
<file path=[Content_Types].xml><?xml version="1.0" encoding="utf-8"?>
<Types xmlns="http://schemas.openxmlformats.org/package/2006/content-types">
  <Default Extension="jpeg" ContentType="image/jpeg"/>
  <Default Extension="mp3" ContentType="audio/m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309" r:id="rId12"/>
    <p:sldId id="311" r:id="rId13"/>
    <p:sldId id="312" r:id="rId14"/>
    <p:sldId id="313" r:id="rId15"/>
    <p:sldId id="314" r:id="rId16"/>
    <p:sldId id="315" r:id="rId17"/>
    <p:sldId id="31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22D"/>
    <a:srgbClr val="EB8DDE"/>
    <a:srgbClr val="FBEB01"/>
    <a:srgbClr val="B11F9C"/>
    <a:srgbClr val="91BE05"/>
    <a:srgbClr val="ED7D31"/>
    <a:srgbClr val="D01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2178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2935D-EEFC-493E-97F9-FAFC21FFD5C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06442-D944-4AAD-8557-5693FD8B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26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252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4962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2077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8291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8800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CBE8-B573-43E1-9CAC-604A993FC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AEC37-3576-4D46-B861-121DBD012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D5F47-6AC7-4B5D-AF80-821227203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328C-C340-4BFC-AED7-3E84DE6B9B8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90C92-F8F2-4BC7-AFC9-74EE2D45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8BBD-7AE2-44AA-9E13-3ABFB7B0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E2CF-6FD9-479C-BA39-5E8D73413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9C57-49E5-4F6B-AB01-01A07C61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CC81C-D8DF-48F3-B7CB-AD3F5A5E0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078F5-072F-49A5-A20A-60F1A892F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328C-C340-4BFC-AED7-3E84DE6B9B8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8C33E-AE41-4FEE-90D6-3FC4BD1D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DC74A-4F81-4B4E-912F-BD97EF1B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E2CF-6FD9-479C-BA39-5E8D73413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06CAE-56BE-4DDA-9DFF-55D0E24EF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B85D3-8139-4204-895A-474E36E04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D92BB-3864-4C05-B7F7-551EC2E6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328C-C340-4BFC-AED7-3E84DE6B9B8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B582D-E81C-41D4-BB0C-0278FFEA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350D0-3262-4892-AFF7-D0665CE07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E2CF-6FD9-479C-BA39-5E8D73413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04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1742E-7C25-4CE3-B86D-195B1681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3FE95-2FE1-4AE1-914B-D81FCEB23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38020-C2E0-4D00-A696-4A0839AB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328C-C340-4BFC-AED7-3E84DE6B9B8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A2634-F5AA-4A7A-9632-AF9218FAA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CACD6-0E23-4C46-9A27-1C1A3724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E2CF-6FD9-479C-BA39-5E8D73413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4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6811-9EE7-47E8-9FD1-DA02F1EEE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13A7D-E535-4C90-BC94-06C7D072D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3767B-DE0A-40E6-8A57-2F7277006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328C-C340-4BFC-AED7-3E84DE6B9B8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966D7-3CB5-444D-B23E-3A15C46C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1D702-EB4A-44DC-B0E9-66C95DEA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E2CF-6FD9-479C-BA39-5E8D73413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4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5AC1-B22E-433C-B513-1F68A4BB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CE9F6-F202-43D0-A917-6C03B654C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EC499-9EA7-4819-BC3C-258E2C4D7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B46C1-52A5-4888-ADA8-2657DB7F1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328C-C340-4BFC-AED7-3E84DE6B9B8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78552-FFAA-4ED1-892B-E2393E13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9B60E-557C-41CC-9DF1-B800ACEC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E2CF-6FD9-479C-BA39-5E8D73413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5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B16C8-CBA7-4B09-A415-717CDC70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70E63-8D0E-4A95-9332-BC2284299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17D41-6278-4AB4-BA42-9FB5AD296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03C83B-3587-4C29-B67A-5E9ABFD3B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DA4E3-32C6-4CA4-ABEA-FC69AA739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F2450C-E4FB-424C-A67C-9A4ED2B4B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328C-C340-4BFC-AED7-3E84DE6B9B8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CC35B-1FA8-427C-8C4B-FF4B53DD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364AA0-0408-415A-BD62-53D501C5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E2CF-6FD9-479C-BA39-5E8D73413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1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578B-1392-4BDD-B679-65C5D23B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D3A72-ED0A-467D-9CDF-8DBF0365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328C-C340-4BFC-AED7-3E84DE6B9B8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C6BD4-9638-42F4-8C22-A8805A3D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5A415-EB27-499D-A679-3C647450A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E2CF-6FD9-479C-BA39-5E8D73413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8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ECBC7-2416-4799-94F2-BCCBA65D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328C-C340-4BFC-AED7-3E84DE6B9B8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3B8E15-26AB-4630-A4D1-6ECD2ECA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1387C-EF41-4EFE-ADDF-0089A183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E2CF-6FD9-479C-BA39-5E8D73413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06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7C78-1574-40F5-9169-4DAE62BD9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7887C-9032-4E7E-9D50-AC87FCD46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69325-3321-4A8E-B59D-374A71C8A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17F70-FE92-4C53-87C9-C1DD34C5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328C-C340-4BFC-AED7-3E84DE6B9B8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128A8-3AD5-46B3-B5A9-E882CBFBF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CAC7B-6282-4A3D-AD31-E5291A1C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E2CF-6FD9-479C-BA39-5E8D73413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5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7ABFA-1D4E-4B98-8DB6-BB0F856FA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6B0C6-32CB-4DCA-B888-D060E8FA1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9B0EA-51B3-448D-BDF2-28CD4D35C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88C7E-B427-42D9-BFA9-907959C2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8328C-C340-4BFC-AED7-3E84DE6B9B8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EA66F-CBE4-41B9-9CE1-805B065A5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D933A-AD39-42DF-B1E2-7C9EA15A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E2CF-6FD9-479C-BA39-5E8D73413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8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26D8A1-1462-4B47-B921-F56ECFA12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5ECD3-B1DF-4DE0-947D-D8ACB2FB2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1FB97-493B-4267-8C49-1DE8252BE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8328C-C340-4BFC-AED7-3E84DE6B9B8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B0940-E740-4722-976F-7A4C24F75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9DEA4-001C-4C57-A2AD-A7C6AB906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EE2CF-6FD9-479C-BA39-5E8D73413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5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5.mp3"/><Relationship Id="rId1" Type="http://schemas.microsoft.com/office/2007/relationships/media" Target="../media/media15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7.mp3"/><Relationship Id="rId1" Type="http://schemas.microsoft.com/office/2007/relationships/media" Target="../media/media17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8.mp3"/><Relationship Id="rId1" Type="http://schemas.microsoft.com/office/2007/relationships/media" Target="../media/media18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9.mp3"/><Relationship Id="rId1" Type="http://schemas.microsoft.com/office/2007/relationships/media" Target="../media/media19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media" Target="../media/media20.mp3"/><Relationship Id="rId7" Type="http://schemas.openxmlformats.org/officeDocument/2006/relationships/image" Target="../media/image1.png"/><Relationship Id="rId2" Type="http://schemas.microsoft.com/office/2007/relationships/media" Target="../media/media3.mp4"/><Relationship Id="rId1" Type="http://schemas.openxmlformats.org/officeDocument/2006/relationships/video" Target="NULL" TargetMode="Externa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20.mp3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video" Target="NULL" TargetMode="External"/><Relationship Id="rId7" Type="http://schemas.openxmlformats.org/officeDocument/2006/relationships/image" Target="../media/image2.png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microsoft.com/office/2007/relationships/media" Target="../media/media3.mp4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4.mp3"/><Relationship Id="rId7" Type="http://schemas.openxmlformats.org/officeDocument/2006/relationships/image" Target="../media/image1.png"/><Relationship Id="rId2" Type="http://schemas.microsoft.com/office/2007/relationships/media" Target="../media/media3.mp4"/><Relationship Id="rId1" Type="http://schemas.openxmlformats.org/officeDocument/2006/relationships/video" Target="NULL" TargetMode="Externa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4.mp3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1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6" Type="http://schemas.openxmlformats.org/officeDocument/2006/relationships/audio" Target="../media/media12.mp3"/><Relationship Id="rId5" Type="http://schemas.microsoft.com/office/2007/relationships/media" Target="../media/media12.mp3"/><Relationship Id="rId4" Type="http://schemas.openxmlformats.org/officeDocument/2006/relationships/audio" Target="../media/media11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F75EBC6A-AFBD-41C2-B095-6095598B6280}"/>
              </a:ext>
            </a:extLst>
          </p:cNvPr>
          <p:cNvSpPr/>
          <p:nvPr/>
        </p:nvSpPr>
        <p:spPr>
          <a:xfrm>
            <a:off x="9404294" y="5571855"/>
            <a:ext cx="173466" cy="9040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7B77496-25C1-4A4C-B078-ECB8B72956C3}"/>
              </a:ext>
            </a:extLst>
          </p:cNvPr>
          <p:cNvSpPr/>
          <p:nvPr/>
        </p:nvSpPr>
        <p:spPr>
          <a:xfrm>
            <a:off x="8373414" y="5649260"/>
            <a:ext cx="173466" cy="9040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: Top Corners Rounded 110">
            <a:extLst>
              <a:ext uri="{FF2B5EF4-FFF2-40B4-BE49-F238E27FC236}">
                <a16:creationId xmlns:a16="http://schemas.microsoft.com/office/drawing/2014/main" id="{9C834ED9-FD77-4C6A-A4B2-55DA720C5E39}"/>
              </a:ext>
            </a:extLst>
          </p:cNvPr>
          <p:cNvSpPr/>
          <p:nvPr/>
        </p:nvSpPr>
        <p:spPr>
          <a:xfrm>
            <a:off x="8189019" y="6495181"/>
            <a:ext cx="542256" cy="15735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: Top Corners Rounded 111">
            <a:extLst>
              <a:ext uri="{FF2B5EF4-FFF2-40B4-BE49-F238E27FC236}">
                <a16:creationId xmlns:a16="http://schemas.microsoft.com/office/drawing/2014/main" id="{A7924EE9-D111-4910-A81F-621834CE3F9C}"/>
              </a:ext>
            </a:extLst>
          </p:cNvPr>
          <p:cNvSpPr/>
          <p:nvPr/>
        </p:nvSpPr>
        <p:spPr>
          <a:xfrm>
            <a:off x="9236117" y="6435551"/>
            <a:ext cx="542256" cy="15735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Arc 104">
            <a:extLst>
              <a:ext uri="{FF2B5EF4-FFF2-40B4-BE49-F238E27FC236}">
                <a16:creationId xmlns:a16="http://schemas.microsoft.com/office/drawing/2014/main" id="{FC0A8C43-DEA0-4A04-B6C4-77F7158379D3}"/>
              </a:ext>
            </a:extLst>
          </p:cNvPr>
          <p:cNvSpPr/>
          <p:nvPr/>
        </p:nvSpPr>
        <p:spPr>
          <a:xfrm rot="18937232" flipH="1">
            <a:off x="6693329" y="3215684"/>
            <a:ext cx="2857500" cy="2185884"/>
          </a:xfrm>
          <a:prstGeom prst="arc">
            <a:avLst>
              <a:gd name="adj1" fmla="val 16502547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Arc 105">
            <a:extLst>
              <a:ext uri="{FF2B5EF4-FFF2-40B4-BE49-F238E27FC236}">
                <a16:creationId xmlns:a16="http://schemas.microsoft.com/office/drawing/2014/main" id="{7894EF5B-F6B3-4C5C-A028-9AD25877954E}"/>
              </a:ext>
            </a:extLst>
          </p:cNvPr>
          <p:cNvSpPr/>
          <p:nvPr/>
        </p:nvSpPr>
        <p:spPr>
          <a:xfrm rot="2663357">
            <a:off x="8323562" y="3215728"/>
            <a:ext cx="2857500" cy="2185884"/>
          </a:xfrm>
          <a:prstGeom prst="arc">
            <a:avLst>
              <a:gd name="adj1" fmla="val 16502547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4E2700-2876-45BC-9C0E-EBC68F8196DA}"/>
              </a:ext>
            </a:extLst>
          </p:cNvPr>
          <p:cNvGrpSpPr/>
          <p:nvPr/>
        </p:nvGrpSpPr>
        <p:grpSpPr>
          <a:xfrm>
            <a:off x="6864571" y="756693"/>
            <a:ext cx="4203883" cy="5344614"/>
            <a:chOff x="5610094" y="2697029"/>
            <a:chExt cx="1108250" cy="1408975"/>
          </a:xfrm>
        </p:grpSpPr>
        <p:sp>
          <p:nvSpPr>
            <p:cNvPr id="5" name="Rectangle 56">
              <a:extLst>
                <a:ext uri="{FF2B5EF4-FFF2-40B4-BE49-F238E27FC236}">
                  <a16:creationId xmlns:a16="http://schemas.microsoft.com/office/drawing/2014/main" id="{63EBC77B-ED5F-4F1D-8E75-F4CC2AFED9AD}"/>
                </a:ext>
              </a:extLst>
            </p:cNvPr>
            <p:cNvSpPr/>
            <p:nvPr/>
          </p:nvSpPr>
          <p:spPr>
            <a:xfrm rot="18785527">
              <a:off x="6023078" y="2875222"/>
              <a:ext cx="664051" cy="30766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7">
              <a:extLst>
                <a:ext uri="{FF2B5EF4-FFF2-40B4-BE49-F238E27FC236}">
                  <a16:creationId xmlns:a16="http://schemas.microsoft.com/office/drawing/2014/main" id="{B7F54B8A-591F-4BAD-84A6-5B091DC0E572}"/>
                </a:ext>
              </a:extLst>
            </p:cNvPr>
            <p:cNvSpPr/>
            <p:nvPr/>
          </p:nvSpPr>
          <p:spPr>
            <a:xfrm rot="21253922">
              <a:off x="6086504" y="2932029"/>
              <a:ext cx="106633" cy="403337"/>
            </a:xfrm>
            <a:custGeom>
              <a:avLst/>
              <a:gdLst>
                <a:gd name="connsiteX0" fmla="*/ 0 w 45719"/>
                <a:gd name="connsiteY0" fmla="*/ 0 h 357564"/>
                <a:gd name="connsiteX1" fmla="*/ 45719 w 45719"/>
                <a:gd name="connsiteY1" fmla="*/ 0 h 357564"/>
                <a:gd name="connsiteX2" fmla="*/ 45719 w 45719"/>
                <a:gd name="connsiteY2" fmla="*/ 357564 h 357564"/>
                <a:gd name="connsiteX3" fmla="*/ 0 w 45719"/>
                <a:gd name="connsiteY3" fmla="*/ 357564 h 357564"/>
                <a:gd name="connsiteX4" fmla="*/ 0 w 45719"/>
                <a:gd name="connsiteY4" fmla="*/ 0 h 357564"/>
                <a:gd name="connsiteX0" fmla="*/ 0 w 93054"/>
                <a:gd name="connsiteY0" fmla="*/ 0 h 357564"/>
                <a:gd name="connsiteX1" fmla="*/ 93054 w 93054"/>
                <a:gd name="connsiteY1" fmla="*/ 52649 h 357564"/>
                <a:gd name="connsiteX2" fmla="*/ 45719 w 93054"/>
                <a:gd name="connsiteY2" fmla="*/ 357564 h 357564"/>
                <a:gd name="connsiteX3" fmla="*/ 0 w 93054"/>
                <a:gd name="connsiteY3" fmla="*/ 357564 h 357564"/>
                <a:gd name="connsiteX4" fmla="*/ 0 w 93054"/>
                <a:gd name="connsiteY4" fmla="*/ 0 h 357564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80" h="352778">
                  <a:moveTo>
                    <a:pt x="67710" y="0"/>
                  </a:moveTo>
                  <a:lnTo>
                    <a:pt x="113380" y="47863"/>
                  </a:lnTo>
                  <a:cubicBezTo>
                    <a:pt x="55913" y="135718"/>
                    <a:pt x="81823" y="251140"/>
                    <a:pt x="66045" y="352778"/>
                  </a:cubicBezTo>
                  <a:lnTo>
                    <a:pt x="20326" y="352778"/>
                  </a:lnTo>
                  <a:cubicBezTo>
                    <a:pt x="36121" y="235185"/>
                    <a:pt x="-60848" y="96629"/>
                    <a:pt x="67710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55">
              <a:extLst>
                <a:ext uri="{FF2B5EF4-FFF2-40B4-BE49-F238E27FC236}">
                  <a16:creationId xmlns:a16="http://schemas.microsoft.com/office/drawing/2014/main" id="{06766DA0-A7BF-41DB-829C-D17AE2FDF4BF}"/>
                </a:ext>
              </a:extLst>
            </p:cNvPr>
            <p:cNvSpPr/>
            <p:nvPr/>
          </p:nvSpPr>
          <p:spPr>
            <a:xfrm>
              <a:off x="5610094" y="3228363"/>
              <a:ext cx="1108250" cy="877641"/>
            </a:xfrm>
            <a:custGeom>
              <a:avLst/>
              <a:gdLst>
                <a:gd name="connsiteX0" fmla="*/ 0 w 556086"/>
                <a:gd name="connsiteY0" fmla="*/ 0 h 723900"/>
                <a:gd name="connsiteX1" fmla="*/ 556086 w 556086"/>
                <a:gd name="connsiteY1" fmla="*/ 0 h 723900"/>
                <a:gd name="connsiteX2" fmla="*/ 556086 w 556086"/>
                <a:gd name="connsiteY2" fmla="*/ 723900 h 723900"/>
                <a:gd name="connsiteX3" fmla="*/ 0 w 556086"/>
                <a:gd name="connsiteY3" fmla="*/ 723900 h 723900"/>
                <a:gd name="connsiteX4" fmla="*/ 0 w 556086"/>
                <a:gd name="connsiteY4" fmla="*/ 0 h 723900"/>
                <a:gd name="connsiteX0" fmla="*/ 0 w 556086"/>
                <a:gd name="connsiteY0" fmla="*/ 0 h 790575"/>
                <a:gd name="connsiteX1" fmla="*/ 556086 w 556086"/>
                <a:gd name="connsiteY1" fmla="*/ 0 h 790575"/>
                <a:gd name="connsiteX2" fmla="*/ 546561 w 556086"/>
                <a:gd name="connsiteY2" fmla="*/ 790575 h 790575"/>
                <a:gd name="connsiteX3" fmla="*/ 0 w 556086"/>
                <a:gd name="connsiteY3" fmla="*/ 723900 h 790575"/>
                <a:gd name="connsiteX4" fmla="*/ 0 w 556086"/>
                <a:gd name="connsiteY4" fmla="*/ 0 h 790575"/>
                <a:gd name="connsiteX0" fmla="*/ 28575 w 584661"/>
                <a:gd name="connsiteY0" fmla="*/ 0 h 790575"/>
                <a:gd name="connsiteX1" fmla="*/ 584661 w 584661"/>
                <a:gd name="connsiteY1" fmla="*/ 0 h 790575"/>
                <a:gd name="connsiteX2" fmla="*/ 575136 w 584661"/>
                <a:gd name="connsiteY2" fmla="*/ 790575 h 790575"/>
                <a:gd name="connsiteX3" fmla="*/ 0 w 584661"/>
                <a:gd name="connsiteY3" fmla="*/ 766762 h 790575"/>
                <a:gd name="connsiteX4" fmla="*/ 28575 w 584661"/>
                <a:gd name="connsiteY4" fmla="*/ 0 h 790575"/>
                <a:gd name="connsiteX0" fmla="*/ 9525 w 584661"/>
                <a:gd name="connsiteY0" fmla="*/ 0 h 857250"/>
                <a:gd name="connsiteX1" fmla="*/ 584661 w 584661"/>
                <a:gd name="connsiteY1" fmla="*/ 66675 h 857250"/>
                <a:gd name="connsiteX2" fmla="*/ 575136 w 584661"/>
                <a:gd name="connsiteY2" fmla="*/ 857250 h 857250"/>
                <a:gd name="connsiteX3" fmla="*/ 0 w 584661"/>
                <a:gd name="connsiteY3" fmla="*/ 833437 h 857250"/>
                <a:gd name="connsiteX4" fmla="*/ 9525 w 584661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4187"/>
                <a:gd name="connsiteY0" fmla="*/ 4762 h 862012"/>
                <a:gd name="connsiteX1" fmla="*/ 594187 w 594187"/>
                <a:gd name="connsiteY1" fmla="*/ 0 h 862012"/>
                <a:gd name="connsiteX2" fmla="*/ 575136 w 594187"/>
                <a:gd name="connsiteY2" fmla="*/ 862012 h 862012"/>
                <a:gd name="connsiteX3" fmla="*/ 0 w 594187"/>
                <a:gd name="connsiteY3" fmla="*/ 838199 h 862012"/>
                <a:gd name="connsiteX4" fmla="*/ 9525 w 594187"/>
                <a:gd name="connsiteY4" fmla="*/ 4762 h 862012"/>
                <a:gd name="connsiteX0" fmla="*/ 9525 w 827076"/>
                <a:gd name="connsiteY0" fmla="*/ 4762 h 862012"/>
                <a:gd name="connsiteX1" fmla="*/ 594187 w 827076"/>
                <a:gd name="connsiteY1" fmla="*/ 0 h 862012"/>
                <a:gd name="connsiteX2" fmla="*/ 575136 w 827076"/>
                <a:gd name="connsiteY2" fmla="*/ 862012 h 862012"/>
                <a:gd name="connsiteX3" fmla="*/ 0 w 827076"/>
                <a:gd name="connsiteY3" fmla="*/ 838199 h 862012"/>
                <a:gd name="connsiteX4" fmla="*/ 9525 w 827076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207450 w 1071999"/>
                <a:gd name="connsiteY0" fmla="*/ 4762 h 862012"/>
                <a:gd name="connsiteX1" fmla="*/ 792112 w 1071999"/>
                <a:gd name="connsiteY1" fmla="*/ 0 h 862012"/>
                <a:gd name="connsiteX2" fmla="*/ 773061 w 1071999"/>
                <a:gd name="connsiteY2" fmla="*/ 862012 h 862012"/>
                <a:gd name="connsiteX3" fmla="*/ 197925 w 1071999"/>
                <a:gd name="connsiteY3" fmla="*/ 838199 h 862012"/>
                <a:gd name="connsiteX4" fmla="*/ 207450 w 1071999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916355"/>
                <a:gd name="connsiteX1" fmla="*/ 844930 w 1124817"/>
                <a:gd name="connsiteY1" fmla="*/ 0 h 916355"/>
                <a:gd name="connsiteX2" fmla="*/ 825879 w 1124817"/>
                <a:gd name="connsiteY2" fmla="*/ 862012 h 916355"/>
                <a:gd name="connsiteX3" fmla="*/ 543056 w 1124817"/>
                <a:gd name="connsiteY3" fmla="*/ 819150 h 916355"/>
                <a:gd name="connsiteX4" fmla="*/ 250743 w 1124817"/>
                <a:gd name="connsiteY4" fmla="*/ 838199 h 916355"/>
                <a:gd name="connsiteX5" fmla="*/ 260268 w 1124817"/>
                <a:gd name="connsiteY5" fmla="*/ 4762 h 916355"/>
                <a:gd name="connsiteX0" fmla="*/ 260268 w 1124817"/>
                <a:gd name="connsiteY0" fmla="*/ 4762 h 895643"/>
                <a:gd name="connsiteX1" fmla="*/ 844930 w 1124817"/>
                <a:gd name="connsiteY1" fmla="*/ 0 h 895643"/>
                <a:gd name="connsiteX2" fmla="*/ 825879 w 1124817"/>
                <a:gd name="connsiteY2" fmla="*/ 862012 h 895643"/>
                <a:gd name="connsiteX3" fmla="*/ 543056 w 1124817"/>
                <a:gd name="connsiteY3" fmla="*/ 819150 h 895643"/>
                <a:gd name="connsiteX4" fmla="*/ 250743 w 1124817"/>
                <a:gd name="connsiteY4" fmla="*/ 838199 h 895643"/>
                <a:gd name="connsiteX5" fmla="*/ 260268 w 1124817"/>
                <a:gd name="connsiteY5" fmla="*/ 4762 h 895643"/>
                <a:gd name="connsiteX0" fmla="*/ 260268 w 1124817"/>
                <a:gd name="connsiteY0" fmla="*/ 4762 h 872265"/>
                <a:gd name="connsiteX1" fmla="*/ 844930 w 1124817"/>
                <a:gd name="connsiteY1" fmla="*/ 0 h 872265"/>
                <a:gd name="connsiteX2" fmla="*/ 825879 w 1124817"/>
                <a:gd name="connsiteY2" fmla="*/ 862012 h 872265"/>
                <a:gd name="connsiteX3" fmla="*/ 543056 w 1124817"/>
                <a:gd name="connsiteY3" fmla="*/ 819150 h 872265"/>
                <a:gd name="connsiteX4" fmla="*/ 250743 w 1124817"/>
                <a:gd name="connsiteY4" fmla="*/ 838199 h 872265"/>
                <a:gd name="connsiteX5" fmla="*/ 260268 w 1124817"/>
                <a:gd name="connsiteY5" fmla="*/ 4762 h 872265"/>
                <a:gd name="connsiteX0" fmla="*/ 260268 w 1099988"/>
                <a:gd name="connsiteY0" fmla="*/ 4762 h 872265"/>
                <a:gd name="connsiteX1" fmla="*/ 844930 w 1099988"/>
                <a:gd name="connsiteY1" fmla="*/ 0 h 872265"/>
                <a:gd name="connsiteX2" fmla="*/ 825879 w 1099988"/>
                <a:gd name="connsiteY2" fmla="*/ 862012 h 872265"/>
                <a:gd name="connsiteX3" fmla="*/ 543056 w 1099988"/>
                <a:gd name="connsiteY3" fmla="*/ 819150 h 872265"/>
                <a:gd name="connsiteX4" fmla="*/ 250743 w 1099988"/>
                <a:gd name="connsiteY4" fmla="*/ 838199 h 872265"/>
                <a:gd name="connsiteX5" fmla="*/ 260268 w 1099988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53160 h 920663"/>
                <a:gd name="connsiteX1" fmla="*/ 543056 w 1108250"/>
                <a:gd name="connsiteY1" fmla="*/ 110310 h 920663"/>
                <a:gd name="connsiteX2" fmla="*/ 844930 w 1108250"/>
                <a:gd name="connsiteY2" fmla="*/ 48398 h 920663"/>
                <a:gd name="connsiteX3" fmla="*/ 825879 w 1108250"/>
                <a:gd name="connsiteY3" fmla="*/ 910410 h 920663"/>
                <a:gd name="connsiteX4" fmla="*/ 543056 w 1108250"/>
                <a:gd name="connsiteY4" fmla="*/ 867548 h 920663"/>
                <a:gd name="connsiteX5" fmla="*/ 250743 w 1108250"/>
                <a:gd name="connsiteY5" fmla="*/ 886597 h 920663"/>
                <a:gd name="connsiteX6" fmla="*/ 260268 w 1108250"/>
                <a:gd name="connsiteY6" fmla="*/ 53160 h 920663"/>
                <a:gd name="connsiteX0" fmla="*/ 260268 w 1108250"/>
                <a:gd name="connsiteY0" fmla="*/ 47259 h 914762"/>
                <a:gd name="connsiteX1" fmla="*/ 543056 w 1108250"/>
                <a:gd name="connsiteY1" fmla="*/ 104409 h 914762"/>
                <a:gd name="connsiteX2" fmla="*/ 844930 w 1108250"/>
                <a:gd name="connsiteY2" fmla="*/ 42497 h 914762"/>
                <a:gd name="connsiteX3" fmla="*/ 825879 w 1108250"/>
                <a:gd name="connsiteY3" fmla="*/ 904509 h 914762"/>
                <a:gd name="connsiteX4" fmla="*/ 543056 w 1108250"/>
                <a:gd name="connsiteY4" fmla="*/ 861647 h 914762"/>
                <a:gd name="connsiteX5" fmla="*/ 250743 w 1108250"/>
                <a:gd name="connsiteY5" fmla="*/ 880696 h 914762"/>
                <a:gd name="connsiteX6" fmla="*/ 260268 w 1108250"/>
                <a:gd name="connsiteY6" fmla="*/ 47259 h 914762"/>
                <a:gd name="connsiteX0" fmla="*/ 260268 w 1108250"/>
                <a:gd name="connsiteY0" fmla="*/ 10138 h 877641"/>
                <a:gd name="connsiteX1" fmla="*/ 543056 w 1108250"/>
                <a:gd name="connsiteY1" fmla="*/ 67288 h 877641"/>
                <a:gd name="connsiteX2" fmla="*/ 844930 w 1108250"/>
                <a:gd name="connsiteY2" fmla="*/ 5376 h 877641"/>
                <a:gd name="connsiteX3" fmla="*/ 825879 w 1108250"/>
                <a:gd name="connsiteY3" fmla="*/ 867388 h 877641"/>
                <a:gd name="connsiteX4" fmla="*/ 543056 w 1108250"/>
                <a:gd name="connsiteY4" fmla="*/ 824526 h 877641"/>
                <a:gd name="connsiteX5" fmla="*/ 250743 w 1108250"/>
                <a:gd name="connsiteY5" fmla="*/ 843575 h 877641"/>
                <a:gd name="connsiteX6" fmla="*/ 260268 w 1108250"/>
                <a:gd name="connsiteY6" fmla="*/ 10138 h 87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8250" h="877641">
                  <a:moveTo>
                    <a:pt x="260268" y="10138"/>
                  </a:moveTo>
                  <a:cubicBezTo>
                    <a:pt x="451068" y="-23199"/>
                    <a:pt x="445612" y="68082"/>
                    <a:pt x="543056" y="67288"/>
                  </a:cubicBezTo>
                  <a:cubicBezTo>
                    <a:pt x="640500" y="66494"/>
                    <a:pt x="754137" y="-22405"/>
                    <a:pt x="844930" y="5376"/>
                  </a:cubicBezTo>
                  <a:cubicBezTo>
                    <a:pt x="1338643" y="149838"/>
                    <a:pt x="1022729" y="780076"/>
                    <a:pt x="825879" y="867388"/>
                  </a:cubicBezTo>
                  <a:cubicBezTo>
                    <a:pt x="747786" y="904694"/>
                    <a:pt x="638912" y="828495"/>
                    <a:pt x="543056" y="824526"/>
                  </a:cubicBezTo>
                  <a:cubicBezTo>
                    <a:pt x="447200" y="820557"/>
                    <a:pt x="327244" y="918188"/>
                    <a:pt x="250743" y="843575"/>
                  </a:cubicBezTo>
                  <a:cubicBezTo>
                    <a:pt x="-198520" y="527663"/>
                    <a:pt x="52305" y="2200"/>
                    <a:pt x="260268" y="10138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83000">
                  <a:srgbClr val="D01200"/>
                </a:gs>
              </a:gsLst>
              <a:lin ang="1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3593325-DC52-4ED0-A9E4-1B84DEDD6956}"/>
              </a:ext>
            </a:extLst>
          </p:cNvPr>
          <p:cNvSpPr txBox="1"/>
          <p:nvPr/>
        </p:nvSpPr>
        <p:spPr>
          <a:xfrm>
            <a:off x="213405" y="1231325"/>
            <a:ext cx="85280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>
                <a:solidFill>
                  <a:srgbClr val="C00000"/>
                </a:solidFill>
                <a:latin typeface="Arial Black" panose="020B0A04020102020204" pitchFamily="34" charset="0"/>
              </a:rPr>
              <a:t>A</a:t>
            </a:r>
            <a:r>
              <a:rPr lang="en-US" sz="8800" dirty="0">
                <a:solidFill>
                  <a:srgbClr val="FF0000"/>
                </a:solidFill>
              </a:rPr>
              <a:t> </a:t>
            </a:r>
            <a:r>
              <a:rPr lang="en-US" sz="8800" dirty="0">
                <a:solidFill>
                  <a:sysClr val="windowText" lastClr="000000"/>
                </a:solidFill>
              </a:rPr>
              <a:t>is for </a:t>
            </a:r>
            <a:r>
              <a:rPr lang="en-US" sz="9600" dirty="0">
                <a:solidFill>
                  <a:srgbClr val="C00000"/>
                </a:solidFill>
                <a:latin typeface="Arial Black" panose="020B0A04020102020204" pitchFamily="34" charset="0"/>
              </a:rPr>
              <a:t>A</a:t>
            </a:r>
            <a:r>
              <a:rPr lang="en-US" sz="8800" dirty="0">
                <a:solidFill>
                  <a:sysClr val="windowText" lastClr="000000"/>
                </a:solidFill>
              </a:rPr>
              <a:t>pple! </a:t>
            </a:r>
            <a:endParaRPr lang="en-US" sz="88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57586CC-F37F-47A8-9D03-2055FFC52F15}"/>
              </a:ext>
            </a:extLst>
          </p:cNvPr>
          <p:cNvSpPr/>
          <p:nvPr/>
        </p:nvSpPr>
        <p:spPr>
          <a:xfrm>
            <a:off x="7564341" y="3392119"/>
            <a:ext cx="813315" cy="8763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8072675-B805-4501-9217-09E2E1EA2ED3}"/>
              </a:ext>
            </a:extLst>
          </p:cNvPr>
          <p:cNvSpPr/>
          <p:nvPr/>
        </p:nvSpPr>
        <p:spPr>
          <a:xfrm>
            <a:off x="7870846" y="3639079"/>
            <a:ext cx="502466" cy="5413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8330982-7441-4686-9862-289810BF8B56}"/>
              </a:ext>
            </a:extLst>
          </p:cNvPr>
          <p:cNvSpPr/>
          <p:nvPr/>
        </p:nvSpPr>
        <p:spPr>
          <a:xfrm>
            <a:off x="9545541" y="3392119"/>
            <a:ext cx="813315" cy="8763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E36963D-87E8-483A-B5FD-F43F72C9460A}"/>
              </a:ext>
            </a:extLst>
          </p:cNvPr>
          <p:cNvSpPr/>
          <p:nvPr/>
        </p:nvSpPr>
        <p:spPr>
          <a:xfrm>
            <a:off x="9541197" y="3639079"/>
            <a:ext cx="502466" cy="5413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371D0081-3508-4AF4-AE9D-67C758511713}"/>
              </a:ext>
            </a:extLst>
          </p:cNvPr>
          <p:cNvSpPr/>
          <p:nvPr/>
        </p:nvSpPr>
        <p:spPr>
          <a:xfrm rot="20479497">
            <a:off x="8946819" y="4302208"/>
            <a:ext cx="261215" cy="269074"/>
          </a:xfrm>
          <a:custGeom>
            <a:avLst/>
            <a:gdLst>
              <a:gd name="connsiteX0" fmla="*/ 33338 w 209668"/>
              <a:gd name="connsiteY0" fmla="*/ 0 h 195262"/>
              <a:gd name="connsiteX1" fmla="*/ 57150 w 209668"/>
              <a:gd name="connsiteY1" fmla="*/ 14287 h 195262"/>
              <a:gd name="connsiteX2" fmla="*/ 71438 w 209668"/>
              <a:gd name="connsiteY2" fmla="*/ 23812 h 195262"/>
              <a:gd name="connsiteX3" fmla="*/ 114300 w 209668"/>
              <a:gd name="connsiteY3" fmla="*/ 33337 h 195262"/>
              <a:gd name="connsiteX4" fmla="*/ 128588 w 209668"/>
              <a:gd name="connsiteY4" fmla="*/ 42862 h 195262"/>
              <a:gd name="connsiteX5" fmla="*/ 166688 w 209668"/>
              <a:gd name="connsiteY5" fmla="*/ 52387 h 195262"/>
              <a:gd name="connsiteX6" fmla="*/ 200025 w 209668"/>
              <a:gd name="connsiteY6" fmla="*/ 61912 h 195262"/>
              <a:gd name="connsiteX7" fmla="*/ 209550 w 209668"/>
              <a:gd name="connsiteY7" fmla="*/ 76200 h 195262"/>
              <a:gd name="connsiteX8" fmla="*/ 185738 w 209668"/>
              <a:gd name="connsiteY8" fmla="*/ 157162 h 195262"/>
              <a:gd name="connsiteX9" fmla="*/ 166688 w 209668"/>
              <a:gd name="connsiteY9" fmla="*/ 166687 h 195262"/>
              <a:gd name="connsiteX10" fmla="*/ 123825 w 209668"/>
              <a:gd name="connsiteY10" fmla="*/ 185737 h 195262"/>
              <a:gd name="connsiteX11" fmla="*/ 109538 w 209668"/>
              <a:gd name="connsiteY11" fmla="*/ 190500 h 195262"/>
              <a:gd name="connsiteX12" fmla="*/ 95250 w 209668"/>
              <a:gd name="connsiteY12" fmla="*/ 195262 h 195262"/>
              <a:gd name="connsiteX13" fmla="*/ 23813 w 209668"/>
              <a:gd name="connsiteY13" fmla="*/ 190500 h 195262"/>
              <a:gd name="connsiteX14" fmla="*/ 9525 w 209668"/>
              <a:gd name="connsiteY14" fmla="*/ 185737 h 195262"/>
              <a:gd name="connsiteX15" fmla="*/ 0 w 209668"/>
              <a:gd name="connsiteY15" fmla="*/ 176212 h 195262"/>
              <a:gd name="connsiteX0" fmla="*/ 33338 w 209668"/>
              <a:gd name="connsiteY0" fmla="*/ 0 h 195262"/>
              <a:gd name="connsiteX1" fmla="*/ 57150 w 209668"/>
              <a:gd name="connsiteY1" fmla="*/ 14287 h 195262"/>
              <a:gd name="connsiteX2" fmla="*/ 71438 w 209668"/>
              <a:gd name="connsiteY2" fmla="*/ 23812 h 195262"/>
              <a:gd name="connsiteX3" fmla="*/ 114300 w 209668"/>
              <a:gd name="connsiteY3" fmla="*/ 33337 h 195262"/>
              <a:gd name="connsiteX4" fmla="*/ 128588 w 209668"/>
              <a:gd name="connsiteY4" fmla="*/ 42862 h 195262"/>
              <a:gd name="connsiteX5" fmla="*/ 200025 w 209668"/>
              <a:gd name="connsiteY5" fmla="*/ 61912 h 195262"/>
              <a:gd name="connsiteX6" fmla="*/ 209550 w 209668"/>
              <a:gd name="connsiteY6" fmla="*/ 76200 h 195262"/>
              <a:gd name="connsiteX7" fmla="*/ 185738 w 209668"/>
              <a:gd name="connsiteY7" fmla="*/ 157162 h 195262"/>
              <a:gd name="connsiteX8" fmla="*/ 166688 w 209668"/>
              <a:gd name="connsiteY8" fmla="*/ 166687 h 195262"/>
              <a:gd name="connsiteX9" fmla="*/ 123825 w 209668"/>
              <a:gd name="connsiteY9" fmla="*/ 185737 h 195262"/>
              <a:gd name="connsiteX10" fmla="*/ 109538 w 209668"/>
              <a:gd name="connsiteY10" fmla="*/ 190500 h 195262"/>
              <a:gd name="connsiteX11" fmla="*/ 95250 w 209668"/>
              <a:gd name="connsiteY11" fmla="*/ 195262 h 195262"/>
              <a:gd name="connsiteX12" fmla="*/ 23813 w 209668"/>
              <a:gd name="connsiteY12" fmla="*/ 190500 h 195262"/>
              <a:gd name="connsiteX13" fmla="*/ 9525 w 209668"/>
              <a:gd name="connsiteY13" fmla="*/ 185737 h 195262"/>
              <a:gd name="connsiteX14" fmla="*/ 0 w 209668"/>
              <a:gd name="connsiteY14" fmla="*/ 176212 h 195262"/>
              <a:gd name="connsiteX0" fmla="*/ 33338 w 202730"/>
              <a:gd name="connsiteY0" fmla="*/ 0 h 195262"/>
              <a:gd name="connsiteX1" fmla="*/ 57150 w 202730"/>
              <a:gd name="connsiteY1" fmla="*/ 14287 h 195262"/>
              <a:gd name="connsiteX2" fmla="*/ 71438 w 202730"/>
              <a:gd name="connsiteY2" fmla="*/ 23812 h 195262"/>
              <a:gd name="connsiteX3" fmla="*/ 114300 w 202730"/>
              <a:gd name="connsiteY3" fmla="*/ 33337 h 195262"/>
              <a:gd name="connsiteX4" fmla="*/ 128588 w 202730"/>
              <a:gd name="connsiteY4" fmla="*/ 42862 h 195262"/>
              <a:gd name="connsiteX5" fmla="*/ 200025 w 202730"/>
              <a:gd name="connsiteY5" fmla="*/ 61912 h 195262"/>
              <a:gd name="connsiteX6" fmla="*/ 185738 w 202730"/>
              <a:gd name="connsiteY6" fmla="*/ 157162 h 195262"/>
              <a:gd name="connsiteX7" fmla="*/ 166688 w 202730"/>
              <a:gd name="connsiteY7" fmla="*/ 166687 h 195262"/>
              <a:gd name="connsiteX8" fmla="*/ 123825 w 202730"/>
              <a:gd name="connsiteY8" fmla="*/ 185737 h 195262"/>
              <a:gd name="connsiteX9" fmla="*/ 109538 w 202730"/>
              <a:gd name="connsiteY9" fmla="*/ 190500 h 195262"/>
              <a:gd name="connsiteX10" fmla="*/ 95250 w 202730"/>
              <a:gd name="connsiteY10" fmla="*/ 195262 h 195262"/>
              <a:gd name="connsiteX11" fmla="*/ 23813 w 202730"/>
              <a:gd name="connsiteY11" fmla="*/ 190500 h 195262"/>
              <a:gd name="connsiteX12" fmla="*/ 9525 w 202730"/>
              <a:gd name="connsiteY12" fmla="*/ 185737 h 195262"/>
              <a:gd name="connsiteX13" fmla="*/ 0 w 202730"/>
              <a:gd name="connsiteY13" fmla="*/ 176212 h 195262"/>
              <a:gd name="connsiteX0" fmla="*/ 33338 w 207126"/>
              <a:gd name="connsiteY0" fmla="*/ 0 h 195262"/>
              <a:gd name="connsiteX1" fmla="*/ 57150 w 207126"/>
              <a:gd name="connsiteY1" fmla="*/ 14287 h 195262"/>
              <a:gd name="connsiteX2" fmla="*/ 71438 w 207126"/>
              <a:gd name="connsiteY2" fmla="*/ 23812 h 195262"/>
              <a:gd name="connsiteX3" fmla="*/ 114300 w 207126"/>
              <a:gd name="connsiteY3" fmla="*/ 33337 h 195262"/>
              <a:gd name="connsiteX4" fmla="*/ 128588 w 207126"/>
              <a:gd name="connsiteY4" fmla="*/ 42862 h 195262"/>
              <a:gd name="connsiteX5" fmla="*/ 204787 w 207126"/>
              <a:gd name="connsiteY5" fmla="*/ 76199 h 195262"/>
              <a:gd name="connsiteX6" fmla="*/ 185738 w 207126"/>
              <a:gd name="connsiteY6" fmla="*/ 157162 h 195262"/>
              <a:gd name="connsiteX7" fmla="*/ 166688 w 207126"/>
              <a:gd name="connsiteY7" fmla="*/ 166687 h 195262"/>
              <a:gd name="connsiteX8" fmla="*/ 123825 w 207126"/>
              <a:gd name="connsiteY8" fmla="*/ 185737 h 195262"/>
              <a:gd name="connsiteX9" fmla="*/ 109538 w 207126"/>
              <a:gd name="connsiteY9" fmla="*/ 190500 h 195262"/>
              <a:gd name="connsiteX10" fmla="*/ 95250 w 207126"/>
              <a:gd name="connsiteY10" fmla="*/ 195262 h 195262"/>
              <a:gd name="connsiteX11" fmla="*/ 23813 w 207126"/>
              <a:gd name="connsiteY11" fmla="*/ 190500 h 195262"/>
              <a:gd name="connsiteX12" fmla="*/ 9525 w 207126"/>
              <a:gd name="connsiteY12" fmla="*/ 185737 h 195262"/>
              <a:gd name="connsiteX13" fmla="*/ 0 w 207126"/>
              <a:gd name="connsiteY13" fmla="*/ 176212 h 195262"/>
              <a:gd name="connsiteX0" fmla="*/ 33338 w 207126"/>
              <a:gd name="connsiteY0" fmla="*/ 0 h 190500"/>
              <a:gd name="connsiteX1" fmla="*/ 57150 w 207126"/>
              <a:gd name="connsiteY1" fmla="*/ 14287 h 190500"/>
              <a:gd name="connsiteX2" fmla="*/ 71438 w 207126"/>
              <a:gd name="connsiteY2" fmla="*/ 23812 h 190500"/>
              <a:gd name="connsiteX3" fmla="*/ 114300 w 207126"/>
              <a:gd name="connsiteY3" fmla="*/ 33337 h 190500"/>
              <a:gd name="connsiteX4" fmla="*/ 128588 w 207126"/>
              <a:gd name="connsiteY4" fmla="*/ 42862 h 190500"/>
              <a:gd name="connsiteX5" fmla="*/ 204787 w 207126"/>
              <a:gd name="connsiteY5" fmla="*/ 76199 h 190500"/>
              <a:gd name="connsiteX6" fmla="*/ 185738 w 207126"/>
              <a:gd name="connsiteY6" fmla="*/ 157162 h 190500"/>
              <a:gd name="connsiteX7" fmla="*/ 166688 w 207126"/>
              <a:gd name="connsiteY7" fmla="*/ 166687 h 190500"/>
              <a:gd name="connsiteX8" fmla="*/ 123825 w 207126"/>
              <a:gd name="connsiteY8" fmla="*/ 185737 h 190500"/>
              <a:gd name="connsiteX9" fmla="*/ 109538 w 207126"/>
              <a:gd name="connsiteY9" fmla="*/ 190500 h 190500"/>
              <a:gd name="connsiteX10" fmla="*/ 23813 w 207126"/>
              <a:gd name="connsiteY10" fmla="*/ 190500 h 190500"/>
              <a:gd name="connsiteX11" fmla="*/ 9525 w 207126"/>
              <a:gd name="connsiteY11" fmla="*/ 185737 h 190500"/>
              <a:gd name="connsiteX12" fmla="*/ 0 w 207126"/>
              <a:gd name="connsiteY12" fmla="*/ 176212 h 190500"/>
              <a:gd name="connsiteX0" fmla="*/ 33338 w 207126"/>
              <a:gd name="connsiteY0" fmla="*/ 0 h 190500"/>
              <a:gd name="connsiteX1" fmla="*/ 57150 w 207126"/>
              <a:gd name="connsiteY1" fmla="*/ 14287 h 190500"/>
              <a:gd name="connsiteX2" fmla="*/ 71438 w 207126"/>
              <a:gd name="connsiteY2" fmla="*/ 23812 h 190500"/>
              <a:gd name="connsiteX3" fmla="*/ 114300 w 207126"/>
              <a:gd name="connsiteY3" fmla="*/ 33337 h 190500"/>
              <a:gd name="connsiteX4" fmla="*/ 128588 w 207126"/>
              <a:gd name="connsiteY4" fmla="*/ 42862 h 190500"/>
              <a:gd name="connsiteX5" fmla="*/ 204787 w 207126"/>
              <a:gd name="connsiteY5" fmla="*/ 76199 h 190500"/>
              <a:gd name="connsiteX6" fmla="*/ 185738 w 207126"/>
              <a:gd name="connsiteY6" fmla="*/ 157162 h 190500"/>
              <a:gd name="connsiteX7" fmla="*/ 166688 w 207126"/>
              <a:gd name="connsiteY7" fmla="*/ 166687 h 190500"/>
              <a:gd name="connsiteX8" fmla="*/ 123825 w 207126"/>
              <a:gd name="connsiteY8" fmla="*/ 185737 h 190500"/>
              <a:gd name="connsiteX9" fmla="*/ 23813 w 207126"/>
              <a:gd name="connsiteY9" fmla="*/ 190500 h 190500"/>
              <a:gd name="connsiteX10" fmla="*/ 9525 w 207126"/>
              <a:gd name="connsiteY10" fmla="*/ 185737 h 190500"/>
              <a:gd name="connsiteX11" fmla="*/ 0 w 207126"/>
              <a:gd name="connsiteY11" fmla="*/ 176212 h 190500"/>
              <a:gd name="connsiteX0" fmla="*/ 33338 w 207779"/>
              <a:gd name="connsiteY0" fmla="*/ 0 h 190500"/>
              <a:gd name="connsiteX1" fmla="*/ 57150 w 207779"/>
              <a:gd name="connsiteY1" fmla="*/ 14287 h 190500"/>
              <a:gd name="connsiteX2" fmla="*/ 71438 w 207779"/>
              <a:gd name="connsiteY2" fmla="*/ 23812 h 190500"/>
              <a:gd name="connsiteX3" fmla="*/ 114300 w 207779"/>
              <a:gd name="connsiteY3" fmla="*/ 33337 h 190500"/>
              <a:gd name="connsiteX4" fmla="*/ 128588 w 207779"/>
              <a:gd name="connsiteY4" fmla="*/ 42862 h 190500"/>
              <a:gd name="connsiteX5" fmla="*/ 204787 w 207779"/>
              <a:gd name="connsiteY5" fmla="*/ 76199 h 190500"/>
              <a:gd name="connsiteX6" fmla="*/ 185738 w 207779"/>
              <a:gd name="connsiteY6" fmla="*/ 157162 h 190500"/>
              <a:gd name="connsiteX7" fmla="*/ 123825 w 207779"/>
              <a:gd name="connsiteY7" fmla="*/ 185737 h 190500"/>
              <a:gd name="connsiteX8" fmla="*/ 23813 w 207779"/>
              <a:gd name="connsiteY8" fmla="*/ 190500 h 190500"/>
              <a:gd name="connsiteX9" fmla="*/ 9525 w 207779"/>
              <a:gd name="connsiteY9" fmla="*/ 185737 h 190500"/>
              <a:gd name="connsiteX10" fmla="*/ 0 w 207779"/>
              <a:gd name="connsiteY10" fmla="*/ 176212 h 190500"/>
              <a:gd name="connsiteX0" fmla="*/ 33338 w 207779"/>
              <a:gd name="connsiteY0" fmla="*/ 0 h 190500"/>
              <a:gd name="connsiteX1" fmla="*/ 57150 w 207779"/>
              <a:gd name="connsiteY1" fmla="*/ 14287 h 190500"/>
              <a:gd name="connsiteX2" fmla="*/ 114300 w 207779"/>
              <a:gd name="connsiteY2" fmla="*/ 33337 h 190500"/>
              <a:gd name="connsiteX3" fmla="*/ 128588 w 207779"/>
              <a:gd name="connsiteY3" fmla="*/ 42862 h 190500"/>
              <a:gd name="connsiteX4" fmla="*/ 204787 w 207779"/>
              <a:gd name="connsiteY4" fmla="*/ 76199 h 190500"/>
              <a:gd name="connsiteX5" fmla="*/ 185738 w 207779"/>
              <a:gd name="connsiteY5" fmla="*/ 157162 h 190500"/>
              <a:gd name="connsiteX6" fmla="*/ 123825 w 207779"/>
              <a:gd name="connsiteY6" fmla="*/ 185737 h 190500"/>
              <a:gd name="connsiteX7" fmla="*/ 23813 w 207779"/>
              <a:gd name="connsiteY7" fmla="*/ 190500 h 190500"/>
              <a:gd name="connsiteX8" fmla="*/ 9525 w 207779"/>
              <a:gd name="connsiteY8" fmla="*/ 185737 h 190500"/>
              <a:gd name="connsiteX9" fmla="*/ 0 w 207779"/>
              <a:gd name="connsiteY9" fmla="*/ 176212 h 190500"/>
              <a:gd name="connsiteX0" fmla="*/ 33338 w 208748"/>
              <a:gd name="connsiteY0" fmla="*/ 0 h 190500"/>
              <a:gd name="connsiteX1" fmla="*/ 57150 w 208748"/>
              <a:gd name="connsiteY1" fmla="*/ 14287 h 190500"/>
              <a:gd name="connsiteX2" fmla="*/ 114300 w 208748"/>
              <a:gd name="connsiteY2" fmla="*/ 33337 h 190500"/>
              <a:gd name="connsiteX3" fmla="*/ 204787 w 208748"/>
              <a:gd name="connsiteY3" fmla="*/ 76199 h 190500"/>
              <a:gd name="connsiteX4" fmla="*/ 185738 w 208748"/>
              <a:gd name="connsiteY4" fmla="*/ 157162 h 190500"/>
              <a:gd name="connsiteX5" fmla="*/ 123825 w 208748"/>
              <a:gd name="connsiteY5" fmla="*/ 185737 h 190500"/>
              <a:gd name="connsiteX6" fmla="*/ 23813 w 208748"/>
              <a:gd name="connsiteY6" fmla="*/ 190500 h 190500"/>
              <a:gd name="connsiteX7" fmla="*/ 9525 w 208748"/>
              <a:gd name="connsiteY7" fmla="*/ 185737 h 190500"/>
              <a:gd name="connsiteX8" fmla="*/ 0 w 208748"/>
              <a:gd name="connsiteY8" fmla="*/ 176212 h 190500"/>
              <a:gd name="connsiteX0" fmla="*/ 23813 w 199223"/>
              <a:gd name="connsiteY0" fmla="*/ 0 h 190500"/>
              <a:gd name="connsiteX1" fmla="*/ 47625 w 199223"/>
              <a:gd name="connsiteY1" fmla="*/ 14287 h 190500"/>
              <a:gd name="connsiteX2" fmla="*/ 104775 w 199223"/>
              <a:gd name="connsiteY2" fmla="*/ 33337 h 190500"/>
              <a:gd name="connsiteX3" fmla="*/ 195262 w 199223"/>
              <a:gd name="connsiteY3" fmla="*/ 76199 h 190500"/>
              <a:gd name="connsiteX4" fmla="*/ 176213 w 199223"/>
              <a:gd name="connsiteY4" fmla="*/ 157162 h 190500"/>
              <a:gd name="connsiteX5" fmla="*/ 114300 w 199223"/>
              <a:gd name="connsiteY5" fmla="*/ 185737 h 190500"/>
              <a:gd name="connsiteX6" fmla="*/ 14288 w 199223"/>
              <a:gd name="connsiteY6" fmla="*/ 190500 h 190500"/>
              <a:gd name="connsiteX7" fmla="*/ 0 w 199223"/>
              <a:gd name="connsiteY7" fmla="*/ 185737 h 190500"/>
              <a:gd name="connsiteX0" fmla="*/ 9525 w 184935"/>
              <a:gd name="connsiteY0" fmla="*/ 0 h 190500"/>
              <a:gd name="connsiteX1" fmla="*/ 33337 w 184935"/>
              <a:gd name="connsiteY1" fmla="*/ 14287 h 190500"/>
              <a:gd name="connsiteX2" fmla="*/ 90487 w 184935"/>
              <a:gd name="connsiteY2" fmla="*/ 33337 h 190500"/>
              <a:gd name="connsiteX3" fmla="*/ 180974 w 184935"/>
              <a:gd name="connsiteY3" fmla="*/ 76199 h 190500"/>
              <a:gd name="connsiteX4" fmla="*/ 161925 w 184935"/>
              <a:gd name="connsiteY4" fmla="*/ 157162 h 190500"/>
              <a:gd name="connsiteX5" fmla="*/ 100012 w 184935"/>
              <a:gd name="connsiteY5" fmla="*/ 185737 h 190500"/>
              <a:gd name="connsiteX6" fmla="*/ 0 w 184935"/>
              <a:gd name="connsiteY6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935" h="190500">
                <a:moveTo>
                  <a:pt x="9525" y="0"/>
                </a:moveTo>
                <a:cubicBezTo>
                  <a:pt x="17462" y="4762"/>
                  <a:pt x="19843" y="8731"/>
                  <a:pt x="33337" y="14287"/>
                </a:cubicBezTo>
                <a:cubicBezTo>
                  <a:pt x="46831" y="19843"/>
                  <a:pt x="65881" y="23018"/>
                  <a:pt x="90487" y="33337"/>
                </a:cubicBezTo>
                <a:cubicBezTo>
                  <a:pt x="115093" y="43656"/>
                  <a:pt x="169068" y="55562"/>
                  <a:pt x="180974" y="76199"/>
                </a:cubicBezTo>
                <a:cubicBezTo>
                  <a:pt x="192880" y="96836"/>
                  <a:pt x="175419" y="138906"/>
                  <a:pt x="161925" y="157162"/>
                </a:cubicBezTo>
                <a:cubicBezTo>
                  <a:pt x="148431" y="175418"/>
                  <a:pt x="126999" y="180181"/>
                  <a:pt x="100012" y="185737"/>
                </a:cubicBezTo>
                <a:cubicBezTo>
                  <a:pt x="73025" y="191293"/>
                  <a:pt x="33337" y="188912"/>
                  <a:pt x="0" y="19050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1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BA7BDB5-76A6-4EB5-9347-6FD918F3EC42}"/>
              </a:ext>
            </a:extLst>
          </p:cNvPr>
          <p:cNvSpPr/>
          <p:nvPr/>
        </p:nvSpPr>
        <p:spPr>
          <a:xfrm>
            <a:off x="8166541" y="3830119"/>
            <a:ext cx="206771" cy="2227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84A6B25-7BB8-4772-9300-706D158FFB0C}"/>
              </a:ext>
            </a:extLst>
          </p:cNvPr>
          <p:cNvSpPr/>
          <p:nvPr/>
        </p:nvSpPr>
        <p:spPr>
          <a:xfrm>
            <a:off x="9545541" y="3830119"/>
            <a:ext cx="206771" cy="2227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rc 107">
            <a:extLst>
              <a:ext uri="{FF2B5EF4-FFF2-40B4-BE49-F238E27FC236}">
                <a16:creationId xmlns:a16="http://schemas.microsoft.com/office/drawing/2014/main" id="{271A8DC5-173C-4C88-980E-AC8F2677813D}"/>
              </a:ext>
            </a:extLst>
          </p:cNvPr>
          <p:cNvSpPr/>
          <p:nvPr/>
        </p:nvSpPr>
        <p:spPr>
          <a:xfrm rot="8434140">
            <a:off x="8758960" y="4509823"/>
            <a:ext cx="390639" cy="390639"/>
          </a:xfrm>
          <a:prstGeom prst="arc">
            <a:avLst/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7EA8A04D-0E89-4266-83EC-B3BF48EEB8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087461" y="192561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914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1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290654A0-E13C-40E9-8EB6-943E6F8C893D}"/>
              </a:ext>
            </a:extLst>
          </p:cNvPr>
          <p:cNvGrpSpPr/>
          <p:nvPr/>
        </p:nvGrpSpPr>
        <p:grpSpPr>
          <a:xfrm>
            <a:off x="6869036" y="0"/>
            <a:ext cx="4724857" cy="6626494"/>
            <a:chOff x="6864571" y="756693"/>
            <a:chExt cx="4203883" cy="589584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92FCD9A-F5F8-4643-AB8E-4DC08269B20D}"/>
                </a:ext>
              </a:extLst>
            </p:cNvPr>
            <p:cNvSpPr/>
            <p:nvPr/>
          </p:nvSpPr>
          <p:spPr>
            <a:xfrm>
              <a:off x="9404294" y="5571855"/>
              <a:ext cx="173466" cy="90409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4295E89-7BE0-4685-ABBA-6B111E674AC4}"/>
                </a:ext>
              </a:extLst>
            </p:cNvPr>
            <p:cNvSpPr/>
            <p:nvPr/>
          </p:nvSpPr>
          <p:spPr>
            <a:xfrm>
              <a:off x="8373414" y="5649260"/>
              <a:ext cx="173466" cy="90409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Top Corners Rounded 35">
              <a:extLst>
                <a:ext uri="{FF2B5EF4-FFF2-40B4-BE49-F238E27FC236}">
                  <a16:creationId xmlns:a16="http://schemas.microsoft.com/office/drawing/2014/main" id="{957FA5C5-DA05-4428-8237-EA8B67A64917}"/>
                </a:ext>
              </a:extLst>
            </p:cNvPr>
            <p:cNvSpPr/>
            <p:nvPr/>
          </p:nvSpPr>
          <p:spPr>
            <a:xfrm>
              <a:off x="8189019" y="6495181"/>
              <a:ext cx="542256" cy="15735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Top Corners Rounded 36">
              <a:extLst>
                <a:ext uri="{FF2B5EF4-FFF2-40B4-BE49-F238E27FC236}">
                  <a16:creationId xmlns:a16="http://schemas.microsoft.com/office/drawing/2014/main" id="{A1A090AD-0132-4AA6-8C14-5339F9842F2A}"/>
                </a:ext>
              </a:extLst>
            </p:cNvPr>
            <p:cNvSpPr/>
            <p:nvPr/>
          </p:nvSpPr>
          <p:spPr>
            <a:xfrm>
              <a:off x="9236117" y="6435551"/>
              <a:ext cx="542256" cy="15735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EACB6B6-040F-4D7D-A399-43CC774B776E}"/>
                </a:ext>
              </a:extLst>
            </p:cNvPr>
            <p:cNvGrpSpPr/>
            <p:nvPr/>
          </p:nvGrpSpPr>
          <p:grpSpPr>
            <a:xfrm>
              <a:off x="6864571" y="756693"/>
              <a:ext cx="4203883" cy="5344614"/>
              <a:chOff x="5610094" y="2697029"/>
              <a:chExt cx="1108250" cy="1408975"/>
            </a:xfrm>
          </p:grpSpPr>
          <p:sp>
            <p:nvSpPr>
              <p:cNvPr id="41" name="Rectangle 56">
                <a:extLst>
                  <a:ext uri="{FF2B5EF4-FFF2-40B4-BE49-F238E27FC236}">
                    <a16:creationId xmlns:a16="http://schemas.microsoft.com/office/drawing/2014/main" id="{53D1B49F-F27B-4E23-A7E6-A6590932F9EA}"/>
                  </a:ext>
                </a:extLst>
              </p:cNvPr>
              <p:cNvSpPr/>
              <p:nvPr/>
            </p:nvSpPr>
            <p:spPr>
              <a:xfrm rot="18785527">
                <a:off x="6023078" y="2875222"/>
                <a:ext cx="664051" cy="307666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57">
                <a:extLst>
                  <a:ext uri="{FF2B5EF4-FFF2-40B4-BE49-F238E27FC236}">
                    <a16:creationId xmlns:a16="http://schemas.microsoft.com/office/drawing/2014/main" id="{5E3F680E-1AAE-4483-A80A-0BEE2EBE961A}"/>
                  </a:ext>
                </a:extLst>
              </p:cNvPr>
              <p:cNvSpPr/>
              <p:nvPr/>
            </p:nvSpPr>
            <p:spPr>
              <a:xfrm rot="21253922">
                <a:off x="6086504" y="2932029"/>
                <a:ext cx="106633" cy="403337"/>
              </a:xfrm>
              <a:custGeom>
                <a:avLst/>
                <a:gdLst>
                  <a:gd name="connsiteX0" fmla="*/ 0 w 45719"/>
                  <a:gd name="connsiteY0" fmla="*/ 0 h 357564"/>
                  <a:gd name="connsiteX1" fmla="*/ 45719 w 45719"/>
                  <a:gd name="connsiteY1" fmla="*/ 0 h 357564"/>
                  <a:gd name="connsiteX2" fmla="*/ 45719 w 45719"/>
                  <a:gd name="connsiteY2" fmla="*/ 357564 h 357564"/>
                  <a:gd name="connsiteX3" fmla="*/ 0 w 45719"/>
                  <a:gd name="connsiteY3" fmla="*/ 357564 h 357564"/>
                  <a:gd name="connsiteX4" fmla="*/ 0 w 45719"/>
                  <a:gd name="connsiteY4" fmla="*/ 0 h 357564"/>
                  <a:gd name="connsiteX0" fmla="*/ 0 w 93054"/>
                  <a:gd name="connsiteY0" fmla="*/ 0 h 357564"/>
                  <a:gd name="connsiteX1" fmla="*/ 93054 w 93054"/>
                  <a:gd name="connsiteY1" fmla="*/ 52649 h 357564"/>
                  <a:gd name="connsiteX2" fmla="*/ 45719 w 93054"/>
                  <a:gd name="connsiteY2" fmla="*/ 357564 h 357564"/>
                  <a:gd name="connsiteX3" fmla="*/ 0 w 93054"/>
                  <a:gd name="connsiteY3" fmla="*/ 357564 h 357564"/>
                  <a:gd name="connsiteX4" fmla="*/ 0 w 93054"/>
                  <a:gd name="connsiteY4" fmla="*/ 0 h 357564"/>
                  <a:gd name="connsiteX0" fmla="*/ 47384 w 93054"/>
                  <a:gd name="connsiteY0" fmla="*/ 0 h 352778"/>
                  <a:gd name="connsiteX1" fmla="*/ 93054 w 93054"/>
                  <a:gd name="connsiteY1" fmla="*/ 47863 h 352778"/>
                  <a:gd name="connsiteX2" fmla="*/ 45719 w 93054"/>
                  <a:gd name="connsiteY2" fmla="*/ 352778 h 352778"/>
                  <a:gd name="connsiteX3" fmla="*/ 0 w 93054"/>
                  <a:gd name="connsiteY3" fmla="*/ 352778 h 352778"/>
                  <a:gd name="connsiteX4" fmla="*/ 47384 w 93054"/>
                  <a:gd name="connsiteY4" fmla="*/ 0 h 352778"/>
                  <a:gd name="connsiteX0" fmla="*/ 47384 w 93054"/>
                  <a:gd name="connsiteY0" fmla="*/ 0 h 352778"/>
                  <a:gd name="connsiteX1" fmla="*/ 93054 w 93054"/>
                  <a:gd name="connsiteY1" fmla="*/ 47863 h 352778"/>
                  <a:gd name="connsiteX2" fmla="*/ 45719 w 93054"/>
                  <a:gd name="connsiteY2" fmla="*/ 352778 h 352778"/>
                  <a:gd name="connsiteX3" fmla="*/ 0 w 93054"/>
                  <a:gd name="connsiteY3" fmla="*/ 352778 h 352778"/>
                  <a:gd name="connsiteX4" fmla="*/ 47384 w 93054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380" h="352778">
                    <a:moveTo>
                      <a:pt x="67710" y="0"/>
                    </a:moveTo>
                    <a:lnTo>
                      <a:pt x="113380" y="47863"/>
                    </a:lnTo>
                    <a:cubicBezTo>
                      <a:pt x="55913" y="135718"/>
                      <a:pt x="81823" y="251140"/>
                      <a:pt x="66045" y="352778"/>
                    </a:cubicBezTo>
                    <a:lnTo>
                      <a:pt x="20326" y="352778"/>
                    </a:lnTo>
                    <a:cubicBezTo>
                      <a:pt x="36121" y="235185"/>
                      <a:pt x="-60848" y="96629"/>
                      <a:pt x="6771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55">
                <a:extLst>
                  <a:ext uri="{FF2B5EF4-FFF2-40B4-BE49-F238E27FC236}">
                    <a16:creationId xmlns:a16="http://schemas.microsoft.com/office/drawing/2014/main" id="{0251DC4C-FD18-461B-9A49-B42F4E043D3B}"/>
                  </a:ext>
                </a:extLst>
              </p:cNvPr>
              <p:cNvSpPr/>
              <p:nvPr/>
            </p:nvSpPr>
            <p:spPr>
              <a:xfrm>
                <a:off x="5610094" y="3228363"/>
                <a:ext cx="1108250" cy="877641"/>
              </a:xfrm>
              <a:custGeom>
                <a:avLst/>
                <a:gdLst>
                  <a:gd name="connsiteX0" fmla="*/ 0 w 556086"/>
                  <a:gd name="connsiteY0" fmla="*/ 0 h 723900"/>
                  <a:gd name="connsiteX1" fmla="*/ 556086 w 556086"/>
                  <a:gd name="connsiteY1" fmla="*/ 0 h 723900"/>
                  <a:gd name="connsiteX2" fmla="*/ 556086 w 556086"/>
                  <a:gd name="connsiteY2" fmla="*/ 723900 h 723900"/>
                  <a:gd name="connsiteX3" fmla="*/ 0 w 556086"/>
                  <a:gd name="connsiteY3" fmla="*/ 723900 h 723900"/>
                  <a:gd name="connsiteX4" fmla="*/ 0 w 556086"/>
                  <a:gd name="connsiteY4" fmla="*/ 0 h 723900"/>
                  <a:gd name="connsiteX0" fmla="*/ 0 w 556086"/>
                  <a:gd name="connsiteY0" fmla="*/ 0 h 790575"/>
                  <a:gd name="connsiteX1" fmla="*/ 556086 w 556086"/>
                  <a:gd name="connsiteY1" fmla="*/ 0 h 790575"/>
                  <a:gd name="connsiteX2" fmla="*/ 546561 w 556086"/>
                  <a:gd name="connsiteY2" fmla="*/ 790575 h 790575"/>
                  <a:gd name="connsiteX3" fmla="*/ 0 w 556086"/>
                  <a:gd name="connsiteY3" fmla="*/ 723900 h 790575"/>
                  <a:gd name="connsiteX4" fmla="*/ 0 w 556086"/>
                  <a:gd name="connsiteY4" fmla="*/ 0 h 790575"/>
                  <a:gd name="connsiteX0" fmla="*/ 28575 w 584661"/>
                  <a:gd name="connsiteY0" fmla="*/ 0 h 790575"/>
                  <a:gd name="connsiteX1" fmla="*/ 584661 w 584661"/>
                  <a:gd name="connsiteY1" fmla="*/ 0 h 790575"/>
                  <a:gd name="connsiteX2" fmla="*/ 575136 w 584661"/>
                  <a:gd name="connsiteY2" fmla="*/ 790575 h 790575"/>
                  <a:gd name="connsiteX3" fmla="*/ 0 w 584661"/>
                  <a:gd name="connsiteY3" fmla="*/ 766762 h 790575"/>
                  <a:gd name="connsiteX4" fmla="*/ 28575 w 584661"/>
                  <a:gd name="connsiteY4" fmla="*/ 0 h 790575"/>
                  <a:gd name="connsiteX0" fmla="*/ 9525 w 584661"/>
                  <a:gd name="connsiteY0" fmla="*/ 0 h 857250"/>
                  <a:gd name="connsiteX1" fmla="*/ 584661 w 584661"/>
                  <a:gd name="connsiteY1" fmla="*/ 66675 h 857250"/>
                  <a:gd name="connsiteX2" fmla="*/ 575136 w 584661"/>
                  <a:gd name="connsiteY2" fmla="*/ 857250 h 857250"/>
                  <a:gd name="connsiteX3" fmla="*/ 0 w 584661"/>
                  <a:gd name="connsiteY3" fmla="*/ 833437 h 857250"/>
                  <a:gd name="connsiteX4" fmla="*/ 9525 w 584661"/>
                  <a:gd name="connsiteY4" fmla="*/ 0 h 857250"/>
                  <a:gd name="connsiteX0" fmla="*/ 9525 w 598949"/>
                  <a:gd name="connsiteY0" fmla="*/ 0 h 857250"/>
                  <a:gd name="connsiteX1" fmla="*/ 598949 w 598949"/>
                  <a:gd name="connsiteY1" fmla="*/ 0 h 857250"/>
                  <a:gd name="connsiteX2" fmla="*/ 575136 w 598949"/>
                  <a:gd name="connsiteY2" fmla="*/ 857250 h 857250"/>
                  <a:gd name="connsiteX3" fmla="*/ 0 w 598949"/>
                  <a:gd name="connsiteY3" fmla="*/ 833437 h 857250"/>
                  <a:gd name="connsiteX4" fmla="*/ 9525 w 598949"/>
                  <a:gd name="connsiteY4" fmla="*/ 0 h 857250"/>
                  <a:gd name="connsiteX0" fmla="*/ 9525 w 598949"/>
                  <a:gd name="connsiteY0" fmla="*/ 0 h 857250"/>
                  <a:gd name="connsiteX1" fmla="*/ 598949 w 598949"/>
                  <a:gd name="connsiteY1" fmla="*/ 0 h 857250"/>
                  <a:gd name="connsiteX2" fmla="*/ 575136 w 598949"/>
                  <a:gd name="connsiteY2" fmla="*/ 857250 h 857250"/>
                  <a:gd name="connsiteX3" fmla="*/ 0 w 598949"/>
                  <a:gd name="connsiteY3" fmla="*/ 833437 h 857250"/>
                  <a:gd name="connsiteX4" fmla="*/ 9525 w 598949"/>
                  <a:gd name="connsiteY4" fmla="*/ 0 h 857250"/>
                  <a:gd name="connsiteX0" fmla="*/ 9525 w 598949"/>
                  <a:gd name="connsiteY0" fmla="*/ 0 h 857250"/>
                  <a:gd name="connsiteX1" fmla="*/ 598949 w 598949"/>
                  <a:gd name="connsiteY1" fmla="*/ 0 h 857250"/>
                  <a:gd name="connsiteX2" fmla="*/ 575136 w 598949"/>
                  <a:gd name="connsiteY2" fmla="*/ 857250 h 857250"/>
                  <a:gd name="connsiteX3" fmla="*/ 0 w 598949"/>
                  <a:gd name="connsiteY3" fmla="*/ 833437 h 857250"/>
                  <a:gd name="connsiteX4" fmla="*/ 9525 w 598949"/>
                  <a:gd name="connsiteY4" fmla="*/ 0 h 857250"/>
                  <a:gd name="connsiteX0" fmla="*/ 9525 w 594187"/>
                  <a:gd name="connsiteY0" fmla="*/ 4762 h 862012"/>
                  <a:gd name="connsiteX1" fmla="*/ 594187 w 594187"/>
                  <a:gd name="connsiteY1" fmla="*/ 0 h 862012"/>
                  <a:gd name="connsiteX2" fmla="*/ 575136 w 594187"/>
                  <a:gd name="connsiteY2" fmla="*/ 862012 h 862012"/>
                  <a:gd name="connsiteX3" fmla="*/ 0 w 594187"/>
                  <a:gd name="connsiteY3" fmla="*/ 838199 h 862012"/>
                  <a:gd name="connsiteX4" fmla="*/ 9525 w 594187"/>
                  <a:gd name="connsiteY4" fmla="*/ 4762 h 862012"/>
                  <a:gd name="connsiteX0" fmla="*/ 9525 w 827076"/>
                  <a:gd name="connsiteY0" fmla="*/ 4762 h 862012"/>
                  <a:gd name="connsiteX1" fmla="*/ 594187 w 827076"/>
                  <a:gd name="connsiteY1" fmla="*/ 0 h 862012"/>
                  <a:gd name="connsiteX2" fmla="*/ 575136 w 827076"/>
                  <a:gd name="connsiteY2" fmla="*/ 862012 h 862012"/>
                  <a:gd name="connsiteX3" fmla="*/ 0 w 827076"/>
                  <a:gd name="connsiteY3" fmla="*/ 838199 h 862012"/>
                  <a:gd name="connsiteX4" fmla="*/ 9525 w 827076"/>
                  <a:gd name="connsiteY4" fmla="*/ 4762 h 862012"/>
                  <a:gd name="connsiteX0" fmla="*/ 9525 w 874074"/>
                  <a:gd name="connsiteY0" fmla="*/ 4762 h 862012"/>
                  <a:gd name="connsiteX1" fmla="*/ 594187 w 874074"/>
                  <a:gd name="connsiteY1" fmla="*/ 0 h 862012"/>
                  <a:gd name="connsiteX2" fmla="*/ 575136 w 874074"/>
                  <a:gd name="connsiteY2" fmla="*/ 862012 h 862012"/>
                  <a:gd name="connsiteX3" fmla="*/ 0 w 874074"/>
                  <a:gd name="connsiteY3" fmla="*/ 838199 h 862012"/>
                  <a:gd name="connsiteX4" fmla="*/ 9525 w 874074"/>
                  <a:gd name="connsiteY4" fmla="*/ 4762 h 862012"/>
                  <a:gd name="connsiteX0" fmla="*/ 9525 w 874074"/>
                  <a:gd name="connsiteY0" fmla="*/ 4762 h 862012"/>
                  <a:gd name="connsiteX1" fmla="*/ 594187 w 874074"/>
                  <a:gd name="connsiteY1" fmla="*/ 0 h 862012"/>
                  <a:gd name="connsiteX2" fmla="*/ 575136 w 874074"/>
                  <a:gd name="connsiteY2" fmla="*/ 862012 h 862012"/>
                  <a:gd name="connsiteX3" fmla="*/ 0 w 874074"/>
                  <a:gd name="connsiteY3" fmla="*/ 838199 h 862012"/>
                  <a:gd name="connsiteX4" fmla="*/ 9525 w 874074"/>
                  <a:gd name="connsiteY4" fmla="*/ 4762 h 862012"/>
                  <a:gd name="connsiteX0" fmla="*/ 207450 w 1071999"/>
                  <a:gd name="connsiteY0" fmla="*/ 4762 h 862012"/>
                  <a:gd name="connsiteX1" fmla="*/ 792112 w 1071999"/>
                  <a:gd name="connsiteY1" fmla="*/ 0 h 862012"/>
                  <a:gd name="connsiteX2" fmla="*/ 773061 w 1071999"/>
                  <a:gd name="connsiteY2" fmla="*/ 862012 h 862012"/>
                  <a:gd name="connsiteX3" fmla="*/ 197925 w 1071999"/>
                  <a:gd name="connsiteY3" fmla="*/ 838199 h 862012"/>
                  <a:gd name="connsiteX4" fmla="*/ 207450 w 1071999"/>
                  <a:gd name="connsiteY4" fmla="*/ 4762 h 862012"/>
                  <a:gd name="connsiteX0" fmla="*/ 260268 w 1124817"/>
                  <a:gd name="connsiteY0" fmla="*/ 4762 h 862012"/>
                  <a:gd name="connsiteX1" fmla="*/ 844930 w 1124817"/>
                  <a:gd name="connsiteY1" fmla="*/ 0 h 862012"/>
                  <a:gd name="connsiteX2" fmla="*/ 825879 w 1124817"/>
                  <a:gd name="connsiteY2" fmla="*/ 862012 h 862012"/>
                  <a:gd name="connsiteX3" fmla="*/ 250743 w 1124817"/>
                  <a:gd name="connsiteY3" fmla="*/ 838199 h 862012"/>
                  <a:gd name="connsiteX4" fmla="*/ 260268 w 1124817"/>
                  <a:gd name="connsiteY4" fmla="*/ 4762 h 862012"/>
                  <a:gd name="connsiteX0" fmla="*/ 260268 w 1124817"/>
                  <a:gd name="connsiteY0" fmla="*/ 4762 h 862012"/>
                  <a:gd name="connsiteX1" fmla="*/ 844930 w 1124817"/>
                  <a:gd name="connsiteY1" fmla="*/ 0 h 862012"/>
                  <a:gd name="connsiteX2" fmla="*/ 825879 w 1124817"/>
                  <a:gd name="connsiteY2" fmla="*/ 862012 h 862012"/>
                  <a:gd name="connsiteX3" fmla="*/ 250743 w 1124817"/>
                  <a:gd name="connsiteY3" fmla="*/ 838199 h 862012"/>
                  <a:gd name="connsiteX4" fmla="*/ 260268 w 1124817"/>
                  <a:gd name="connsiteY4" fmla="*/ 4762 h 862012"/>
                  <a:gd name="connsiteX0" fmla="*/ 260268 w 1124817"/>
                  <a:gd name="connsiteY0" fmla="*/ 4762 h 862012"/>
                  <a:gd name="connsiteX1" fmla="*/ 844930 w 1124817"/>
                  <a:gd name="connsiteY1" fmla="*/ 0 h 862012"/>
                  <a:gd name="connsiteX2" fmla="*/ 825879 w 1124817"/>
                  <a:gd name="connsiteY2" fmla="*/ 862012 h 862012"/>
                  <a:gd name="connsiteX3" fmla="*/ 250743 w 1124817"/>
                  <a:gd name="connsiteY3" fmla="*/ 838199 h 862012"/>
                  <a:gd name="connsiteX4" fmla="*/ 260268 w 1124817"/>
                  <a:gd name="connsiteY4" fmla="*/ 4762 h 862012"/>
                  <a:gd name="connsiteX0" fmla="*/ 260268 w 1124817"/>
                  <a:gd name="connsiteY0" fmla="*/ 4762 h 916355"/>
                  <a:gd name="connsiteX1" fmla="*/ 844930 w 1124817"/>
                  <a:gd name="connsiteY1" fmla="*/ 0 h 916355"/>
                  <a:gd name="connsiteX2" fmla="*/ 825879 w 1124817"/>
                  <a:gd name="connsiteY2" fmla="*/ 862012 h 916355"/>
                  <a:gd name="connsiteX3" fmla="*/ 543056 w 1124817"/>
                  <a:gd name="connsiteY3" fmla="*/ 819150 h 916355"/>
                  <a:gd name="connsiteX4" fmla="*/ 250743 w 1124817"/>
                  <a:gd name="connsiteY4" fmla="*/ 838199 h 916355"/>
                  <a:gd name="connsiteX5" fmla="*/ 260268 w 1124817"/>
                  <a:gd name="connsiteY5" fmla="*/ 4762 h 916355"/>
                  <a:gd name="connsiteX0" fmla="*/ 260268 w 1124817"/>
                  <a:gd name="connsiteY0" fmla="*/ 4762 h 895643"/>
                  <a:gd name="connsiteX1" fmla="*/ 844930 w 1124817"/>
                  <a:gd name="connsiteY1" fmla="*/ 0 h 895643"/>
                  <a:gd name="connsiteX2" fmla="*/ 825879 w 1124817"/>
                  <a:gd name="connsiteY2" fmla="*/ 862012 h 895643"/>
                  <a:gd name="connsiteX3" fmla="*/ 543056 w 1124817"/>
                  <a:gd name="connsiteY3" fmla="*/ 819150 h 895643"/>
                  <a:gd name="connsiteX4" fmla="*/ 250743 w 1124817"/>
                  <a:gd name="connsiteY4" fmla="*/ 838199 h 895643"/>
                  <a:gd name="connsiteX5" fmla="*/ 260268 w 1124817"/>
                  <a:gd name="connsiteY5" fmla="*/ 4762 h 895643"/>
                  <a:gd name="connsiteX0" fmla="*/ 260268 w 1124817"/>
                  <a:gd name="connsiteY0" fmla="*/ 4762 h 872265"/>
                  <a:gd name="connsiteX1" fmla="*/ 844930 w 1124817"/>
                  <a:gd name="connsiteY1" fmla="*/ 0 h 872265"/>
                  <a:gd name="connsiteX2" fmla="*/ 825879 w 1124817"/>
                  <a:gd name="connsiteY2" fmla="*/ 862012 h 872265"/>
                  <a:gd name="connsiteX3" fmla="*/ 543056 w 1124817"/>
                  <a:gd name="connsiteY3" fmla="*/ 819150 h 872265"/>
                  <a:gd name="connsiteX4" fmla="*/ 250743 w 1124817"/>
                  <a:gd name="connsiteY4" fmla="*/ 838199 h 872265"/>
                  <a:gd name="connsiteX5" fmla="*/ 260268 w 1124817"/>
                  <a:gd name="connsiteY5" fmla="*/ 4762 h 872265"/>
                  <a:gd name="connsiteX0" fmla="*/ 260268 w 1099988"/>
                  <a:gd name="connsiteY0" fmla="*/ 4762 h 872265"/>
                  <a:gd name="connsiteX1" fmla="*/ 844930 w 1099988"/>
                  <a:gd name="connsiteY1" fmla="*/ 0 h 872265"/>
                  <a:gd name="connsiteX2" fmla="*/ 825879 w 1099988"/>
                  <a:gd name="connsiteY2" fmla="*/ 862012 h 872265"/>
                  <a:gd name="connsiteX3" fmla="*/ 543056 w 1099988"/>
                  <a:gd name="connsiteY3" fmla="*/ 819150 h 872265"/>
                  <a:gd name="connsiteX4" fmla="*/ 250743 w 1099988"/>
                  <a:gd name="connsiteY4" fmla="*/ 838199 h 872265"/>
                  <a:gd name="connsiteX5" fmla="*/ 260268 w 1099988"/>
                  <a:gd name="connsiteY5" fmla="*/ 4762 h 872265"/>
                  <a:gd name="connsiteX0" fmla="*/ 260268 w 1108250"/>
                  <a:gd name="connsiteY0" fmla="*/ 4762 h 872265"/>
                  <a:gd name="connsiteX1" fmla="*/ 844930 w 1108250"/>
                  <a:gd name="connsiteY1" fmla="*/ 0 h 872265"/>
                  <a:gd name="connsiteX2" fmla="*/ 825879 w 1108250"/>
                  <a:gd name="connsiteY2" fmla="*/ 862012 h 872265"/>
                  <a:gd name="connsiteX3" fmla="*/ 543056 w 1108250"/>
                  <a:gd name="connsiteY3" fmla="*/ 819150 h 872265"/>
                  <a:gd name="connsiteX4" fmla="*/ 250743 w 1108250"/>
                  <a:gd name="connsiteY4" fmla="*/ 838199 h 872265"/>
                  <a:gd name="connsiteX5" fmla="*/ 260268 w 1108250"/>
                  <a:gd name="connsiteY5" fmla="*/ 4762 h 872265"/>
                  <a:gd name="connsiteX0" fmla="*/ 260268 w 1108250"/>
                  <a:gd name="connsiteY0" fmla="*/ 4762 h 872265"/>
                  <a:gd name="connsiteX1" fmla="*/ 844930 w 1108250"/>
                  <a:gd name="connsiteY1" fmla="*/ 0 h 872265"/>
                  <a:gd name="connsiteX2" fmla="*/ 825879 w 1108250"/>
                  <a:gd name="connsiteY2" fmla="*/ 862012 h 872265"/>
                  <a:gd name="connsiteX3" fmla="*/ 543056 w 1108250"/>
                  <a:gd name="connsiteY3" fmla="*/ 819150 h 872265"/>
                  <a:gd name="connsiteX4" fmla="*/ 250743 w 1108250"/>
                  <a:gd name="connsiteY4" fmla="*/ 838199 h 872265"/>
                  <a:gd name="connsiteX5" fmla="*/ 260268 w 1108250"/>
                  <a:gd name="connsiteY5" fmla="*/ 4762 h 872265"/>
                  <a:gd name="connsiteX0" fmla="*/ 260268 w 1108250"/>
                  <a:gd name="connsiteY0" fmla="*/ 53160 h 920663"/>
                  <a:gd name="connsiteX1" fmla="*/ 543056 w 1108250"/>
                  <a:gd name="connsiteY1" fmla="*/ 110310 h 920663"/>
                  <a:gd name="connsiteX2" fmla="*/ 844930 w 1108250"/>
                  <a:gd name="connsiteY2" fmla="*/ 48398 h 920663"/>
                  <a:gd name="connsiteX3" fmla="*/ 825879 w 1108250"/>
                  <a:gd name="connsiteY3" fmla="*/ 910410 h 920663"/>
                  <a:gd name="connsiteX4" fmla="*/ 543056 w 1108250"/>
                  <a:gd name="connsiteY4" fmla="*/ 867548 h 920663"/>
                  <a:gd name="connsiteX5" fmla="*/ 250743 w 1108250"/>
                  <a:gd name="connsiteY5" fmla="*/ 886597 h 920663"/>
                  <a:gd name="connsiteX6" fmla="*/ 260268 w 1108250"/>
                  <a:gd name="connsiteY6" fmla="*/ 53160 h 920663"/>
                  <a:gd name="connsiteX0" fmla="*/ 260268 w 1108250"/>
                  <a:gd name="connsiteY0" fmla="*/ 47259 h 914762"/>
                  <a:gd name="connsiteX1" fmla="*/ 543056 w 1108250"/>
                  <a:gd name="connsiteY1" fmla="*/ 104409 h 914762"/>
                  <a:gd name="connsiteX2" fmla="*/ 844930 w 1108250"/>
                  <a:gd name="connsiteY2" fmla="*/ 42497 h 914762"/>
                  <a:gd name="connsiteX3" fmla="*/ 825879 w 1108250"/>
                  <a:gd name="connsiteY3" fmla="*/ 904509 h 914762"/>
                  <a:gd name="connsiteX4" fmla="*/ 543056 w 1108250"/>
                  <a:gd name="connsiteY4" fmla="*/ 861647 h 914762"/>
                  <a:gd name="connsiteX5" fmla="*/ 250743 w 1108250"/>
                  <a:gd name="connsiteY5" fmla="*/ 880696 h 914762"/>
                  <a:gd name="connsiteX6" fmla="*/ 260268 w 1108250"/>
                  <a:gd name="connsiteY6" fmla="*/ 47259 h 914762"/>
                  <a:gd name="connsiteX0" fmla="*/ 260268 w 1108250"/>
                  <a:gd name="connsiteY0" fmla="*/ 10138 h 877641"/>
                  <a:gd name="connsiteX1" fmla="*/ 543056 w 1108250"/>
                  <a:gd name="connsiteY1" fmla="*/ 67288 h 877641"/>
                  <a:gd name="connsiteX2" fmla="*/ 844930 w 1108250"/>
                  <a:gd name="connsiteY2" fmla="*/ 5376 h 877641"/>
                  <a:gd name="connsiteX3" fmla="*/ 825879 w 1108250"/>
                  <a:gd name="connsiteY3" fmla="*/ 867388 h 877641"/>
                  <a:gd name="connsiteX4" fmla="*/ 543056 w 1108250"/>
                  <a:gd name="connsiteY4" fmla="*/ 824526 h 877641"/>
                  <a:gd name="connsiteX5" fmla="*/ 250743 w 1108250"/>
                  <a:gd name="connsiteY5" fmla="*/ 843575 h 877641"/>
                  <a:gd name="connsiteX6" fmla="*/ 260268 w 1108250"/>
                  <a:gd name="connsiteY6" fmla="*/ 10138 h 877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08250" h="877641">
                    <a:moveTo>
                      <a:pt x="260268" y="10138"/>
                    </a:moveTo>
                    <a:cubicBezTo>
                      <a:pt x="451068" y="-23199"/>
                      <a:pt x="445612" y="68082"/>
                      <a:pt x="543056" y="67288"/>
                    </a:cubicBezTo>
                    <a:cubicBezTo>
                      <a:pt x="640500" y="66494"/>
                      <a:pt x="754137" y="-22405"/>
                      <a:pt x="844930" y="5376"/>
                    </a:cubicBezTo>
                    <a:cubicBezTo>
                      <a:pt x="1338643" y="149838"/>
                      <a:pt x="1022729" y="780076"/>
                      <a:pt x="825879" y="867388"/>
                    </a:cubicBezTo>
                    <a:cubicBezTo>
                      <a:pt x="747786" y="904694"/>
                      <a:pt x="638912" y="828495"/>
                      <a:pt x="543056" y="824526"/>
                    </a:cubicBezTo>
                    <a:cubicBezTo>
                      <a:pt x="447200" y="820557"/>
                      <a:pt x="327244" y="918188"/>
                      <a:pt x="250743" y="843575"/>
                    </a:cubicBezTo>
                    <a:cubicBezTo>
                      <a:pt x="-198520" y="527663"/>
                      <a:pt x="52305" y="2200"/>
                      <a:pt x="260268" y="1013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83000">
                    <a:srgbClr val="D01200"/>
                  </a:gs>
                </a:gsLst>
                <a:lin ang="12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1FB3C1B-0387-44CE-9CF2-4B5041D18BB9}"/>
                </a:ext>
              </a:extLst>
            </p:cNvPr>
            <p:cNvSpPr/>
            <p:nvPr/>
          </p:nvSpPr>
          <p:spPr>
            <a:xfrm>
              <a:off x="7564341" y="3392119"/>
              <a:ext cx="813315" cy="8763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931D00F-DEF6-413C-952E-63A924203A1F}"/>
                </a:ext>
              </a:extLst>
            </p:cNvPr>
            <p:cNvSpPr/>
            <p:nvPr/>
          </p:nvSpPr>
          <p:spPr>
            <a:xfrm>
              <a:off x="7823505" y="3715564"/>
              <a:ext cx="502466" cy="5413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2D59621-F83A-48ED-972D-F5A17FE454A9}"/>
                </a:ext>
              </a:extLst>
            </p:cNvPr>
            <p:cNvSpPr/>
            <p:nvPr/>
          </p:nvSpPr>
          <p:spPr>
            <a:xfrm>
              <a:off x="9545541" y="3392119"/>
              <a:ext cx="813315" cy="8763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80F85E1-537C-4E6A-AFBF-AC5520CA01D7}"/>
                </a:ext>
              </a:extLst>
            </p:cNvPr>
            <p:cNvSpPr/>
            <p:nvPr/>
          </p:nvSpPr>
          <p:spPr>
            <a:xfrm>
              <a:off x="9645041" y="3705620"/>
              <a:ext cx="502466" cy="5413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3B88433-D0CB-4D28-AD1E-6EC44947354F}"/>
                </a:ext>
              </a:extLst>
            </p:cNvPr>
            <p:cNvSpPr/>
            <p:nvPr/>
          </p:nvSpPr>
          <p:spPr>
            <a:xfrm rot="20479497">
              <a:off x="8946819" y="4302208"/>
              <a:ext cx="261215" cy="269074"/>
            </a:xfrm>
            <a:custGeom>
              <a:avLst/>
              <a:gdLst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166688 w 209668"/>
                <a:gd name="connsiteY5" fmla="*/ 52387 h 195262"/>
                <a:gd name="connsiteX6" fmla="*/ 200025 w 209668"/>
                <a:gd name="connsiteY6" fmla="*/ 61912 h 195262"/>
                <a:gd name="connsiteX7" fmla="*/ 209550 w 209668"/>
                <a:gd name="connsiteY7" fmla="*/ 76200 h 195262"/>
                <a:gd name="connsiteX8" fmla="*/ 185738 w 209668"/>
                <a:gd name="connsiteY8" fmla="*/ 157162 h 195262"/>
                <a:gd name="connsiteX9" fmla="*/ 166688 w 209668"/>
                <a:gd name="connsiteY9" fmla="*/ 166687 h 195262"/>
                <a:gd name="connsiteX10" fmla="*/ 123825 w 209668"/>
                <a:gd name="connsiteY10" fmla="*/ 185737 h 195262"/>
                <a:gd name="connsiteX11" fmla="*/ 109538 w 209668"/>
                <a:gd name="connsiteY11" fmla="*/ 190500 h 195262"/>
                <a:gd name="connsiteX12" fmla="*/ 95250 w 209668"/>
                <a:gd name="connsiteY12" fmla="*/ 195262 h 195262"/>
                <a:gd name="connsiteX13" fmla="*/ 23813 w 209668"/>
                <a:gd name="connsiteY13" fmla="*/ 190500 h 195262"/>
                <a:gd name="connsiteX14" fmla="*/ 9525 w 209668"/>
                <a:gd name="connsiteY14" fmla="*/ 185737 h 195262"/>
                <a:gd name="connsiteX15" fmla="*/ 0 w 209668"/>
                <a:gd name="connsiteY15" fmla="*/ 176212 h 195262"/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200025 w 209668"/>
                <a:gd name="connsiteY5" fmla="*/ 61912 h 195262"/>
                <a:gd name="connsiteX6" fmla="*/ 209550 w 209668"/>
                <a:gd name="connsiteY6" fmla="*/ 76200 h 195262"/>
                <a:gd name="connsiteX7" fmla="*/ 185738 w 209668"/>
                <a:gd name="connsiteY7" fmla="*/ 157162 h 195262"/>
                <a:gd name="connsiteX8" fmla="*/ 166688 w 209668"/>
                <a:gd name="connsiteY8" fmla="*/ 166687 h 195262"/>
                <a:gd name="connsiteX9" fmla="*/ 123825 w 209668"/>
                <a:gd name="connsiteY9" fmla="*/ 185737 h 195262"/>
                <a:gd name="connsiteX10" fmla="*/ 109538 w 209668"/>
                <a:gd name="connsiteY10" fmla="*/ 190500 h 195262"/>
                <a:gd name="connsiteX11" fmla="*/ 95250 w 209668"/>
                <a:gd name="connsiteY11" fmla="*/ 195262 h 195262"/>
                <a:gd name="connsiteX12" fmla="*/ 23813 w 209668"/>
                <a:gd name="connsiteY12" fmla="*/ 190500 h 195262"/>
                <a:gd name="connsiteX13" fmla="*/ 9525 w 209668"/>
                <a:gd name="connsiteY13" fmla="*/ 185737 h 195262"/>
                <a:gd name="connsiteX14" fmla="*/ 0 w 209668"/>
                <a:gd name="connsiteY14" fmla="*/ 176212 h 195262"/>
                <a:gd name="connsiteX0" fmla="*/ 33338 w 202730"/>
                <a:gd name="connsiteY0" fmla="*/ 0 h 195262"/>
                <a:gd name="connsiteX1" fmla="*/ 57150 w 202730"/>
                <a:gd name="connsiteY1" fmla="*/ 14287 h 195262"/>
                <a:gd name="connsiteX2" fmla="*/ 71438 w 202730"/>
                <a:gd name="connsiteY2" fmla="*/ 23812 h 195262"/>
                <a:gd name="connsiteX3" fmla="*/ 114300 w 202730"/>
                <a:gd name="connsiteY3" fmla="*/ 33337 h 195262"/>
                <a:gd name="connsiteX4" fmla="*/ 128588 w 202730"/>
                <a:gd name="connsiteY4" fmla="*/ 42862 h 195262"/>
                <a:gd name="connsiteX5" fmla="*/ 200025 w 202730"/>
                <a:gd name="connsiteY5" fmla="*/ 61912 h 195262"/>
                <a:gd name="connsiteX6" fmla="*/ 185738 w 202730"/>
                <a:gd name="connsiteY6" fmla="*/ 157162 h 195262"/>
                <a:gd name="connsiteX7" fmla="*/ 166688 w 202730"/>
                <a:gd name="connsiteY7" fmla="*/ 166687 h 195262"/>
                <a:gd name="connsiteX8" fmla="*/ 123825 w 202730"/>
                <a:gd name="connsiteY8" fmla="*/ 185737 h 195262"/>
                <a:gd name="connsiteX9" fmla="*/ 109538 w 202730"/>
                <a:gd name="connsiteY9" fmla="*/ 190500 h 195262"/>
                <a:gd name="connsiteX10" fmla="*/ 95250 w 202730"/>
                <a:gd name="connsiteY10" fmla="*/ 195262 h 195262"/>
                <a:gd name="connsiteX11" fmla="*/ 23813 w 202730"/>
                <a:gd name="connsiteY11" fmla="*/ 190500 h 195262"/>
                <a:gd name="connsiteX12" fmla="*/ 9525 w 202730"/>
                <a:gd name="connsiteY12" fmla="*/ 185737 h 195262"/>
                <a:gd name="connsiteX13" fmla="*/ 0 w 202730"/>
                <a:gd name="connsiteY13" fmla="*/ 176212 h 195262"/>
                <a:gd name="connsiteX0" fmla="*/ 33338 w 207126"/>
                <a:gd name="connsiteY0" fmla="*/ 0 h 195262"/>
                <a:gd name="connsiteX1" fmla="*/ 57150 w 207126"/>
                <a:gd name="connsiteY1" fmla="*/ 14287 h 195262"/>
                <a:gd name="connsiteX2" fmla="*/ 71438 w 207126"/>
                <a:gd name="connsiteY2" fmla="*/ 23812 h 195262"/>
                <a:gd name="connsiteX3" fmla="*/ 114300 w 207126"/>
                <a:gd name="connsiteY3" fmla="*/ 33337 h 195262"/>
                <a:gd name="connsiteX4" fmla="*/ 128588 w 207126"/>
                <a:gd name="connsiteY4" fmla="*/ 42862 h 195262"/>
                <a:gd name="connsiteX5" fmla="*/ 204787 w 207126"/>
                <a:gd name="connsiteY5" fmla="*/ 76199 h 195262"/>
                <a:gd name="connsiteX6" fmla="*/ 185738 w 207126"/>
                <a:gd name="connsiteY6" fmla="*/ 157162 h 195262"/>
                <a:gd name="connsiteX7" fmla="*/ 166688 w 207126"/>
                <a:gd name="connsiteY7" fmla="*/ 166687 h 195262"/>
                <a:gd name="connsiteX8" fmla="*/ 123825 w 207126"/>
                <a:gd name="connsiteY8" fmla="*/ 185737 h 195262"/>
                <a:gd name="connsiteX9" fmla="*/ 109538 w 207126"/>
                <a:gd name="connsiteY9" fmla="*/ 190500 h 195262"/>
                <a:gd name="connsiteX10" fmla="*/ 95250 w 207126"/>
                <a:gd name="connsiteY10" fmla="*/ 195262 h 195262"/>
                <a:gd name="connsiteX11" fmla="*/ 23813 w 207126"/>
                <a:gd name="connsiteY11" fmla="*/ 190500 h 195262"/>
                <a:gd name="connsiteX12" fmla="*/ 9525 w 207126"/>
                <a:gd name="connsiteY12" fmla="*/ 185737 h 195262"/>
                <a:gd name="connsiteX13" fmla="*/ 0 w 207126"/>
                <a:gd name="connsiteY13" fmla="*/ 176212 h 195262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109538 w 207126"/>
                <a:gd name="connsiteY9" fmla="*/ 190500 h 190500"/>
                <a:gd name="connsiteX10" fmla="*/ 23813 w 207126"/>
                <a:gd name="connsiteY10" fmla="*/ 190500 h 190500"/>
                <a:gd name="connsiteX11" fmla="*/ 9525 w 207126"/>
                <a:gd name="connsiteY11" fmla="*/ 185737 h 190500"/>
                <a:gd name="connsiteX12" fmla="*/ 0 w 207126"/>
                <a:gd name="connsiteY12" fmla="*/ 176212 h 190500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23813 w 207126"/>
                <a:gd name="connsiteY9" fmla="*/ 190500 h 190500"/>
                <a:gd name="connsiteX10" fmla="*/ 9525 w 207126"/>
                <a:gd name="connsiteY10" fmla="*/ 185737 h 190500"/>
                <a:gd name="connsiteX11" fmla="*/ 0 w 207126"/>
                <a:gd name="connsiteY11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71438 w 207779"/>
                <a:gd name="connsiteY2" fmla="*/ 23812 h 190500"/>
                <a:gd name="connsiteX3" fmla="*/ 114300 w 207779"/>
                <a:gd name="connsiteY3" fmla="*/ 33337 h 190500"/>
                <a:gd name="connsiteX4" fmla="*/ 128588 w 207779"/>
                <a:gd name="connsiteY4" fmla="*/ 42862 h 190500"/>
                <a:gd name="connsiteX5" fmla="*/ 204787 w 207779"/>
                <a:gd name="connsiteY5" fmla="*/ 76199 h 190500"/>
                <a:gd name="connsiteX6" fmla="*/ 185738 w 207779"/>
                <a:gd name="connsiteY6" fmla="*/ 157162 h 190500"/>
                <a:gd name="connsiteX7" fmla="*/ 123825 w 207779"/>
                <a:gd name="connsiteY7" fmla="*/ 185737 h 190500"/>
                <a:gd name="connsiteX8" fmla="*/ 23813 w 207779"/>
                <a:gd name="connsiteY8" fmla="*/ 190500 h 190500"/>
                <a:gd name="connsiteX9" fmla="*/ 9525 w 207779"/>
                <a:gd name="connsiteY9" fmla="*/ 185737 h 190500"/>
                <a:gd name="connsiteX10" fmla="*/ 0 w 207779"/>
                <a:gd name="connsiteY10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114300 w 207779"/>
                <a:gd name="connsiteY2" fmla="*/ 33337 h 190500"/>
                <a:gd name="connsiteX3" fmla="*/ 128588 w 207779"/>
                <a:gd name="connsiteY3" fmla="*/ 42862 h 190500"/>
                <a:gd name="connsiteX4" fmla="*/ 204787 w 207779"/>
                <a:gd name="connsiteY4" fmla="*/ 76199 h 190500"/>
                <a:gd name="connsiteX5" fmla="*/ 185738 w 207779"/>
                <a:gd name="connsiteY5" fmla="*/ 157162 h 190500"/>
                <a:gd name="connsiteX6" fmla="*/ 123825 w 207779"/>
                <a:gd name="connsiteY6" fmla="*/ 185737 h 190500"/>
                <a:gd name="connsiteX7" fmla="*/ 23813 w 207779"/>
                <a:gd name="connsiteY7" fmla="*/ 190500 h 190500"/>
                <a:gd name="connsiteX8" fmla="*/ 9525 w 207779"/>
                <a:gd name="connsiteY8" fmla="*/ 185737 h 190500"/>
                <a:gd name="connsiteX9" fmla="*/ 0 w 207779"/>
                <a:gd name="connsiteY9" fmla="*/ 176212 h 190500"/>
                <a:gd name="connsiteX0" fmla="*/ 33338 w 208748"/>
                <a:gd name="connsiteY0" fmla="*/ 0 h 190500"/>
                <a:gd name="connsiteX1" fmla="*/ 57150 w 208748"/>
                <a:gd name="connsiteY1" fmla="*/ 14287 h 190500"/>
                <a:gd name="connsiteX2" fmla="*/ 114300 w 208748"/>
                <a:gd name="connsiteY2" fmla="*/ 33337 h 190500"/>
                <a:gd name="connsiteX3" fmla="*/ 204787 w 208748"/>
                <a:gd name="connsiteY3" fmla="*/ 76199 h 190500"/>
                <a:gd name="connsiteX4" fmla="*/ 185738 w 208748"/>
                <a:gd name="connsiteY4" fmla="*/ 157162 h 190500"/>
                <a:gd name="connsiteX5" fmla="*/ 123825 w 208748"/>
                <a:gd name="connsiteY5" fmla="*/ 185737 h 190500"/>
                <a:gd name="connsiteX6" fmla="*/ 23813 w 208748"/>
                <a:gd name="connsiteY6" fmla="*/ 190500 h 190500"/>
                <a:gd name="connsiteX7" fmla="*/ 9525 w 208748"/>
                <a:gd name="connsiteY7" fmla="*/ 185737 h 190500"/>
                <a:gd name="connsiteX8" fmla="*/ 0 w 208748"/>
                <a:gd name="connsiteY8" fmla="*/ 176212 h 190500"/>
                <a:gd name="connsiteX0" fmla="*/ 23813 w 199223"/>
                <a:gd name="connsiteY0" fmla="*/ 0 h 190500"/>
                <a:gd name="connsiteX1" fmla="*/ 47625 w 199223"/>
                <a:gd name="connsiteY1" fmla="*/ 14287 h 190500"/>
                <a:gd name="connsiteX2" fmla="*/ 104775 w 199223"/>
                <a:gd name="connsiteY2" fmla="*/ 33337 h 190500"/>
                <a:gd name="connsiteX3" fmla="*/ 195262 w 199223"/>
                <a:gd name="connsiteY3" fmla="*/ 76199 h 190500"/>
                <a:gd name="connsiteX4" fmla="*/ 176213 w 199223"/>
                <a:gd name="connsiteY4" fmla="*/ 157162 h 190500"/>
                <a:gd name="connsiteX5" fmla="*/ 114300 w 199223"/>
                <a:gd name="connsiteY5" fmla="*/ 185737 h 190500"/>
                <a:gd name="connsiteX6" fmla="*/ 14288 w 199223"/>
                <a:gd name="connsiteY6" fmla="*/ 190500 h 190500"/>
                <a:gd name="connsiteX7" fmla="*/ 0 w 199223"/>
                <a:gd name="connsiteY7" fmla="*/ 185737 h 190500"/>
                <a:gd name="connsiteX0" fmla="*/ 9525 w 184935"/>
                <a:gd name="connsiteY0" fmla="*/ 0 h 190500"/>
                <a:gd name="connsiteX1" fmla="*/ 33337 w 184935"/>
                <a:gd name="connsiteY1" fmla="*/ 14287 h 190500"/>
                <a:gd name="connsiteX2" fmla="*/ 90487 w 184935"/>
                <a:gd name="connsiteY2" fmla="*/ 33337 h 190500"/>
                <a:gd name="connsiteX3" fmla="*/ 180974 w 184935"/>
                <a:gd name="connsiteY3" fmla="*/ 76199 h 190500"/>
                <a:gd name="connsiteX4" fmla="*/ 161925 w 184935"/>
                <a:gd name="connsiteY4" fmla="*/ 157162 h 190500"/>
                <a:gd name="connsiteX5" fmla="*/ 100012 w 184935"/>
                <a:gd name="connsiteY5" fmla="*/ 185737 h 190500"/>
                <a:gd name="connsiteX6" fmla="*/ 0 w 184935"/>
                <a:gd name="connsiteY6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935" h="190500">
                  <a:moveTo>
                    <a:pt x="9525" y="0"/>
                  </a:moveTo>
                  <a:cubicBezTo>
                    <a:pt x="17462" y="4762"/>
                    <a:pt x="19843" y="8731"/>
                    <a:pt x="33337" y="14287"/>
                  </a:cubicBezTo>
                  <a:cubicBezTo>
                    <a:pt x="46831" y="19843"/>
                    <a:pt x="65881" y="23018"/>
                    <a:pt x="90487" y="33337"/>
                  </a:cubicBezTo>
                  <a:cubicBezTo>
                    <a:pt x="115093" y="43656"/>
                    <a:pt x="169068" y="55562"/>
                    <a:pt x="180974" y="76199"/>
                  </a:cubicBezTo>
                  <a:cubicBezTo>
                    <a:pt x="192880" y="96836"/>
                    <a:pt x="175419" y="138906"/>
                    <a:pt x="161925" y="157162"/>
                  </a:cubicBezTo>
                  <a:cubicBezTo>
                    <a:pt x="148431" y="175418"/>
                    <a:pt x="126999" y="180181"/>
                    <a:pt x="100012" y="185737"/>
                  </a:cubicBezTo>
                  <a:cubicBezTo>
                    <a:pt x="73025" y="191293"/>
                    <a:pt x="33337" y="188912"/>
                    <a:pt x="0" y="19050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907CB54-16A7-4A28-9168-3399E6A50726}"/>
                </a:ext>
              </a:extLst>
            </p:cNvPr>
            <p:cNvSpPr/>
            <p:nvPr/>
          </p:nvSpPr>
          <p:spPr>
            <a:xfrm>
              <a:off x="8119201" y="3906604"/>
              <a:ext cx="206771" cy="2227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B96E3B5-CA40-4A45-9D1D-3C279BB8C91A}"/>
                </a:ext>
              </a:extLst>
            </p:cNvPr>
            <p:cNvSpPr/>
            <p:nvPr/>
          </p:nvSpPr>
          <p:spPr>
            <a:xfrm>
              <a:off x="9649385" y="3896660"/>
              <a:ext cx="206771" cy="2227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1F7C9C63-12B2-4DAA-B6BC-6CECEDDC1CCE}"/>
                </a:ext>
              </a:extLst>
            </p:cNvPr>
            <p:cNvSpPr/>
            <p:nvPr/>
          </p:nvSpPr>
          <p:spPr>
            <a:xfrm rot="8434140">
              <a:off x="8758960" y="4509823"/>
              <a:ext cx="390639" cy="390639"/>
            </a:xfrm>
            <a:prstGeom prst="arc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DA809C1-4470-4104-B488-E92A3EC6408D}"/>
              </a:ext>
            </a:extLst>
          </p:cNvPr>
          <p:cNvGrpSpPr/>
          <p:nvPr/>
        </p:nvGrpSpPr>
        <p:grpSpPr>
          <a:xfrm>
            <a:off x="7301568" y="4070895"/>
            <a:ext cx="4109109" cy="2148387"/>
            <a:chOff x="2019804" y="1908092"/>
            <a:chExt cx="7511995" cy="392753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B71D663-7602-49E6-A39E-CE84A2921491}"/>
                </a:ext>
              </a:extLst>
            </p:cNvPr>
            <p:cNvGrpSpPr/>
            <p:nvPr/>
          </p:nvGrpSpPr>
          <p:grpSpPr>
            <a:xfrm>
              <a:off x="2162629" y="1908092"/>
              <a:ext cx="7133639" cy="3730599"/>
              <a:chOff x="2162629" y="1908092"/>
              <a:chExt cx="7133639" cy="3730599"/>
            </a:xfrm>
          </p:grpSpPr>
          <p:sp>
            <p:nvSpPr>
              <p:cNvPr id="7" name="Flowchart: Manual Operation 5">
                <a:extLst>
                  <a:ext uri="{FF2B5EF4-FFF2-40B4-BE49-F238E27FC236}">
                    <a16:creationId xmlns:a16="http://schemas.microsoft.com/office/drawing/2014/main" id="{3ACFCEDA-4ACA-4159-9C75-FE1899748E3F}"/>
                  </a:ext>
                </a:extLst>
              </p:cNvPr>
              <p:cNvSpPr/>
              <p:nvPr/>
            </p:nvSpPr>
            <p:spPr>
              <a:xfrm>
                <a:off x="2162629" y="1908092"/>
                <a:ext cx="7133639" cy="3374999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611"/>
                  <a:gd name="connsiteX1" fmla="*/ 10000 w 10000"/>
                  <a:gd name="connsiteY1" fmla="*/ 0 h 10611"/>
                  <a:gd name="connsiteX2" fmla="*/ 8000 w 10000"/>
                  <a:gd name="connsiteY2" fmla="*/ 10000 h 10611"/>
                  <a:gd name="connsiteX3" fmla="*/ 4888 w 10000"/>
                  <a:gd name="connsiteY3" fmla="*/ 10611 h 10611"/>
                  <a:gd name="connsiteX4" fmla="*/ 2000 w 10000"/>
                  <a:gd name="connsiteY4" fmla="*/ 10000 h 10611"/>
                  <a:gd name="connsiteX5" fmla="*/ 0 w 10000"/>
                  <a:gd name="connsiteY5" fmla="*/ 0 h 10611"/>
                  <a:gd name="connsiteX0" fmla="*/ 0 w 10000"/>
                  <a:gd name="connsiteY0" fmla="*/ 0 h 10611"/>
                  <a:gd name="connsiteX1" fmla="*/ 4776 w 10000"/>
                  <a:gd name="connsiteY1" fmla="*/ 480 h 10611"/>
                  <a:gd name="connsiteX2" fmla="*/ 10000 w 10000"/>
                  <a:gd name="connsiteY2" fmla="*/ 0 h 10611"/>
                  <a:gd name="connsiteX3" fmla="*/ 8000 w 10000"/>
                  <a:gd name="connsiteY3" fmla="*/ 10000 h 10611"/>
                  <a:gd name="connsiteX4" fmla="*/ 4888 w 10000"/>
                  <a:gd name="connsiteY4" fmla="*/ 10611 h 10611"/>
                  <a:gd name="connsiteX5" fmla="*/ 2000 w 10000"/>
                  <a:gd name="connsiteY5" fmla="*/ 10000 h 10611"/>
                  <a:gd name="connsiteX6" fmla="*/ 0 w 10000"/>
                  <a:gd name="connsiteY6" fmla="*/ 0 h 10611"/>
                  <a:gd name="connsiteX0" fmla="*/ 0 w 10000"/>
                  <a:gd name="connsiteY0" fmla="*/ 0 h 10611"/>
                  <a:gd name="connsiteX1" fmla="*/ 4776 w 10000"/>
                  <a:gd name="connsiteY1" fmla="*/ 480 h 10611"/>
                  <a:gd name="connsiteX2" fmla="*/ 10000 w 10000"/>
                  <a:gd name="connsiteY2" fmla="*/ 0 h 10611"/>
                  <a:gd name="connsiteX3" fmla="*/ 9525 w 10000"/>
                  <a:gd name="connsiteY3" fmla="*/ 10349 h 10611"/>
                  <a:gd name="connsiteX4" fmla="*/ 4888 w 10000"/>
                  <a:gd name="connsiteY4" fmla="*/ 10611 h 10611"/>
                  <a:gd name="connsiteX5" fmla="*/ 2000 w 10000"/>
                  <a:gd name="connsiteY5" fmla="*/ 10000 h 10611"/>
                  <a:gd name="connsiteX6" fmla="*/ 0 w 10000"/>
                  <a:gd name="connsiteY6" fmla="*/ 0 h 10611"/>
                  <a:gd name="connsiteX0" fmla="*/ 63 w 10063"/>
                  <a:gd name="connsiteY0" fmla="*/ 0 h 10611"/>
                  <a:gd name="connsiteX1" fmla="*/ 4839 w 10063"/>
                  <a:gd name="connsiteY1" fmla="*/ 480 h 10611"/>
                  <a:gd name="connsiteX2" fmla="*/ 10063 w 10063"/>
                  <a:gd name="connsiteY2" fmla="*/ 0 h 10611"/>
                  <a:gd name="connsiteX3" fmla="*/ 9588 w 10063"/>
                  <a:gd name="connsiteY3" fmla="*/ 10349 h 10611"/>
                  <a:gd name="connsiteX4" fmla="*/ 4951 w 10063"/>
                  <a:gd name="connsiteY4" fmla="*/ 10611 h 10611"/>
                  <a:gd name="connsiteX5" fmla="*/ 0 w 10063"/>
                  <a:gd name="connsiteY5" fmla="*/ 10218 h 10611"/>
                  <a:gd name="connsiteX6" fmla="*/ 63 w 10063"/>
                  <a:gd name="connsiteY6" fmla="*/ 0 h 10611"/>
                  <a:gd name="connsiteX0" fmla="*/ 0 w 11435"/>
                  <a:gd name="connsiteY0" fmla="*/ 0 h 10873"/>
                  <a:gd name="connsiteX1" fmla="*/ 6211 w 11435"/>
                  <a:gd name="connsiteY1" fmla="*/ 742 h 10873"/>
                  <a:gd name="connsiteX2" fmla="*/ 11435 w 11435"/>
                  <a:gd name="connsiteY2" fmla="*/ 262 h 10873"/>
                  <a:gd name="connsiteX3" fmla="*/ 10960 w 11435"/>
                  <a:gd name="connsiteY3" fmla="*/ 10611 h 10873"/>
                  <a:gd name="connsiteX4" fmla="*/ 6323 w 11435"/>
                  <a:gd name="connsiteY4" fmla="*/ 10873 h 10873"/>
                  <a:gd name="connsiteX5" fmla="*/ 1372 w 11435"/>
                  <a:gd name="connsiteY5" fmla="*/ 10480 h 10873"/>
                  <a:gd name="connsiteX6" fmla="*/ 0 w 11435"/>
                  <a:gd name="connsiteY6" fmla="*/ 0 h 10873"/>
                  <a:gd name="connsiteX0" fmla="*/ 0 w 12511"/>
                  <a:gd name="connsiteY0" fmla="*/ 0 h 10873"/>
                  <a:gd name="connsiteX1" fmla="*/ 6211 w 12511"/>
                  <a:gd name="connsiteY1" fmla="*/ 742 h 10873"/>
                  <a:gd name="connsiteX2" fmla="*/ 12511 w 12511"/>
                  <a:gd name="connsiteY2" fmla="*/ 0 h 10873"/>
                  <a:gd name="connsiteX3" fmla="*/ 10960 w 12511"/>
                  <a:gd name="connsiteY3" fmla="*/ 10611 h 10873"/>
                  <a:gd name="connsiteX4" fmla="*/ 6323 w 12511"/>
                  <a:gd name="connsiteY4" fmla="*/ 10873 h 10873"/>
                  <a:gd name="connsiteX5" fmla="*/ 1372 w 12511"/>
                  <a:gd name="connsiteY5" fmla="*/ 10480 h 10873"/>
                  <a:gd name="connsiteX6" fmla="*/ 0 w 12511"/>
                  <a:gd name="connsiteY6" fmla="*/ 0 h 10873"/>
                  <a:gd name="connsiteX0" fmla="*/ 0 w 12511"/>
                  <a:gd name="connsiteY0" fmla="*/ 0 h 10611"/>
                  <a:gd name="connsiteX1" fmla="*/ 6211 w 12511"/>
                  <a:gd name="connsiteY1" fmla="*/ 742 h 10611"/>
                  <a:gd name="connsiteX2" fmla="*/ 12511 w 12511"/>
                  <a:gd name="connsiteY2" fmla="*/ 0 h 10611"/>
                  <a:gd name="connsiteX3" fmla="*/ 10960 w 12511"/>
                  <a:gd name="connsiteY3" fmla="*/ 10611 h 10611"/>
                  <a:gd name="connsiteX4" fmla="*/ 6323 w 12511"/>
                  <a:gd name="connsiteY4" fmla="*/ 10480 h 10611"/>
                  <a:gd name="connsiteX5" fmla="*/ 1372 w 12511"/>
                  <a:gd name="connsiteY5" fmla="*/ 10480 h 10611"/>
                  <a:gd name="connsiteX6" fmla="*/ 0 w 12511"/>
                  <a:gd name="connsiteY6" fmla="*/ 0 h 10611"/>
                  <a:gd name="connsiteX0" fmla="*/ 0 w 12511"/>
                  <a:gd name="connsiteY0" fmla="*/ 0 h 11528"/>
                  <a:gd name="connsiteX1" fmla="*/ 6211 w 12511"/>
                  <a:gd name="connsiteY1" fmla="*/ 742 h 11528"/>
                  <a:gd name="connsiteX2" fmla="*/ 12511 w 12511"/>
                  <a:gd name="connsiteY2" fmla="*/ 0 h 11528"/>
                  <a:gd name="connsiteX3" fmla="*/ 10960 w 12511"/>
                  <a:gd name="connsiteY3" fmla="*/ 10611 h 11528"/>
                  <a:gd name="connsiteX4" fmla="*/ 6323 w 12511"/>
                  <a:gd name="connsiteY4" fmla="*/ 11528 h 11528"/>
                  <a:gd name="connsiteX5" fmla="*/ 1372 w 12511"/>
                  <a:gd name="connsiteY5" fmla="*/ 10480 h 11528"/>
                  <a:gd name="connsiteX6" fmla="*/ 0 w 12511"/>
                  <a:gd name="connsiteY6" fmla="*/ 0 h 11528"/>
                  <a:gd name="connsiteX0" fmla="*/ 0 w 12511"/>
                  <a:gd name="connsiteY0" fmla="*/ 0 h 11528"/>
                  <a:gd name="connsiteX1" fmla="*/ 6211 w 12511"/>
                  <a:gd name="connsiteY1" fmla="*/ 1179 h 11528"/>
                  <a:gd name="connsiteX2" fmla="*/ 12511 w 12511"/>
                  <a:gd name="connsiteY2" fmla="*/ 0 h 11528"/>
                  <a:gd name="connsiteX3" fmla="*/ 10960 w 12511"/>
                  <a:gd name="connsiteY3" fmla="*/ 10611 h 11528"/>
                  <a:gd name="connsiteX4" fmla="*/ 6323 w 12511"/>
                  <a:gd name="connsiteY4" fmla="*/ 11528 h 11528"/>
                  <a:gd name="connsiteX5" fmla="*/ 1372 w 12511"/>
                  <a:gd name="connsiteY5" fmla="*/ 10480 h 11528"/>
                  <a:gd name="connsiteX6" fmla="*/ 0 w 12511"/>
                  <a:gd name="connsiteY6" fmla="*/ 0 h 11528"/>
                  <a:gd name="connsiteX0" fmla="*/ 0 w 12511"/>
                  <a:gd name="connsiteY0" fmla="*/ 0 h 11528"/>
                  <a:gd name="connsiteX1" fmla="*/ 6211 w 12511"/>
                  <a:gd name="connsiteY1" fmla="*/ 1179 h 11528"/>
                  <a:gd name="connsiteX2" fmla="*/ 12511 w 12511"/>
                  <a:gd name="connsiteY2" fmla="*/ 0 h 11528"/>
                  <a:gd name="connsiteX3" fmla="*/ 11229 w 12511"/>
                  <a:gd name="connsiteY3" fmla="*/ 10480 h 11528"/>
                  <a:gd name="connsiteX4" fmla="*/ 6323 w 12511"/>
                  <a:gd name="connsiteY4" fmla="*/ 11528 h 11528"/>
                  <a:gd name="connsiteX5" fmla="*/ 1372 w 12511"/>
                  <a:gd name="connsiteY5" fmla="*/ 10480 h 11528"/>
                  <a:gd name="connsiteX6" fmla="*/ 0 w 12511"/>
                  <a:gd name="connsiteY6" fmla="*/ 0 h 11528"/>
                  <a:gd name="connsiteX0" fmla="*/ 0 w 12511"/>
                  <a:gd name="connsiteY0" fmla="*/ 0 h 11528"/>
                  <a:gd name="connsiteX1" fmla="*/ 6211 w 12511"/>
                  <a:gd name="connsiteY1" fmla="*/ 1179 h 11528"/>
                  <a:gd name="connsiteX2" fmla="*/ 12511 w 12511"/>
                  <a:gd name="connsiteY2" fmla="*/ 0 h 11528"/>
                  <a:gd name="connsiteX3" fmla="*/ 11229 w 12511"/>
                  <a:gd name="connsiteY3" fmla="*/ 10480 h 11528"/>
                  <a:gd name="connsiteX4" fmla="*/ 6323 w 12511"/>
                  <a:gd name="connsiteY4" fmla="*/ 11528 h 11528"/>
                  <a:gd name="connsiteX5" fmla="*/ 1372 w 12511"/>
                  <a:gd name="connsiteY5" fmla="*/ 10480 h 11528"/>
                  <a:gd name="connsiteX6" fmla="*/ 0 w 12511"/>
                  <a:gd name="connsiteY6" fmla="*/ 0 h 11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11" h="11528">
                    <a:moveTo>
                      <a:pt x="0" y="0"/>
                    </a:moveTo>
                    <a:cubicBezTo>
                      <a:pt x="1592" y="-15"/>
                      <a:pt x="4619" y="1194"/>
                      <a:pt x="6211" y="1179"/>
                    </a:cubicBezTo>
                    <a:lnTo>
                      <a:pt x="12511" y="0"/>
                    </a:lnTo>
                    <a:cubicBezTo>
                      <a:pt x="12353" y="3450"/>
                      <a:pt x="11611" y="6899"/>
                      <a:pt x="11229" y="10480"/>
                    </a:cubicBezTo>
                    <a:cubicBezTo>
                      <a:pt x="10192" y="10465"/>
                      <a:pt x="7360" y="11543"/>
                      <a:pt x="6323" y="11528"/>
                    </a:cubicBezTo>
                    <a:lnTo>
                      <a:pt x="1372" y="10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lowchart: Manual Operation 5">
                <a:extLst>
                  <a:ext uri="{FF2B5EF4-FFF2-40B4-BE49-F238E27FC236}">
                    <a16:creationId xmlns:a16="http://schemas.microsoft.com/office/drawing/2014/main" id="{BC7FA97D-C776-42AA-BC35-FA68DD2C415F}"/>
                  </a:ext>
                </a:extLst>
              </p:cNvPr>
              <p:cNvSpPr/>
              <p:nvPr/>
            </p:nvSpPr>
            <p:spPr>
              <a:xfrm>
                <a:off x="2162629" y="2263692"/>
                <a:ext cx="7133639" cy="3374999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611"/>
                  <a:gd name="connsiteX1" fmla="*/ 10000 w 10000"/>
                  <a:gd name="connsiteY1" fmla="*/ 0 h 10611"/>
                  <a:gd name="connsiteX2" fmla="*/ 8000 w 10000"/>
                  <a:gd name="connsiteY2" fmla="*/ 10000 h 10611"/>
                  <a:gd name="connsiteX3" fmla="*/ 4888 w 10000"/>
                  <a:gd name="connsiteY3" fmla="*/ 10611 h 10611"/>
                  <a:gd name="connsiteX4" fmla="*/ 2000 w 10000"/>
                  <a:gd name="connsiteY4" fmla="*/ 10000 h 10611"/>
                  <a:gd name="connsiteX5" fmla="*/ 0 w 10000"/>
                  <a:gd name="connsiteY5" fmla="*/ 0 h 10611"/>
                  <a:gd name="connsiteX0" fmla="*/ 0 w 10000"/>
                  <a:gd name="connsiteY0" fmla="*/ 0 h 10611"/>
                  <a:gd name="connsiteX1" fmla="*/ 4776 w 10000"/>
                  <a:gd name="connsiteY1" fmla="*/ 480 h 10611"/>
                  <a:gd name="connsiteX2" fmla="*/ 10000 w 10000"/>
                  <a:gd name="connsiteY2" fmla="*/ 0 h 10611"/>
                  <a:gd name="connsiteX3" fmla="*/ 8000 w 10000"/>
                  <a:gd name="connsiteY3" fmla="*/ 10000 h 10611"/>
                  <a:gd name="connsiteX4" fmla="*/ 4888 w 10000"/>
                  <a:gd name="connsiteY4" fmla="*/ 10611 h 10611"/>
                  <a:gd name="connsiteX5" fmla="*/ 2000 w 10000"/>
                  <a:gd name="connsiteY5" fmla="*/ 10000 h 10611"/>
                  <a:gd name="connsiteX6" fmla="*/ 0 w 10000"/>
                  <a:gd name="connsiteY6" fmla="*/ 0 h 10611"/>
                  <a:gd name="connsiteX0" fmla="*/ 0 w 10000"/>
                  <a:gd name="connsiteY0" fmla="*/ 0 h 10611"/>
                  <a:gd name="connsiteX1" fmla="*/ 4776 w 10000"/>
                  <a:gd name="connsiteY1" fmla="*/ 480 h 10611"/>
                  <a:gd name="connsiteX2" fmla="*/ 10000 w 10000"/>
                  <a:gd name="connsiteY2" fmla="*/ 0 h 10611"/>
                  <a:gd name="connsiteX3" fmla="*/ 9525 w 10000"/>
                  <a:gd name="connsiteY3" fmla="*/ 10349 h 10611"/>
                  <a:gd name="connsiteX4" fmla="*/ 4888 w 10000"/>
                  <a:gd name="connsiteY4" fmla="*/ 10611 h 10611"/>
                  <a:gd name="connsiteX5" fmla="*/ 2000 w 10000"/>
                  <a:gd name="connsiteY5" fmla="*/ 10000 h 10611"/>
                  <a:gd name="connsiteX6" fmla="*/ 0 w 10000"/>
                  <a:gd name="connsiteY6" fmla="*/ 0 h 10611"/>
                  <a:gd name="connsiteX0" fmla="*/ 63 w 10063"/>
                  <a:gd name="connsiteY0" fmla="*/ 0 h 10611"/>
                  <a:gd name="connsiteX1" fmla="*/ 4839 w 10063"/>
                  <a:gd name="connsiteY1" fmla="*/ 480 h 10611"/>
                  <a:gd name="connsiteX2" fmla="*/ 10063 w 10063"/>
                  <a:gd name="connsiteY2" fmla="*/ 0 h 10611"/>
                  <a:gd name="connsiteX3" fmla="*/ 9588 w 10063"/>
                  <a:gd name="connsiteY3" fmla="*/ 10349 h 10611"/>
                  <a:gd name="connsiteX4" fmla="*/ 4951 w 10063"/>
                  <a:gd name="connsiteY4" fmla="*/ 10611 h 10611"/>
                  <a:gd name="connsiteX5" fmla="*/ 0 w 10063"/>
                  <a:gd name="connsiteY5" fmla="*/ 10218 h 10611"/>
                  <a:gd name="connsiteX6" fmla="*/ 63 w 10063"/>
                  <a:gd name="connsiteY6" fmla="*/ 0 h 10611"/>
                  <a:gd name="connsiteX0" fmla="*/ 0 w 11435"/>
                  <a:gd name="connsiteY0" fmla="*/ 0 h 10873"/>
                  <a:gd name="connsiteX1" fmla="*/ 6211 w 11435"/>
                  <a:gd name="connsiteY1" fmla="*/ 742 h 10873"/>
                  <a:gd name="connsiteX2" fmla="*/ 11435 w 11435"/>
                  <a:gd name="connsiteY2" fmla="*/ 262 h 10873"/>
                  <a:gd name="connsiteX3" fmla="*/ 10960 w 11435"/>
                  <a:gd name="connsiteY3" fmla="*/ 10611 h 10873"/>
                  <a:gd name="connsiteX4" fmla="*/ 6323 w 11435"/>
                  <a:gd name="connsiteY4" fmla="*/ 10873 h 10873"/>
                  <a:gd name="connsiteX5" fmla="*/ 1372 w 11435"/>
                  <a:gd name="connsiteY5" fmla="*/ 10480 h 10873"/>
                  <a:gd name="connsiteX6" fmla="*/ 0 w 11435"/>
                  <a:gd name="connsiteY6" fmla="*/ 0 h 10873"/>
                  <a:gd name="connsiteX0" fmla="*/ 0 w 12511"/>
                  <a:gd name="connsiteY0" fmla="*/ 0 h 10873"/>
                  <a:gd name="connsiteX1" fmla="*/ 6211 w 12511"/>
                  <a:gd name="connsiteY1" fmla="*/ 742 h 10873"/>
                  <a:gd name="connsiteX2" fmla="*/ 12511 w 12511"/>
                  <a:gd name="connsiteY2" fmla="*/ 0 h 10873"/>
                  <a:gd name="connsiteX3" fmla="*/ 10960 w 12511"/>
                  <a:gd name="connsiteY3" fmla="*/ 10611 h 10873"/>
                  <a:gd name="connsiteX4" fmla="*/ 6323 w 12511"/>
                  <a:gd name="connsiteY4" fmla="*/ 10873 h 10873"/>
                  <a:gd name="connsiteX5" fmla="*/ 1372 w 12511"/>
                  <a:gd name="connsiteY5" fmla="*/ 10480 h 10873"/>
                  <a:gd name="connsiteX6" fmla="*/ 0 w 12511"/>
                  <a:gd name="connsiteY6" fmla="*/ 0 h 10873"/>
                  <a:gd name="connsiteX0" fmla="*/ 0 w 12511"/>
                  <a:gd name="connsiteY0" fmla="*/ 0 h 10611"/>
                  <a:gd name="connsiteX1" fmla="*/ 6211 w 12511"/>
                  <a:gd name="connsiteY1" fmla="*/ 742 h 10611"/>
                  <a:gd name="connsiteX2" fmla="*/ 12511 w 12511"/>
                  <a:gd name="connsiteY2" fmla="*/ 0 h 10611"/>
                  <a:gd name="connsiteX3" fmla="*/ 10960 w 12511"/>
                  <a:gd name="connsiteY3" fmla="*/ 10611 h 10611"/>
                  <a:gd name="connsiteX4" fmla="*/ 6323 w 12511"/>
                  <a:gd name="connsiteY4" fmla="*/ 10480 h 10611"/>
                  <a:gd name="connsiteX5" fmla="*/ 1372 w 12511"/>
                  <a:gd name="connsiteY5" fmla="*/ 10480 h 10611"/>
                  <a:gd name="connsiteX6" fmla="*/ 0 w 12511"/>
                  <a:gd name="connsiteY6" fmla="*/ 0 h 10611"/>
                  <a:gd name="connsiteX0" fmla="*/ 0 w 12511"/>
                  <a:gd name="connsiteY0" fmla="*/ 0 h 11528"/>
                  <a:gd name="connsiteX1" fmla="*/ 6211 w 12511"/>
                  <a:gd name="connsiteY1" fmla="*/ 742 h 11528"/>
                  <a:gd name="connsiteX2" fmla="*/ 12511 w 12511"/>
                  <a:gd name="connsiteY2" fmla="*/ 0 h 11528"/>
                  <a:gd name="connsiteX3" fmla="*/ 10960 w 12511"/>
                  <a:gd name="connsiteY3" fmla="*/ 10611 h 11528"/>
                  <a:gd name="connsiteX4" fmla="*/ 6323 w 12511"/>
                  <a:gd name="connsiteY4" fmla="*/ 11528 h 11528"/>
                  <a:gd name="connsiteX5" fmla="*/ 1372 w 12511"/>
                  <a:gd name="connsiteY5" fmla="*/ 10480 h 11528"/>
                  <a:gd name="connsiteX6" fmla="*/ 0 w 12511"/>
                  <a:gd name="connsiteY6" fmla="*/ 0 h 11528"/>
                  <a:gd name="connsiteX0" fmla="*/ 0 w 12511"/>
                  <a:gd name="connsiteY0" fmla="*/ 0 h 11528"/>
                  <a:gd name="connsiteX1" fmla="*/ 6211 w 12511"/>
                  <a:gd name="connsiteY1" fmla="*/ 1179 h 11528"/>
                  <a:gd name="connsiteX2" fmla="*/ 12511 w 12511"/>
                  <a:gd name="connsiteY2" fmla="*/ 0 h 11528"/>
                  <a:gd name="connsiteX3" fmla="*/ 10960 w 12511"/>
                  <a:gd name="connsiteY3" fmla="*/ 10611 h 11528"/>
                  <a:gd name="connsiteX4" fmla="*/ 6323 w 12511"/>
                  <a:gd name="connsiteY4" fmla="*/ 11528 h 11528"/>
                  <a:gd name="connsiteX5" fmla="*/ 1372 w 12511"/>
                  <a:gd name="connsiteY5" fmla="*/ 10480 h 11528"/>
                  <a:gd name="connsiteX6" fmla="*/ 0 w 12511"/>
                  <a:gd name="connsiteY6" fmla="*/ 0 h 11528"/>
                  <a:gd name="connsiteX0" fmla="*/ 0 w 12511"/>
                  <a:gd name="connsiteY0" fmla="*/ 0 h 11528"/>
                  <a:gd name="connsiteX1" fmla="*/ 6211 w 12511"/>
                  <a:gd name="connsiteY1" fmla="*/ 1179 h 11528"/>
                  <a:gd name="connsiteX2" fmla="*/ 12511 w 12511"/>
                  <a:gd name="connsiteY2" fmla="*/ 0 h 11528"/>
                  <a:gd name="connsiteX3" fmla="*/ 11229 w 12511"/>
                  <a:gd name="connsiteY3" fmla="*/ 10480 h 11528"/>
                  <a:gd name="connsiteX4" fmla="*/ 6323 w 12511"/>
                  <a:gd name="connsiteY4" fmla="*/ 11528 h 11528"/>
                  <a:gd name="connsiteX5" fmla="*/ 1372 w 12511"/>
                  <a:gd name="connsiteY5" fmla="*/ 10480 h 11528"/>
                  <a:gd name="connsiteX6" fmla="*/ 0 w 12511"/>
                  <a:gd name="connsiteY6" fmla="*/ 0 h 11528"/>
                  <a:gd name="connsiteX0" fmla="*/ 0 w 12511"/>
                  <a:gd name="connsiteY0" fmla="*/ 0 h 11528"/>
                  <a:gd name="connsiteX1" fmla="*/ 6211 w 12511"/>
                  <a:gd name="connsiteY1" fmla="*/ 1179 h 11528"/>
                  <a:gd name="connsiteX2" fmla="*/ 12511 w 12511"/>
                  <a:gd name="connsiteY2" fmla="*/ 0 h 11528"/>
                  <a:gd name="connsiteX3" fmla="*/ 11229 w 12511"/>
                  <a:gd name="connsiteY3" fmla="*/ 10480 h 11528"/>
                  <a:gd name="connsiteX4" fmla="*/ 6323 w 12511"/>
                  <a:gd name="connsiteY4" fmla="*/ 11528 h 11528"/>
                  <a:gd name="connsiteX5" fmla="*/ 1372 w 12511"/>
                  <a:gd name="connsiteY5" fmla="*/ 10480 h 11528"/>
                  <a:gd name="connsiteX6" fmla="*/ 0 w 12511"/>
                  <a:gd name="connsiteY6" fmla="*/ 0 h 11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11" h="11528">
                    <a:moveTo>
                      <a:pt x="0" y="0"/>
                    </a:moveTo>
                    <a:cubicBezTo>
                      <a:pt x="1592" y="-15"/>
                      <a:pt x="4619" y="1194"/>
                      <a:pt x="6211" y="1179"/>
                    </a:cubicBezTo>
                    <a:lnTo>
                      <a:pt x="12511" y="0"/>
                    </a:lnTo>
                    <a:cubicBezTo>
                      <a:pt x="12353" y="3450"/>
                      <a:pt x="11611" y="6899"/>
                      <a:pt x="11229" y="10480"/>
                    </a:cubicBezTo>
                    <a:cubicBezTo>
                      <a:pt x="10192" y="10465"/>
                      <a:pt x="7360" y="11543"/>
                      <a:pt x="6323" y="11528"/>
                    </a:cubicBezTo>
                    <a:lnTo>
                      <a:pt x="1372" y="104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DFE22CA-1298-4230-A9A0-B539DB8B3223}"/>
                </a:ext>
              </a:extLst>
            </p:cNvPr>
            <p:cNvSpPr txBox="1"/>
            <p:nvPr/>
          </p:nvSpPr>
          <p:spPr>
            <a:xfrm>
              <a:off x="2019804" y="2416263"/>
              <a:ext cx="7511995" cy="10690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2"/>
                  </a:solidFill>
                </a:rPr>
                <a:t>A</a:t>
              </a:r>
              <a:r>
                <a:rPr lang="en-US" sz="3200" b="1" dirty="0"/>
                <a:t>nnie and the </a:t>
              </a:r>
              <a:r>
                <a:rPr lang="en-US" sz="3200" b="1" dirty="0">
                  <a:solidFill>
                    <a:srgbClr val="C00000"/>
                  </a:solidFill>
                </a:rPr>
                <a:t>A</a:t>
              </a:r>
              <a:r>
                <a:rPr lang="en-US" sz="3200" b="1" dirty="0"/>
                <a:t>pple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6804EC97-A87F-4FF6-B24D-42C0CF55080C}"/>
                </a:ext>
              </a:extLst>
            </p:cNvPr>
            <p:cNvGrpSpPr/>
            <p:nvPr/>
          </p:nvGrpSpPr>
          <p:grpSpPr>
            <a:xfrm>
              <a:off x="3070470" y="3275656"/>
              <a:ext cx="1566478" cy="1991544"/>
              <a:chOff x="5610094" y="2697029"/>
              <a:chExt cx="1108250" cy="1408975"/>
            </a:xfrm>
          </p:grpSpPr>
          <p:sp>
            <p:nvSpPr>
              <p:cNvPr id="56" name="Rectangle 56">
                <a:extLst>
                  <a:ext uri="{FF2B5EF4-FFF2-40B4-BE49-F238E27FC236}">
                    <a16:creationId xmlns:a16="http://schemas.microsoft.com/office/drawing/2014/main" id="{9C2E927D-75BE-4730-82ED-769DBD28B811}"/>
                  </a:ext>
                </a:extLst>
              </p:cNvPr>
              <p:cNvSpPr/>
              <p:nvPr/>
            </p:nvSpPr>
            <p:spPr>
              <a:xfrm rot="18785527">
                <a:off x="6023078" y="2875222"/>
                <a:ext cx="664051" cy="307666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7">
                <a:extLst>
                  <a:ext uri="{FF2B5EF4-FFF2-40B4-BE49-F238E27FC236}">
                    <a16:creationId xmlns:a16="http://schemas.microsoft.com/office/drawing/2014/main" id="{C51079E7-244A-4FAF-94F5-09B7809679EF}"/>
                  </a:ext>
                </a:extLst>
              </p:cNvPr>
              <p:cNvSpPr/>
              <p:nvPr/>
            </p:nvSpPr>
            <p:spPr>
              <a:xfrm rot="21253922">
                <a:off x="6086504" y="2932029"/>
                <a:ext cx="106633" cy="403337"/>
              </a:xfrm>
              <a:custGeom>
                <a:avLst/>
                <a:gdLst>
                  <a:gd name="connsiteX0" fmla="*/ 0 w 45719"/>
                  <a:gd name="connsiteY0" fmla="*/ 0 h 357564"/>
                  <a:gd name="connsiteX1" fmla="*/ 45719 w 45719"/>
                  <a:gd name="connsiteY1" fmla="*/ 0 h 357564"/>
                  <a:gd name="connsiteX2" fmla="*/ 45719 w 45719"/>
                  <a:gd name="connsiteY2" fmla="*/ 357564 h 357564"/>
                  <a:gd name="connsiteX3" fmla="*/ 0 w 45719"/>
                  <a:gd name="connsiteY3" fmla="*/ 357564 h 357564"/>
                  <a:gd name="connsiteX4" fmla="*/ 0 w 45719"/>
                  <a:gd name="connsiteY4" fmla="*/ 0 h 357564"/>
                  <a:gd name="connsiteX0" fmla="*/ 0 w 93054"/>
                  <a:gd name="connsiteY0" fmla="*/ 0 h 357564"/>
                  <a:gd name="connsiteX1" fmla="*/ 93054 w 93054"/>
                  <a:gd name="connsiteY1" fmla="*/ 52649 h 357564"/>
                  <a:gd name="connsiteX2" fmla="*/ 45719 w 93054"/>
                  <a:gd name="connsiteY2" fmla="*/ 357564 h 357564"/>
                  <a:gd name="connsiteX3" fmla="*/ 0 w 93054"/>
                  <a:gd name="connsiteY3" fmla="*/ 357564 h 357564"/>
                  <a:gd name="connsiteX4" fmla="*/ 0 w 93054"/>
                  <a:gd name="connsiteY4" fmla="*/ 0 h 357564"/>
                  <a:gd name="connsiteX0" fmla="*/ 47384 w 93054"/>
                  <a:gd name="connsiteY0" fmla="*/ 0 h 352778"/>
                  <a:gd name="connsiteX1" fmla="*/ 93054 w 93054"/>
                  <a:gd name="connsiteY1" fmla="*/ 47863 h 352778"/>
                  <a:gd name="connsiteX2" fmla="*/ 45719 w 93054"/>
                  <a:gd name="connsiteY2" fmla="*/ 352778 h 352778"/>
                  <a:gd name="connsiteX3" fmla="*/ 0 w 93054"/>
                  <a:gd name="connsiteY3" fmla="*/ 352778 h 352778"/>
                  <a:gd name="connsiteX4" fmla="*/ 47384 w 93054"/>
                  <a:gd name="connsiteY4" fmla="*/ 0 h 352778"/>
                  <a:gd name="connsiteX0" fmla="*/ 47384 w 93054"/>
                  <a:gd name="connsiteY0" fmla="*/ 0 h 352778"/>
                  <a:gd name="connsiteX1" fmla="*/ 93054 w 93054"/>
                  <a:gd name="connsiteY1" fmla="*/ 47863 h 352778"/>
                  <a:gd name="connsiteX2" fmla="*/ 45719 w 93054"/>
                  <a:gd name="connsiteY2" fmla="*/ 352778 h 352778"/>
                  <a:gd name="connsiteX3" fmla="*/ 0 w 93054"/>
                  <a:gd name="connsiteY3" fmla="*/ 352778 h 352778"/>
                  <a:gd name="connsiteX4" fmla="*/ 47384 w 93054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380" h="352778">
                    <a:moveTo>
                      <a:pt x="67710" y="0"/>
                    </a:moveTo>
                    <a:lnTo>
                      <a:pt x="113380" y="47863"/>
                    </a:lnTo>
                    <a:cubicBezTo>
                      <a:pt x="55913" y="135718"/>
                      <a:pt x="81823" y="251140"/>
                      <a:pt x="66045" y="352778"/>
                    </a:cubicBezTo>
                    <a:lnTo>
                      <a:pt x="20326" y="352778"/>
                    </a:lnTo>
                    <a:cubicBezTo>
                      <a:pt x="36121" y="235185"/>
                      <a:pt x="-60848" y="96629"/>
                      <a:pt x="6771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5">
                <a:extLst>
                  <a:ext uri="{FF2B5EF4-FFF2-40B4-BE49-F238E27FC236}">
                    <a16:creationId xmlns:a16="http://schemas.microsoft.com/office/drawing/2014/main" id="{6C06E43D-B457-416D-B589-AA2B0424C437}"/>
                  </a:ext>
                </a:extLst>
              </p:cNvPr>
              <p:cNvSpPr/>
              <p:nvPr/>
            </p:nvSpPr>
            <p:spPr>
              <a:xfrm>
                <a:off x="5610094" y="3228363"/>
                <a:ext cx="1108250" cy="877641"/>
              </a:xfrm>
              <a:custGeom>
                <a:avLst/>
                <a:gdLst>
                  <a:gd name="connsiteX0" fmla="*/ 0 w 556086"/>
                  <a:gd name="connsiteY0" fmla="*/ 0 h 723900"/>
                  <a:gd name="connsiteX1" fmla="*/ 556086 w 556086"/>
                  <a:gd name="connsiteY1" fmla="*/ 0 h 723900"/>
                  <a:gd name="connsiteX2" fmla="*/ 556086 w 556086"/>
                  <a:gd name="connsiteY2" fmla="*/ 723900 h 723900"/>
                  <a:gd name="connsiteX3" fmla="*/ 0 w 556086"/>
                  <a:gd name="connsiteY3" fmla="*/ 723900 h 723900"/>
                  <a:gd name="connsiteX4" fmla="*/ 0 w 556086"/>
                  <a:gd name="connsiteY4" fmla="*/ 0 h 723900"/>
                  <a:gd name="connsiteX0" fmla="*/ 0 w 556086"/>
                  <a:gd name="connsiteY0" fmla="*/ 0 h 790575"/>
                  <a:gd name="connsiteX1" fmla="*/ 556086 w 556086"/>
                  <a:gd name="connsiteY1" fmla="*/ 0 h 790575"/>
                  <a:gd name="connsiteX2" fmla="*/ 546561 w 556086"/>
                  <a:gd name="connsiteY2" fmla="*/ 790575 h 790575"/>
                  <a:gd name="connsiteX3" fmla="*/ 0 w 556086"/>
                  <a:gd name="connsiteY3" fmla="*/ 723900 h 790575"/>
                  <a:gd name="connsiteX4" fmla="*/ 0 w 556086"/>
                  <a:gd name="connsiteY4" fmla="*/ 0 h 790575"/>
                  <a:gd name="connsiteX0" fmla="*/ 28575 w 584661"/>
                  <a:gd name="connsiteY0" fmla="*/ 0 h 790575"/>
                  <a:gd name="connsiteX1" fmla="*/ 584661 w 584661"/>
                  <a:gd name="connsiteY1" fmla="*/ 0 h 790575"/>
                  <a:gd name="connsiteX2" fmla="*/ 575136 w 584661"/>
                  <a:gd name="connsiteY2" fmla="*/ 790575 h 790575"/>
                  <a:gd name="connsiteX3" fmla="*/ 0 w 584661"/>
                  <a:gd name="connsiteY3" fmla="*/ 766762 h 790575"/>
                  <a:gd name="connsiteX4" fmla="*/ 28575 w 584661"/>
                  <a:gd name="connsiteY4" fmla="*/ 0 h 790575"/>
                  <a:gd name="connsiteX0" fmla="*/ 9525 w 584661"/>
                  <a:gd name="connsiteY0" fmla="*/ 0 h 857250"/>
                  <a:gd name="connsiteX1" fmla="*/ 584661 w 584661"/>
                  <a:gd name="connsiteY1" fmla="*/ 66675 h 857250"/>
                  <a:gd name="connsiteX2" fmla="*/ 575136 w 584661"/>
                  <a:gd name="connsiteY2" fmla="*/ 857250 h 857250"/>
                  <a:gd name="connsiteX3" fmla="*/ 0 w 584661"/>
                  <a:gd name="connsiteY3" fmla="*/ 833437 h 857250"/>
                  <a:gd name="connsiteX4" fmla="*/ 9525 w 584661"/>
                  <a:gd name="connsiteY4" fmla="*/ 0 h 857250"/>
                  <a:gd name="connsiteX0" fmla="*/ 9525 w 598949"/>
                  <a:gd name="connsiteY0" fmla="*/ 0 h 857250"/>
                  <a:gd name="connsiteX1" fmla="*/ 598949 w 598949"/>
                  <a:gd name="connsiteY1" fmla="*/ 0 h 857250"/>
                  <a:gd name="connsiteX2" fmla="*/ 575136 w 598949"/>
                  <a:gd name="connsiteY2" fmla="*/ 857250 h 857250"/>
                  <a:gd name="connsiteX3" fmla="*/ 0 w 598949"/>
                  <a:gd name="connsiteY3" fmla="*/ 833437 h 857250"/>
                  <a:gd name="connsiteX4" fmla="*/ 9525 w 598949"/>
                  <a:gd name="connsiteY4" fmla="*/ 0 h 857250"/>
                  <a:gd name="connsiteX0" fmla="*/ 9525 w 598949"/>
                  <a:gd name="connsiteY0" fmla="*/ 0 h 857250"/>
                  <a:gd name="connsiteX1" fmla="*/ 598949 w 598949"/>
                  <a:gd name="connsiteY1" fmla="*/ 0 h 857250"/>
                  <a:gd name="connsiteX2" fmla="*/ 575136 w 598949"/>
                  <a:gd name="connsiteY2" fmla="*/ 857250 h 857250"/>
                  <a:gd name="connsiteX3" fmla="*/ 0 w 598949"/>
                  <a:gd name="connsiteY3" fmla="*/ 833437 h 857250"/>
                  <a:gd name="connsiteX4" fmla="*/ 9525 w 598949"/>
                  <a:gd name="connsiteY4" fmla="*/ 0 h 857250"/>
                  <a:gd name="connsiteX0" fmla="*/ 9525 w 598949"/>
                  <a:gd name="connsiteY0" fmla="*/ 0 h 857250"/>
                  <a:gd name="connsiteX1" fmla="*/ 598949 w 598949"/>
                  <a:gd name="connsiteY1" fmla="*/ 0 h 857250"/>
                  <a:gd name="connsiteX2" fmla="*/ 575136 w 598949"/>
                  <a:gd name="connsiteY2" fmla="*/ 857250 h 857250"/>
                  <a:gd name="connsiteX3" fmla="*/ 0 w 598949"/>
                  <a:gd name="connsiteY3" fmla="*/ 833437 h 857250"/>
                  <a:gd name="connsiteX4" fmla="*/ 9525 w 598949"/>
                  <a:gd name="connsiteY4" fmla="*/ 0 h 857250"/>
                  <a:gd name="connsiteX0" fmla="*/ 9525 w 594187"/>
                  <a:gd name="connsiteY0" fmla="*/ 4762 h 862012"/>
                  <a:gd name="connsiteX1" fmla="*/ 594187 w 594187"/>
                  <a:gd name="connsiteY1" fmla="*/ 0 h 862012"/>
                  <a:gd name="connsiteX2" fmla="*/ 575136 w 594187"/>
                  <a:gd name="connsiteY2" fmla="*/ 862012 h 862012"/>
                  <a:gd name="connsiteX3" fmla="*/ 0 w 594187"/>
                  <a:gd name="connsiteY3" fmla="*/ 838199 h 862012"/>
                  <a:gd name="connsiteX4" fmla="*/ 9525 w 594187"/>
                  <a:gd name="connsiteY4" fmla="*/ 4762 h 862012"/>
                  <a:gd name="connsiteX0" fmla="*/ 9525 w 827076"/>
                  <a:gd name="connsiteY0" fmla="*/ 4762 h 862012"/>
                  <a:gd name="connsiteX1" fmla="*/ 594187 w 827076"/>
                  <a:gd name="connsiteY1" fmla="*/ 0 h 862012"/>
                  <a:gd name="connsiteX2" fmla="*/ 575136 w 827076"/>
                  <a:gd name="connsiteY2" fmla="*/ 862012 h 862012"/>
                  <a:gd name="connsiteX3" fmla="*/ 0 w 827076"/>
                  <a:gd name="connsiteY3" fmla="*/ 838199 h 862012"/>
                  <a:gd name="connsiteX4" fmla="*/ 9525 w 827076"/>
                  <a:gd name="connsiteY4" fmla="*/ 4762 h 862012"/>
                  <a:gd name="connsiteX0" fmla="*/ 9525 w 874074"/>
                  <a:gd name="connsiteY0" fmla="*/ 4762 h 862012"/>
                  <a:gd name="connsiteX1" fmla="*/ 594187 w 874074"/>
                  <a:gd name="connsiteY1" fmla="*/ 0 h 862012"/>
                  <a:gd name="connsiteX2" fmla="*/ 575136 w 874074"/>
                  <a:gd name="connsiteY2" fmla="*/ 862012 h 862012"/>
                  <a:gd name="connsiteX3" fmla="*/ 0 w 874074"/>
                  <a:gd name="connsiteY3" fmla="*/ 838199 h 862012"/>
                  <a:gd name="connsiteX4" fmla="*/ 9525 w 874074"/>
                  <a:gd name="connsiteY4" fmla="*/ 4762 h 862012"/>
                  <a:gd name="connsiteX0" fmla="*/ 9525 w 874074"/>
                  <a:gd name="connsiteY0" fmla="*/ 4762 h 862012"/>
                  <a:gd name="connsiteX1" fmla="*/ 594187 w 874074"/>
                  <a:gd name="connsiteY1" fmla="*/ 0 h 862012"/>
                  <a:gd name="connsiteX2" fmla="*/ 575136 w 874074"/>
                  <a:gd name="connsiteY2" fmla="*/ 862012 h 862012"/>
                  <a:gd name="connsiteX3" fmla="*/ 0 w 874074"/>
                  <a:gd name="connsiteY3" fmla="*/ 838199 h 862012"/>
                  <a:gd name="connsiteX4" fmla="*/ 9525 w 874074"/>
                  <a:gd name="connsiteY4" fmla="*/ 4762 h 862012"/>
                  <a:gd name="connsiteX0" fmla="*/ 207450 w 1071999"/>
                  <a:gd name="connsiteY0" fmla="*/ 4762 h 862012"/>
                  <a:gd name="connsiteX1" fmla="*/ 792112 w 1071999"/>
                  <a:gd name="connsiteY1" fmla="*/ 0 h 862012"/>
                  <a:gd name="connsiteX2" fmla="*/ 773061 w 1071999"/>
                  <a:gd name="connsiteY2" fmla="*/ 862012 h 862012"/>
                  <a:gd name="connsiteX3" fmla="*/ 197925 w 1071999"/>
                  <a:gd name="connsiteY3" fmla="*/ 838199 h 862012"/>
                  <a:gd name="connsiteX4" fmla="*/ 207450 w 1071999"/>
                  <a:gd name="connsiteY4" fmla="*/ 4762 h 862012"/>
                  <a:gd name="connsiteX0" fmla="*/ 260268 w 1124817"/>
                  <a:gd name="connsiteY0" fmla="*/ 4762 h 862012"/>
                  <a:gd name="connsiteX1" fmla="*/ 844930 w 1124817"/>
                  <a:gd name="connsiteY1" fmla="*/ 0 h 862012"/>
                  <a:gd name="connsiteX2" fmla="*/ 825879 w 1124817"/>
                  <a:gd name="connsiteY2" fmla="*/ 862012 h 862012"/>
                  <a:gd name="connsiteX3" fmla="*/ 250743 w 1124817"/>
                  <a:gd name="connsiteY3" fmla="*/ 838199 h 862012"/>
                  <a:gd name="connsiteX4" fmla="*/ 260268 w 1124817"/>
                  <a:gd name="connsiteY4" fmla="*/ 4762 h 862012"/>
                  <a:gd name="connsiteX0" fmla="*/ 260268 w 1124817"/>
                  <a:gd name="connsiteY0" fmla="*/ 4762 h 862012"/>
                  <a:gd name="connsiteX1" fmla="*/ 844930 w 1124817"/>
                  <a:gd name="connsiteY1" fmla="*/ 0 h 862012"/>
                  <a:gd name="connsiteX2" fmla="*/ 825879 w 1124817"/>
                  <a:gd name="connsiteY2" fmla="*/ 862012 h 862012"/>
                  <a:gd name="connsiteX3" fmla="*/ 250743 w 1124817"/>
                  <a:gd name="connsiteY3" fmla="*/ 838199 h 862012"/>
                  <a:gd name="connsiteX4" fmla="*/ 260268 w 1124817"/>
                  <a:gd name="connsiteY4" fmla="*/ 4762 h 862012"/>
                  <a:gd name="connsiteX0" fmla="*/ 260268 w 1124817"/>
                  <a:gd name="connsiteY0" fmla="*/ 4762 h 862012"/>
                  <a:gd name="connsiteX1" fmla="*/ 844930 w 1124817"/>
                  <a:gd name="connsiteY1" fmla="*/ 0 h 862012"/>
                  <a:gd name="connsiteX2" fmla="*/ 825879 w 1124817"/>
                  <a:gd name="connsiteY2" fmla="*/ 862012 h 862012"/>
                  <a:gd name="connsiteX3" fmla="*/ 250743 w 1124817"/>
                  <a:gd name="connsiteY3" fmla="*/ 838199 h 862012"/>
                  <a:gd name="connsiteX4" fmla="*/ 260268 w 1124817"/>
                  <a:gd name="connsiteY4" fmla="*/ 4762 h 862012"/>
                  <a:gd name="connsiteX0" fmla="*/ 260268 w 1124817"/>
                  <a:gd name="connsiteY0" fmla="*/ 4762 h 916355"/>
                  <a:gd name="connsiteX1" fmla="*/ 844930 w 1124817"/>
                  <a:gd name="connsiteY1" fmla="*/ 0 h 916355"/>
                  <a:gd name="connsiteX2" fmla="*/ 825879 w 1124817"/>
                  <a:gd name="connsiteY2" fmla="*/ 862012 h 916355"/>
                  <a:gd name="connsiteX3" fmla="*/ 543056 w 1124817"/>
                  <a:gd name="connsiteY3" fmla="*/ 819150 h 916355"/>
                  <a:gd name="connsiteX4" fmla="*/ 250743 w 1124817"/>
                  <a:gd name="connsiteY4" fmla="*/ 838199 h 916355"/>
                  <a:gd name="connsiteX5" fmla="*/ 260268 w 1124817"/>
                  <a:gd name="connsiteY5" fmla="*/ 4762 h 916355"/>
                  <a:gd name="connsiteX0" fmla="*/ 260268 w 1124817"/>
                  <a:gd name="connsiteY0" fmla="*/ 4762 h 895643"/>
                  <a:gd name="connsiteX1" fmla="*/ 844930 w 1124817"/>
                  <a:gd name="connsiteY1" fmla="*/ 0 h 895643"/>
                  <a:gd name="connsiteX2" fmla="*/ 825879 w 1124817"/>
                  <a:gd name="connsiteY2" fmla="*/ 862012 h 895643"/>
                  <a:gd name="connsiteX3" fmla="*/ 543056 w 1124817"/>
                  <a:gd name="connsiteY3" fmla="*/ 819150 h 895643"/>
                  <a:gd name="connsiteX4" fmla="*/ 250743 w 1124817"/>
                  <a:gd name="connsiteY4" fmla="*/ 838199 h 895643"/>
                  <a:gd name="connsiteX5" fmla="*/ 260268 w 1124817"/>
                  <a:gd name="connsiteY5" fmla="*/ 4762 h 895643"/>
                  <a:gd name="connsiteX0" fmla="*/ 260268 w 1124817"/>
                  <a:gd name="connsiteY0" fmla="*/ 4762 h 872265"/>
                  <a:gd name="connsiteX1" fmla="*/ 844930 w 1124817"/>
                  <a:gd name="connsiteY1" fmla="*/ 0 h 872265"/>
                  <a:gd name="connsiteX2" fmla="*/ 825879 w 1124817"/>
                  <a:gd name="connsiteY2" fmla="*/ 862012 h 872265"/>
                  <a:gd name="connsiteX3" fmla="*/ 543056 w 1124817"/>
                  <a:gd name="connsiteY3" fmla="*/ 819150 h 872265"/>
                  <a:gd name="connsiteX4" fmla="*/ 250743 w 1124817"/>
                  <a:gd name="connsiteY4" fmla="*/ 838199 h 872265"/>
                  <a:gd name="connsiteX5" fmla="*/ 260268 w 1124817"/>
                  <a:gd name="connsiteY5" fmla="*/ 4762 h 872265"/>
                  <a:gd name="connsiteX0" fmla="*/ 260268 w 1099988"/>
                  <a:gd name="connsiteY0" fmla="*/ 4762 h 872265"/>
                  <a:gd name="connsiteX1" fmla="*/ 844930 w 1099988"/>
                  <a:gd name="connsiteY1" fmla="*/ 0 h 872265"/>
                  <a:gd name="connsiteX2" fmla="*/ 825879 w 1099988"/>
                  <a:gd name="connsiteY2" fmla="*/ 862012 h 872265"/>
                  <a:gd name="connsiteX3" fmla="*/ 543056 w 1099988"/>
                  <a:gd name="connsiteY3" fmla="*/ 819150 h 872265"/>
                  <a:gd name="connsiteX4" fmla="*/ 250743 w 1099988"/>
                  <a:gd name="connsiteY4" fmla="*/ 838199 h 872265"/>
                  <a:gd name="connsiteX5" fmla="*/ 260268 w 1099988"/>
                  <a:gd name="connsiteY5" fmla="*/ 4762 h 872265"/>
                  <a:gd name="connsiteX0" fmla="*/ 260268 w 1108250"/>
                  <a:gd name="connsiteY0" fmla="*/ 4762 h 872265"/>
                  <a:gd name="connsiteX1" fmla="*/ 844930 w 1108250"/>
                  <a:gd name="connsiteY1" fmla="*/ 0 h 872265"/>
                  <a:gd name="connsiteX2" fmla="*/ 825879 w 1108250"/>
                  <a:gd name="connsiteY2" fmla="*/ 862012 h 872265"/>
                  <a:gd name="connsiteX3" fmla="*/ 543056 w 1108250"/>
                  <a:gd name="connsiteY3" fmla="*/ 819150 h 872265"/>
                  <a:gd name="connsiteX4" fmla="*/ 250743 w 1108250"/>
                  <a:gd name="connsiteY4" fmla="*/ 838199 h 872265"/>
                  <a:gd name="connsiteX5" fmla="*/ 260268 w 1108250"/>
                  <a:gd name="connsiteY5" fmla="*/ 4762 h 872265"/>
                  <a:gd name="connsiteX0" fmla="*/ 260268 w 1108250"/>
                  <a:gd name="connsiteY0" fmla="*/ 4762 h 872265"/>
                  <a:gd name="connsiteX1" fmla="*/ 844930 w 1108250"/>
                  <a:gd name="connsiteY1" fmla="*/ 0 h 872265"/>
                  <a:gd name="connsiteX2" fmla="*/ 825879 w 1108250"/>
                  <a:gd name="connsiteY2" fmla="*/ 862012 h 872265"/>
                  <a:gd name="connsiteX3" fmla="*/ 543056 w 1108250"/>
                  <a:gd name="connsiteY3" fmla="*/ 819150 h 872265"/>
                  <a:gd name="connsiteX4" fmla="*/ 250743 w 1108250"/>
                  <a:gd name="connsiteY4" fmla="*/ 838199 h 872265"/>
                  <a:gd name="connsiteX5" fmla="*/ 260268 w 1108250"/>
                  <a:gd name="connsiteY5" fmla="*/ 4762 h 872265"/>
                  <a:gd name="connsiteX0" fmla="*/ 260268 w 1108250"/>
                  <a:gd name="connsiteY0" fmla="*/ 53160 h 920663"/>
                  <a:gd name="connsiteX1" fmla="*/ 543056 w 1108250"/>
                  <a:gd name="connsiteY1" fmla="*/ 110310 h 920663"/>
                  <a:gd name="connsiteX2" fmla="*/ 844930 w 1108250"/>
                  <a:gd name="connsiteY2" fmla="*/ 48398 h 920663"/>
                  <a:gd name="connsiteX3" fmla="*/ 825879 w 1108250"/>
                  <a:gd name="connsiteY3" fmla="*/ 910410 h 920663"/>
                  <a:gd name="connsiteX4" fmla="*/ 543056 w 1108250"/>
                  <a:gd name="connsiteY4" fmla="*/ 867548 h 920663"/>
                  <a:gd name="connsiteX5" fmla="*/ 250743 w 1108250"/>
                  <a:gd name="connsiteY5" fmla="*/ 886597 h 920663"/>
                  <a:gd name="connsiteX6" fmla="*/ 260268 w 1108250"/>
                  <a:gd name="connsiteY6" fmla="*/ 53160 h 920663"/>
                  <a:gd name="connsiteX0" fmla="*/ 260268 w 1108250"/>
                  <a:gd name="connsiteY0" fmla="*/ 47259 h 914762"/>
                  <a:gd name="connsiteX1" fmla="*/ 543056 w 1108250"/>
                  <a:gd name="connsiteY1" fmla="*/ 104409 h 914762"/>
                  <a:gd name="connsiteX2" fmla="*/ 844930 w 1108250"/>
                  <a:gd name="connsiteY2" fmla="*/ 42497 h 914762"/>
                  <a:gd name="connsiteX3" fmla="*/ 825879 w 1108250"/>
                  <a:gd name="connsiteY3" fmla="*/ 904509 h 914762"/>
                  <a:gd name="connsiteX4" fmla="*/ 543056 w 1108250"/>
                  <a:gd name="connsiteY4" fmla="*/ 861647 h 914762"/>
                  <a:gd name="connsiteX5" fmla="*/ 250743 w 1108250"/>
                  <a:gd name="connsiteY5" fmla="*/ 880696 h 914762"/>
                  <a:gd name="connsiteX6" fmla="*/ 260268 w 1108250"/>
                  <a:gd name="connsiteY6" fmla="*/ 47259 h 914762"/>
                  <a:gd name="connsiteX0" fmla="*/ 260268 w 1108250"/>
                  <a:gd name="connsiteY0" fmla="*/ 10138 h 877641"/>
                  <a:gd name="connsiteX1" fmla="*/ 543056 w 1108250"/>
                  <a:gd name="connsiteY1" fmla="*/ 67288 h 877641"/>
                  <a:gd name="connsiteX2" fmla="*/ 844930 w 1108250"/>
                  <a:gd name="connsiteY2" fmla="*/ 5376 h 877641"/>
                  <a:gd name="connsiteX3" fmla="*/ 825879 w 1108250"/>
                  <a:gd name="connsiteY3" fmla="*/ 867388 h 877641"/>
                  <a:gd name="connsiteX4" fmla="*/ 543056 w 1108250"/>
                  <a:gd name="connsiteY4" fmla="*/ 824526 h 877641"/>
                  <a:gd name="connsiteX5" fmla="*/ 250743 w 1108250"/>
                  <a:gd name="connsiteY5" fmla="*/ 843575 h 877641"/>
                  <a:gd name="connsiteX6" fmla="*/ 260268 w 1108250"/>
                  <a:gd name="connsiteY6" fmla="*/ 10138 h 877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08250" h="877641">
                    <a:moveTo>
                      <a:pt x="260268" y="10138"/>
                    </a:moveTo>
                    <a:cubicBezTo>
                      <a:pt x="451068" y="-23199"/>
                      <a:pt x="445612" y="68082"/>
                      <a:pt x="543056" y="67288"/>
                    </a:cubicBezTo>
                    <a:cubicBezTo>
                      <a:pt x="640500" y="66494"/>
                      <a:pt x="754137" y="-22405"/>
                      <a:pt x="844930" y="5376"/>
                    </a:cubicBezTo>
                    <a:cubicBezTo>
                      <a:pt x="1338643" y="149838"/>
                      <a:pt x="1022729" y="780076"/>
                      <a:pt x="825879" y="867388"/>
                    </a:cubicBezTo>
                    <a:cubicBezTo>
                      <a:pt x="747786" y="904694"/>
                      <a:pt x="638912" y="828495"/>
                      <a:pt x="543056" y="824526"/>
                    </a:cubicBezTo>
                    <a:cubicBezTo>
                      <a:pt x="447200" y="820557"/>
                      <a:pt x="327244" y="918188"/>
                      <a:pt x="250743" y="843575"/>
                    </a:cubicBezTo>
                    <a:cubicBezTo>
                      <a:pt x="-198520" y="527663"/>
                      <a:pt x="52305" y="2200"/>
                      <a:pt x="260268" y="1013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3000">
                    <a:srgbClr val="C00000"/>
                  </a:gs>
                </a:gsLst>
                <a:lin ang="120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DE81076-DDBC-401C-B5FF-F308105362B4}"/>
                </a:ext>
              </a:extLst>
            </p:cNvPr>
            <p:cNvGrpSpPr/>
            <p:nvPr/>
          </p:nvGrpSpPr>
          <p:grpSpPr>
            <a:xfrm rot="21279517">
              <a:off x="4342395" y="3185529"/>
              <a:ext cx="4096301" cy="2650099"/>
              <a:chOff x="1994760" y="1651922"/>
              <a:chExt cx="3882972" cy="2512086"/>
            </a:xfrm>
          </p:grpSpPr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FECD3F54-62F0-4006-BBF3-9518357BDD6C}"/>
                  </a:ext>
                </a:extLst>
              </p:cNvPr>
              <p:cNvSpPr/>
              <p:nvPr/>
            </p:nvSpPr>
            <p:spPr>
              <a:xfrm>
                <a:off x="3074836" y="3120886"/>
                <a:ext cx="914400" cy="9144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5CDB5615-F4F1-4F6A-9C6D-17C4DFAFACB3}"/>
                  </a:ext>
                </a:extLst>
              </p:cNvPr>
              <p:cNvSpPr/>
              <p:nvPr/>
            </p:nvSpPr>
            <p:spPr>
              <a:xfrm>
                <a:off x="3405437" y="3129072"/>
                <a:ext cx="914400" cy="9144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FD569323-0558-4AB4-BD9F-42D67825574D}"/>
                  </a:ext>
                </a:extLst>
              </p:cNvPr>
              <p:cNvSpPr/>
              <p:nvPr/>
            </p:nvSpPr>
            <p:spPr>
              <a:xfrm>
                <a:off x="4016541" y="3249608"/>
                <a:ext cx="914400" cy="9144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C997873-15BE-4E12-B5E8-8E43130F6BA6}"/>
                  </a:ext>
                </a:extLst>
              </p:cNvPr>
              <p:cNvSpPr/>
              <p:nvPr/>
            </p:nvSpPr>
            <p:spPr>
              <a:xfrm rot="20771261">
                <a:off x="4105669" y="2503868"/>
                <a:ext cx="1772063" cy="936642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828A188C-C82B-461E-89F8-54E1894394EF}"/>
                  </a:ext>
                </a:extLst>
              </p:cNvPr>
              <p:cNvSpPr/>
              <p:nvPr/>
            </p:nvSpPr>
            <p:spPr>
              <a:xfrm>
                <a:off x="3488632" y="2812773"/>
                <a:ext cx="868019" cy="61622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370A2E2E-F76B-4AC1-B54E-B7B9DA89FD7A}"/>
                  </a:ext>
                </a:extLst>
              </p:cNvPr>
              <p:cNvSpPr/>
              <p:nvPr/>
            </p:nvSpPr>
            <p:spPr>
              <a:xfrm>
                <a:off x="2584173" y="2120348"/>
                <a:ext cx="1338469" cy="107342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Arc 65">
                <a:extLst>
                  <a:ext uri="{FF2B5EF4-FFF2-40B4-BE49-F238E27FC236}">
                    <a16:creationId xmlns:a16="http://schemas.microsoft.com/office/drawing/2014/main" id="{E2F871D7-E598-4572-88E0-AC3559E6B4FE}"/>
                  </a:ext>
                </a:extLst>
              </p:cNvPr>
              <p:cNvSpPr/>
              <p:nvPr/>
            </p:nvSpPr>
            <p:spPr>
              <a:xfrm>
                <a:off x="4275930" y="3238501"/>
                <a:ext cx="914400" cy="9144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51C624B4-45D8-4C7D-9CA3-5436172098AA}"/>
                  </a:ext>
                </a:extLst>
              </p:cNvPr>
              <p:cNvSpPr/>
              <p:nvPr/>
            </p:nvSpPr>
            <p:spPr>
              <a:xfrm>
                <a:off x="3564945" y="3236051"/>
                <a:ext cx="914400" cy="9144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Arc 67">
                <a:extLst>
                  <a:ext uri="{FF2B5EF4-FFF2-40B4-BE49-F238E27FC236}">
                    <a16:creationId xmlns:a16="http://schemas.microsoft.com/office/drawing/2014/main" id="{F9C12F55-C822-42CC-80BE-525BE082886B}"/>
                  </a:ext>
                </a:extLst>
              </p:cNvPr>
              <p:cNvSpPr/>
              <p:nvPr/>
            </p:nvSpPr>
            <p:spPr>
              <a:xfrm>
                <a:off x="3209096" y="3217744"/>
                <a:ext cx="914400" cy="9144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Arc 68">
                <a:extLst>
                  <a:ext uri="{FF2B5EF4-FFF2-40B4-BE49-F238E27FC236}">
                    <a16:creationId xmlns:a16="http://schemas.microsoft.com/office/drawing/2014/main" id="{4F1833B1-590A-4EE2-B867-5BAE58692A8C}"/>
                  </a:ext>
                </a:extLst>
              </p:cNvPr>
              <p:cNvSpPr/>
              <p:nvPr/>
            </p:nvSpPr>
            <p:spPr>
              <a:xfrm flipH="1">
                <a:off x="3509839" y="1723319"/>
                <a:ext cx="914400" cy="9144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Arc 69">
                <a:extLst>
                  <a:ext uri="{FF2B5EF4-FFF2-40B4-BE49-F238E27FC236}">
                    <a16:creationId xmlns:a16="http://schemas.microsoft.com/office/drawing/2014/main" id="{0D099D19-6237-42B5-9E87-5C3E9E9D5C97}"/>
                  </a:ext>
                </a:extLst>
              </p:cNvPr>
              <p:cNvSpPr/>
              <p:nvPr/>
            </p:nvSpPr>
            <p:spPr>
              <a:xfrm>
                <a:off x="1994760" y="1776595"/>
                <a:ext cx="914400" cy="9144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84C2981-834B-4014-A40E-0DACA0278769}"/>
                  </a:ext>
                </a:extLst>
              </p:cNvPr>
              <p:cNvSpPr/>
              <p:nvPr/>
            </p:nvSpPr>
            <p:spPr>
              <a:xfrm flipH="1">
                <a:off x="3862637" y="1651922"/>
                <a:ext cx="207848" cy="16669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C930A771-79C0-4902-97F1-E281CDDCC109}"/>
                  </a:ext>
                </a:extLst>
              </p:cNvPr>
              <p:cNvSpPr/>
              <p:nvPr/>
            </p:nvSpPr>
            <p:spPr>
              <a:xfrm flipH="1">
                <a:off x="2376657" y="1658546"/>
                <a:ext cx="207848" cy="16669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22B7B4F5-3F2D-4991-88B6-CDEF28B9D42C}"/>
                  </a:ext>
                </a:extLst>
              </p:cNvPr>
              <p:cNvSpPr/>
              <p:nvPr/>
            </p:nvSpPr>
            <p:spPr>
              <a:xfrm flipH="1">
                <a:off x="3900608" y="3568664"/>
                <a:ext cx="154772" cy="8970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EAE2500-A5C9-4EF2-8D4C-F19C637C5F3A}"/>
                  </a:ext>
                </a:extLst>
              </p:cNvPr>
              <p:cNvSpPr/>
              <p:nvPr/>
            </p:nvSpPr>
            <p:spPr>
              <a:xfrm flipH="1">
                <a:off x="4086076" y="3609063"/>
                <a:ext cx="154772" cy="8970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8F2B9DB9-67DF-465A-8ED2-0BCA64746DB0}"/>
                  </a:ext>
                </a:extLst>
              </p:cNvPr>
              <p:cNvSpPr/>
              <p:nvPr/>
            </p:nvSpPr>
            <p:spPr>
              <a:xfrm flipH="1">
                <a:off x="4257756" y="3533233"/>
                <a:ext cx="154772" cy="8970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99BEC7D7-1A21-412E-BA27-905649F49DCE}"/>
                  </a:ext>
                </a:extLst>
              </p:cNvPr>
              <p:cNvSpPr/>
              <p:nvPr/>
            </p:nvSpPr>
            <p:spPr>
              <a:xfrm flipH="1">
                <a:off x="4429062" y="3625512"/>
                <a:ext cx="154772" cy="8970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6E96FA64-3EDD-4855-A31F-6AAB18E008A1}"/>
                  </a:ext>
                </a:extLst>
              </p:cNvPr>
              <p:cNvSpPr/>
              <p:nvPr/>
            </p:nvSpPr>
            <p:spPr>
              <a:xfrm flipH="1">
                <a:off x="4863775" y="3652133"/>
                <a:ext cx="154772" cy="8970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1A46579C-02FA-4DBF-A9A0-78EF6A5AAC3C}"/>
                  </a:ext>
                </a:extLst>
              </p:cNvPr>
              <p:cNvSpPr/>
              <p:nvPr/>
            </p:nvSpPr>
            <p:spPr>
              <a:xfrm flipH="1">
                <a:off x="5141241" y="3638501"/>
                <a:ext cx="154772" cy="8970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Arc 78">
                <a:extLst>
                  <a:ext uri="{FF2B5EF4-FFF2-40B4-BE49-F238E27FC236}">
                    <a16:creationId xmlns:a16="http://schemas.microsoft.com/office/drawing/2014/main" id="{AE27FE67-6E16-4AE4-A8B7-9753D092DBE9}"/>
                  </a:ext>
                </a:extLst>
              </p:cNvPr>
              <p:cNvSpPr/>
              <p:nvPr/>
            </p:nvSpPr>
            <p:spPr>
              <a:xfrm rot="2611023" flipH="1">
                <a:off x="3313639" y="2368503"/>
                <a:ext cx="302735" cy="302735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rc 79">
                <a:extLst>
                  <a:ext uri="{FF2B5EF4-FFF2-40B4-BE49-F238E27FC236}">
                    <a16:creationId xmlns:a16="http://schemas.microsoft.com/office/drawing/2014/main" id="{9FBA037A-B02B-4A9F-9C4E-45E3CADCC716}"/>
                  </a:ext>
                </a:extLst>
              </p:cNvPr>
              <p:cNvSpPr/>
              <p:nvPr/>
            </p:nvSpPr>
            <p:spPr>
              <a:xfrm rot="2611023" flipH="1">
                <a:off x="2893562" y="2368504"/>
                <a:ext cx="302735" cy="302735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D07261B-BE5D-4841-BF60-BFA72F54A44D}"/>
                  </a:ext>
                </a:extLst>
              </p:cNvPr>
              <p:cNvSpPr/>
              <p:nvPr/>
            </p:nvSpPr>
            <p:spPr>
              <a:xfrm flipH="1">
                <a:off x="3359110" y="2487630"/>
                <a:ext cx="295734" cy="2371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8C8DB32-3B37-46CF-883B-46F6E9A7FECF}"/>
                  </a:ext>
                </a:extLst>
              </p:cNvPr>
              <p:cNvSpPr/>
              <p:nvPr/>
            </p:nvSpPr>
            <p:spPr>
              <a:xfrm flipH="1">
                <a:off x="3495829" y="2510181"/>
                <a:ext cx="150893" cy="202462"/>
              </a:xfrm>
              <a:custGeom>
                <a:avLst/>
                <a:gdLst>
                  <a:gd name="connsiteX0" fmla="*/ 69314 w 150893"/>
                  <a:gd name="connsiteY0" fmla="*/ 0 h 202462"/>
                  <a:gd name="connsiteX1" fmla="*/ 43309 w 150893"/>
                  <a:gd name="connsiteY1" fmla="*/ 14061 h 202462"/>
                  <a:gd name="connsiteX2" fmla="*/ 0 w 150893"/>
                  <a:gd name="connsiteY2" fmla="*/ 97915 h 202462"/>
                  <a:gd name="connsiteX3" fmla="*/ 43309 w 150893"/>
                  <a:gd name="connsiteY3" fmla="*/ 181769 h 202462"/>
                  <a:gd name="connsiteX4" fmla="*/ 81579 w 150893"/>
                  <a:gd name="connsiteY4" fmla="*/ 202462 h 202462"/>
                  <a:gd name="connsiteX5" fmla="*/ 107584 w 150893"/>
                  <a:gd name="connsiteY5" fmla="*/ 188401 h 202462"/>
                  <a:gd name="connsiteX6" fmla="*/ 150893 w 150893"/>
                  <a:gd name="connsiteY6" fmla="*/ 104547 h 202462"/>
                  <a:gd name="connsiteX7" fmla="*/ 107584 w 150893"/>
                  <a:gd name="connsiteY7" fmla="*/ 20693 h 202462"/>
                  <a:gd name="connsiteX8" fmla="*/ 69314 w 150893"/>
                  <a:gd name="connsiteY8" fmla="*/ 0 h 202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893" h="202462">
                    <a:moveTo>
                      <a:pt x="69314" y="0"/>
                    </a:moveTo>
                    <a:lnTo>
                      <a:pt x="43309" y="14061"/>
                    </a:lnTo>
                    <a:cubicBezTo>
                      <a:pt x="16551" y="35521"/>
                      <a:pt x="0" y="65168"/>
                      <a:pt x="0" y="97915"/>
                    </a:cubicBezTo>
                    <a:cubicBezTo>
                      <a:pt x="0" y="130662"/>
                      <a:pt x="16551" y="160309"/>
                      <a:pt x="43309" y="181769"/>
                    </a:cubicBezTo>
                    <a:lnTo>
                      <a:pt x="81579" y="202462"/>
                    </a:lnTo>
                    <a:lnTo>
                      <a:pt x="107584" y="188401"/>
                    </a:lnTo>
                    <a:cubicBezTo>
                      <a:pt x="134343" y="166941"/>
                      <a:pt x="150893" y="137294"/>
                      <a:pt x="150893" y="104547"/>
                    </a:cubicBezTo>
                    <a:cubicBezTo>
                      <a:pt x="150893" y="71800"/>
                      <a:pt x="134343" y="42153"/>
                      <a:pt x="107584" y="20693"/>
                    </a:cubicBezTo>
                    <a:lnTo>
                      <a:pt x="69314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A2AF8EF3-B943-4786-8BDA-CA8C12D3CB65}"/>
                  </a:ext>
                </a:extLst>
              </p:cNvPr>
              <p:cNvSpPr/>
              <p:nvPr/>
            </p:nvSpPr>
            <p:spPr>
              <a:xfrm flipV="1">
                <a:off x="3538186" y="2546373"/>
                <a:ext cx="73099" cy="73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45DB9B2D-CC62-4A2D-A2B9-B91574558CC8}"/>
                  </a:ext>
                </a:extLst>
              </p:cNvPr>
              <p:cNvSpPr/>
              <p:nvPr/>
            </p:nvSpPr>
            <p:spPr>
              <a:xfrm rot="5400000">
                <a:off x="3548596" y="2643154"/>
                <a:ext cx="71641" cy="34788"/>
              </a:xfrm>
              <a:custGeom>
                <a:avLst/>
                <a:gdLst>
                  <a:gd name="connsiteX0" fmla="*/ 0 w 71641"/>
                  <a:gd name="connsiteY0" fmla="*/ 34788 h 34788"/>
                  <a:gd name="connsiteX1" fmla="*/ 9976 w 71641"/>
                  <a:gd name="connsiteY1" fmla="*/ 10705 h 34788"/>
                  <a:gd name="connsiteX2" fmla="*/ 35821 w 71641"/>
                  <a:gd name="connsiteY2" fmla="*/ 0 h 34788"/>
                  <a:gd name="connsiteX3" fmla="*/ 61666 w 71641"/>
                  <a:gd name="connsiteY3" fmla="*/ 10705 h 34788"/>
                  <a:gd name="connsiteX4" fmla="*/ 71641 w 71641"/>
                  <a:gd name="connsiteY4" fmla="*/ 34788 h 34788"/>
                  <a:gd name="connsiteX5" fmla="*/ 0 w 71641"/>
                  <a:gd name="connsiteY5" fmla="*/ 34788 h 34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641" h="34788">
                    <a:moveTo>
                      <a:pt x="0" y="34788"/>
                    </a:moveTo>
                    <a:lnTo>
                      <a:pt x="9976" y="10705"/>
                    </a:lnTo>
                    <a:cubicBezTo>
                      <a:pt x="16590" y="4091"/>
                      <a:pt x="25728" y="0"/>
                      <a:pt x="35821" y="0"/>
                    </a:cubicBezTo>
                    <a:cubicBezTo>
                      <a:pt x="45914" y="0"/>
                      <a:pt x="55051" y="4091"/>
                      <a:pt x="61666" y="10705"/>
                    </a:cubicBezTo>
                    <a:lnTo>
                      <a:pt x="71641" y="34788"/>
                    </a:lnTo>
                    <a:lnTo>
                      <a:pt x="0" y="3478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28890100-3B2E-4BFD-9263-D7B9ACFBF7DB}"/>
                  </a:ext>
                </a:extLst>
              </p:cNvPr>
              <p:cNvSpPr/>
              <p:nvPr/>
            </p:nvSpPr>
            <p:spPr>
              <a:xfrm flipH="1">
                <a:off x="2889509" y="2495591"/>
                <a:ext cx="295734" cy="2371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4F1F5DC6-2C62-4A5C-8E5F-70D289BF69F6}"/>
                  </a:ext>
                </a:extLst>
              </p:cNvPr>
              <p:cNvSpPr/>
              <p:nvPr/>
            </p:nvSpPr>
            <p:spPr>
              <a:xfrm flipH="1">
                <a:off x="3029688" y="2512946"/>
                <a:ext cx="150893" cy="202462"/>
              </a:xfrm>
              <a:custGeom>
                <a:avLst/>
                <a:gdLst>
                  <a:gd name="connsiteX0" fmla="*/ 69314 w 150893"/>
                  <a:gd name="connsiteY0" fmla="*/ 0 h 202462"/>
                  <a:gd name="connsiteX1" fmla="*/ 43309 w 150893"/>
                  <a:gd name="connsiteY1" fmla="*/ 14061 h 202462"/>
                  <a:gd name="connsiteX2" fmla="*/ 0 w 150893"/>
                  <a:gd name="connsiteY2" fmla="*/ 97915 h 202462"/>
                  <a:gd name="connsiteX3" fmla="*/ 43309 w 150893"/>
                  <a:gd name="connsiteY3" fmla="*/ 181769 h 202462"/>
                  <a:gd name="connsiteX4" fmla="*/ 81579 w 150893"/>
                  <a:gd name="connsiteY4" fmla="*/ 202462 h 202462"/>
                  <a:gd name="connsiteX5" fmla="*/ 107584 w 150893"/>
                  <a:gd name="connsiteY5" fmla="*/ 188401 h 202462"/>
                  <a:gd name="connsiteX6" fmla="*/ 150893 w 150893"/>
                  <a:gd name="connsiteY6" fmla="*/ 104547 h 202462"/>
                  <a:gd name="connsiteX7" fmla="*/ 107584 w 150893"/>
                  <a:gd name="connsiteY7" fmla="*/ 20693 h 202462"/>
                  <a:gd name="connsiteX8" fmla="*/ 69314 w 150893"/>
                  <a:gd name="connsiteY8" fmla="*/ 0 h 202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893" h="202462">
                    <a:moveTo>
                      <a:pt x="69314" y="0"/>
                    </a:moveTo>
                    <a:lnTo>
                      <a:pt x="43309" y="14061"/>
                    </a:lnTo>
                    <a:cubicBezTo>
                      <a:pt x="16551" y="35521"/>
                      <a:pt x="0" y="65168"/>
                      <a:pt x="0" y="97915"/>
                    </a:cubicBezTo>
                    <a:cubicBezTo>
                      <a:pt x="0" y="130662"/>
                      <a:pt x="16551" y="160309"/>
                      <a:pt x="43309" y="181769"/>
                    </a:cubicBezTo>
                    <a:lnTo>
                      <a:pt x="81579" y="202462"/>
                    </a:lnTo>
                    <a:lnTo>
                      <a:pt x="107584" y="188401"/>
                    </a:lnTo>
                    <a:cubicBezTo>
                      <a:pt x="134343" y="166941"/>
                      <a:pt x="150893" y="137294"/>
                      <a:pt x="150893" y="104547"/>
                    </a:cubicBezTo>
                    <a:cubicBezTo>
                      <a:pt x="150893" y="71800"/>
                      <a:pt x="134343" y="42153"/>
                      <a:pt x="107584" y="20693"/>
                    </a:cubicBezTo>
                    <a:lnTo>
                      <a:pt x="69314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F02EFF62-C5B6-4CFA-9BC2-9F31F5458E94}"/>
                  </a:ext>
                </a:extLst>
              </p:cNvPr>
              <p:cNvSpPr/>
              <p:nvPr/>
            </p:nvSpPr>
            <p:spPr>
              <a:xfrm flipV="1">
                <a:off x="3068585" y="2554334"/>
                <a:ext cx="73099" cy="73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9673A16D-564A-4933-80BA-491F81A0B173}"/>
                  </a:ext>
                </a:extLst>
              </p:cNvPr>
              <p:cNvSpPr/>
              <p:nvPr/>
            </p:nvSpPr>
            <p:spPr>
              <a:xfrm rot="5400000">
                <a:off x="3078995" y="2651115"/>
                <a:ext cx="71641" cy="34788"/>
              </a:xfrm>
              <a:custGeom>
                <a:avLst/>
                <a:gdLst>
                  <a:gd name="connsiteX0" fmla="*/ 0 w 71641"/>
                  <a:gd name="connsiteY0" fmla="*/ 34788 h 34788"/>
                  <a:gd name="connsiteX1" fmla="*/ 9976 w 71641"/>
                  <a:gd name="connsiteY1" fmla="*/ 10705 h 34788"/>
                  <a:gd name="connsiteX2" fmla="*/ 35821 w 71641"/>
                  <a:gd name="connsiteY2" fmla="*/ 0 h 34788"/>
                  <a:gd name="connsiteX3" fmla="*/ 61666 w 71641"/>
                  <a:gd name="connsiteY3" fmla="*/ 10705 h 34788"/>
                  <a:gd name="connsiteX4" fmla="*/ 71641 w 71641"/>
                  <a:gd name="connsiteY4" fmla="*/ 34788 h 34788"/>
                  <a:gd name="connsiteX5" fmla="*/ 0 w 71641"/>
                  <a:gd name="connsiteY5" fmla="*/ 34788 h 34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641" h="34788">
                    <a:moveTo>
                      <a:pt x="0" y="34788"/>
                    </a:moveTo>
                    <a:lnTo>
                      <a:pt x="9976" y="10705"/>
                    </a:lnTo>
                    <a:cubicBezTo>
                      <a:pt x="16590" y="4091"/>
                      <a:pt x="25728" y="0"/>
                      <a:pt x="35821" y="0"/>
                    </a:cubicBezTo>
                    <a:cubicBezTo>
                      <a:pt x="45914" y="0"/>
                      <a:pt x="55051" y="4091"/>
                      <a:pt x="61666" y="10705"/>
                    </a:cubicBezTo>
                    <a:lnTo>
                      <a:pt x="71641" y="34788"/>
                    </a:lnTo>
                    <a:lnTo>
                      <a:pt x="0" y="3478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A36144EB-9CEE-4DFC-A6E9-66EE202F6A9C}"/>
                  </a:ext>
                </a:extLst>
              </p:cNvPr>
              <p:cNvSpPr/>
              <p:nvPr/>
            </p:nvSpPr>
            <p:spPr>
              <a:xfrm rot="2611023" flipV="1">
                <a:off x="3104821" y="2608999"/>
                <a:ext cx="302735" cy="302735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1" name="Arc 90">
            <a:extLst>
              <a:ext uri="{FF2B5EF4-FFF2-40B4-BE49-F238E27FC236}">
                <a16:creationId xmlns:a16="http://schemas.microsoft.com/office/drawing/2014/main" id="{3CC290D4-0361-4824-ACE2-933CDDFC326E}"/>
              </a:ext>
            </a:extLst>
          </p:cNvPr>
          <p:cNvSpPr/>
          <p:nvPr/>
        </p:nvSpPr>
        <p:spPr>
          <a:xfrm rot="18937232" flipH="1">
            <a:off x="6663785" y="2836690"/>
            <a:ext cx="3211621" cy="2456774"/>
          </a:xfrm>
          <a:prstGeom prst="arc">
            <a:avLst>
              <a:gd name="adj1" fmla="val 18788086"/>
              <a:gd name="adj2" fmla="val 17418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c 91">
            <a:extLst>
              <a:ext uri="{FF2B5EF4-FFF2-40B4-BE49-F238E27FC236}">
                <a16:creationId xmlns:a16="http://schemas.microsoft.com/office/drawing/2014/main" id="{EE98C59D-BA46-4344-AF5D-CB0E67EECAAD}"/>
              </a:ext>
            </a:extLst>
          </p:cNvPr>
          <p:cNvSpPr/>
          <p:nvPr/>
        </p:nvSpPr>
        <p:spPr>
          <a:xfrm rot="1407247">
            <a:off x="8408275" y="2962650"/>
            <a:ext cx="3211621" cy="2456774"/>
          </a:xfrm>
          <a:prstGeom prst="arc">
            <a:avLst>
              <a:gd name="adj1" fmla="val 20282501"/>
              <a:gd name="adj2" fmla="val 17418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EE5347CD-9F7E-4BE1-880C-8CD662D5AB18}"/>
              </a:ext>
            </a:extLst>
          </p:cNvPr>
          <p:cNvSpPr/>
          <p:nvPr/>
        </p:nvSpPr>
        <p:spPr>
          <a:xfrm>
            <a:off x="411999" y="5168013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7E3969A9-2C4D-44C0-BA16-3F303BAC08DB}"/>
              </a:ext>
            </a:extLst>
          </p:cNvPr>
          <p:cNvSpPr/>
          <p:nvPr/>
        </p:nvSpPr>
        <p:spPr>
          <a:xfrm>
            <a:off x="4736496" y="5155134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CD33435-7DE7-42D1-A538-A113A264465C}"/>
              </a:ext>
            </a:extLst>
          </p:cNvPr>
          <p:cNvSpPr/>
          <p:nvPr/>
        </p:nvSpPr>
        <p:spPr>
          <a:xfrm>
            <a:off x="398179" y="914718"/>
            <a:ext cx="4531620" cy="43562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9D85A21-2A1A-43BC-9B51-1EA38526503E}"/>
              </a:ext>
            </a:extLst>
          </p:cNvPr>
          <p:cNvSpPr/>
          <p:nvPr/>
        </p:nvSpPr>
        <p:spPr>
          <a:xfrm>
            <a:off x="555967" y="1060560"/>
            <a:ext cx="4228191" cy="4064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429DA0B-4759-44BA-BA8F-DD53DB8AEB92}"/>
              </a:ext>
            </a:extLst>
          </p:cNvPr>
          <p:cNvSpPr/>
          <p:nvPr/>
        </p:nvSpPr>
        <p:spPr>
          <a:xfrm>
            <a:off x="3462674" y="1000187"/>
            <a:ext cx="214770" cy="4239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B3FEEEF-B7AC-49F7-8070-0BDACAF60820}"/>
              </a:ext>
            </a:extLst>
          </p:cNvPr>
          <p:cNvSpPr/>
          <p:nvPr/>
        </p:nvSpPr>
        <p:spPr>
          <a:xfrm>
            <a:off x="1822220" y="1022996"/>
            <a:ext cx="207246" cy="40912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E4621D4-C3DF-4BAF-8ABA-ADABB4099D99}"/>
              </a:ext>
            </a:extLst>
          </p:cNvPr>
          <p:cNvSpPr/>
          <p:nvPr/>
        </p:nvSpPr>
        <p:spPr>
          <a:xfrm rot="5400000">
            <a:off x="2561434" y="414417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0C58CC0-64C0-413C-8712-00EC09DF1585}"/>
              </a:ext>
            </a:extLst>
          </p:cNvPr>
          <p:cNvSpPr/>
          <p:nvPr/>
        </p:nvSpPr>
        <p:spPr>
          <a:xfrm>
            <a:off x="576059" y="1221743"/>
            <a:ext cx="240770" cy="1178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D909565-4D3F-4811-A8CA-CDED6A523C73}"/>
              </a:ext>
            </a:extLst>
          </p:cNvPr>
          <p:cNvSpPr/>
          <p:nvPr/>
        </p:nvSpPr>
        <p:spPr>
          <a:xfrm>
            <a:off x="882063" y="1221743"/>
            <a:ext cx="240770" cy="1178048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549A8A1-64CC-4E80-9319-E34A5C0FE531}"/>
              </a:ext>
            </a:extLst>
          </p:cNvPr>
          <p:cNvSpPr/>
          <p:nvPr/>
        </p:nvSpPr>
        <p:spPr>
          <a:xfrm rot="20283488">
            <a:off x="1359156" y="1221742"/>
            <a:ext cx="240770" cy="1178048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C6D3A3E-34E5-4937-95B6-C0EA57ACFCAD}"/>
              </a:ext>
            </a:extLst>
          </p:cNvPr>
          <p:cNvSpPr/>
          <p:nvPr/>
        </p:nvSpPr>
        <p:spPr>
          <a:xfrm rot="16200000">
            <a:off x="2798223" y="1293206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4DD1D98-FD15-4834-90B6-5A529FE51F01}"/>
              </a:ext>
            </a:extLst>
          </p:cNvPr>
          <p:cNvSpPr/>
          <p:nvPr/>
        </p:nvSpPr>
        <p:spPr>
          <a:xfrm rot="16200000">
            <a:off x="2735071" y="1055854"/>
            <a:ext cx="237351" cy="10556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04BD4E7-B87E-4A8A-83D8-1CCC8B1AEB2E}"/>
              </a:ext>
            </a:extLst>
          </p:cNvPr>
          <p:cNvSpPr/>
          <p:nvPr/>
        </p:nvSpPr>
        <p:spPr>
          <a:xfrm rot="16200000">
            <a:off x="2794354" y="1509116"/>
            <a:ext cx="237351" cy="10556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14A1E82-FE34-42C7-8B6D-F8D0F473B4CD}"/>
              </a:ext>
            </a:extLst>
          </p:cNvPr>
          <p:cNvSpPr/>
          <p:nvPr/>
        </p:nvSpPr>
        <p:spPr>
          <a:xfrm rot="16200000">
            <a:off x="2794354" y="1739925"/>
            <a:ext cx="237351" cy="10556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C88EE6A-C4F9-4534-A8A1-2372EF8A0C4F}"/>
              </a:ext>
            </a:extLst>
          </p:cNvPr>
          <p:cNvSpPr/>
          <p:nvPr/>
        </p:nvSpPr>
        <p:spPr>
          <a:xfrm rot="1548409">
            <a:off x="4087761" y="1350940"/>
            <a:ext cx="237351" cy="1055624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CA5CF52-B210-4E23-90F4-D35F394A7CB3}"/>
              </a:ext>
            </a:extLst>
          </p:cNvPr>
          <p:cNvSpPr/>
          <p:nvPr/>
        </p:nvSpPr>
        <p:spPr>
          <a:xfrm rot="629540">
            <a:off x="4452675" y="1336672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E39263F-276B-4F08-BEA1-E0C9B9DDE6C8}"/>
              </a:ext>
            </a:extLst>
          </p:cNvPr>
          <p:cNvSpPr/>
          <p:nvPr/>
        </p:nvSpPr>
        <p:spPr>
          <a:xfrm>
            <a:off x="3910483" y="2778118"/>
            <a:ext cx="237351" cy="1055624"/>
          </a:xfrm>
          <a:prstGeom prst="rect">
            <a:avLst/>
          </a:prstGeom>
          <a:solidFill>
            <a:srgbClr val="FBEB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72BE9CE-C4C2-4A45-89BD-F68F5031B391}"/>
              </a:ext>
            </a:extLst>
          </p:cNvPr>
          <p:cNvGrpSpPr/>
          <p:nvPr/>
        </p:nvGrpSpPr>
        <p:grpSpPr>
          <a:xfrm>
            <a:off x="4323577" y="3068597"/>
            <a:ext cx="343368" cy="659169"/>
            <a:chOff x="5105637" y="2772045"/>
            <a:chExt cx="195715" cy="375717"/>
          </a:xfrm>
        </p:grpSpPr>
        <p:sp>
          <p:nvSpPr>
            <p:cNvPr id="118" name="Cylinder 117">
              <a:extLst>
                <a:ext uri="{FF2B5EF4-FFF2-40B4-BE49-F238E27FC236}">
                  <a16:creationId xmlns:a16="http://schemas.microsoft.com/office/drawing/2014/main" id="{99BFDEC7-8065-49BA-91D4-A5D929005FC7}"/>
                </a:ext>
              </a:extLst>
            </p:cNvPr>
            <p:cNvSpPr/>
            <p:nvPr/>
          </p:nvSpPr>
          <p:spPr>
            <a:xfrm>
              <a:off x="5105637" y="2940559"/>
              <a:ext cx="195715" cy="207203"/>
            </a:xfrm>
            <a:prstGeom prst="can">
              <a:avLst/>
            </a:prstGeom>
            <a:solidFill>
              <a:srgbClr val="A69F97"/>
            </a:solidFill>
            <a:ln>
              <a:solidFill>
                <a:srgbClr val="745E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51B738E-BA53-44DB-82E7-66E35934EC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73450" y="2772045"/>
              <a:ext cx="25085" cy="204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C6466885-1D92-4451-A7F8-77DC3E65F6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938" y="2777881"/>
              <a:ext cx="18382" cy="1924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B6A26F8-A407-49C5-BC76-225E9E083A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4487" y="2799356"/>
              <a:ext cx="44733" cy="177389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D035801-9A74-4DE5-9014-360AF5EB469B}"/>
              </a:ext>
            </a:extLst>
          </p:cNvPr>
          <p:cNvSpPr/>
          <p:nvPr/>
        </p:nvSpPr>
        <p:spPr>
          <a:xfrm>
            <a:off x="2579085" y="2688968"/>
            <a:ext cx="240770" cy="1178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03627FE-474C-4403-8979-0C4F17E5AEA9}"/>
              </a:ext>
            </a:extLst>
          </p:cNvPr>
          <p:cNvSpPr/>
          <p:nvPr/>
        </p:nvSpPr>
        <p:spPr>
          <a:xfrm>
            <a:off x="2302771" y="2675152"/>
            <a:ext cx="240770" cy="1178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84D0C77-C702-43BB-9927-2328CCC686A0}"/>
              </a:ext>
            </a:extLst>
          </p:cNvPr>
          <p:cNvSpPr/>
          <p:nvPr/>
        </p:nvSpPr>
        <p:spPr>
          <a:xfrm>
            <a:off x="2027852" y="2675152"/>
            <a:ext cx="240770" cy="11780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326FC6F-276C-477A-AA12-59F02FE893BB}"/>
              </a:ext>
            </a:extLst>
          </p:cNvPr>
          <p:cNvSpPr/>
          <p:nvPr/>
        </p:nvSpPr>
        <p:spPr>
          <a:xfrm rot="20391877">
            <a:off x="3026960" y="2821105"/>
            <a:ext cx="198381" cy="10328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136F0A8-763A-4B1B-9E9A-AFF3EA0F42EE}"/>
              </a:ext>
            </a:extLst>
          </p:cNvPr>
          <p:cNvSpPr/>
          <p:nvPr/>
        </p:nvSpPr>
        <p:spPr>
          <a:xfrm rot="1108322">
            <a:off x="1491737" y="4227154"/>
            <a:ext cx="180506" cy="8831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AAE35EC-0A78-4D31-888F-A7E85A5E4DA0}"/>
              </a:ext>
            </a:extLst>
          </p:cNvPr>
          <p:cNvSpPr/>
          <p:nvPr/>
        </p:nvSpPr>
        <p:spPr>
          <a:xfrm rot="5400000">
            <a:off x="2607791" y="4156721"/>
            <a:ext cx="294792" cy="1014663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2F94BCE-E99A-411B-A046-F8E4157908D3}"/>
              </a:ext>
            </a:extLst>
          </p:cNvPr>
          <p:cNvSpPr/>
          <p:nvPr/>
        </p:nvSpPr>
        <p:spPr>
          <a:xfrm rot="5400000">
            <a:off x="2564569" y="4459471"/>
            <a:ext cx="294792" cy="1014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27CE209-8CBA-4053-A18C-9114945F9A47}"/>
              </a:ext>
            </a:extLst>
          </p:cNvPr>
          <p:cNvSpPr/>
          <p:nvPr/>
        </p:nvSpPr>
        <p:spPr>
          <a:xfrm rot="5400000">
            <a:off x="1081401" y="2629896"/>
            <a:ext cx="294792" cy="101466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3F5D700-97B6-4750-8D66-16330FD7448F}"/>
              </a:ext>
            </a:extLst>
          </p:cNvPr>
          <p:cNvSpPr/>
          <p:nvPr/>
        </p:nvSpPr>
        <p:spPr>
          <a:xfrm rot="5400000">
            <a:off x="1065838" y="2905809"/>
            <a:ext cx="294792" cy="1014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1A9096-046C-4F34-8902-A2487C9553D1}"/>
              </a:ext>
            </a:extLst>
          </p:cNvPr>
          <p:cNvSpPr/>
          <p:nvPr/>
        </p:nvSpPr>
        <p:spPr>
          <a:xfrm rot="5400000">
            <a:off x="1065838" y="3188029"/>
            <a:ext cx="294792" cy="1014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68AD45E-C1AA-48AB-9981-FA0788379CBF}"/>
              </a:ext>
            </a:extLst>
          </p:cNvPr>
          <p:cNvSpPr/>
          <p:nvPr/>
        </p:nvSpPr>
        <p:spPr>
          <a:xfrm>
            <a:off x="3923363" y="4319473"/>
            <a:ext cx="258289" cy="805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E060C-2C39-469E-A591-E4DEDB52092C}"/>
              </a:ext>
            </a:extLst>
          </p:cNvPr>
          <p:cNvSpPr/>
          <p:nvPr/>
        </p:nvSpPr>
        <p:spPr>
          <a:xfrm>
            <a:off x="4228026" y="4307366"/>
            <a:ext cx="258289" cy="805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88932FA-3CC4-4DA6-A1D5-A898BF9FB79D}"/>
              </a:ext>
            </a:extLst>
          </p:cNvPr>
          <p:cNvSpPr/>
          <p:nvPr/>
        </p:nvSpPr>
        <p:spPr>
          <a:xfrm>
            <a:off x="4515752" y="4316238"/>
            <a:ext cx="258289" cy="805613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A44338A-5EA2-4E4A-B6B2-50312BC967C9}"/>
              </a:ext>
            </a:extLst>
          </p:cNvPr>
          <p:cNvSpPr/>
          <p:nvPr/>
        </p:nvSpPr>
        <p:spPr>
          <a:xfrm>
            <a:off x="3676549" y="2837924"/>
            <a:ext cx="223353" cy="996111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EBFB73E-02E9-4468-8683-ECE3A697B8CF}"/>
              </a:ext>
            </a:extLst>
          </p:cNvPr>
          <p:cNvSpPr/>
          <p:nvPr/>
        </p:nvSpPr>
        <p:spPr>
          <a:xfrm rot="5400000">
            <a:off x="2561434" y="1852424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DD68877-7F0D-4702-8B99-B6A16F4D7D63}"/>
              </a:ext>
            </a:extLst>
          </p:cNvPr>
          <p:cNvGrpSpPr/>
          <p:nvPr/>
        </p:nvGrpSpPr>
        <p:grpSpPr>
          <a:xfrm>
            <a:off x="589380" y="3993436"/>
            <a:ext cx="756974" cy="1135458"/>
            <a:chOff x="360920" y="3171908"/>
            <a:chExt cx="1345730" cy="2018591"/>
          </a:xfrm>
        </p:grpSpPr>
        <p:pic>
          <p:nvPicPr>
            <p:cNvPr id="140" name="Picture 2">
              <a:extLst>
                <a:ext uri="{FF2B5EF4-FFF2-40B4-BE49-F238E27FC236}">
                  <a16:creationId xmlns:a16="http://schemas.microsoft.com/office/drawing/2014/main" id="{45BFCE98-4660-4DFE-A51A-D76C3D8F8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20" y="3171908"/>
              <a:ext cx="1345730" cy="2018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Rectangle: Rounded Corners 197">
              <a:extLst>
                <a:ext uri="{FF2B5EF4-FFF2-40B4-BE49-F238E27FC236}">
                  <a16:creationId xmlns:a16="http://schemas.microsoft.com/office/drawing/2014/main" id="{1ED0C9C4-4D07-4449-9AEA-E2984DC7BD2B}"/>
                </a:ext>
              </a:extLst>
            </p:cNvPr>
            <p:cNvSpPr/>
            <p:nvPr/>
          </p:nvSpPr>
          <p:spPr>
            <a:xfrm>
              <a:off x="896932" y="4483952"/>
              <a:ext cx="364302" cy="604291"/>
            </a:xfrm>
            <a:custGeom>
              <a:avLst/>
              <a:gdLst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363887 w 363887"/>
                <a:gd name="connsiteY4" fmla="*/ 582549 h 701256"/>
                <a:gd name="connsiteX5" fmla="*/ 245180 w 363887"/>
                <a:gd name="connsiteY5" fmla="*/ 701256 h 701256"/>
                <a:gd name="connsiteX6" fmla="*/ 118707 w 363887"/>
                <a:gd name="connsiteY6" fmla="*/ 701256 h 701256"/>
                <a:gd name="connsiteX7" fmla="*/ 0 w 363887"/>
                <a:gd name="connsiteY7" fmla="*/ 582549 h 701256"/>
                <a:gd name="connsiteX8" fmla="*/ 0 w 363887"/>
                <a:gd name="connsiteY8" fmla="*/ 118707 h 701256"/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286061 w 363887"/>
                <a:gd name="connsiteY4" fmla="*/ 340915 h 701256"/>
                <a:gd name="connsiteX5" fmla="*/ 363887 w 363887"/>
                <a:gd name="connsiteY5" fmla="*/ 582549 h 701256"/>
                <a:gd name="connsiteX6" fmla="*/ 245180 w 363887"/>
                <a:gd name="connsiteY6" fmla="*/ 701256 h 701256"/>
                <a:gd name="connsiteX7" fmla="*/ 118707 w 363887"/>
                <a:gd name="connsiteY7" fmla="*/ 701256 h 701256"/>
                <a:gd name="connsiteX8" fmla="*/ 0 w 363887"/>
                <a:gd name="connsiteY8" fmla="*/ 582549 h 701256"/>
                <a:gd name="connsiteX9" fmla="*/ 0 w 363887"/>
                <a:gd name="connsiteY9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0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116114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85290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128833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15431 h 597980"/>
                <a:gd name="connsiteX1" fmla="*/ 202052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15431 h 597980"/>
                <a:gd name="connsiteX1" fmla="*/ 158509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21742 h 604291"/>
                <a:gd name="connsiteX1" fmla="*/ 158509 w 364302"/>
                <a:gd name="connsiteY1" fmla="*/ 59789 h 604291"/>
                <a:gd name="connsiteX2" fmla="*/ 364302 w 364302"/>
                <a:gd name="connsiteY2" fmla="*/ 21742 h 604291"/>
                <a:gd name="connsiteX3" fmla="*/ 286476 w 364302"/>
                <a:gd name="connsiteY3" fmla="*/ 243950 h 604291"/>
                <a:gd name="connsiteX4" fmla="*/ 364302 w 364302"/>
                <a:gd name="connsiteY4" fmla="*/ 485584 h 604291"/>
                <a:gd name="connsiteX5" fmla="*/ 245595 w 364302"/>
                <a:gd name="connsiteY5" fmla="*/ 604291 h 604291"/>
                <a:gd name="connsiteX6" fmla="*/ 119122 w 364302"/>
                <a:gd name="connsiteY6" fmla="*/ 604291 h 604291"/>
                <a:gd name="connsiteX7" fmla="*/ 415 w 364302"/>
                <a:gd name="connsiteY7" fmla="*/ 485584 h 604291"/>
                <a:gd name="connsiteX8" fmla="*/ 54248 w 364302"/>
                <a:gd name="connsiteY8" fmla="*/ 272978 h 604291"/>
                <a:gd name="connsiteX9" fmla="*/ 415 w 364302"/>
                <a:gd name="connsiteY9" fmla="*/ 21742 h 60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4302" h="604291">
                  <a:moveTo>
                    <a:pt x="415" y="21742"/>
                  </a:moveTo>
                  <a:cubicBezTo>
                    <a:pt x="25049" y="-3629"/>
                    <a:pt x="97861" y="59789"/>
                    <a:pt x="158509" y="59789"/>
                  </a:cubicBezTo>
                  <a:cubicBezTo>
                    <a:pt x="224069" y="59789"/>
                    <a:pt x="364302" y="-43818"/>
                    <a:pt x="364302" y="21742"/>
                  </a:cubicBezTo>
                  <a:cubicBezTo>
                    <a:pt x="362551" y="95811"/>
                    <a:pt x="288227" y="169881"/>
                    <a:pt x="286476" y="243950"/>
                  </a:cubicBezTo>
                  <a:cubicBezTo>
                    <a:pt x="288227" y="324495"/>
                    <a:pt x="362551" y="405039"/>
                    <a:pt x="364302" y="485584"/>
                  </a:cubicBezTo>
                  <a:cubicBezTo>
                    <a:pt x="364302" y="551144"/>
                    <a:pt x="311155" y="604291"/>
                    <a:pt x="245595" y="604291"/>
                  </a:cubicBezTo>
                  <a:lnTo>
                    <a:pt x="119122" y="604291"/>
                  </a:lnTo>
                  <a:cubicBezTo>
                    <a:pt x="53562" y="604291"/>
                    <a:pt x="415" y="551144"/>
                    <a:pt x="415" y="485584"/>
                  </a:cubicBezTo>
                  <a:cubicBezTo>
                    <a:pt x="-5831" y="414715"/>
                    <a:pt x="60494" y="343847"/>
                    <a:pt x="54248" y="272978"/>
                  </a:cubicBezTo>
                  <a:lnTo>
                    <a:pt x="415" y="21742"/>
                  </a:lnTo>
                  <a:close/>
                </a:path>
              </a:pathLst>
            </a:custGeom>
            <a:solidFill>
              <a:srgbClr val="B18B7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3" name="ttsMP3.com_VoiceText_2025-1-6_21-49-48">
            <a:hlinkClick r:id="" action="ppaction://media"/>
            <a:extLst>
              <a:ext uri="{FF2B5EF4-FFF2-40B4-BE49-F238E27FC236}">
                <a16:creationId xmlns:a16="http://schemas.microsoft.com/office/drawing/2014/main" id="{CF1AF0E8-E12C-4CE3-897B-B7B98E79C4A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773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44" fill="hold"/>
                                        <p:tgtEl>
                                          <p:spTgt spid="1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" y="97054"/>
            <a:ext cx="12192001" cy="6858001"/>
            <a:chOff x="-1" y="-1"/>
            <a:chExt cx="12192001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6147721" y="-1"/>
              <a:ext cx="6044279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-1" y="0"/>
              <a:ext cx="6188819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128923" y="-22717"/>
            <a:ext cx="119254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nnie and the </a:t>
            </a: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pple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77CD17C-4543-48BB-BCCA-21B790015D86}"/>
              </a:ext>
            </a:extLst>
          </p:cNvPr>
          <p:cNvGrpSpPr/>
          <p:nvPr/>
        </p:nvGrpSpPr>
        <p:grpSpPr>
          <a:xfrm>
            <a:off x="384259" y="2273413"/>
            <a:ext cx="3134932" cy="3985601"/>
            <a:chOff x="5610094" y="2697029"/>
            <a:chExt cx="1108250" cy="1408975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F4957A0-F405-4F82-87B0-1AB2151AF040}"/>
                </a:ext>
              </a:extLst>
            </p:cNvPr>
            <p:cNvSpPr/>
            <p:nvPr/>
          </p:nvSpPr>
          <p:spPr>
            <a:xfrm rot="18785527">
              <a:off x="6023078" y="2875222"/>
              <a:ext cx="664051" cy="30766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79AD630-8FE0-4055-8AF3-510D5AAC5ACC}"/>
                </a:ext>
              </a:extLst>
            </p:cNvPr>
            <p:cNvSpPr/>
            <p:nvPr/>
          </p:nvSpPr>
          <p:spPr>
            <a:xfrm rot="21253922">
              <a:off x="6086504" y="2932029"/>
              <a:ext cx="106633" cy="403337"/>
            </a:xfrm>
            <a:custGeom>
              <a:avLst/>
              <a:gdLst>
                <a:gd name="connsiteX0" fmla="*/ 0 w 45719"/>
                <a:gd name="connsiteY0" fmla="*/ 0 h 357564"/>
                <a:gd name="connsiteX1" fmla="*/ 45719 w 45719"/>
                <a:gd name="connsiteY1" fmla="*/ 0 h 357564"/>
                <a:gd name="connsiteX2" fmla="*/ 45719 w 45719"/>
                <a:gd name="connsiteY2" fmla="*/ 357564 h 357564"/>
                <a:gd name="connsiteX3" fmla="*/ 0 w 45719"/>
                <a:gd name="connsiteY3" fmla="*/ 357564 h 357564"/>
                <a:gd name="connsiteX4" fmla="*/ 0 w 45719"/>
                <a:gd name="connsiteY4" fmla="*/ 0 h 357564"/>
                <a:gd name="connsiteX0" fmla="*/ 0 w 93054"/>
                <a:gd name="connsiteY0" fmla="*/ 0 h 357564"/>
                <a:gd name="connsiteX1" fmla="*/ 93054 w 93054"/>
                <a:gd name="connsiteY1" fmla="*/ 52649 h 357564"/>
                <a:gd name="connsiteX2" fmla="*/ 45719 w 93054"/>
                <a:gd name="connsiteY2" fmla="*/ 357564 h 357564"/>
                <a:gd name="connsiteX3" fmla="*/ 0 w 93054"/>
                <a:gd name="connsiteY3" fmla="*/ 357564 h 357564"/>
                <a:gd name="connsiteX4" fmla="*/ 0 w 93054"/>
                <a:gd name="connsiteY4" fmla="*/ 0 h 357564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80" h="352778">
                  <a:moveTo>
                    <a:pt x="67710" y="0"/>
                  </a:moveTo>
                  <a:lnTo>
                    <a:pt x="113380" y="47863"/>
                  </a:lnTo>
                  <a:cubicBezTo>
                    <a:pt x="55913" y="135718"/>
                    <a:pt x="81823" y="251140"/>
                    <a:pt x="66045" y="352778"/>
                  </a:cubicBezTo>
                  <a:lnTo>
                    <a:pt x="20326" y="352778"/>
                  </a:lnTo>
                  <a:cubicBezTo>
                    <a:pt x="36121" y="235185"/>
                    <a:pt x="-60848" y="96629"/>
                    <a:pt x="67710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64D6F6D-1AF3-4F8B-A198-E675333ABBE0}"/>
                </a:ext>
              </a:extLst>
            </p:cNvPr>
            <p:cNvSpPr/>
            <p:nvPr/>
          </p:nvSpPr>
          <p:spPr>
            <a:xfrm>
              <a:off x="5610094" y="3228363"/>
              <a:ext cx="1108250" cy="877641"/>
            </a:xfrm>
            <a:custGeom>
              <a:avLst/>
              <a:gdLst>
                <a:gd name="connsiteX0" fmla="*/ 0 w 556086"/>
                <a:gd name="connsiteY0" fmla="*/ 0 h 723900"/>
                <a:gd name="connsiteX1" fmla="*/ 556086 w 556086"/>
                <a:gd name="connsiteY1" fmla="*/ 0 h 723900"/>
                <a:gd name="connsiteX2" fmla="*/ 556086 w 556086"/>
                <a:gd name="connsiteY2" fmla="*/ 723900 h 723900"/>
                <a:gd name="connsiteX3" fmla="*/ 0 w 556086"/>
                <a:gd name="connsiteY3" fmla="*/ 723900 h 723900"/>
                <a:gd name="connsiteX4" fmla="*/ 0 w 556086"/>
                <a:gd name="connsiteY4" fmla="*/ 0 h 723900"/>
                <a:gd name="connsiteX0" fmla="*/ 0 w 556086"/>
                <a:gd name="connsiteY0" fmla="*/ 0 h 790575"/>
                <a:gd name="connsiteX1" fmla="*/ 556086 w 556086"/>
                <a:gd name="connsiteY1" fmla="*/ 0 h 790575"/>
                <a:gd name="connsiteX2" fmla="*/ 546561 w 556086"/>
                <a:gd name="connsiteY2" fmla="*/ 790575 h 790575"/>
                <a:gd name="connsiteX3" fmla="*/ 0 w 556086"/>
                <a:gd name="connsiteY3" fmla="*/ 723900 h 790575"/>
                <a:gd name="connsiteX4" fmla="*/ 0 w 556086"/>
                <a:gd name="connsiteY4" fmla="*/ 0 h 790575"/>
                <a:gd name="connsiteX0" fmla="*/ 28575 w 584661"/>
                <a:gd name="connsiteY0" fmla="*/ 0 h 790575"/>
                <a:gd name="connsiteX1" fmla="*/ 584661 w 584661"/>
                <a:gd name="connsiteY1" fmla="*/ 0 h 790575"/>
                <a:gd name="connsiteX2" fmla="*/ 575136 w 584661"/>
                <a:gd name="connsiteY2" fmla="*/ 790575 h 790575"/>
                <a:gd name="connsiteX3" fmla="*/ 0 w 584661"/>
                <a:gd name="connsiteY3" fmla="*/ 766762 h 790575"/>
                <a:gd name="connsiteX4" fmla="*/ 28575 w 584661"/>
                <a:gd name="connsiteY4" fmla="*/ 0 h 790575"/>
                <a:gd name="connsiteX0" fmla="*/ 9525 w 584661"/>
                <a:gd name="connsiteY0" fmla="*/ 0 h 857250"/>
                <a:gd name="connsiteX1" fmla="*/ 584661 w 584661"/>
                <a:gd name="connsiteY1" fmla="*/ 66675 h 857250"/>
                <a:gd name="connsiteX2" fmla="*/ 575136 w 584661"/>
                <a:gd name="connsiteY2" fmla="*/ 857250 h 857250"/>
                <a:gd name="connsiteX3" fmla="*/ 0 w 584661"/>
                <a:gd name="connsiteY3" fmla="*/ 833437 h 857250"/>
                <a:gd name="connsiteX4" fmla="*/ 9525 w 584661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4187"/>
                <a:gd name="connsiteY0" fmla="*/ 4762 h 862012"/>
                <a:gd name="connsiteX1" fmla="*/ 594187 w 594187"/>
                <a:gd name="connsiteY1" fmla="*/ 0 h 862012"/>
                <a:gd name="connsiteX2" fmla="*/ 575136 w 594187"/>
                <a:gd name="connsiteY2" fmla="*/ 862012 h 862012"/>
                <a:gd name="connsiteX3" fmla="*/ 0 w 594187"/>
                <a:gd name="connsiteY3" fmla="*/ 838199 h 862012"/>
                <a:gd name="connsiteX4" fmla="*/ 9525 w 594187"/>
                <a:gd name="connsiteY4" fmla="*/ 4762 h 862012"/>
                <a:gd name="connsiteX0" fmla="*/ 9525 w 827076"/>
                <a:gd name="connsiteY0" fmla="*/ 4762 h 862012"/>
                <a:gd name="connsiteX1" fmla="*/ 594187 w 827076"/>
                <a:gd name="connsiteY1" fmla="*/ 0 h 862012"/>
                <a:gd name="connsiteX2" fmla="*/ 575136 w 827076"/>
                <a:gd name="connsiteY2" fmla="*/ 862012 h 862012"/>
                <a:gd name="connsiteX3" fmla="*/ 0 w 827076"/>
                <a:gd name="connsiteY3" fmla="*/ 838199 h 862012"/>
                <a:gd name="connsiteX4" fmla="*/ 9525 w 827076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207450 w 1071999"/>
                <a:gd name="connsiteY0" fmla="*/ 4762 h 862012"/>
                <a:gd name="connsiteX1" fmla="*/ 792112 w 1071999"/>
                <a:gd name="connsiteY1" fmla="*/ 0 h 862012"/>
                <a:gd name="connsiteX2" fmla="*/ 773061 w 1071999"/>
                <a:gd name="connsiteY2" fmla="*/ 862012 h 862012"/>
                <a:gd name="connsiteX3" fmla="*/ 197925 w 1071999"/>
                <a:gd name="connsiteY3" fmla="*/ 838199 h 862012"/>
                <a:gd name="connsiteX4" fmla="*/ 207450 w 1071999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916355"/>
                <a:gd name="connsiteX1" fmla="*/ 844930 w 1124817"/>
                <a:gd name="connsiteY1" fmla="*/ 0 h 916355"/>
                <a:gd name="connsiteX2" fmla="*/ 825879 w 1124817"/>
                <a:gd name="connsiteY2" fmla="*/ 862012 h 916355"/>
                <a:gd name="connsiteX3" fmla="*/ 543056 w 1124817"/>
                <a:gd name="connsiteY3" fmla="*/ 819150 h 916355"/>
                <a:gd name="connsiteX4" fmla="*/ 250743 w 1124817"/>
                <a:gd name="connsiteY4" fmla="*/ 838199 h 916355"/>
                <a:gd name="connsiteX5" fmla="*/ 260268 w 1124817"/>
                <a:gd name="connsiteY5" fmla="*/ 4762 h 916355"/>
                <a:gd name="connsiteX0" fmla="*/ 260268 w 1124817"/>
                <a:gd name="connsiteY0" fmla="*/ 4762 h 895643"/>
                <a:gd name="connsiteX1" fmla="*/ 844930 w 1124817"/>
                <a:gd name="connsiteY1" fmla="*/ 0 h 895643"/>
                <a:gd name="connsiteX2" fmla="*/ 825879 w 1124817"/>
                <a:gd name="connsiteY2" fmla="*/ 862012 h 895643"/>
                <a:gd name="connsiteX3" fmla="*/ 543056 w 1124817"/>
                <a:gd name="connsiteY3" fmla="*/ 819150 h 895643"/>
                <a:gd name="connsiteX4" fmla="*/ 250743 w 1124817"/>
                <a:gd name="connsiteY4" fmla="*/ 838199 h 895643"/>
                <a:gd name="connsiteX5" fmla="*/ 260268 w 1124817"/>
                <a:gd name="connsiteY5" fmla="*/ 4762 h 895643"/>
                <a:gd name="connsiteX0" fmla="*/ 260268 w 1124817"/>
                <a:gd name="connsiteY0" fmla="*/ 4762 h 872265"/>
                <a:gd name="connsiteX1" fmla="*/ 844930 w 1124817"/>
                <a:gd name="connsiteY1" fmla="*/ 0 h 872265"/>
                <a:gd name="connsiteX2" fmla="*/ 825879 w 1124817"/>
                <a:gd name="connsiteY2" fmla="*/ 862012 h 872265"/>
                <a:gd name="connsiteX3" fmla="*/ 543056 w 1124817"/>
                <a:gd name="connsiteY3" fmla="*/ 819150 h 872265"/>
                <a:gd name="connsiteX4" fmla="*/ 250743 w 1124817"/>
                <a:gd name="connsiteY4" fmla="*/ 838199 h 872265"/>
                <a:gd name="connsiteX5" fmla="*/ 260268 w 1124817"/>
                <a:gd name="connsiteY5" fmla="*/ 4762 h 872265"/>
                <a:gd name="connsiteX0" fmla="*/ 260268 w 1099988"/>
                <a:gd name="connsiteY0" fmla="*/ 4762 h 872265"/>
                <a:gd name="connsiteX1" fmla="*/ 844930 w 1099988"/>
                <a:gd name="connsiteY1" fmla="*/ 0 h 872265"/>
                <a:gd name="connsiteX2" fmla="*/ 825879 w 1099988"/>
                <a:gd name="connsiteY2" fmla="*/ 862012 h 872265"/>
                <a:gd name="connsiteX3" fmla="*/ 543056 w 1099988"/>
                <a:gd name="connsiteY3" fmla="*/ 819150 h 872265"/>
                <a:gd name="connsiteX4" fmla="*/ 250743 w 1099988"/>
                <a:gd name="connsiteY4" fmla="*/ 838199 h 872265"/>
                <a:gd name="connsiteX5" fmla="*/ 260268 w 1099988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53160 h 920663"/>
                <a:gd name="connsiteX1" fmla="*/ 543056 w 1108250"/>
                <a:gd name="connsiteY1" fmla="*/ 110310 h 920663"/>
                <a:gd name="connsiteX2" fmla="*/ 844930 w 1108250"/>
                <a:gd name="connsiteY2" fmla="*/ 48398 h 920663"/>
                <a:gd name="connsiteX3" fmla="*/ 825879 w 1108250"/>
                <a:gd name="connsiteY3" fmla="*/ 910410 h 920663"/>
                <a:gd name="connsiteX4" fmla="*/ 543056 w 1108250"/>
                <a:gd name="connsiteY4" fmla="*/ 867548 h 920663"/>
                <a:gd name="connsiteX5" fmla="*/ 250743 w 1108250"/>
                <a:gd name="connsiteY5" fmla="*/ 886597 h 920663"/>
                <a:gd name="connsiteX6" fmla="*/ 260268 w 1108250"/>
                <a:gd name="connsiteY6" fmla="*/ 53160 h 920663"/>
                <a:gd name="connsiteX0" fmla="*/ 260268 w 1108250"/>
                <a:gd name="connsiteY0" fmla="*/ 47259 h 914762"/>
                <a:gd name="connsiteX1" fmla="*/ 543056 w 1108250"/>
                <a:gd name="connsiteY1" fmla="*/ 104409 h 914762"/>
                <a:gd name="connsiteX2" fmla="*/ 844930 w 1108250"/>
                <a:gd name="connsiteY2" fmla="*/ 42497 h 914762"/>
                <a:gd name="connsiteX3" fmla="*/ 825879 w 1108250"/>
                <a:gd name="connsiteY3" fmla="*/ 904509 h 914762"/>
                <a:gd name="connsiteX4" fmla="*/ 543056 w 1108250"/>
                <a:gd name="connsiteY4" fmla="*/ 861647 h 914762"/>
                <a:gd name="connsiteX5" fmla="*/ 250743 w 1108250"/>
                <a:gd name="connsiteY5" fmla="*/ 880696 h 914762"/>
                <a:gd name="connsiteX6" fmla="*/ 260268 w 1108250"/>
                <a:gd name="connsiteY6" fmla="*/ 47259 h 914762"/>
                <a:gd name="connsiteX0" fmla="*/ 260268 w 1108250"/>
                <a:gd name="connsiteY0" fmla="*/ 10138 h 877641"/>
                <a:gd name="connsiteX1" fmla="*/ 543056 w 1108250"/>
                <a:gd name="connsiteY1" fmla="*/ 67288 h 877641"/>
                <a:gd name="connsiteX2" fmla="*/ 844930 w 1108250"/>
                <a:gd name="connsiteY2" fmla="*/ 5376 h 877641"/>
                <a:gd name="connsiteX3" fmla="*/ 825879 w 1108250"/>
                <a:gd name="connsiteY3" fmla="*/ 867388 h 877641"/>
                <a:gd name="connsiteX4" fmla="*/ 543056 w 1108250"/>
                <a:gd name="connsiteY4" fmla="*/ 824526 h 877641"/>
                <a:gd name="connsiteX5" fmla="*/ 250743 w 1108250"/>
                <a:gd name="connsiteY5" fmla="*/ 843575 h 877641"/>
                <a:gd name="connsiteX6" fmla="*/ 260268 w 1108250"/>
                <a:gd name="connsiteY6" fmla="*/ 10138 h 87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8250" h="877641">
                  <a:moveTo>
                    <a:pt x="260268" y="10138"/>
                  </a:moveTo>
                  <a:cubicBezTo>
                    <a:pt x="451068" y="-23199"/>
                    <a:pt x="445612" y="68082"/>
                    <a:pt x="543056" y="67288"/>
                  </a:cubicBezTo>
                  <a:cubicBezTo>
                    <a:pt x="640500" y="66494"/>
                    <a:pt x="754137" y="-22405"/>
                    <a:pt x="844930" y="5376"/>
                  </a:cubicBezTo>
                  <a:cubicBezTo>
                    <a:pt x="1338643" y="149838"/>
                    <a:pt x="1022729" y="780076"/>
                    <a:pt x="825879" y="867388"/>
                  </a:cubicBezTo>
                  <a:cubicBezTo>
                    <a:pt x="747786" y="904694"/>
                    <a:pt x="638912" y="828495"/>
                    <a:pt x="543056" y="824526"/>
                  </a:cubicBezTo>
                  <a:cubicBezTo>
                    <a:pt x="447200" y="820557"/>
                    <a:pt x="327244" y="918188"/>
                    <a:pt x="250743" y="843575"/>
                  </a:cubicBezTo>
                  <a:cubicBezTo>
                    <a:pt x="-198520" y="527663"/>
                    <a:pt x="52305" y="2200"/>
                    <a:pt x="260268" y="1013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3000">
                  <a:srgbClr val="C00000"/>
                </a:gs>
              </a:gsLst>
              <a:lin ang="12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5037F09-BD4C-4919-A75D-516E295E15D7}"/>
              </a:ext>
            </a:extLst>
          </p:cNvPr>
          <p:cNvCxnSpPr>
            <a:stCxn id="57" idx="1"/>
            <a:endCxn id="56" idx="1"/>
          </p:cNvCxnSpPr>
          <p:nvPr/>
        </p:nvCxnSpPr>
        <p:spPr>
          <a:xfrm flipH="1">
            <a:off x="1920414" y="2455472"/>
            <a:ext cx="1136712" cy="15112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16DEC9C-A11F-4ED3-8745-407162DA5435}"/>
              </a:ext>
            </a:extLst>
          </p:cNvPr>
          <p:cNvGrpSpPr/>
          <p:nvPr/>
        </p:nvGrpSpPr>
        <p:grpSpPr>
          <a:xfrm>
            <a:off x="2108353" y="1205947"/>
            <a:ext cx="9954724" cy="6440201"/>
            <a:chOff x="1994760" y="1651922"/>
            <a:chExt cx="3882972" cy="2512086"/>
          </a:xfrm>
        </p:grpSpPr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10493287-38F5-44B4-A9F9-0821B54AAA86}"/>
                </a:ext>
              </a:extLst>
            </p:cNvPr>
            <p:cNvSpPr/>
            <p:nvPr/>
          </p:nvSpPr>
          <p:spPr>
            <a:xfrm>
              <a:off x="3074836" y="3120886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27B63B94-A18C-4BD9-84E5-19372CD53D01}"/>
                </a:ext>
              </a:extLst>
            </p:cNvPr>
            <p:cNvSpPr/>
            <p:nvPr/>
          </p:nvSpPr>
          <p:spPr>
            <a:xfrm>
              <a:off x="3405437" y="3129072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9BEF65BE-57D8-4914-B866-95B1BA2ACDB6}"/>
                </a:ext>
              </a:extLst>
            </p:cNvPr>
            <p:cNvSpPr/>
            <p:nvPr/>
          </p:nvSpPr>
          <p:spPr>
            <a:xfrm>
              <a:off x="4016541" y="3249608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0789F17-0A8E-477B-8017-88FD3FC9B94C}"/>
                </a:ext>
              </a:extLst>
            </p:cNvPr>
            <p:cNvSpPr/>
            <p:nvPr/>
          </p:nvSpPr>
          <p:spPr>
            <a:xfrm rot="20771261">
              <a:off x="4105669" y="2503868"/>
              <a:ext cx="1772063" cy="9366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FF27635-BB46-4A73-B618-2592016F5A35}"/>
                </a:ext>
              </a:extLst>
            </p:cNvPr>
            <p:cNvSpPr/>
            <p:nvPr/>
          </p:nvSpPr>
          <p:spPr>
            <a:xfrm>
              <a:off x="3488632" y="2812773"/>
              <a:ext cx="868019" cy="61622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1B85CA4-E56A-498A-A019-E8B0F2AF10E8}"/>
                </a:ext>
              </a:extLst>
            </p:cNvPr>
            <p:cNvSpPr/>
            <p:nvPr/>
          </p:nvSpPr>
          <p:spPr>
            <a:xfrm>
              <a:off x="2584173" y="2120348"/>
              <a:ext cx="1338469" cy="107342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008A72B2-B7D6-4D70-AF5D-4A2B3B5308E6}"/>
                </a:ext>
              </a:extLst>
            </p:cNvPr>
            <p:cNvSpPr/>
            <p:nvPr/>
          </p:nvSpPr>
          <p:spPr>
            <a:xfrm>
              <a:off x="4275930" y="3238501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A1D9AC0F-3EAA-421A-92BB-4322B7A3D6DC}"/>
                </a:ext>
              </a:extLst>
            </p:cNvPr>
            <p:cNvSpPr/>
            <p:nvPr/>
          </p:nvSpPr>
          <p:spPr>
            <a:xfrm>
              <a:off x="3564945" y="3236051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2A98C916-7EA9-4FFA-A7FB-6004517D95A8}"/>
                </a:ext>
              </a:extLst>
            </p:cNvPr>
            <p:cNvSpPr/>
            <p:nvPr/>
          </p:nvSpPr>
          <p:spPr>
            <a:xfrm>
              <a:off x="3209096" y="3217744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28F01F9E-F934-435A-87E3-15BE443EDF14}"/>
                </a:ext>
              </a:extLst>
            </p:cNvPr>
            <p:cNvSpPr/>
            <p:nvPr/>
          </p:nvSpPr>
          <p:spPr>
            <a:xfrm flipH="1">
              <a:off x="3509839" y="1723319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33D1FBF8-913E-469D-9039-8DAFBFE9B845}"/>
                </a:ext>
              </a:extLst>
            </p:cNvPr>
            <p:cNvSpPr/>
            <p:nvPr/>
          </p:nvSpPr>
          <p:spPr>
            <a:xfrm>
              <a:off x="1994760" y="1776595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0C6C113-3580-46CB-A9D4-69DB5BA7A7BD}"/>
                </a:ext>
              </a:extLst>
            </p:cNvPr>
            <p:cNvSpPr/>
            <p:nvPr/>
          </p:nvSpPr>
          <p:spPr>
            <a:xfrm flipH="1">
              <a:off x="3862637" y="1651922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EE4EE26-BBAC-4762-82EE-801DC9E31B93}"/>
                </a:ext>
              </a:extLst>
            </p:cNvPr>
            <p:cNvSpPr/>
            <p:nvPr/>
          </p:nvSpPr>
          <p:spPr>
            <a:xfrm flipH="1">
              <a:off x="2376657" y="1658546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16960DB-8AD7-4E7E-A8E7-78012F3FD959}"/>
                </a:ext>
              </a:extLst>
            </p:cNvPr>
            <p:cNvSpPr/>
            <p:nvPr/>
          </p:nvSpPr>
          <p:spPr>
            <a:xfrm flipH="1">
              <a:off x="3900608" y="3568664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160A549-8623-47F6-AACC-B8C2ADB4183B}"/>
                </a:ext>
              </a:extLst>
            </p:cNvPr>
            <p:cNvSpPr/>
            <p:nvPr/>
          </p:nvSpPr>
          <p:spPr>
            <a:xfrm flipH="1">
              <a:off x="4086076" y="3609063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90E172F-8AB2-4A9B-B23E-209184C3F645}"/>
                </a:ext>
              </a:extLst>
            </p:cNvPr>
            <p:cNvSpPr/>
            <p:nvPr/>
          </p:nvSpPr>
          <p:spPr>
            <a:xfrm flipH="1">
              <a:off x="4257756" y="3533233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670169B-7594-456A-9B0A-5A46E8A9D4FA}"/>
                </a:ext>
              </a:extLst>
            </p:cNvPr>
            <p:cNvSpPr/>
            <p:nvPr/>
          </p:nvSpPr>
          <p:spPr>
            <a:xfrm flipH="1">
              <a:off x="4429062" y="3625512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A9029BA-F55B-46F0-B6CD-8CD5851259D5}"/>
                </a:ext>
              </a:extLst>
            </p:cNvPr>
            <p:cNvSpPr/>
            <p:nvPr/>
          </p:nvSpPr>
          <p:spPr>
            <a:xfrm flipH="1">
              <a:off x="4863775" y="3652133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518AAA1-1B63-4426-84CC-6EEBC69FE539}"/>
                </a:ext>
              </a:extLst>
            </p:cNvPr>
            <p:cNvSpPr/>
            <p:nvPr/>
          </p:nvSpPr>
          <p:spPr>
            <a:xfrm flipH="1">
              <a:off x="5141241" y="3638501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Arc 74">
              <a:extLst>
                <a:ext uri="{FF2B5EF4-FFF2-40B4-BE49-F238E27FC236}">
                  <a16:creationId xmlns:a16="http://schemas.microsoft.com/office/drawing/2014/main" id="{FC2FAE8E-124A-4DB2-9B15-968ECD829D6F}"/>
                </a:ext>
              </a:extLst>
            </p:cNvPr>
            <p:cNvSpPr/>
            <p:nvPr/>
          </p:nvSpPr>
          <p:spPr>
            <a:xfrm rot="2611023" flipH="1">
              <a:off x="3313639" y="2368503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69194779-3A3A-4FE5-BF41-6CF3AF5B50AE}"/>
                </a:ext>
              </a:extLst>
            </p:cNvPr>
            <p:cNvSpPr/>
            <p:nvPr/>
          </p:nvSpPr>
          <p:spPr>
            <a:xfrm rot="2611023" flipH="1">
              <a:off x="2893562" y="2368504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A8F50C6-00D2-440E-A7E2-BA4117BCF241}"/>
                </a:ext>
              </a:extLst>
            </p:cNvPr>
            <p:cNvSpPr/>
            <p:nvPr/>
          </p:nvSpPr>
          <p:spPr>
            <a:xfrm flipH="1">
              <a:off x="3359110" y="2487630"/>
              <a:ext cx="295734" cy="2371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FFA489B-86AB-4B6C-81B3-3D094ED6CA95}"/>
                </a:ext>
              </a:extLst>
            </p:cNvPr>
            <p:cNvSpPr/>
            <p:nvPr/>
          </p:nvSpPr>
          <p:spPr>
            <a:xfrm flipH="1">
              <a:off x="3495829" y="2510181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2230109-ABB6-472E-B070-CD20A725EF67}"/>
                </a:ext>
              </a:extLst>
            </p:cNvPr>
            <p:cNvSpPr/>
            <p:nvPr/>
          </p:nvSpPr>
          <p:spPr>
            <a:xfrm flipV="1">
              <a:off x="3538186" y="2546373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591BDAF-12C4-463D-AA39-CF84BDD1E2C7}"/>
                </a:ext>
              </a:extLst>
            </p:cNvPr>
            <p:cNvSpPr/>
            <p:nvPr/>
          </p:nvSpPr>
          <p:spPr>
            <a:xfrm rot="5400000">
              <a:off x="3548596" y="2643154"/>
              <a:ext cx="71641" cy="34788"/>
            </a:xfrm>
            <a:custGeom>
              <a:avLst/>
              <a:gdLst>
                <a:gd name="connsiteX0" fmla="*/ 0 w 71641"/>
                <a:gd name="connsiteY0" fmla="*/ 34788 h 34788"/>
                <a:gd name="connsiteX1" fmla="*/ 9976 w 71641"/>
                <a:gd name="connsiteY1" fmla="*/ 10705 h 34788"/>
                <a:gd name="connsiteX2" fmla="*/ 35821 w 71641"/>
                <a:gd name="connsiteY2" fmla="*/ 0 h 34788"/>
                <a:gd name="connsiteX3" fmla="*/ 61666 w 71641"/>
                <a:gd name="connsiteY3" fmla="*/ 10705 h 34788"/>
                <a:gd name="connsiteX4" fmla="*/ 71641 w 71641"/>
                <a:gd name="connsiteY4" fmla="*/ 34788 h 34788"/>
                <a:gd name="connsiteX5" fmla="*/ 0 w 71641"/>
                <a:gd name="connsiteY5" fmla="*/ 34788 h 3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41" h="34788">
                  <a:moveTo>
                    <a:pt x="0" y="34788"/>
                  </a:moveTo>
                  <a:lnTo>
                    <a:pt x="9976" y="10705"/>
                  </a:lnTo>
                  <a:cubicBezTo>
                    <a:pt x="16590" y="4091"/>
                    <a:pt x="25728" y="0"/>
                    <a:pt x="35821" y="0"/>
                  </a:cubicBezTo>
                  <a:cubicBezTo>
                    <a:pt x="45914" y="0"/>
                    <a:pt x="55051" y="4091"/>
                    <a:pt x="61666" y="10705"/>
                  </a:cubicBezTo>
                  <a:lnTo>
                    <a:pt x="71641" y="34788"/>
                  </a:lnTo>
                  <a:lnTo>
                    <a:pt x="0" y="347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CE3FAAA-5F1A-484F-939E-C8AB624D394C}"/>
                </a:ext>
              </a:extLst>
            </p:cNvPr>
            <p:cNvSpPr/>
            <p:nvPr/>
          </p:nvSpPr>
          <p:spPr>
            <a:xfrm flipH="1">
              <a:off x="2889509" y="2495591"/>
              <a:ext cx="295734" cy="2371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930A195-85FC-4B83-994A-F05ACF3A4A88}"/>
                </a:ext>
              </a:extLst>
            </p:cNvPr>
            <p:cNvSpPr/>
            <p:nvPr/>
          </p:nvSpPr>
          <p:spPr>
            <a:xfrm flipH="1">
              <a:off x="3029688" y="2512946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01455F25-71AA-44F7-BDCE-9F308EAA20F3}"/>
                </a:ext>
              </a:extLst>
            </p:cNvPr>
            <p:cNvSpPr/>
            <p:nvPr/>
          </p:nvSpPr>
          <p:spPr>
            <a:xfrm flipV="1">
              <a:off x="3068585" y="2554334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350D6ED-5FDE-4F4B-B4C4-1C05EB6A1EF0}"/>
                </a:ext>
              </a:extLst>
            </p:cNvPr>
            <p:cNvSpPr/>
            <p:nvPr/>
          </p:nvSpPr>
          <p:spPr>
            <a:xfrm rot="5400000">
              <a:off x="3078995" y="2651115"/>
              <a:ext cx="71641" cy="34788"/>
            </a:xfrm>
            <a:custGeom>
              <a:avLst/>
              <a:gdLst>
                <a:gd name="connsiteX0" fmla="*/ 0 w 71641"/>
                <a:gd name="connsiteY0" fmla="*/ 34788 h 34788"/>
                <a:gd name="connsiteX1" fmla="*/ 9976 w 71641"/>
                <a:gd name="connsiteY1" fmla="*/ 10705 h 34788"/>
                <a:gd name="connsiteX2" fmla="*/ 35821 w 71641"/>
                <a:gd name="connsiteY2" fmla="*/ 0 h 34788"/>
                <a:gd name="connsiteX3" fmla="*/ 61666 w 71641"/>
                <a:gd name="connsiteY3" fmla="*/ 10705 h 34788"/>
                <a:gd name="connsiteX4" fmla="*/ 71641 w 71641"/>
                <a:gd name="connsiteY4" fmla="*/ 34788 h 34788"/>
                <a:gd name="connsiteX5" fmla="*/ 0 w 71641"/>
                <a:gd name="connsiteY5" fmla="*/ 34788 h 3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41" h="34788">
                  <a:moveTo>
                    <a:pt x="0" y="34788"/>
                  </a:moveTo>
                  <a:lnTo>
                    <a:pt x="9976" y="10705"/>
                  </a:lnTo>
                  <a:cubicBezTo>
                    <a:pt x="16590" y="4091"/>
                    <a:pt x="25728" y="0"/>
                    <a:pt x="35821" y="0"/>
                  </a:cubicBezTo>
                  <a:cubicBezTo>
                    <a:pt x="45914" y="0"/>
                    <a:pt x="55051" y="4091"/>
                    <a:pt x="61666" y="10705"/>
                  </a:cubicBezTo>
                  <a:lnTo>
                    <a:pt x="71641" y="34788"/>
                  </a:lnTo>
                  <a:lnTo>
                    <a:pt x="0" y="347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7B12A358-6AB4-4159-835B-C3044E09A50E}"/>
                </a:ext>
              </a:extLst>
            </p:cNvPr>
            <p:cNvSpPr/>
            <p:nvPr/>
          </p:nvSpPr>
          <p:spPr>
            <a:xfrm rot="2611023" flipV="1">
              <a:off x="3104821" y="2608999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2" name="AIVoiceGenerator_com_3-01-2025T23_35_24_ F">
            <a:hlinkClick r:id="" action="ppaction://media"/>
            <a:extLst>
              <a:ext uri="{FF2B5EF4-FFF2-40B4-BE49-F238E27FC236}">
                <a16:creationId xmlns:a16="http://schemas.microsoft.com/office/drawing/2014/main" id="{5E366CDD-12A3-469B-9DEF-24311EE56D7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06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92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6597748" y="-1"/>
              <a:ext cx="5594252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582402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269C57-33B1-49B9-B53D-1F5E1F6C0F08}"/>
              </a:ext>
            </a:extLst>
          </p:cNvPr>
          <p:cNvGrpSpPr/>
          <p:nvPr/>
        </p:nvGrpSpPr>
        <p:grpSpPr>
          <a:xfrm>
            <a:off x="0" y="3581010"/>
            <a:ext cx="1892733" cy="2744159"/>
            <a:chOff x="3271234" y="707035"/>
            <a:chExt cx="2425424" cy="3516475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3D7E9901-D5D9-4DCC-A95C-EE83F01C3712}"/>
                </a:ext>
              </a:extLst>
            </p:cNvPr>
            <p:cNvSpPr/>
            <p:nvPr/>
          </p:nvSpPr>
          <p:spPr>
            <a:xfrm flipH="1">
              <a:off x="4231418" y="3309110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CB772B30-196A-4B5F-B2DB-D72A48016D1D}"/>
                </a:ext>
              </a:extLst>
            </p:cNvPr>
            <p:cNvSpPr/>
            <p:nvPr/>
          </p:nvSpPr>
          <p:spPr>
            <a:xfrm>
              <a:off x="4216255" y="3303025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84B10BF-2B2E-4BC2-A34B-5BF40820A50A}"/>
                </a:ext>
              </a:extLst>
            </p:cNvPr>
            <p:cNvSpPr/>
            <p:nvPr/>
          </p:nvSpPr>
          <p:spPr>
            <a:xfrm rot="5128095">
              <a:off x="3759646" y="2592106"/>
              <a:ext cx="1772064" cy="9366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37C1C92-2E67-4685-8DA5-D9C51606CE0A}"/>
                </a:ext>
              </a:extLst>
            </p:cNvPr>
            <p:cNvSpPr/>
            <p:nvPr/>
          </p:nvSpPr>
          <p:spPr>
            <a:xfrm>
              <a:off x="4181469" y="2069565"/>
              <a:ext cx="868019" cy="61622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2862235-D671-4AF1-A129-C96B5F97ACDF}"/>
                </a:ext>
              </a:extLst>
            </p:cNvPr>
            <p:cNvSpPr/>
            <p:nvPr/>
          </p:nvSpPr>
          <p:spPr>
            <a:xfrm>
              <a:off x="3879792" y="1183206"/>
              <a:ext cx="1338469" cy="107342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580D1955-B9B4-46BD-84D6-C15A34E9B6D7}"/>
                </a:ext>
              </a:extLst>
            </p:cNvPr>
            <p:cNvSpPr/>
            <p:nvPr/>
          </p:nvSpPr>
          <p:spPr>
            <a:xfrm>
              <a:off x="4344227" y="2220344"/>
              <a:ext cx="885527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159D7783-1705-4EED-86BD-1FD4587465B8}"/>
                </a:ext>
              </a:extLst>
            </p:cNvPr>
            <p:cNvSpPr/>
            <p:nvPr/>
          </p:nvSpPr>
          <p:spPr>
            <a:xfrm flipH="1">
              <a:off x="4782258" y="778432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0970910C-1031-488F-BFB4-325CF5EBDE70}"/>
                </a:ext>
              </a:extLst>
            </p:cNvPr>
            <p:cNvSpPr/>
            <p:nvPr/>
          </p:nvSpPr>
          <p:spPr>
            <a:xfrm>
              <a:off x="3271234" y="837933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2E9508D-F38B-44C4-8EE3-7B721E626699}"/>
                </a:ext>
              </a:extLst>
            </p:cNvPr>
            <p:cNvSpPr/>
            <p:nvPr/>
          </p:nvSpPr>
          <p:spPr>
            <a:xfrm flipH="1">
              <a:off x="5135056" y="707035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E443F8C-C064-4B41-8D00-CCDA17F05D4D}"/>
                </a:ext>
              </a:extLst>
            </p:cNvPr>
            <p:cNvSpPr/>
            <p:nvPr/>
          </p:nvSpPr>
          <p:spPr>
            <a:xfrm flipH="1">
              <a:off x="3653131" y="719883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DFF9783-54E6-4B2E-934C-B5187C6D89CE}"/>
                </a:ext>
              </a:extLst>
            </p:cNvPr>
            <p:cNvSpPr/>
            <p:nvPr/>
          </p:nvSpPr>
          <p:spPr>
            <a:xfrm flipH="1">
              <a:off x="5167506" y="2674042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545C8A1-DAD8-4476-91B1-9B78AFE2F28F}"/>
                </a:ext>
              </a:extLst>
            </p:cNvPr>
            <p:cNvSpPr/>
            <p:nvPr/>
          </p:nvSpPr>
          <p:spPr>
            <a:xfrm flipH="1">
              <a:off x="5063489" y="3705550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CB7AEF-FB5C-4FE4-A2E8-903029C6C643}"/>
                </a:ext>
              </a:extLst>
            </p:cNvPr>
            <p:cNvSpPr/>
            <p:nvPr/>
          </p:nvSpPr>
          <p:spPr>
            <a:xfrm>
              <a:off x="4185304" y="3734088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71B3B32B-3B93-4D8F-9906-B1A71A73CF83}"/>
                </a:ext>
              </a:extLst>
            </p:cNvPr>
            <p:cNvSpPr/>
            <p:nvPr/>
          </p:nvSpPr>
          <p:spPr>
            <a:xfrm rot="2751596" flipH="1">
              <a:off x="4767872" y="1416990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54FD034B-9D5B-4973-A8FF-779AA9AE39CC}"/>
                </a:ext>
              </a:extLst>
            </p:cNvPr>
            <p:cNvSpPr/>
            <p:nvPr/>
          </p:nvSpPr>
          <p:spPr>
            <a:xfrm rot="2185979" flipH="1">
              <a:off x="4238082" y="1467889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C46B8B7-AD84-40B1-A0FA-111DD04A54A2}"/>
                </a:ext>
              </a:extLst>
            </p:cNvPr>
            <p:cNvSpPr/>
            <p:nvPr/>
          </p:nvSpPr>
          <p:spPr>
            <a:xfrm flipH="1">
              <a:off x="4792319" y="1546692"/>
              <a:ext cx="295734" cy="2371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6C0B627-5298-446D-A6DE-EF0D9D59DEA4}"/>
                </a:ext>
              </a:extLst>
            </p:cNvPr>
            <p:cNvSpPr/>
            <p:nvPr/>
          </p:nvSpPr>
          <p:spPr>
            <a:xfrm rot="20703323" flipH="1">
              <a:off x="4932466" y="1561170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35D952B-EB97-414A-8A2D-BB82DD8F9088}"/>
                </a:ext>
              </a:extLst>
            </p:cNvPr>
            <p:cNvSpPr/>
            <p:nvPr/>
          </p:nvSpPr>
          <p:spPr>
            <a:xfrm flipV="1">
              <a:off x="5006499" y="1618303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298581-0922-4D56-825D-7D946BA5FD4A}"/>
                </a:ext>
              </a:extLst>
            </p:cNvPr>
            <p:cNvSpPr/>
            <p:nvPr/>
          </p:nvSpPr>
          <p:spPr>
            <a:xfrm flipH="1">
              <a:off x="4322717" y="1554651"/>
              <a:ext cx="295734" cy="2371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CADE91D9-350E-4952-A15F-76D2454BF809}"/>
                </a:ext>
              </a:extLst>
            </p:cNvPr>
            <p:cNvSpPr/>
            <p:nvPr/>
          </p:nvSpPr>
          <p:spPr>
            <a:xfrm rot="12198878" flipV="1">
              <a:off x="4574200" y="1815671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88E46AA-A25A-4F41-92ED-4C0D9CA993B4}"/>
                </a:ext>
              </a:extLst>
            </p:cNvPr>
            <p:cNvSpPr/>
            <p:nvPr/>
          </p:nvSpPr>
          <p:spPr>
            <a:xfrm rot="20671910" flipH="1">
              <a:off x="4462812" y="1563148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0F53046-776B-4B06-8D17-B84E095A6F08}"/>
                </a:ext>
              </a:extLst>
            </p:cNvPr>
            <p:cNvSpPr/>
            <p:nvPr/>
          </p:nvSpPr>
          <p:spPr>
            <a:xfrm flipV="1">
              <a:off x="4538439" y="1623938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1780575D-67DD-4BA4-A2CF-62AC037F7821}"/>
                </a:ext>
              </a:extLst>
            </p:cNvPr>
            <p:cNvSpPr/>
            <p:nvPr/>
          </p:nvSpPr>
          <p:spPr>
            <a:xfrm rot="20424413" flipH="1">
              <a:off x="4119011" y="2229619"/>
              <a:ext cx="885524" cy="914400"/>
            </a:xfrm>
            <a:prstGeom prst="arc">
              <a:avLst>
                <a:gd name="adj1" fmla="val 16200000"/>
                <a:gd name="adj2" fmla="val 2040227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F32F3ED-48E5-4505-BC53-12EFB086071B}"/>
                </a:ext>
              </a:extLst>
            </p:cNvPr>
            <p:cNvSpPr/>
            <p:nvPr/>
          </p:nvSpPr>
          <p:spPr>
            <a:xfrm>
              <a:off x="4051107" y="2655167"/>
              <a:ext cx="149885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55CD3318-C9E6-4DF3-A5C7-CBEB5D31B337}"/>
                </a:ext>
              </a:extLst>
            </p:cNvPr>
            <p:cNvSpPr/>
            <p:nvPr/>
          </p:nvSpPr>
          <p:spPr>
            <a:xfrm rot="9898549">
              <a:off x="4711167" y="2741748"/>
              <a:ext cx="410893" cy="492484"/>
            </a:xfrm>
            <a:custGeom>
              <a:avLst/>
              <a:gdLst>
                <a:gd name="connsiteX0" fmla="*/ 374630 w 1298282"/>
                <a:gd name="connsiteY0" fmla="*/ 62886 h 1340613"/>
                <a:gd name="connsiteX1" fmla="*/ 1009156 w 1298282"/>
                <a:gd name="connsiteY1" fmla="*/ 112534 h 1340613"/>
                <a:gd name="connsiteX2" fmla="*/ 1298283 w 1298282"/>
                <a:gd name="connsiteY2" fmla="*/ 670307 h 1340613"/>
                <a:gd name="connsiteX3" fmla="*/ 649141 w 1298282"/>
                <a:gd name="connsiteY3" fmla="*/ 670307 h 1340613"/>
                <a:gd name="connsiteX4" fmla="*/ 374630 w 1298282"/>
                <a:gd name="connsiteY4" fmla="*/ 62886 h 1340613"/>
                <a:gd name="connsiteX0" fmla="*/ 374630 w 1298282"/>
                <a:gd name="connsiteY0" fmla="*/ 62886 h 1340613"/>
                <a:gd name="connsiteX1" fmla="*/ 1009156 w 1298282"/>
                <a:gd name="connsiteY1" fmla="*/ 112534 h 1340613"/>
                <a:gd name="connsiteX2" fmla="*/ 1298283 w 1298282"/>
                <a:gd name="connsiteY2" fmla="*/ 670307 h 1340613"/>
                <a:gd name="connsiteX0" fmla="*/ 0 w 923653"/>
                <a:gd name="connsiteY0" fmla="*/ 62887 h 815135"/>
                <a:gd name="connsiteX1" fmla="*/ 634526 w 923653"/>
                <a:gd name="connsiteY1" fmla="*/ 112535 h 815135"/>
                <a:gd name="connsiteX2" fmla="*/ 923653 w 923653"/>
                <a:gd name="connsiteY2" fmla="*/ 670308 h 815135"/>
                <a:gd name="connsiteX3" fmla="*/ 274511 w 923653"/>
                <a:gd name="connsiteY3" fmla="*/ 670308 h 815135"/>
                <a:gd name="connsiteX4" fmla="*/ 0 w 923653"/>
                <a:gd name="connsiteY4" fmla="*/ 62887 h 815135"/>
                <a:gd name="connsiteX0" fmla="*/ 339103 w 923653"/>
                <a:gd name="connsiteY0" fmla="*/ 815135 h 815135"/>
                <a:gd name="connsiteX1" fmla="*/ 634526 w 923653"/>
                <a:gd name="connsiteY1" fmla="*/ 112535 h 815135"/>
                <a:gd name="connsiteX2" fmla="*/ 923653 w 923653"/>
                <a:gd name="connsiteY2" fmla="*/ 670308 h 815135"/>
                <a:gd name="connsiteX0" fmla="*/ 0 w 649142"/>
                <a:gd name="connsiteY0" fmla="*/ 573121 h 717948"/>
                <a:gd name="connsiteX1" fmla="*/ 360015 w 649142"/>
                <a:gd name="connsiteY1" fmla="*/ 15348 h 717948"/>
                <a:gd name="connsiteX2" fmla="*/ 649142 w 649142"/>
                <a:gd name="connsiteY2" fmla="*/ 573121 h 717948"/>
                <a:gd name="connsiteX3" fmla="*/ 0 w 649142"/>
                <a:gd name="connsiteY3" fmla="*/ 573121 h 717948"/>
                <a:gd name="connsiteX0" fmla="*/ 64592 w 649142"/>
                <a:gd name="connsiteY0" fmla="*/ 717948 h 717948"/>
                <a:gd name="connsiteX1" fmla="*/ 360015 w 649142"/>
                <a:gd name="connsiteY1" fmla="*/ 15348 h 717948"/>
                <a:gd name="connsiteX2" fmla="*/ 649142 w 649142"/>
                <a:gd name="connsiteY2" fmla="*/ 573121 h 717948"/>
                <a:gd name="connsiteX0" fmla="*/ 584550 w 584550"/>
                <a:gd name="connsiteY0" fmla="*/ 573121 h 717948"/>
                <a:gd name="connsiteX1" fmla="*/ 295423 w 584550"/>
                <a:gd name="connsiteY1" fmla="*/ 15348 h 717948"/>
                <a:gd name="connsiteX2" fmla="*/ 584550 w 584550"/>
                <a:gd name="connsiteY2" fmla="*/ 573121 h 717948"/>
                <a:gd name="connsiteX0" fmla="*/ 0 w 584550"/>
                <a:gd name="connsiteY0" fmla="*/ 717948 h 717948"/>
                <a:gd name="connsiteX1" fmla="*/ 295423 w 584550"/>
                <a:gd name="connsiteY1" fmla="*/ 15348 h 717948"/>
                <a:gd name="connsiteX2" fmla="*/ 584550 w 584550"/>
                <a:gd name="connsiteY2" fmla="*/ 573121 h 717948"/>
                <a:gd name="connsiteX0" fmla="*/ 602414 w 602414"/>
                <a:gd name="connsiteY0" fmla="*/ 577210 h 722037"/>
                <a:gd name="connsiteX1" fmla="*/ 313287 w 602414"/>
                <a:gd name="connsiteY1" fmla="*/ 19437 h 722037"/>
                <a:gd name="connsiteX2" fmla="*/ 602414 w 602414"/>
                <a:gd name="connsiteY2" fmla="*/ 577210 h 722037"/>
                <a:gd name="connsiteX0" fmla="*/ 17864 w 602414"/>
                <a:gd name="connsiteY0" fmla="*/ 722037 h 722037"/>
                <a:gd name="connsiteX1" fmla="*/ 313287 w 602414"/>
                <a:gd name="connsiteY1" fmla="*/ 19437 h 722037"/>
                <a:gd name="connsiteX2" fmla="*/ 602414 w 602414"/>
                <a:gd name="connsiteY2" fmla="*/ 577210 h 722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2414" h="722037" stroke="0" extrusionOk="0">
                  <a:moveTo>
                    <a:pt x="602414" y="577210"/>
                  </a:moveTo>
                  <a:lnTo>
                    <a:pt x="313287" y="19437"/>
                  </a:lnTo>
                  <a:cubicBezTo>
                    <a:pt x="493914" y="143750"/>
                    <a:pt x="602414" y="353063"/>
                    <a:pt x="602414" y="577210"/>
                  </a:cubicBezTo>
                  <a:close/>
                </a:path>
                <a:path w="602414" h="722037" fill="none">
                  <a:moveTo>
                    <a:pt x="17864" y="722037"/>
                  </a:moveTo>
                  <a:cubicBezTo>
                    <a:pt x="-58800" y="442159"/>
                    <a:pt x="124678" y="-110369"/>
                    <a:pt x="313287" y="19437"/>
                  </a:cubicBezTo>
                  <a:cubicBezTo>
                    <a:pt x="493914" y="143750"/>
                    <a:pt x="602414" y="353063"/>
                    <a:pt x="602414" y="577210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23AAA43-99E7-4D84-8290-C0B753D01C18}"/>
                </a:ext>
              </a:extLst>
            </p:cNvPr>
            <p:cNvSpPr/>
            <p:nvPr/>
          </p:nvSpPr>
          <p:spPr>
            <a:xfrm flipH="1">
              <a:off x="4606690" y="2835920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A3A83DC4-933E-4C5D-A6E5-EDCCAA7C8880}"/>
                </a:ext>
              </a:extLst>
            </p:cNvPr>
            <p:cNvSpPr/>
            <p:nvPr/>
          </p:nvSpPr>
          <p:spPr>
            <a:xfrm rot="20424413" flipH="1">
              <a:off x="4152168" y="2638696"/>
              <a:ext cx="885524" cy="914400"/>
            </a:xfrm>
            <a:prstGeom prst="arc">
              <a:avLst>
                <a:gd name="adj1" fmla="val 16200000"/>
                <a:gd name="adj2" fmla="val 2040227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337B2CD-F01C-4846-8823-E153E8804A68}"/>
                </a:ext>
              </a:extLst>
            </p:cNvPr>
            <p:cNvSpPr/>
            <p:nvPr/>
          </p:nvSpPr>
          <p:spPr>
            <a:xfrm>
              <a:off x="4084264" y="3064244"/>
              <a:ext cx="149885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059725" y="1746927"/>
            <a:ext cx="62865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nnie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 is hungry.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96A673B-CAA7-4277-B09A-8FC289195906}"/>
              </a:ext>
            </a:extLst>
          </p:cNvPr>
          <p:cNvGrpSpPr/>
          <p:nvPr/>
        </p:nvGrpSpPr>
        <p:grpSpPr>
          <a:xfrm>
            <a:off x="2126957" y="1579146"/>
            <a:ext cx="3599801" cy="3866060"/>
            <a:chOff x="2886139" y="689203"/>
            <a:chExt cx="3599801" cy="3866060"/>
          </a:xfrm>
        </p:grpSpPr>
        <p:sp>
          <p:nvSpPr>
            <p:cNvPr id="55" name="Cloud 54">
              <a:extLst>
                <a:ext uri="{FF2B5EF4-FFF2-40B4-BE49-F238E27FC236}">
                  <a16:creationId xmlns:a16="http://schemas.microsoft.com/office/drawing/2014/main" id="{D1CE9C23-2CF8-45F3-9DC7-10D1D5F50DA7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71494B-6722-4826-BBB7-B025F96AC8D6}"/>
                </a:ext>
              </a:extLst>
            </p:cNvPr>
            <p:cNvSpPr/>
            <p:nvPr/>
          </p:nvSpPr>
          <p:spPr>
            <a:xfrm>
              <a:off x="3685183" y="2258004"/>
              <a:ext cx="2028928" cy="2000409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2B7A9405-E93C-4054-A58D-2D40EC66D435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Cloud 46">
              <a:extLst>
                <a:ext uri="{FF2B5EF4-FFF2-40B4-BE49-F238E27FC236}">
                  <a16:creationId xmlns:a16="http://schemas.microsoft.com/office/drawing/2014/main" id="{CD24621D-DECB-41F3-B172-A4BFB2B381B8}"/>
                </a:ext>
              </a:extLst>
            </p:cNvPr>
            <p:cNvSpPr/>
            <p:nvPr/>
          </p:nvSpPr>
          <p:spPr>
            <a:xfrm rot="1588661">
              <a:off x="4927419" y="165202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9F8F7262-46DC-4A1C-A9A5-2D2866CEDE5F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3FF9136-ACA8-4EB9-94AD-FAB2799C7D7F}"/>
                </a:ext>
              </a:extLst>
            </p:cNvPr>
            <p:cNvSpPr/>
            <p:nvPr/>
          </p:nvSpPr>
          <p:spPr>
            <a:xfrm rot="21406047">
              <a:off x="3142516" y="3549863"/>
              <a:ext cx="3083438" cy="1005400"/>
            </a:xfrm>
            <a:custGeom>
              <a:avLst/>
              <a:gdLst>
                <a:gd name="connsiteX0" fmla="*/ 0 w 2128244"/>
                <a:gd name="connsiteY0" fmla="*/ 0 h 111019"/>
                <a:gd name="connsiteX1" fmla="*/ 2128244 w 2128244"/>
                <a:gd name="connsiteY1" fmla="*/ 0 h 111019"/>
                <a:gd name="connsiteX2" fmla="*/ 2128244 w 2128244"/>
                <a:gd name="connsiteY2" fmla="*/ 111019 h 111019"/>
                <a:gd name="connsiteX3" fmla="*/ 0 w 2128244"/>
                <a:gd name="connsiteY3" fmla="*/ 111019 h 111019"/>
                <a:gd name="connsiteX4" fmla="*/ 0 w 2128244"/>
                <a:gd name="connsiteY4" fmla="*/ 0 h 111019"/>
                <a:gd name="connsiteX0" fmla="*/ 152400 w 2280644"/>
                <a:gd name="connsiteY0" fmla="*/ 0 h 111019"/>
                <a:gd name="connsiteX1" fmla="*/ 2280644 w 2280644"/>
                <a:gd name="connsiteY1" fmla="*/ 0 h 111019"/>
                <a:gd name="connsiteX2" fmla="*/ 2280644 w 2280644"/>
                <a:gd name="connsiteY2" fmla="*/ 111019 h 111019"/>
                <a:gd name="connsiteX3" fmla="*/ 0 w 2280644"/>
                <a:gd name="connsiteY3" fmla="*/ 66569 h 111019"/>
                <a:gd name="connsiteX4" fmla="*/ 152400 w 2280644"/>
                <a:gd name="connsiteY4" fmla="*/ 0 h 111019"/>
                <a:gd name="connsiteX0" fmla="*/ 0 w 2344144"/>
                <a:gd name="connsiteY0" fmla="*/ 0 h 155469"/>
                <a:gd name="connsiteX1" fmla="*/ 2344144 w 2344144"/>
                <a:gd name="connsiteY1" fmla="*/ 44450 h 155469"/>
                <a:gd name="connsiteX2" fmla="*/ 2344144 w 2344144"/>
                <a:gd name="connsiteY2" fmla="*/ 155469 h 155469"/>
                <a:gd name="connsiteX3" fmla="*/ 63500 w 2344144"/>
                <a:gd name="connsiteY3" fmla="*/ 111019 h 155469"/>
                <a:gd name="connsiteX4" fmla="*/ 0 w 2344144"/>
                <a:gd name="connsiteY4" fmla="*/ 0 h 155469"/>
                <a:gd name="connsiteX0" fmla="*/ 122295 w 2466439"/>
                <a:gd name="connsiteY0" fmla="*/ 182616 h 338085"/>
                <a:gd name="connsiteX1" fmla="*/ 11121 w 2466439"/>
                <a:gd name="connsiteY1" fmla="*/ 1 h 338085"/>
                <a:gd name="connsiteX2" fmla="*/ 2466439 w 2466439"/>
                <a:gd name="connsiteY2" fmla="*/ 227066 h 338085"/>
                <a:gd name="connsiteX3" fmla="*/ 2466439 w 2466439"/>
                <a:gd name="connsiteY3" fmla="*/ 338085 h 338085"/>
                <a:gd name="connsiteX4" fmla="*/ 185795 w 2466439"/>
                <a:gd name="connsiteY4" fmla="*/ 293635 h 338085"/>
                <a:gd name="connsiteX5" fmla="*/ 122295 w 2466439"/>
                <a:gd name="connsiteY5" fmla="*/ 182616 h 338085"/>
                <a:gd name="connsiteX0" fmla="*/ 245902 w 2590046"/>
                <a:gd name="connsiteY0" fmla="*/ 183993 h 339462"/>
                <a:gd name="connsiteX1" fmla="*/ 356979 w 2590046"/>
                <a:gd name="connsiteY1" fmla="*/ 172828 h 339462"/>
                <a:gd name="connsiteX2" fmla="*/ 134728 w 2590046"/>
                <a:gd name="connsiteY2" fmla="*/ 1378 h 339462"/>
                <a:gd name="connsiteX3" fmla="*/ 2590046 w 2590046"/>
                <a:gd name="connsiteY3" fmla="*/ 228443 h 339462"/>
                <a:gd name="connsiteX4" fmla="*/ 2590046 w 2590046"/>
                <a:gd name="connsiteY4" fmla="*/ 339462 h 339462"/>
                <a:gd name="connsiteX5" fmla="*/ 309402 w 2590046"/>
                <a:gd name="connsiteY5" fmla="*/ 295012 h 339462"/>
                <a:gd name="connsiteX6" fmla="*/ 245902 w 2590046"/>
                <a:gd name="connsiteY6" fmla="*/ 183993 h 339462"/>
                <a:gd name="connsiteX0" fmla="*/ 113446 w 2457590"/>
                <a:gd name="connsiteY0" fmla="*/ 462193 h 617662"/>
                <a:gd name="connsiteX1" fmla="*/ 224523 w 2457590"/>
                <a:gd name="connsiteY1" fmla="*/ 451028 h 617662"/>
                <a:gd name="connsiteX2" fmla="*/ 2272 w 2457590"/>
                <a:gd name="connsiteY2" fmla="*/ 279578 h 617662"/>
                <a:gd name="connsiteX3" fmla="*/ 243573 w 2457590"/>
                <a:gd name="connsiteY3" fmla="*/ 178 h 617662"/>
                <a:gd name="connsiteX4" fmla="*/ 2457590 w 2457590"/>
                <a:gd name="connsiteY4" fmla="*/ 506643 h 617662"/>
                <a:gd name="connsiteX5" fmla="*/ 2457590 w 2457590"/>
                <a:gd name="connsiteY5" fmla="*/ 617662 h 617662"/>
                <a:gd name="connsiteX6" fmla="*/ 176946 w 2457590"/>
                <a:gd name="connsiteY6" fmla="*/ 573212 h 617662"/>
                <a:gd name="connsiteX7" fmla="*/ 113446 w 2457590"/>
                <a:gd name="connsiteY7" fmla="*/ 462193 h 617662"/>
                <a:gd name="connsiteX0" fmla="*/ 111771 w 2455915"/>
                <a:gd name="connsiteY0" fmla="*/ 470277 h 625746"/>
                <a:gd name="connsiteX1" fmla="*/ 222848 w 2455915"/>
                <a:gd name="connsiteY1" fmla="*/ 459112 h 625746"/>
                <a:gd name="connsiteX2" fmla="*/ 597 w 2455915"/>
                <a:gd name="connsiteY2" fmla="*/ 287662 h 625746"/>
                <a:gd name="connsiteX3" fmla="*/ 330798 w 2455915"/>
                <a:gd name="connsiteY3" fmla="*/ 300362 h 625746"/>
                <a:gd name="connsiteX4" fmla="*/ 241898 w 2455915"/>
                <a:gd name="connsiteY4" fmla="*/ 8262 h 625746"/>
                <a:gd name="connsiteX5" fmla="*/ 2455915 w 2455915"/>
                <a:gd name="connsiteY5" fmla="*/ 514727 h 625746"/>
                <a:gd name="connsiteX6" fmla="*/ 2455915 w 2455915"/>
                <a:gd name="connsiteY6" fmla="*/ 625746 h 625746"/>
                <a:gd name="connsiteX7" fmla="*/ 175271 w 2455915"/>
                <a:gd name="connsiteY7" fmla="*/ 581296 h 625746"/>
                <a:gd name="connsiteX8" fmla="*/ 111771 w 2455915"/>
                <a:gd name="connsiteY8" fmla="*/ 470277 h 625746"/>
                <a:gd name="connsiteX0" fmla="*/ 111771 w 2455915"/>
                <a:gd name="connsiteY0" fmla="*/ 462015 h 617484"/>
                <a:gd name="connsiteX1" fmla="*/ 222848 w 2455915"/>
                <a:gd name="connsiteY1" fmla="*/ 450850 h 617484"/>
                <a:gd name="connsiteX2" fmla="*/ 597 w 2455915"/>
                <a:gd name="connsiteY2" fmla="*/ 279400 h 617484"/>
                <a:gd name="connsiteX3" fmla="*/ 330798 w 2455915"/>
                <a:gd name="connsiteY3" fmla="*/ 292100 h 617484"/>
                <a:gd name="connsiteX4" fmla="*/ 241898 w 2455915"/>
                <a:gd name="connsiteY4" fmla="*/ 0 h 617484"/>
                <a:gd name="connsiteX5" fmla="*/ 533998 w 2455915"/>
                <a:gd name="connsiteY5" fmla="*/ 247650 h 617484"/>
                <a:gd name="connsiteX6" fmla="*/ 2455915 w 2455915"/>
                <a:gd name="connsiteY6" fmla="*/ 506465 h 617484"/>
                <a:gd name="connsiteX7" fmla="*/ 2455915 w 2455915"/>
                <a:gd name="connsiteY7" fmla="*/ 617484 h 617484"/>
                <a:gd name="connsiteX8" fmla="*/ 175271 w 2455915"/>
                <a:gd name="connsiteY8" fmla="*/ 573034 h 617484"/>
                <a:gd name="connsiteX9" fmla="*/ 111771 w 2455915"/>
                <a:gd name="connsiteY9" fmla="*/ 462015 h 61748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2455915 w 2455915"/>
                <a:gd name="connsiteY7" fmla="*/ 563625 h 674644"/>
                <a:gd name="connsiteX8" fmla="*/ 2455915 w 2455915"/>
                <a:gd name="connsiteY8" fmla="*/ 674644 h 674644"/>
                <a:gd name="connsiteX9" fmla="*/ 175271 w 2455915"/>
                <a:gd name="connsiteY9" fmla="*/ 630194 h 674644"/>
                <a:gd name="connsiteX10" fmla="*/ 111771 w 2455915"/>
                <a:gd name="connsiteY1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2455915 w 2455915"/>
                <a:gd name="connsiteY8" fmla="*/ 563625 h 674644"/>
                <a:gd name="connsiteX9" fmla="*/ 2455915 w 2455915"/>
                <a:gd name="connsiteY9" fmla="*/ 674644 h 674644"/>
                <a:gd name="connsiteX10" fmla="*/ 175271 w 2455915"/>
                <a:gd name="connsiteY10" fmla="*/ 630194 h 674644"/>
                <a:gd name="connsiteX11" fmla="*/ 111771 w 2455915"/>
                <a:gd name="connsiteY1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1016598 w 2455915"/>
                <a:gd name="connsiteY8" fmla="*/ 177810 h 674644"/>
                <a:gd name="connsiteX9" fmla="*/ 2455915 w 2455915"/>
                <a:gd name="connsiteY9" fmla="*/ 563625 h 674644"/>
                <a:gd name="connsiteX10" fmla="*/ 2455915 w 2455915"/>
                <a:gd name="connsiteY10" fmla="*/ 674644 h 674644"/>
                <a:gd name="connsiteX11" fmla="*/ 175271 w 2455915"/>
                <a:gd name="connsiteY11" fmla="*/ 630194 h 674644"/>
                <a:gd name="connsiteX12" fmla="*/ 111771 w 2455915"/>
                <a:gd name="connsiteY1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2455915 w 2455915"/>
                <a:gd name="connsiteY11" fmla="*/ 563625 h 674644"/>
                <a:gd name="connsiteX12" fmla="*/ 2455915 w 2455915"/>
                <a:gd name="connsiteY12" fmla="*/ 674644 h 674644"/>
                <a:gd name="connsiteX13" fmla="*/ 175271 w 2455915"/>
                <a:gd name="connsiteY13" fmla="*/ 630194 h 674644"/>
                <a:gd name="connsiteX14" fmla="*/ 111771 w 2455915"/>
                <a:gd name="connsiteY1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2455915 w 2455915"/>
                <a:gd name="connsiteY12" fmla="*/ 563625 h 674644"/>
                <a:gd name="connsiteX13" fmla="*/ 2455915 w 2455915"/>
                <a:gd name="connsiteY13" fmla="*/ 674644 h 674644"/>
                <a:gd name="connsiteX14" fmla="*/ 175271 w 2455915"/>
                <a:gd name="connsiteY14" fmla="*/ 630194 h 674644"/>
                <a:gd name="connsiteX15" fmla="*/ 111771 w 2455915"/>
                <a:gd name="connsiteY15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2455915 w 2455915"/>
                <a:gd name="connsiteY13" fmla="*/ 563625 h 674644"/>
                <a:gd name="connsiteX14" fmla="*/ 2455915 w 2455915"/>
                <a:gd name="connsiteY14" fmla="*/ 674644 h 674644"/>
                <a:gd name="connsiteX15" fmla="*/ 175271 w 2455915"/>
                <a:gd name="connsiteY15" fmla="*/ 630194 h 674644"/>
                <a:gd name="connsiteX16" fmla="*/ 111771 w 2455915"/>
                <a:gd name="connsiteY16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2455915 w 2455915"/>
                <a:gd name="connsiteY14" fmla="*/ 563625 h 674644"/>
                <a:gd name="connsiteX15" fmla="*/ 2455915 w 2455915"/>
                <a:gd name="connsiteY15" fmla="*/ 674644 h 674644"/>
                <a:gd name="connsiteX16" fmla="*/ 175271 w 2455915"/>
                <a:gd name="connsiteY16" fmla="*/ 630194 h 674644"/>
                <a:gd name="connsiteX17" fmla="*/ 111771 w 2455915"/>
                <a:gd name="connsiteY17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2455915 w 2455915"/>
                <a:gd name="connsiteY15" fmla="*/ 563625 h 674644"/>
                <a:gd name="connsiteX16" fmla="*/ 2455915 w 2455915"/>
                <a:gd name="connsiteY16" fmla="*/ 674644 h 674644"/>
                <a:gd name="connsiteX17" fmla="*/ 175271 w 2455915"/>
                <a:gd name="connsiteY17" fmla="*/ 630194 h 674644"/>
                <a:gd name="connsiteX18" fmla="*/ 111771 w 2455915"/>
                <a:gd name="connsiteY18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2455915 w 2455915"/>
                <a:gd name="connsiteY16" fmla="*/ 563625 h 674644"/>
                <a:gd name="connsiteX17" fmla="*/ 2455915 w 2455915"/>
                <a:gd name="connsiteY17" fmla="*/ 674644 h 674644"/>
                <a:gd name="connsiteX18" fmla="*/ 175271 w 2455915"/>
                <a:gd name="connsiteY18" fmla="*/ 630194 h 674644"/>
                <a:gd name="connsiteX19" fmla="*/ 111771 w 2455915"/>
                <a:gd name="connsiteY19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55915 w 2455915"/>
                <a:gd name="connsiteY17" fmla="*/ 563625 h 674644"/>
                <a:gd name="connsiteX18" fmla="*/ 2455915 w 2455915"/>
                <a:gd name="connsiteY18" fmla="*/ 674644 h 674644"/>
                <a:gd name="connsiteX19" fmla="*/ 175271 w 2455915"/>
                <a:gd name="connsiteY19" fmla="*/ 630194 h 674644"/>
                <a:gd name="connsiteX20" fmla="*/ 111771 w 2455915"/>
                <a:gd name="connsiteY2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26298 w 2455915"/>
                <a:gd name="connsiteY17" fmla="*/ 76210 h 674644"/>
                <a:gd name="connsiteX18" fmla="*/ 2455915 w 2455915"/>
                <a:gd name="connsiteY18" fmla="*/ 563625 h 674644"/>
                <a:gd name="connsiteX19" fmla="*/ 2455915 w 2455915"/>
                <a:gd name="connsiteY19" fmla="*/ 674644 h 674644"/>
                <a:gd name="connsiteX20" fmla="*/ 175271 w 2455915"/>
                <a:gd name="connsiteY20" fmla="*/ 630194 h 674644"/>
                <a:gd name="connsiteX21" fmla="*/ 111771 w 2455915"/>
                <a:gd name="connsiteY2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134198 w 2455915"/>
                <a:gd name="connsiteY17" fmla="*/ 457210 h 674644"/>
                <a:gd name="connsiteX18" fmla="*/ 2426298 w 2455915"/>
                <a:gd name="connsiteY18" fmla="*/ 76210 h 674644"/>
                <a:gd name="connsiteX19" fmla="*/ 2455915 w 2455915"/>
                <a:gd name="connsiteY19" fmla="*/ 563625 h 674644"/>
                <a:gd name="connsiteX20" fmla="*/ 2455915 w 2455915"/>
                <a:gd name="connsiteY20" fmla="*/ 674644 h 674644"/>
                <a:gd name="connsiteX21" fmla="*/ 175271 w 2455915"/>
                <a:gd name="connsiteY21" fmla="*/ 630194 h 674644"/>
                <a:gd name="connsiteX22" fmla="*/ 111771 w 2455915"/>
                <a:gd name="connsiteY2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026248 w 2455915"/>
                <a:gd name="connsiteY17" fmla="*/ 323860 h 674644"/>
                <a:gd name="connsiteX18" fmla="*/ 2134198 w 2455915"/>
                <a:gd name="connsiteY18" fmla="*/ 457210 h 674644"/>
                <a:gd name="connsiteX19" fmla="*/ 2426298 w 2455915"/>
                <a:gd name="connsiteY19" fmla="*/ 76210 h 674644"/>
                <a:gd name="connsiteX20" fmla="*/ 2455915 w 2455915"/>
                <a:gd name="connsiteY20" fmla="*/ 563625 h 674644"/>
                <a:gd name="connsiteX21" fmla="*/ 2455915 w 2455915"/>
                <a:gd name="connsiteY21" fmla="*/ 674644 h 674644"/>
                <a:gd name="connsiteX22" fmla="*/ 175271 w 2455915"/>
                <a:gd name="connsiteY22" fmla="*/ 630194 h 674644"/>
                <a:gd name="connsiteX23" fmla="*/ 111771 w 2455915"/>
                <a:gd name="connsiteY2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781648 w 2455915"/>
                <a:gd name="connsiteY8" fmla="*/ 400060 h 674644"/>
                <a:gd name="connsiteX9" fmla="*/ 870548 w 2455915"/>
                <a:gd name="connsiteY9" fmla="*/ 444510 h 674644"/>
                <a:gd name="connsiteX10" fmla="*/ 934048 w 2455915"/>
                <a:gd name="connsiteY10" fmla="*/ 374660 h 674644"/>
                <a:gd name="connsiteX11" fmla="*/ 1016598 w 2455915"/>
                <a:gd name="connsiteY11" fmla="*/ 177810 h 674644"/>
                <a:gd name="connsiteX12" fmla="*/ 1194398 w 2455915"/>
                <a:gd name="connsiteY12" fmla="*/ 400060 h 674644"/>
                <a:gd name="connsiteX13" fmla="*/ 1226148 w 2455915"/>
                <a:gd name="connsiteY13" fmla="*/ 114310 h 674644"/>
                <a:gd name="connsiteX14" fmla="*/ 1473798 w 2455915"/>
                <a:gd name="connsiteY14" fmla="*/ 444510 h 674644"/>
                <a:gd name="connsiteX15" fmla="*/ 1537298 w 2455915"/>
                <a:gd name="connsiteY15" fmla="*/ 374660 h 674644"/>
                <a:gd name="connsiteX16" fmla="*/ 1600798 w 2455915"/>
                <a:gd name="connsiteY16" fmla="*/ 450860 h 674644"/>
                <a:gd name="connsiteX17" fmla="*/ 1676998 w 2455915"/>
                <a:gd name="connsiteY17" fmla="*/ 361960 h 674644"/>
                <a:gd name="connsiteX18" fmla="*/ 1784948 w 2455915"/>
                <a:gd name="connsiteY18" fmla="*/ 482610 h 674644"/>
                <a:gd name="connsiteX19" fmla="*/ 1943698 w 2455915"/>
                <a:gd name="connsiteY19" fmla="*/ 476260 h 674644"/>
                <a:gd name="connsiteX20" fmla="*/ 2026248 w 2455915"/>
                <a:gd name="connsiteY20" fmla="*/ 323860 h 674644"/>
                <a:gd name="connsiteX21" fmla="*/ 2134198 w 2455915"/>
                <a:gd name="connsiteY21" fmla="*/ 457210 h 674644"/>
                <a:gd name="connsiteX22" fmla="*/ 2426298 w 2455915"/>
                <a:gd name="connsiteY22" fmla="*/ 76210 h 674644"/>
                <a:gd name="connsiteX23" fmla="*/ 2455915 w 2455915"/>
                <a:gd name="connsiteY23" fmla="*/ 563625 h 674644"/>
                <a:gd name="connsiteX24" fmla="*/ 2455915 w 2455915"/>
                <a:gd name="connsiteY24" fmla="*/ 674644 h 674644"/>
                <a:gd name="connsiteX25" fmla="*/ 175271 w 2455915"/>
                <a:gd name="connsiteY25" fmla="*/ 630194 h 674644"/>
                <a:gd name="connsiteX26" fmla="*/ 73671 w 2455915"/>
                <a:gd name="connsiteY26" fmla="*/ 519175 h 674644"/>
                <a:gd name="connsiteX0" fmla="*/ 73671 w 2455915"/>
                <a:gd name="connsiteY0" fmla="*/ 519172 h 674641"/>
                <a:gd name="connsiteX1" fmla="*/ 222848 w 2455915"/>
                <a:gd name="connsiteY1" fmla="*/ 508007 h 674641"/>
                <a:gd name="connsiteX2" fmla="*/ 597 w 2455915"/>
                <a:gd name="connsiteY2" fmla="*/ 336557 h 674641"/>
                <a:gd name="connsiteX3" fmla="*/ 330798 w 2455915"/>
                <a:gd name="connsiteY3" fmla="*/ 349257 h 674641"/>
                <a:gd name="connsiteX4" fmla="*/ 152998 w 2455915"/>
                <a:gd name="connsiteY4" fmla="*/ 57157 h 674641"/>
                <a:gd name="connsiteX5" fmla="*/ 565748 w 2455915"/>
                <a:gd name="connsiteY5" fmla="*/ 476257 h 674641"/>
                <a:gd name="connsiteX6" fmla="*/ 426048 w 2455915"/>
                <a:gd name="connsiteY6" fmla="*/ 7 h 674641"/>
                <a:gd name="connsiteX7" fmla="*/ 711798 w 2455915"/>
                <a:gd name="connsiteY7" fmla="*/ 419107 h 674641"/>
                <a:gd name="connsiteX8" fmla="*/ 781648 w 2455915"/>
                <a:gd name="connsiteY8" fmla="*/ 400057 h 674641"/>
                <a:gd name="connsiteX9" fmla="*/ 870548 w 2455915"/>
                <a:gd name="connsiteY9" fmla="*/ 444507 h 674641"/>
                <a:gd name="connsiteX10" fmla="*/ 934048 w 2455915"/>
                <a:gd name="connsiteY10" fmla="*/ 374657 h 674641"/>
                <a:gd name="connsiteX11" fmla="*/ 1016598 w 2455915"/>
                <a:gd name="connsiteY11" fmla="*/ 177807 h 674641"/>
                <a:gd name="connsiteX12" fmla="*/ 1194398 w 2455915"/>
                <a:gd name="connsiteY12" fmla="*/ 400057 h 674641"/>
                <a:gd name="connsiteX13" fmla="*/ 1226148 w 2455915"/>
                <a:gd name="connsiteY13" fmla="*/ 114307 h 674641"/>
                <a:gd name="connsiteX14" fmla="*/ 1473798 w 2455915"/>
                <a:gd name="connsiteY14" fmla="*/ 444507 h 674641"/>
                <a:gd name="connsiteX15" fmla="*/ 1537298 w 2455915"/>
                <a:gd name="connsiteY15" fmla="*/ 374657 h 674641"/>
                <a:gd name="connsiteX16" fmla="*/ 1600798 w 2455915"/>
                <a:gd name="connsiteY16" fmla="*/ 450857 h 674641"/>
                <a:gd name="connsiteX17" fmla="*/ 1676998 w 2455915"/>
                <a:gd name="connsiteY17" fmla="*/ 361957 h 674641"/>
                <a:gd name="connsiteX18" fmla="*/ 1784948 w 2455915"/>
                <a:gd name="connsiteY18" fmla="*/ 482607 h 674641"/>
                <a:gd name="connsiteX19" fmla="*/ 1943698 w 2455915"/>
                <a:gd name="connsiteY19" fmla="*/ 476257 h 674641"/>
                <a:gd name="connsiteX20" fmla="*/ 2026248 w 2455915"/>
                <a:gd name="connsiteY20" fmla="*/ 323857 h 674641"/>
                <a:gd name="connsiteX21" fmla="*/ 2134198 w 2455915"/>
                <a:gd name="connsiteY21" fmla="*/ 457207 h 674641"/>
                <a:gd name="connsiteX22" fmla="*/ 2426298 w 2455915"/>
                <a:gd name="connsiteY22" fmla="*/ 76207 h 674641"/>
                <a:gd name="connsiteX23" fmla="*/ 2455915 w 2455915"/>
                <a:gd name="connsiteY23" fmla="*/ 563622 h 674641"/>
                <a:gd name="connsiteX24" fmla="*/ 2455915 w 2455915"/>
                <a:gd name="connsiteY24" fmla="*/ 674641 h 674641"/>
                <a:gd name="connsiteX25" fmla="*/ 175271 w 2455915"/>
                <a:gd name="connsiteY25" fmla="*/ 630191 h 674641"/>
                <a:gd name="connsiteX26" fmla="*/ 73671 w 2455915"/>
                <a:gd name="connsiteY26" fmla="*/ 519172 h 674641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21298 w 2455915"/>
                <a:gd name="connsiteY5" fmla="*/ 38100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84798 w 2455915"/>
                <a:gd name="connsiteY5" fmla="*/ 45085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59 w 2455903"/>
                <a:gd name="connsiteY0" fmla="*/ 519173 h 674642"/>
                <a:gd name="connsiteX1" fmla="*/ 222836 w 2455903"/>
                <a:gd name="connsiteY1" fmla="*/ 508008 h 674642"/>
                <a:gd name="connsiteX2" fmla="*/ 585 w 2455903"/>
                <a:gd name="connsiteY2" fmla="*/ 336558 h 674642"/>
                <a:gd name="connsiteX3" fmla="*/ 337136 w 2455903"/>
                <a:gd name="connsiteY3" fmla="*/ 469908 h 674642"/>
                <a:gd name="connsiteX4" fmla="*/ 152986 w 2455903"/>
                <a:gd name="connsiteY4" fmla="*/ 57158 h 674642"/>
                <a:gd name="connsiteX5" fmla="*/ 483186 w 2455903"/>
                <a:gd name="connsiteY5" fmla="*/ 463558 h 674642"/>
                <a:gd name="connsiteX6" fmla="*/ 584786 w 2455903"/>
                <a:gd name="connsiteY6" fmla="*/ 450858 h 674642"/>
                <a:gd name="connsiteX7" fmla="*/ 426036 w 2455903"/>
                <a:gd name="connsiteY7" fmla="*/ 8 h 674642"/>
                <a:gd name="connsiteX8" fmla="*/ 711786 w 2455903"/>
                <a:gd name="connsiteY8" fmla="*/ 419108 h 674642"/>
                <a:gd name="connsiteX9" fmla="*/ 781636 w 2455903"/>
                <a:gd name="connsiteY9" fmla="*/ 400058 h 674642"/>
                <a:gd name="connsiteX10" fmla="*/ 870536 w 2455903"/>
                <a:gd name="connsiteY10" fmla="*/ 444508 h 674642"/>
                <a:gd name="connsiteX11" fmla="*/ 934036 w 2455903"/>
                <a:gd name="connsiteY11" fmla="*/ 374658 h 674642"/>
                <a:gd name="connsiteX12" fmla="*/ 1016586 w 2455903"/>
                <a:gd name="connsiteY12" fmla="*/ 177808 h 674642"/>
                <a:gd name="connsiteX13" fmla="*/ 1194386 w 2455903"/>
                <a:gd name="connsiteY13" fmla="*/ 400058 h 674642"/>
                <a:gd name="connsiteX14" fmla="*/ 1226136 w 2455903"/>
                <a:gd name="connsiteY14" fmla="*/ 114308 h 674642"/>
                <a:gd name="connsiteX15" fmla="*/ 1473786 w 2455903"/>
                <a:gd name="connsiteY15" fmla="*/ 444508 h 674642"/>
                <a:gd name="connsiteX16" fmla="*/ 1537286 w 2455903"/>
                <a:gd name="connsiteY16" fmla="*/ 374658 h 674642"/>
                <a:gd name="connsiteX17" fmla="*/ 1600786 w 2455903"/>
                <a:gd name="connsiteY17" fmla="*/ 450858 h 674642"/>
                <a:gd name="connsiteX18" fmla="*/ 1676986 w 2455903"/>
                <a:gd name="connsiteY18" fmla="*/ 361958 h 674642"/>
                <a:gd name="connsiteX19" fmla="*/ 1784936 w 2455903"/>
                <a:gd name="connsiteY19" fmla="*/ 482608 h 674642"/>
                <a:gd name="connsiteX20" fmla="*/ 1943686 w 2455903"/>
                <a:gd name="connsiteY20" fmla="*/ 476258 h 674642"/>
                <a:gd name="connsiteX21" fmla="*/ 2026236 w 2455903"/>
                <a:gd name="connsiteY21" fmla="*/ 323858 h 674642"/>
                <a:gd name="connsiteX22" fmla="*/ 2134186 w 2455903"/>
                <a:gd name="connsiteY22" fmla="*/ 457208 h 674642"/>
                <a:gd name="connsiteX23" fmla="*/ 2426286 w 2455903"/>
                <a:gd name="connsiteY23" fmla="*/ 76208 h 674642"/>
                <a:gd name="connsiteX24" fmla="*/ 2455903 w 2455903"/>
                <a:gd name="connsiteY24" fmla="*/ 563623 h 674642"/>
                <a:gd name="connsiteX25" fmla="*/ 2455903 w 2455903"/>
                <a:gd name="connsiteY25" fmla="*/ 674642 h 674642"/>
                <a:gd name="connsiteX26" fmla="*/ 175259 w 2455903"/>
                <a:gd name="connsiteY26" fmla="*/ 630192 h 674642"/>
                <a:gd name="connsiteX27" fmla="*/ 73659 w 2455903"/>
                <a:gd name="connsiteY27" fmla="*/ 519173 h 674642"/>
                <a:gd name="connsiteX0" fmla="*/ 73617 w 2455861"/>
                <a:gd name="connsiteY0" fmla="*/ 519173 h 674642"/>
                <a:gd name="connsiteX1" fmla="*/ 222794 w 2455861"/>
                <a:gd name="connsiteY1" fmla="*/ 508008 h 674642"/>
                <a:gd name="connsiteX2" fmla="*/ 543 w 2455861"/>
                <a:gd name="connsiteY2" fmla="*/ 336558 h 674642"/>
                <a:gd name="connsiteX3" fmla="*/ 362494 w 2455861"/>
                <a:gd name="connsiteY3" fmla="*/ 406408 h 674642"/>
                <a:gd name="connsiteX4" fmla="*/ 152944 w 2455861"/>
                <a:gd name="connsiteY4" fmla="*/ 57158 h 674642"/>
                <a:gd name="connsiteX5" fmla="*/ 483144 w 2455861"/>
                <a:gd name="connsiteY5" fmla="*/ 463558 h 674642"/>
                <a:gd name="connsiteX6" fmla="*/ 584744 w 2455861"/>
                <a:gd name="connsiteY6" fmla="*/ 450858 h 674642"/>
                <a:gd name="connsiteX7" fmla="*/ 425994 w 2455861"/>
                <a:gd name="connsiteY7" fmla="*/ 8 h 674642"/>
                <a:gd name="connsiteX8" fmla="*/ 711744 w 2455861"/>
                <a:gd name="connsiteY8" fmla="*/ 419108 h 674642"/>
                <a:gd name="connsiteX9" fmla="*/ 781594 w 2455861"/>
                <a:gd name="connsiteY9" fmla="*/ 400058 h 674642"/>
                <a:gd name="connsiteX10" fmla="*/ 870494 w 2455861"/>
                <a:gd name="connsiteY10" fmla="*/ 444508 h 674642"/>
                <a:gd name="connsiteX11" fmla="*/ 933994 w 2455861"/>
                <a:gd name="connsiteY11" fmla="*/ 374658 h 674642"/>
                <a:gd name="connsiteX12" fmla="*/ 1016544 w 2455861"/>
                <a:gd name="connsiteY12" fmla="*/ 177808 h 674642"/>
                <a:gd name="connsiteX13" fmla="*/ 1194344 w 2455861"/>
                <a:gd name="connsiteY13" fmla="*/ 400058 h 674642"/>
                <a:gd name="connsiteX14" fmla="*/ 1226094 w 2455861"/>
                <a:gd name="connsiteY14" fmla="*/ 114308 h 674642"/>
                <a:gd name="connsiteX15" fmla="*/ 1473744 w 2455861"/>
                <a:gd name="connsiteY15" fmla="*/ 444508 h 674642"/>
                <a:gd name="connsiteX16" fmla="*/ 1537244 w 2455861"/>
                <a:gd name="connsiteY16" fmla="*/ 374658 h 674642"/>
                <a:gd name="connsiteX17" fmla="*/ 1600744 w 2455861"/>
                <a:gd name="connsiteY17" fmla="*/ 450858 h 674642"/>
                <a:gd name="connsiteX18" fmla="*/ 1676944 w 2455861"/>
                <a:gd name="connsiteY18" fmla="*/ 361958 h 674642"/>
                <a:gd name="connsiteX19" fmla="*/ 1784894 w 2455861"/>
                <a:gd name="connsiteY19" fmla="*/ 482608 h 674642"/>
                <a:gd name="connsiteX20" fmla="*/ 1943644 w 2455861"/>
                <a:gd name="connsiteY20" fmla="*/ 476258 h 674642"/>
                <a:gd name="connsiteX21" fmla="*/ 2026194 w 2455861"/>
                <a:gd name="connsiteY21" fmla="*/ 323858 h 674642"/>
                <a:gd name="connsiteX22" fmla="*/ 2134144 w 2455861"/>
                <a:gd name="connsiteY22" fmla="*/ 457208 h 674642"/>
                <a:gd name="connsiteX23" fmla="*/ 2426244 w 2455861"/>
                <a:gd name="connsiteY23" fmla="*/ 76208 h 674642"/>
                <a:gd name="connsiteX24" fmla="*/ 2455861 w 2455861"/>
                <a:gd name="connsiteY24" fmla="*/ 563623 h 674642"/>
                <a:gd name="connsiteX25" fmla="*/ 2455861 w 2455861"/>
                <a:gd name="connsiteY25" fmla="*/ 674642 h 674642"/>
                <a:gd name="connsiteX26" fmla="*/ 175217 w 2455861"/>
                <a:gd name="connsiteY26" fmla="*/ 630192 h 674642"/>
                <a:gd name="connsiteX27" fmla="*/ 73617 w 2455861"/>
                <a:gd name="connsiteY27" fmla="*/ 519173 h 674642"/>
                <a:gd name="connsiteX0" fmla="*/ 73782 w 2456026"/>
                <a:gd name="connsiteY0" fmla="*/ 519173 h 674642"/>
                <a:gd name="connsiteX1" fmla="*/ 222959 w 2456026"/>
                <a:gd name="connsiteY1" fmla="*/ 508008 h 674642"/>
                <a:gd name="connsiteX2" fmla="*/ 708 w 2456026"/>
                <a:gd name="connsiteY2" fmla="*/ 336558 h 674642"/>
                <a:gd name="connsiteX3" fmla="*/ 362659 w 2456026"/>
                <a:gd name="connsiteY3" fmla="*/ 406408 h 674642"/>
                <a:gd name="connsiteX4" fmla="*/ 153109 w 2456026"/>
                <a:gd name="connsiteY4" fmla="*/ 57158 h 674642"/>
                <a:gd name="connsiteX5" fmla="*/ 483309 w 2456026"/>
                <a:gd name="connsiteY5" fmla="*/ 463558 h 674642"/>
                <a:gd name="connsiteX6" fmla="*/ 584909 w 2456026"/>
                <a:gd name="connsiteY6" fmla="*/ 450858 h 674642"/>
                <a:gd name="connsiteX7" fmla="*/ 426159 w 2456026"/>
                <a:gd name="connsiteY7" fmla="*/ 8 h 674642"/>
                <a:gd name="connsiteX8" fmla="*/ 711909 w 2456026"/>
                <a:gd name="connsiteY8" fmla="*/ 419108 h 674642"/>
                <a:gd name="connsiteX9" fmla="*/ 781759 w 2456026"/>
                <a:gd name="connsiteY9" fmla="*/ 400058 h 674642"/>
                <a:gd name="connsiteX10" fmla="*/ 870659 w 2456026"/>
                <a:gd name="connsiteY10" fmla="*/ 444508 h 674642"/>
                <a:gd name="connsiteX11" fmla="*/ 934159 w 2456026"/>
                <a:gd name="connsiteY11" fmla="*/ 374658 h 674642"/>
                <a:gd name="connsiteX12" fmla="*/ 1016709 w 2456026"/>
                <a:gd name="connsiteY12" fmla="*/ 177808 h 674642"/>
                <a:gd name="connsiteX13" fmla="*/ 1194509 w 2456026"/>
                <a:gd name="connsiteY13" fmla="*/ 400058 h 674642"/>
                <a:gd name="connsiteX14" fmla="*/ 1226259 w 2456026"/>
                <a:gd name="connsiteY14" fmla="*/ 114308 h 674642"/>
                <a:gd name="connsiteX15" fmla="*/ 1473909 w 2456026"/>
                <a:gd name="connsiteY15" fmla="*/ 444508 h 674642"/>
                <a:gd name="connsiteX16" fmla="*/ 1537409 w 2456026"/>
                <a:gd name="connsiteY16" fmla="*/ 374658 h 674642"/>
                <a:gd name="connsiteX17" fmla="*/ 1600909 w 2456026"/>
                <a:gd name="connsiteY17" fmla="*/ 450858 h 674642"/>
                <a:gd name="connsiteX18" fmla="*/ 1677109 w 2456026"/>
                <a:gd name="connsiteY18" fmla="*/ 361958 h 674642"/>
                <a:gd name="connsiteX19" fmla="*/ 1785059 w 2456026"/>
                <a:gd name="connsiteY19" fmla="*/ 482608 h 674642"/>
                <a:gd name="connsiteX20" fmla="*/ 1943809 w 2456026"/>
                <a:gd name="connsiteY20" fmla="*/ 476258 h 674642"/>
                <a:gd name="connsiteX21" fmla="*/ 2026359 w 2456026"/>
                <a:gd name="connsiteY21" fmla="*/ 323858 h 674642"/>
                <a:gd name="connsiteX22" fmla="*/ 2134309 w 2456026"/>
                <a:gd name="connsiteY22" fmla="*/ 457208 h 674642"/>
                <a:gd name="connsiteX23" fmla="*/ 2426409 w 2456026"/>
                <a:gd name="connsiteY23" fmla="*/ 76208 h 674642"/>
                <a:gd name="connsiteX24" fmla="*/ 2456026 w 2456026"/>
                <a:gd name="connsiteY24" fmla="*/ 563623 h 674642"/>
                <a:gd name="connsiteX25" fmla="*/ 2456026 w 2456026"/>
                <a:gd name="connsiteY25" fmla="*/ 674642 h 674642"/>
                <a:gd name="connsiteX26" fmla="*/ 175382 w 2456026"/>
                <a:gd name="connsiteY26" fmla="*/ 630192 h 674642"/>
                <a:gd name="connsiteX27" fmla="*/ 73782 w 2456026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191533 w 2456100"/>
                <a:gd name="connsiteY24" fmla="*/ 565158 h 674642"/>
                <a:gd name="connsiteX25" fmla="*/ 2456100 w 2456100"/>
                <a:gd name="connsiteY25" fmla="*/ 563623 h 674642"/>
                <a:gd name="connsiteX26" fmla="*/ 2456100 w 2456100"/>
                <a:gd name="connsiteY26" fmla="*/ 674642 h 674642"/>
                <a:gd name="connsiteX27" fmla="*/ 175456 w 2456100"/>
                <a:gd name="connsiteY27" fmla="*/ 630192 h 674642"/>
                <a:gd name="connsiteX28" fmla="*/ 73856 w 2456100"/>
                <a:gd name="connsiteY28" fmla="*/ 519173 h 67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56100" h="674642">
                  <a:moveTo>
                    <a:pt x="73856" y="519173"/>
                  </a:moveTo>
                  <a:cubicBezTo>
                    <a:pt x="58502" y="490342"/>
                    <a:pt x="241562" y="538444"/>
                    <a:pt x="223033" y="508008"/>
                  </a:cubicBezTo>
                  <a:cubicBezTo>
                    <a:pt x="204504" y="477572"/>
                    <a:pt x="16657" y="389475"/>
                    <a:pt x="782" y="336558"/>
                  </a:cubicBezTo>
                  <a:cubicBezTo>
                    <a:pt x="-15093" y="283641"/>
                    <a:pt x="214566" y="338675"/>
                    <a:pt x="337333" y="469908"/>
                  </a:cubicBezTo>
                  <a:cubicBezTo>
                    <a:pt x="377550" y="423341"/>
                    <a:pt x="130958" y="60333"/>
                    <a:pt x="153183" y="57158"/>
                  </a:cubicBezTo>
                  <a:cubicBezTo>
                    <a:pt x="175408" y="53983"/>
                    <a:pt x="424117" y="283642"/>
                    <a:pt x="483383" y="463558"/>
                  </a:cubicBezTo>
                  <a:cubicBezTo>
                    <a:pt x="555349" y="529174"/>
                    <a:pt x="591333" y="505891"/>
                    <a:pt x="584983" y="450858"/>
                  </a:cubicBezTo>
                  <a:cubicBezTo>
                    <a:pt x="620966" y="452975"/>
                    <a:pt x="358500" y="-2109"/>
                    <a:pt x="394483" y="8"/>
                  </a:cubicBezTo>
                  <a:cubicBezTo>
                    <a:pt x="661183" y="105841"/>
                    <a:pt x="623083" y="395825"/>
                    <a:pt x="711983" y="419108"/>
                  </a:cubicBezTo>
                  <a:cubicBezTo>
                    <a:pt x="771250" y="492133"/>
                    <a:pt x="755375" y="395825"/>
                    <a:pt x="781833" y="400058"/>
                  </a:cubicBezTo>
                  <a:cubicBezTo>
                    <a:pt x="808291" y="404291"/>
                    <a:pt x="845333" y="455091"/>
                    <a:pt x="870733" y="444508"/>
                  </a:cubicBezTo>
                  <a:cubicBezTo>
                    <a:pt x="907775" y="437100"/>
                    <a:pt x="909891" y="409583"/>
                    <a:pt x="934233" y="374658"/>
                  </a:cubicBezTo>
                  <a:cubicBezTo>
                    <a:pt x="958575" y="339733"/>
                    <a:pt x="975508" y="201091"/>
                    <a:pt x="1016783" y="177808"/>
                  </a:cubicBezTo>
                  <a:cubicBezTo>
                    <a:pt x="1071816" y="196858"/>
                    <a:pt x="1139550" y="381008"/>
                    <a:pt x="1194583" y="400058"/>
                  </a:cubicBezTo>
                  <a:cubicBezTo>
                    <a:pt x="1247500" y="402175"/>
                    <a:pt x="1173416" y="112191"/>
                    <a:pt x="1226333" y="114308"/>
                  </a:cubicBezTo>
                  <a:cubicBezTo>
                    <a:pt x="1298300" y="141825"/>
                    <a:pt x="1402016" y="416991"/>
                    <a:pt x="1473983" y="444508"/>
                  </a:cubicBezTo>
                  <a:cubicBezTo>
                    <a:pt x="1495150" y="442391"/>
                    <a:pt x="1516316" y="376775"/>
                    <a:pt x="1537483" y="374658"/>
                  </a:cubicBezTo>
                  <a:cubicBezTo>
                    <a:pt x="1569233" y="378891"/>
                    <a:pt x="1569233" y="446625"/>
                    <a:pt x="1600983" y="450858"/>
                  </a:cubicBezTo>
                  <a:cubicBezTo>
                    <a:pt x="1626383" y="450858"/>
                    <a:pt x="1651783" y="361958"/>
                    <a:pt x="1677183" y="361958"/>
                  </a:cubicBezTo>
                  <a:cubicBezTo>
                    <a:pt x="1717400" y="370425"/>
                    <a:pt x="1744916" y="474141"/>
                    <a:pt x="1785133" y="482608"/>
                  </a:cubicBezTo>
                  <a:cubicBezTo>
                    <a:pt x="1826408" y="486841"/>
                    <a:pt x="1903666" y="502716"/>
                    <a:pt x="1943883" y="476258"/>
                  </a:cubicBezTo>
                  <a:cubicBezTo>
                    <a:pt x="1984100" y="449800"/>
                    <a:pt x="1991508" y="312216"/>
                    <a:pt x="2026433" y="323858"/>
                  </a:cubicBezTo>
                  <a:cubicBezTo>
                    <a:pt x="2061358" y="335500"/>
                    <a:pt x="2074058" y="522825"/>
                    <a:pt x="2134383" y="457208"/>
                  </a:cubicBezTo>
                  <a:cubicBezTo>
                    <a:pt x="2194708" y="391591"/>
                    <a:pt x="2375683" y="101608"/>
                    <a:pt x="2426483" y="76208"/>
                  </a:cubicBezTo>
                  <a:cubicBezTo>
                    <a:pt x="2430716" y="152408"/>
                    <a:pt x="2187300" y="488958"/>
                    <a:pt x="2191533" y="565158"/>
                  </a:cubicBezTo>
                  <a:lnTo>
                    <a:pt x="2456100" y="563623"/>
                  </a:lnTo>
                  <a:lnTo>
                    <a:pt x="2456100" y="674642"/>
                  </a:lnTo>
                  <a:lnTo>
                    <a:pt x="175456" y="630192"/>
                  </a:lnTo>
                  <a:lnTo>
                    <a:pt x="73856" y="519173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71F578F-523C-43C5-BFA2-1AD19B422314}"/>
                </a:ext>
              </a:extLst>
            </p:cNvPr>
            <p:cNvSpPr/>
            <p:nvPr/>
          </p:nvSpPr>
          <p:spPr>
            <a:xfrm>
              <a:off x="4566381" y="3063409"/>
              <a:ext cx="279992" cy="415164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0" name="AIVoiceGenerator_com_3-01-2025T23_36_47_ F">
            <a:hlinkClick r:id="" action="ppaction://media"/>
            <a:extLst>
              <a:ext uri="{FF2B5EF4-FFF2-40B4-BE49-F238E27FC236}">
                <a16:creationId xmlns:a16="http://schemas.microsoft.com/office/drawing/2014/main" id="{2B4F418F-167E-448E-894E-5C583004130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20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6597748" y="-1"/>
              <a:ext cx="5594252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582402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-190500" y="1564549"/>
            <a:ext cx="62865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She sees an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pple on the ground.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96A673B-CAA7-4277-B09A-8FC289195906}"/>
              </a:ext>
            </a:extLst>
          </p:cNvPr>
          <p:cNvGrpSpPr/>
          <p:nvPr/>
        </p:nvGrpSpPr>
        <p:grpSpPr>
          <a:xfrm>
            <a:off x="7442641" y="1647020"/>
            <a:ext cx="4662786" cy="5063443"/>
            <a:chOff x="2886139" y="689203"/>
            <a:chExt cx="3599801" cy="3909120"/>
          </a:xfrm>
        </p:grpSpPr>
        <p:sp>
          <p:nvSpPr>
            <p:cNvPr id="55" name="Cloud 54">
              <a:extLst>
                <a:ext uri="{FF2B5EF4-FFF2-40B4-BE49-F238E27FC236}">
                  <a16:creationId xmlns:a16="http://schemas.microsoft.com/office/drawing/2014/main" id="{D1CE9C23-2CF8-45F3-9DC7-10D1D5F50DA7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71494B-6722-4826-BBB7-B025F96AC8D6}"/>
                </a:ext>
              </a:extLst>
            </p:cNvPr>
            <p:cNvSpPr/>
            <p:nvPr/>
          </p:nvSpPr>
          <p:spPr>
            <a:xfrm>
              <a:off x="3685183" y="2258004"/>
              <a:ext cx="2028928" cy="2000409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2B7A9405-E93C-4054-A58D-2D40EC66D435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Cloud 46">
              <a:extLst>
                <a:ext uri="{FF2B5EF4-FFF2-40B4-BE49-F238E27FC236}">
                  <a16:creationId xmlns:a16="http://schemas.microsoft.com/office/drawing/2014/main" id="{CD24621D-DECB-41F3-B172-A4BFB2B381B8}"/>
                </a:ext>
              </a:extLst>
            </p:cNvPr>
            <p:cNvSpPr/>
            <p:nvPr/>
          </p:nvSpPr>
          <p:spPr>
            <a:xfrm rot="1588661">
              <a:off x="4927419" y="165202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9F8F7262-46DC-4A1C-A9A5-2D2866CEDE5F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3FF9136-ACA8-4EB9-94AD-FAB2799C7D7F}"/>
                </a:ext>
              </a:extLst>
            </p:cNvPr>
            <p:cNvSpPr/>
            <p:nvPr/>
          </p:nvSpPr>
          <p:spPr>
            <a:xfrm rot="21406047">
              <a:off x="3159376" y="3592923"/>
              <a:ext cx="3083438" cy="1005400"/>
            </a:xfrm>
            <a:custGeom>
              <a:avLst/>
              <a:gdLst>
                <a:gd name="connsiteX0" fmla="*/ 0 w 2128244"/>
                <a:gd name="connsiteY0" fmla="*/ 0 h 111019"/>
                <a:gd name="connsiteX1" fmla="*/ 2128244 w 2128244"/>
                <a:gd name="connsiteY1" fmla="*/ 0 h 111019"/>
                <a:gd name="connsiteX2" fmla="*/ 2128244 w 2128244"/>
                <a:gd name="connsiteY2" fmla="*/ 111019 h 111019"/>
                <a:gd name="connsiteX3" fmla="*/ 0 w 2128244"/>
                <a:gd name="connsiteY3" fmla="*/ 111019 h 111019"/>
                <a:gd name="connsiteX4" fmla="*/ 0 w 2128244"/>
                <a:gd name="connsiteY4" fmla="*/ 0 h 111019"/>
                <a:gd name="connsiteX0" fmla="*/ 152400 w 2280644"/>
                <a:gd name="connsiteY0" fmla="*/ 0 h 111019"/>
                <a:gd name="connsiteX1" fmla="*/ 2280644 w 2280644"/>
                <a:gd name="connsiteY1" fmla="*/ 0 h 111019"/>
                <a:gd name="connsiteX2" fmla="*/ 2280644 w 2280644"/>
                <a:gd name="connsiteY2" fmla="*/ 111019 h 111019"/>
                <a:gd name="connsiteX3" fmla="*/ 0 w 2280644"/>
                <a:gd name="connsiteY3" fmla="*/ 66569 h 111019"/>
                <a:gd name="connsiteX4" fmla="*/ 152400 w 2280644"/>
                <a:gd name="connsiteY4" fmla="*/ 0 h 111019"/>
                <a:gd name="connsiteX0" fmla="*/ 0 w 2344144"/>
                <a:gd name="connsiteY0" fmla="*/ 0 h 155469"/>
                <a:gd name="connsiteX1" fmla="*/ 2344144 w 2344144"/>
                <a:gd name="connsiteY1" fmla="*/ 44450 h 155469"/>
                <a:gd name="connsiteX2" fmla="*/ 2344144 w 2344144"/>
                <a:gd name="connsiteY2" fmla="*/ 155469 h 155469"/>
                <a:gd name="connsiteX3" fmla="*/ 63500 w 2344144"/>
                <a:gd name="connsiteY3" fmla="*/ 111019 h 155469"/>
                <a:gd name="connsiteX4" fmla="*/ 0 w 2344144"/>
                <a:gd name="connsiteY4" fmla="*/ 0 h 155469"/>
                <a:gd name="connsiteX0" fmla="*/ 122295 w 2466439"/>
                <a:gd name="connsiteY0" fmla="*/ 182616 h 338085"/>
                <a:gd name="connsiteX1" fmla="*/ 11121 w 2466439"/>
                <a:gd name="connsiteY1" fmla="*/ 1 h 338085"/>
                <a:gd name="connsiteX2" fmla="*/ 2466439 w 2466439"/>
                <a:gd name="connsiteY2" fmla="*/ 227066 h 338085"/>
                <a:gd name="connsiteX3" fmla="*/ 2466439 w 2466439"/>
                <a:gd name="connsiteY3" fmla="*/ 338085 h 338085"/>
                <a:gd name="connsiteX4" fmla="*/ 185795 w 2466439"/>
                <a:gd name="connsiteY4" fmla="*/ 293635 h 338085"/>
                <a:gd name="connsiteX5" fmla="*/ 122295 w 2466439"/>
                <a:gd name="connsiteY5" fmla="*/ 182616 h 338085"/>
                <a:gd name="connsiteX0" fmla="*/ 245902 w 2590046"/>
                <a:gd name="connsiteY0" fmla="*/ 183993 h 339462"/>
                <a:gd name="connsiteX1" fmla="*/ 356979 w 2590046"/>
                <a:gd name="connsiteY1" fmla="*/ 172828 h 339462"/>
                <a:gd name="connsiteX2" fmla="*/ 134728 w 2590046"/>
                <a:gd name="connsiteY2" fmla="*/ 1378 h 339462"/>
                <a:gd name="connsiteX3" fmla="*/ 2590046 w 2590046"/>
                <a:gd name="connsiteY3" fmla="*/ 228443 h 339462"/>
                <a:gd name="connsiteX4" fmla="*/ 2590046 w 2590046"/>
                <a:gd name="connsiteY4" fmla="*/ 339462 h 339462"/>
                <a:gd name="connsiteX5" fmla="*/ 309402 w 2590046"/>
                <a:gd name="connsiteY5" fmla="*/ 295012 h 339462"/>
                <a:gd name="connsiteX6" fmla="*/ 245902 w 2590046"/>
                <a:gd name="connsiteY6" fmla="*/ 183993 h 339462"/>
                <a:gd name="connsiteX0" fmla="*/ 113446 w 2457590"/>
                <a:gd name="connsiteY0" fmla="*/ 462193 h 617662"/>
                <a:gd name="connsiteX1" fmla="*/ 224523 w 2457590"/>
                <a:gd name="connsiteY1" fmla="*/ 451028 h 617662"/>
                <a:gd name="connsiteX2" fmla="*/ 2272 w 2457590"/>
                <a:gd name="connsiteY2" fmla="*/ 279578 h 617662"/>
                <a:gd name="connsiteX3" fmla="*/ 243573 w 2457590"/>
                <a:gd name="connsiteY3" fmla="*/ 178 h 617662"/>
                <a:gd name="connsiteX4" fmla="*/ 2457590 w 2457590"/>
                <a:gd name="connsiteY4" fmla="*/ 506643 h 617662"/>
                <a:gd name="connsiteX5" fmla="*/ 2457590 w 2457590"/>
                <a:gd name="connsiteY5" fmla="*/ 617662 h 617662"/>
                <a:gd name="connsiteX6" fmla="*/ 176946 w 2457590"/>
                <a:gd name="connsiteY6" fmla="*/ 573212 h 617662"/>
                <a:gd name="connsiteX7" fmla="*/ 113446 w 2457590"/>
                <a:gd name="connsiteY7" fmla="*/ 462193 h 617662"/>
                <a:gd name="connsiteX0" fmla="*/ 111771 w 2455915"/>
                <a:gd name="connsiteY0" fmla="*/ 470277 h 625746"/>
                <a:gd name="connsiteX1" fmla="*/ 222848 w 2455915"/>
                <a:gd name="connsiteY1" fmla="*/ 459112 h 625746"/>
                <a:gd name="connsiteX2" fmla="*/ 597 w 2455915"/>
                <a:gd name="connsiteY2" fmla="*/ 287662 h 625746"/>
                <a:gd name="connsiteX3" fmla="*/ 330798 w 2455915"/>
                <a:gd name="connsiteY3" fmla="*/ 300362 h 625746"/>
                <a:gd name="connsiteX4" fmla="*/ 241898 w 2455915"/>
                <a:gd name="connsiteY4" fmla="*/ 8262 h 625746"/>
                <a:gd name="connsiteX5" fmla="*/ 2455915 w 2455915"/>
                <a:gd name="connsiteY5" fmla="*/ 514727 h 625746"/>
                <a:gd name="connsiteX6" fmla="*/ 2455915 w 2455915"/>
                <a:gd name="connsiteY6" fmla="*/ 625746 h 625746"/>
                <a:gd name="connsiteX7" fmla="*/ 175271 w 2455915"/>
                <a:gd name="connsiteY7" fmla="*/ 581296 h 625746"/>
                <a:gd name="connsiteX8" fmla="*/ 111771 w 2455915"/>
                <a:gd name="connsiteY8" fmla="*/ 470277 h 625746"/>
                <a:gd name="connsiteX0" fmla="*/ 111771 w 2455915"/>
                <a:gd name="connsiteY0" fmla="*/ 462015 h 617484"/>
                <a:gd name="connsiteX1" fmla="*/ 222848 w 2455915"/>
                <a:gd name="connsiteY1" fmla="*/ 450850 h 617484"/>
                <a:gd name="connsiteX2" fmla="*/ 597 w 2455915"/>
                <a:gd name="connsiteY2" fmla="*/ 279400 h 617484"/>
                <a:gd name="connsiteX3" fmla="*/ 330798 w 2455915"/>
                <a:gd name="connsiteY3" fmla="*/ 292100 h 617484"/>
                <a:gd name="connsiteX4" fmla="*/ 241898 w 2455915"/>
                <a:gd name="connsiteY4" fmla="*/ 0 h 617484"/>
                <a:gd name="connsiteX5" fmla="*/ 533998 w 2455915"/>
                <a:gd name="connsiteY5" fmla="*/ 247650 h 617484"/>
                <a:gd name="connsiteX6" fmla="*/ 2455915 w 2455915"/>
                <a:gd name="connsiteY6" fmla="*/ 506465 h 617484"/>
                <a:gd name="connsiteX7" fmla="*/ 2455915 w 2455915"/>
                <a:gd name="connsiteY7" fmla="*/ 617484 h 617484"/>
                <a:gd name="connsiteX8" fmla="*/ 175271 w 2455915"/>
                <a:gd name="connsiteY8" fmla="*/ 573034 h 617484"/>
                <a:gd name="connsiteX9" fmla="*/ 111771 w 2455915"/>
                <a:gd name="connsiteY9" fmla="*/ 462015 h 61748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2455915 w 2455915"/>
                <a:gd name="connsiteY7" fmla="*/ 563625 h 674644"/>
                <a:gd name="connsiteX8" fmla="*/ 2455915 w 2455915"/>
                <a:gd name="connsiteY8" fmla="*/ 674644 h 674644"/>
                <a:gd name="connsiteX9" fmla="*/ 175271 w 2455915"/>
                <a:gd name="connsiteY9" fmla="*/ 630194 h 674644"/>
                <a:gd name="connsiteX10" fmla="*/ 111771 w 2455915"/>
                <a:gd name="connsiteY1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2455915 w 2455915"/>
                <a:gd name="connsiteY8" fmla="*/ 563625 h 674644"/>
                <a:gd name="connsiteX9" fmla="*/ 2455915 w 2455915"/>
                <a:gd name="connsiteY9" fmla="*/ 674644 h 674644"/>
                <a:gd name="connsiteX10" fmla="*/ 175271 w 2455915"/>
                <a:gd name="connsiteY10" fmla="*/ 630194 h 674644"/>
                <a:gd name="connsiteX11" fmla="*/ 111771 w 2455915"/>
                <a:gd name="connsiteY1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1016598 w 2455915"/>
                <a:gd name="connsiteY8" fmla="*/ 177810 h 674644"/>
                <a:gd name="connsiteX9" fmla="*/ 2455915 w 2455915"/>
                <a:gd name="connsiteY9" fmla="*/ 563625 h 674644"/>
                <a:gd name="connsiteX10" fmla="*/ 2455915 w 2455915"/>
                <a:gd name="connsiteY10" fmla="*/ 674644 h 674644"/>
                <a:gd name="connsiteX11" fmla="*/ 175271 w 2455915"/>
                <a:gd name="connsiteY11" fmla="*/ 630194 h 674644"/>
                <a:gd name="connsiteX12" fmla="*/ 111771 w 2455915"/>
                <a:gd name="connsiteY1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2455915 w 2455915"/>
                <a:gd name="connsiteY11" fmla="*/ 563625 h 674644"/>
                <a:gd name="connsiteX12" fmla="*/ 2455915 w 2455915"/>
                <a:gd name="connsiteY12" fmla="*/ 674644 h 674644"/>
                <a:gd name="connsiteX13" fmla="*/ 175271 w 2455915"/>
                <a:gd name="connsiteY13" fmla="*/ 630194 h 674644"/>
                <a:gd name="connsiteX14" fmla="*/ 111771 w 2455915"/>
                <a:gd name="connsiteY1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2455915 w 2455915"/>
                <a:gd name="connsiteY12" fmla="*/ 563625 h 674644"/>
                <a:gd name="connsiteX13" fmla="*/ 2455915 w 2455915"/>
                <a:gd name="connsiteY13" fmla="*/ 674644 h 674644"/>
                <a:gd name="connsiteX14" fmla="*/ 175271 w 2455915"/>
                <a:gd name="connsiteY14" fmla="*/ 630194 h 674644"/>
                <a:gd name="connsiteX15" fmla="*/ 111771 w 2455915"/>
                <a:gd name="connsiteY15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2455915 w 2455915"/>
                <a:gd name="connsiteY13" fmla="*/ 563625 h 674644"/>
                <a:gd name="connsiteX14" fmla="*/ 2455915 w 2455915"/>
                <a:gd name="connsiteY14" fmla="*/ 674644 h 674644"/>
                <a:gd name="connsiteX15" fmla="*/ 175271 w 2455915"/>
                <a:gd name="connsiteY15" fmla="*/ 630194 h 674644"/>
                <a:gd name="connsiteX16" fmla="*/ 111771 w 2455915"/>
                <a:gd name="connsiteY16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2455915 w 2455915"/>
                <a:gd name="connsiteY14" fmla="*/ 563625 h 674644"/>
                <a:gd name="connsiteX15" fmla="*/ 2455915 w 2455915"/>
                <a:gd name="connsiteY15" fmla="*/ 674644 h 674644"/>
                <a:gd name="connsiteX16" fmla="*/ 175271 w 2455915"/>
                <a:gd name="connsiteY16" fmla="*/ 630194 h 674644"/>
                <a:gd name="connsiteX17" fmla="*/ 111771 w 2455915"/>
                <a:gd name="connsiteY17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2455915 w 2455915"/>
                <a:gd name="connsiteY15" fmla="*/ 563625 h 674644"/>
                <a:gd name="connsiteX16" fmla="*/ 2455915 w 2455915"/>
                <a:gd name="connsiteY16" fmla="*/ 674644 h 674644"/>
                <a:gd name="connsiteX17" fmla="*/ 175271 w 2455915"/>
                <a:gd name="connsiteY17" fmla="*/ 630194 h 674644"/>
                <a:gd name="connsiteX18" fmla="*/ 111771 w 2455915"/>
                <a:gd name="connsiteY18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2455915 w 2455915"/>
                <a:gd name="connsiteY16" fmla="*/ 563625 h 674644"/>
                <a:gd name="connsiteX17" fmla="*/ 2455915 w 2455915"/>
                <a:gd name="connsiteY17" fmla="*/ 674644 h 674644"/>
                <a:gd name="connsiteX18" fmla="*/ 175271 w 2455915"/>
                <a:gd name="connsiteY18" fmla="*/ 630194 h 674644"/>
                <a:gd name="connsiteX19" fmla="*/ 111771 w 2455915"/>
                <a:gd name="connsiteY19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55915 w 2455915"/>
                <a:gd name="connsiteY17" fmla="*/ 563625 h 674644"/>
                <a:gd name="connsiteX18" fmla="*/ 2455915 w 2455915"/>
                <a:gd name="connsiteY18" fmla="*/ 674644 h 674644"/>
                <a:gd name="connsiteX19" fmla="*/ 175271 w 2455915"/>
                <a:gd name="connsiteY19" fmla="*/ 630194 h 674644"/>
                <a:gd name="connsiteX20" fmla="*/ 111771 w 2455915"/>
                <a:gd name="connsiteY2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26298 w 2455915"/>
                <a:gd name="connsiteY17" fmla="*/ 76210 h 674644"/>
                <a:gd name="connsiteX18" fmla="*/ 2455915 w 2455915"/>
                <a:gd name="connsiteY18" fmla="*/ 563625 h 674644"/>
                <a:gd name="connsiteX19" fmla="*/ 2455915 w 2455915"/>
                <a:gd name="connsiteY19" fmla="*/ 674644 h 674644"/>
                <a:gd name="connsiteX20" fmla="*/ 175271 w 2455915"/>
                <a:gd name="connsiteY20" fmla="*/ 630194 h 674644"/>
                <a:gd name="connsiteX21" fmla="*/ 111771 w 2455915"/>
                <a:gd name="connsiteY2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134198 w 2455915"/>
                <a:gd name="connsiteY17" fmla="*/ 457210 h 674644"/>
                <a:gd name="connsiteX18" fmla="*/ 2426298 w 2455915"/>
                <a:gd name="connsiteY18" fmla="*/ 76210 h 674644"/>
                <a:gd name="connsiteX19" fmla="*/ 2455915 w 2455915"/>
                <a:gd name="connsiteY19" fmla="*/ 563625 h 674644"/>
                <a:gd name="connsiteX20" fmla="*/ 2455915 w 2455915"/>
                <a:gd name="connsiteY20" fmla="*/ 674644 h 674644"/>
                <a:gd name="connsiteX21" fmla="*/ 175271 w 2455915"/>
                <a:gd name="connsiteY21" fmla="*/ 630194 h 674644"/>
                <a:gd name="connsiteX22" fmla="*/ 111771 w 2455915"/>
                <a:gd name="connsiteY2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026248 w 2455915"/>
                <a:gd name="connsiteY17" fmla="*/ 323860 h 674644"/>
                <a:gd name="connsiteX18" fmla="*/ 2134198 w 2455915"/>
                <a:gd name="connsiteY18" fmla="*/ 457210 h 674644"/>
                <a:gd name="connsiteX19" fmla="*/ 2426298 w 2455915"/>
                <a:gd name="connsiteY19" fmla="*/ 76210 h 674644"/>
                <a:gd name="connsiteX20" fmla="*/ 2455915 w 2455915"/>
                <a:gd name="connsiteY20" fmla="*/ 563625 h 674644"/>
                <a:gd name="connsiteX21" fmla="*/ 2455915 w 2455915"/>
                <a:gd name="connsiteY21" fmla="*/ 674644 h 674644"/>
                <a:gd name="connsiteX22" fmla="*/ 175271 w 2455915"/>
                <a:gd name="connsiteY22" fmla="*/ 630194 h 674644"/>
                <a:gd name="connsiteX23" fmla="*/ 111771 w 2455915"/>
                <a:gd name="connsiteY2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781648 w 2455915"/>
                <a:gd name="connsiteY8" fmla="*/ 400060 h 674644"/>
                <a:gd name="connsiteX9" fmla="*/ 870548 w 2455915"/>
                <a:gd name="connsiteY9" fmla="*/ 444510 h 674644"/>
                <a:gd name="connsiteX10" fmla="*/ 934048 w 2455915"/>
                <a:gd name="connsiteY10" fmla="*/ 374660 h 674644"/>
                <a:gd name="connsiteX11" fmla="*/ 1016598 w 2455915"/>
                <a:gd name="connsiteY11" fmla="*/ 177810 h 674644"/>
                <a:gd name="connsiteX12" fmla="*/ 1194398 w 2455915"/>
                <a:gd name="connsiteY12" fmla="*/ 400060 h 674644"/>
                <a:gd name="connsiteX13" fmla="*/ 1226148 w 2455915"/>
                <a:gd name="connsiteY13" fmla="*/ 114310 h 674644"/>
                <a:gd name="connsiteX14" fmla="*/ 1473798 w 2455915"/>
                <a:gd name="connsiteY14" fmla="*/ 444510 h 674644"/>
                <a:gd name="connsiteX15" fmla="*/ 1537298 w 2455915"/>
                <a:gd name="connsiteY15" fmla="*/ 374660 h 674644"/>
                <a:gd name="connsiteX16" fmla="*/ 1600798 w 2455915"/>
                <a:gd name="connsiteY16" fmla="*/ 450860 h 674644"/>
                <a:gd name="connsiteX17" fmla="*/ 1676998 w 2455915"/>
                <a:gd name="connsiteY17" fmla="*/ 361960 h 674644"/>
                <a:gd name="connsiteX18" fmla="*/ 1784948 w 2455915"/>
                <a:gd name="connsiteY18" fmla="*/ 482610 h 674644"/>
                <a:gd name="connsiteX19" fmla="*/ 1943698 w 2455915"/>
                <a:gd name="connsiteY19" fmla="*/ 476260 h 674644"/>
                <a:gd name="connsiteX20" fmla="*/ 2026248 w 2455915"/>
                <a:gd name="connsiteY20" fmla="*/ 323860 h 674644"/>
                <a:gd name="connsiteX21" fmla="*/ 2134198 w 2455915"/>
                <a:gd name="connsiteY21" fmla="*/ 457210 h 674644"/>
                <a:gd name="connsiteX22" fmla="*/ 2426298 w 2455915"/>
                <a:gd name="connsiteY22" fmla="*/ 76210 h 674644"/>
                <a:gd name="connsiteX23" fmla="*/ 2455915 w 2455915"/>
                <a:gd name="connsiteY23" fmla="*/ 563625 h 674644"/>
                <a:gd name="connsiteX24" fmla="*/ 2455915 w 2455915"/>
                <a:gd name="connsiteY24" fmla="*/ 674644 h 674644"/>
                <a:gd name="connsiteX25" fmla="*/ 175271 w 2455915"/>
                <a:gd name="connsiteY25" fmla="*/ 630194 h 674644"/>
                <a:gd name="connsiteX26" fmla="*/ 73671 w 2455915"/>
                <a:gd name="connsiteY26" fmla="*/ 519175 h 674644"/>
                <a:gd name="connsiteX0" fmla="*/ 73671 w 2455915"/>
                <a:gd name="connsiteY0" fmla="*/ 519172 h 674641"/>
                <a:gd name="connsiteX1" fmla="*/ 222848 w 2455915"/>
                <a:gd name="connsiteY1" fmla="*/ 508007 h 674641"/>
                <a:gd name="connsiteX2" fmla="*/ 597 w 2455915"/>
                <a:gd name="connsiteY2" fmla="*/ 336557 h 674641"/>
                <a:gd name="connsiteX3" fmla="*/ 330798 w 2455915"/>
                <a:gd name="connsiteY3" fmla="*/ 349257 h 674641"/>
                <a:gd name="connsiteX4" fmla="*/ 152998 w 2455915"/>
                <a:gd name="connsiteY4" fmla="*/ 57157 h 674641"/>
                <a:gd name="connsiteX5" fmla="*/ 565748 w 2455915"/>
                <a:gd name="connsiteY5" fmla="*/ 476257 h 674641"/>
                <a:gd name="connsiteX6" fmla="*/ 426048 w 2455915"/>
                <a:gd name="connsiteY6" fmla="*/ 7 h 674641"/>
                <a:gd name="connsiteX7" fmla="*/ 711798 w 2455915"/>
                <a:gd name="connsiteY7" fmla="*/ 419107 h 674641"/>
                <a:gd name="connsiteX8" fmla="*/ 781648 w 2455915"/>
                <a:gd name="connsiteY8" fmla="*/ 400057 h 674641"/>
                <a:gd name="connsiteX9" fmla="*/ 870548 w 2455915"/>
                <a:gd name="connsiteY9" fmla="*/ 444507 h 674641"/>
                <a:gd name="connsiteX10" fmla="*/ 934048 w 2455915"/>
                <a:gd name="connsiteY10" fmla="*/ 374657 h 674641"/>
                <a:gd name="connsiteX11" fmla="*/ 1016598 w 2455915"/>
                <a:gd name="connsiteY11" fmla="*/ 177807 h 674641"/>
                <a:gd name="connsiteX12" fmla="*/ 1194398 w 2455915"/>
                <a:gd name="connsiteY12" fmla="*/ 400057 h 674641"/>
                <a:gd name="connsiteX13" fmla="*/ 1226148 w 2455915"/>
                <a:gd name="connsiteY13" fmla="*/ 114307 h 674641"/>
                <a:gd name="connsiteX14" fmla="*/ 1473798 w 2455915"/>
                <a:gd name="connsiteY14" fmla="*/ 444507 h 674641"/>
                <a:gd name="connsiteX15" fmla="*/ 1537298 w 2455915"/>
                <a:gd name="connsiteY15" fmla="*/ 374657 h 674641"/>
                <a:gd name="connsiteX16" fmla="*/ 1600798 w 2455915"/>
                <a:gd name="connsiteY16" fmla="*/ 450857 h 674641"/>
                <a:gd name="connsiteX17" fmla="*/ 1676998 w 2455915"/>
                <a:gd name="connsiteY17" fmla="*/ 361957 h 674641"/>
                <a:gd name="connsiteX18" fmla="*/ 1784948 w 2455915"/>
                <a:gd name="connsiteY18" fmla="*/ 482607 h 674641"/>
                <a:gd name="connsiteX19" fmla="*/ 1943698 w 2455915"/>
                <a:gd name="connsiteY19" fmla="*/ 476257 h 674641"/>
                <a:gd name="connsiteX20" fmla="*/ 2026248 w 2455915"/>
                <a:gd name="connsiteY20" fmla="*/ 323857 h 674641"/>
                <a:gd name="connsiteX21" fmla="*/ 2134198 w 2455915"/>
                <a:gd name="connsiteY21" fmla="*/ 457207 h 674641"/>
                <a:gd name="connsiteX22" fmla="*/ 2426298 w 2455915"/>
                <a:gd name="connsiteY22" fmla="*/ 76207 h 674641"/>
                <a:gd name="connsiteX23" fmla="*/ 2455915 w 2455915"/>
                <a:gd name="connsiteY23" fmla="*/ 563622 h 674641"/>
                <a:gd name="connsiteX24" fmla="*/ 2455915 w 2455915"/>
                <a:gd name="connsiteY24" fmla="*/ 674641 h 674641"/>
                <a:gd name="connsiteX25" fmla="*/ 175271 w 2455915"/>
                <a:gd name="connsiteY25" fmla="*/ 630191 h 674641"/>
                <a:gd name="connsiteX26" fmla="*/ 73671 w 2455915"/>
                <a:gd name="connsiteY26" fmla="*/ 519172 h 674641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21298 w 2455915"/>
                <a:gd name="connsiteY5" fmla="*/ 38100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84798 w 2455915"/>
                <a:gd name="connsiteY5" fmla="*/ 45085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59 w 2455903"/>
                <a:gd name="connsiteY0" fmla="*/ 519173 h 674642"/>
                <a:gd name="connsiteX1" fmla="*/ 222836 w 2455903"/>
                <a:gd name="connsiteY1" fmla="*/ 508008 h 674642"/>
                <a:gd name="connsiteX2" fmla="*/ 585 w 2455903"/>
                <a:gd name="connsiteY2" fmla="*/ 336558 h 674642"/>
                <a:gd name="connsiteX3" fmla="*/ 337136 w 2455903"/>
                <a:gd name="connsiteY3" fmla="*/ 469908 h 674642"/>
                <a:gd name="connsiteX4" fmla="*/ 152986 w 2455903"/>
                <a:gd name="connsiteY4" fmla="*/ 57158 h 674642"/>
                <a:gd name="connsiteX5" fmla="*/ 483186 w 2455903"/>
                <a:gd name="connsiteY5" fmla="*/ 463558 h 674642"/>
                <a:gd name="connsiteX6" fmla="*/ 584786 w 2455903"/>
                <a:gd name="connsiteY6" fmla="*/ 450858 h 674642"/>
                <a:gd name="connsiteX7" fmla="*/ 426036 w 2455903"/>
                <a:gd name="connsiteY7" fmla="*/ 8 h 674642"/>
                <a:gd name="connsiteX8" fmla="*/ 711786 w 2455903"/>
                <a:gd name="connsiteY8" fmla="*/ 419108 h 674642"/>
                <a:gd name="connsiteX9" fmla="*/ 781636 w 2455903"/>
                <a:gd name="connsiteY9" fmla="*/ 400058 h 674642"/>
                <a:gd name="connsiteX10" fmla="*/ 870536 w 2455903"/>
                <a:gd name="connsiteY10" fmla="*/ 444508 h 674642"/>
                <a:gd name="connsiteX11" fmla="*/ 934036 w 2455903"/>
                <a:gd name="connsiteY11" fmla="*/ 374658 h 674642"/>
                <a:gd name="connsiteX12" fmla="*/ 1016586 w 2455903"/>
                <a:gd name="connsiteY12" fmla="*/ 177808 h 674642"/>
                <a:gd name="connsiteX13" fmla="*/ 1194386 w 2455903"/>
                <a:gd name="connsiteY13" fmla="*/ 400058 h 674642"/>
                <a:gd name="connsiteX14" fmla="*/ 1226136 w 2455903"/>
                <a:gd name="connsiteY14" fmla="*/ 114308 h 674642"/>
                <a:gd name="connsiteX15" fmla="*/ 1473786 w 2455903"/>
                <a:gd name="connsiteY15" fmla="*/ 444508 h 674642"/>
                <a:gd name="connsiteX16" fmla="*/ 1537286 w 2455903"/>
                <a:gd name="connsiteY16" fmla="*/ 374658 h 674642"/>
                <a:gd name="connsiteX17" fmla="*/ 1600786 w 2455903"/>
                <a:gd name="connsiteY17" fmla="*/ 450858 h 674642"/>
                <a:gd name="connsiteX18" fmla="*/ 1676986 w 2455903"/>
                <a:gd name="connsiteY18" fmla="*/ 361958 h 674642"/>
                <a:gd name="connsiteX19" fmla="*/ 1784936 w 2455903"/>
                <a:gd name="connsiteY19" fmla="*/ 482608 h 674642"/>
                <a:gd name="connsiteX20" fmla="*/ 1943686 w 2455903"/>
                <a:gd name="connsiteY20" fmla="*/ 476258 h 674642"/>
                <a:gd name="connsiteX21" fmla="*/ 2026236 w 2455903"/>
                <a:gd name="connsiteY21" fmla="*/ 323858 h 674642"/>
                <a:gd name="connsiteX22" fmla="*/ 2134186 w 2455903"/>
                <a:gd name="connsiteY22" fmla="*/ 457208 h 674642"/>
                <a:gd name="connsiteX23" fmla="*/ 2426286 w 2455903"/>
                <a:gd name="connsiteY23" fmla="*/ 76208 h 674642"/>
                <a:gd name="connsiteX24" fmla="*/ 2455903 w 2455903"/>
                <a:gd name="connsiteY24" fmla="*/ 563623 h 674642"/>
                <a:gd name="connsiteX25" fmla="*/ 2455903 w 2455903"/>
                <a:gd name="connsiteY25" fmla="*/ 674642 h 674642"/>
                <a:gd name="connsiteX26" fmla="*/ 175259 w 2455903"/>
                <a:gd name="connsiteY26" fmla="*/ 630192 h 674642"/>
                <a:gd name="connsiteX27" fmla="*/ 73659 w 2455903"/>
                <a:gd name="connsiteY27" fmla="*/ 519173 h 674642"/>
                <a:gd name="connsiteX0" fmla="*/ 73617 w 2455861"/>
                <a:gd name="connsiteY0" fmla="*/ 519173 h 674642"/>
                <a:gd name="connsiteX1" fmla="*/ 222794 w 2455861"/>
                <a:gd name="connsiteY1" fmla="*/ 508008 h 674642"/>
                <a:gd name="connsiteX2" fmla="*/ 543 w 2455861"/>
                <a:gd name="connsiteY2" fmla="*/ 336558 h 674642"/>
                <a:gd name="connsiteX3" fmla="*/ 362494 w 2455861"/>
                <a:gd name="connsiteY3" fmla="*/ 406408 h 674642"/>
                <a:gd name="connsiteX4" fmla="*/ 152944 w 2455861"/>
                <a:gd name="connsiteY4" fmla="*/ 57158 h 674642"/>
                <a:gd name="connsiteX5" fmla="*/ 483144 w 2455861"/>
                <a:gd name="connsiteY5" fmla="*/ 463558 h 674642"/>
                <a:gd name="connsiteX6" fmla="*/ 584744 w 2455861"/>
                <a:gd name="connsiteY6" fmla="*/ 450858 h 674642"/>
                <a:gd name="connsiteX7" fmla="*/ 425994 w 2455861"/>
                <a:gd name="connsiteY7" fmla="*/ 8 h 674642"/>
                <a:gd name="connsiteX8" fmla="*/ 711744 w 2455861"/>
                <a:gd name="connsiteY8" fmla="*/ 419108 h 674642"/>
                <a:gd name="connsiteX9" fmla="*/ 781594 w 2455861"/>
                <a:gd name="connsiteY9" fmla="*/ 400058 h 674642"/>
                <a:gd name="connsiteX10" fmla="*/ 870494 w 2455861"/>
                <a:gd name="connsiteY10" fmla="*/ 444508 h 674642"/>
                <a:gd name="connsiteX11" fmla="*/ 933994 w 2455861"/>
                <a:gd name="connsiteY11" fmla="*/ 374658 h 674642"/>
                <a:gd name="connsiteX12" fmla="*/ 1016544 w 2455861"/>
                <a:gd name="connsiteY12" fmla="*/ 177808 h 674642"/>
                <a:gd name="connsiteX13" fmla="*/ 1194344 w 2455861"/>
                <a:gd name="connsiteY13" fmla="*/ 400058 h 674642"/>
                <a:gd name="connsiteX14" fmla="*/ 1226094 w 2455861"/>
                <a:gd name="connsiteY14" fmla="*/ 114308 h 674642"/>
                <a:gd name="connsiteX15" fmla="*/ 1473744 w 2455861"/>
                <a:gd name="connsiteY15" fmla="*/ 444508 h 674642"/>
                <a:gd name="connsiteX16" fmla="*/ 1537244 w 2455861"/>
                <a:gd name="connsiteY16" fmla="*/ 374658 h 674642"/>
                <a:gd name="connsiteX17" fmla="*/ 1600744 w 2455861"/>
                <a:gd name="connsiteY17" fmla="*/ 450858 h 674642"/>
                <a:gd name="connsiteX18" fmla="*/ 1676944 w 2455861"/>
                <a:gd name="connsiteY18" fmla="*/ 361958 h 674642"/>
                <a:gd name="connsiteX19" fmla="*/ 1784894 w 2455861"/>
                <a:gd name="connsiteY19" fmla="*/ 482608 h 674642"/>
                <a:gd name="connsiteX20" fmla="*/ 1943644 w 2455861"/>
                <a:gd name="connsiteY20" fmla="*/ 476258 h 674642"/>
                <a:gd name="connsiteX21" fmla="*/ 2026194 w 2455861"/>
                <a:gd name="connsiteY21" fmla="*/ 323858 h 674642"/>
                <a:gd name="connsiteX22" fmla="*/ 2134144 w 2455861"/>
                <a:gd name="connsiteY22" fmla="*/ 457208 h 674642"/>
                <a:gd name="connsiteX23" fmla="*/ 2426244 w 2455861"/>
                <a:gd name="connsiteY23" fmla="*/ 76208 h 674642"/>
                <a:gd name="connsiteX24" fmla="*/ 2455861 w 2455861"/>
                <a:gd name="connsiteY24" fmla="*/ 563623 h 674642"/>
                <a:gd name="connsiteX25" fmla="*/ 2455861 w 2455861"/>
                <a:gd name="connsiteY25" fmla="*/ 674642 h 674642"/>
                <a:gd name="connsiteX26" fmla="*/ 175217 w 2455861"/>
                <a:gd name="connsiteY26" fmla="*/ 630192 h 674642"/>
                <a:gd name="connsiteX27" fmla="*/ 73617 w 2455861"/>
                <a:gd name="connsiteY27" fmla="*/ 519173 h 674642"/>
                <a:gd name="connsiteX0" fmla="*/ 73782 w 2456026"/>
                <a:gd name="connsiteY0" fmla="*/ 519173 h 674642"/>
                <a:gd name="connsiteX1" fmla="*/ 222959 w 2456026"/>
                <a:gd name="connsiteY1" fmla="*/ 508008 h 674642"/>
                <a:gd name="connsiteX2" fmla="*/ 708 w 2456026"/>
                <a:gd name="connsiteY2" fmla="*/ 336558 h 674642"/>
                <a:gd name="connsiteX3" fmla="*/ 362659 w 2456026"/>
                <a:gd name="connsiteY3" fmla="*/ 406408 h 674642"/>
                <a:gd name="connsiteX4" fmla="*/ 153109 w 2456026"/>
                <a:gd name="connsiteY4" fmla="*/ 57158 h 674642"/>
                <a:gd name="connsiteX5" fmla="*/ 483309 w 2456026"/>
                <a:gd name="connsiteY5" fmla="*/ 463558 h 674642"/>
                <a:gd name="connsiteX6" fmla="*/ 584909 w 2456026"/>
                <a:gd name="connsiteY6" fmla="*/ 450858 h 674642"/>
                <a:gd name="connsiteX7" fmla="*/ 426159 w 2456026"/>
                <a:gd name="connsiteY7" fmla="*/ 8 h 674642"/>
                <a:gd name="connsiteX8" fmla="*/ 711909 w 2456026"/>
                <a:gd name="connsiteY8" fmla="*/ 419108 h 674642"/>
                <a:gd name="connsiteX9" fmla="*/ 781759 w 2456026"/>
                <a:gd name="connsiteY9" fmla="*/ 400058 h 674642"/>
                <a:gd name="connsiteX10" fmla="*/ 870659 w 2456026"/>
                <a:gd name="connsiteY10" fmla="*/ 444508 h 674642"/>
                <a:gd name="connsiteX11" fmla="*/ 934159 w 2456026"/>
                <a:gd name="connsiteY11" fmla="*/ 374658 h 674642"/>
                <a:gd name="connsiteX12" fmla="*/ 1016709 w 2456026"/>
                <a:gd name="connsiteY12" fmla="*/ 177808 h 674642"/>
                <a:gd name="connsiteX13" fmla="*/ 1194509 w 2456026"/>
                <a:gd name="connsiteY13" fmla="*/ 400058 h 674642"/>
                <a:gd name="connsiteX14" fmla="*/ 1226259 w 2456026"/>
                <a:gd name="connsiteY14" fmla="*/ 114308 h 674642"/>
                <a:gd name="connsiteX15" fmla="*/ 1473909 w 2456026"/>
                <a:gd name="connsiteY15" fmla="*/ 444508 h 674642"/>
                <a:gd name="connsiteX16" fmla="*/ 1537409 w 2456026"/>
                <a:gd name="connsiteY16" fmla="*/ 374658 h 674642"/>
                <a:gd name="connsiteX17" fmla="*/ 1600909 w 2456026"/>
                <a:gd name="connsiteY17" fmla="*/ 450858 h 674642"/>
                <a:gd name="connsiteX18" fmla="*/ 1677109 w 2456026"/>
                <a:gd name="connsiteY18" fmla="*/ 361958 h 674642"/>
                <a:gd name="connsiteX19" fmla="*/ 1785059 w 2456026"/>
                <a:gd name="connsiteY19" fmla="*/ 482608 h 674642"/>
                <a:gd name="connsiteX20" fmla="*/ 1943809 w 2456026"/>
                <a:gd name="connsiteY20" fmla="*/ 476258 h 674642"/>
                <a:gd name="connsiteX21" fmla="*/ 2026359 w 2456026"/>
                <a:gd name="connsiteY21" fmla="*/ 323858 h 674642"/>
                <a:gd name="connsiteX22" fmla="*/ 2134309 w 2456026"/>
                <a:gd name="connsiteY22" fmla="*/ 457208 h 674642"/>
                <a:gd name="connsiteX23" fmla="*/ 2426409 w 2456026"/>
                <a:gd name="connsiteY23" fmla="*/ 76208 h 674642"/>
                <a:gd name="connsiteX24" fmla="*/ 2456026 w 2456026"/>
                <a:gd name="connsiteY24" fmla="*/ 563623 h 674642"/>
                <a:gd name="connsiteX25" fmla="*/ 2456026 w 2456026"/>
                <a:gd name="connsiteY25" fmla="*/ 674642 h 674642"/>
                <a:gd name="connsiteX26" fmla="*/ 175382 w 2456026"/>
                <a:gd name="connsiteY26" fmla="*/ 630192 h 674642"/>
                <a:gd name="connsiteX27" fmla="*/ 73782 w 2456026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191533 w 2456100"/>
                <a:gd name="connsiteY24" fmla="*/ 565158 h 674642"/>
                <a:gd name="connsiteX25" fmla="*/ 2456100 w 2456100"/>
                <a:gd name="connsiteY25" fmla="*/ 563623 h 674642"/>
                <a:gd name="connsiteX26" fmla="*/ 2456100 w 2456100"/>
                <a:gd name="connsiteY26" fmla="*/ 674642 h 674642"/>
                <a:gd name="connsiteX27" fmla="*/ 175456 w 2456100"/>
                <a:gd name="connsiteY27" fmla="*/ 630192 h 674642"/>
                <a:gd name="connsiteX28" fmla="*/ 73856 w 2456100"/>
                <a:gd name="connsiteY28" fmla="*/ 519173 h 67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56100" h="674642">
                  <a:moveTo>
                    <a:pt x="73856" y="519173"/>
                  </a:moveTo>
                  <a:cubicBezTo>
                    <a:pt x="58502" y="490342"/>
                    <a:pt x="241562" y="538444"/>
                    <a:pt x="223033" y="508008"/>
                  </a:cubicBezTo>
                  <a:cubicBezTo>
                    <a:pt x="204504" y="477572"/>
                    <a:pt x="16657" y="389475"/>
                    <a:pt x="782" y="336558"/>
                  </a:cubicBezTo>
                  <a:cubicBezTo>
                    <a:pt x="-15093" y="283641"/>
                    <a:pt x="214566" y="338675"/>
                    <a:pt x="337333" y="469908"/>
                  </a:cubicBezTo>
                  <a:cubicBezTo>
                    <a:pt x="377550" y="423341"/>
                    <a:pt x="130958" y="60333"/>
                    <a:pt x="153183" y="57158"/>
                  </a:cubicBezTo>
                  <a:cubicBezTo>
                    <a:pt x="175408" y="53983"/>
                    <a:pt x="424117" y="283642"/>
                    <a:pt x="483383" y="463558"/>
                  </a:cubicBezTo>
                  <a:cubicBezTo>
                    <a:pt x="555349" y="529174"/>
                    <a:pt x="591333" y="505891"/>
                    <a:pt x="584983" y="450858"/>
                  </a:cubicBezTo>
                  <a:cubicBezTo>
                    <a:pt x="620966" y="452975"/>
                    <a:pt x="358500" y="-2109"/>
                    <a:pt x="394483" y="8"/>
                  </a:cubicBezTo>
                  <a:cubicBezTo>
                    <a:pt x="661183" y="105841"/>
                    <a:pt x="623083" y="395825"/>
                    <a:pt x="711983" y="419108"/>
                  </a:cubicBezTo>
                  <a:cubicBezTo>
                    <a:pt x="771250" y="492133"/>
                    <a:pt x="755375" y="395825"/>
                    <a:pt x="781833" y="400058"/>
                  </a:cubicBezTo>
                  <a:cubicBezTo>
                    <a:pt x="808291" y="404291"/>
                    <a:pt x="845333" y="455091"/>
                    <a:pt x="870733" y="444508"/>
                  </a:cubicBezTo>
                  <a:cubicBezTo>
                    <a:pt x="907775" y="437100"/>
                    <a:pt x="909891" y="409583"/>
                    <a:pt x="934233" y="374658"/>
                  </a:cubicBezTo>
                  <a:cubicBezTo>
                    <a:pt x="958575" y="339733"/>
                    <a:pt x="975508" y="201091"/>
                    <a:pt x="1016783" y="177808"/>
                  </a:cubicBezTo>
                  <a:cubicBezTo>
                    <a:pt x="1071816" y="196858"/>
                    <a:pt x="1139550" y="381008"/>
                    <a:pt x="1194583" y="400058"/>
                  </a:cubicBezTo>
                  <a:cubicBezTo>
                    <a:pt x="1247500" y="402175"/>
                    <a:pt x="1173416" y="112191"/>
                    <a:pt x="1226333" y="114308"/>
                  </a:cubicBezTo>
                  <a:cubicBezTo>
                    <a:pt x="1298300" y="141825"/>
                    <a:pt x="1402016" y="416991"/>
                    <a:pt x="1473983" y="444508"/>
                  </a:cubicBezTo>
                  <a:cubicBezTo>
                    <a:pt x="1495150" y="442391"/>
                    <a:pt x="1516316" y="376775"/>
                    <a:pt x="1537483" y="374658"/>
                  </a:cubicBezTo>
                  <a:cubicBezTo>
                    <a:pt x="1569233" y="378891"/>
                    <a:pt x="1569233" y="446625"/>
                    <a:pt x="1600983" y="450858"/>
                  </a:cubicBezTo>
                  <a:cubicBezTo>
                    <a:pt x="1626383" y="450858"/>
                    <a:pt x="1651783" y="361958"/>
                    <a:pt x="1677183" y="361958"/>
                  </a:cubicBezTo>
                  <a:cubicBezTo>
                    <a:pt x="1717400" y="370425"/>
                    <a:pt x="1744916" y="474141"/>
                    <a:pt x="1785133" y="482608"/>
                  </a:cubicBezTo>
                  <a:cubicBezTo>
                    <a:pt x="1826408" y="486841"/>
                    <a:pt x="1903666" y="502716"/>
                    <a:pt x="1943883" y="476258"/>
                  </a:cubicBezTo>
                  <a:cubicBezTo>
                    <a:pt x="1984100" y="449800"/>
                    <a:pt x="1991508" y="312216"/>
                    <a:pt x="2026433" y="323858"/>
                  </a:cubicBezTo>
                  <a:cubicBezTo>
                    <a:pt x="2061358" y="335500"/>
                    <a:pt x="2074058" y="522825"/>
                    <a:pt x="2134383" y="457208"/>
                  </a:cubicBezTo>
                  <a:cubicBezTo>
                    <a:pt x="2194708" y="391591"/>
                    <a:pt x="2375683" y="101608"/>
                    <a:pt x="2426483" y="76208"/>
                  </a:cubicBezTo>
                  <a:cubicBezTo>
                    <a:pt x="2430716" y="152408"/>
                    <a:pt x="2187300" y="488958"/>
                    <a:pt x="2191533" y="565158"/>
                  </a:cubicBezTo>
                  <a:lnTo>
                    <a:pt x="2456100" y="563623"/>
                  </a:lnTo>
                  <a:lnTo>
                    <a:pt x="2456100" y="674642"/>
                  </a:lnTo>
                  <a:lnTo>
                    <a:pt x="175456" y="630192"/>
                  </a:lnTo>
                  <a:lnTo>
                    <a:pt x="73856" y="519173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71F578F-523C-43C5-BFA2-1AD19B422314}"/>
                </a:ext>
              </a:extLst>
            </p:cNvPr>
            <p:cNvSpPr/>
            <p:nvPr/>
          </p:nvSpPr>
          <p:spPr>
            <a:xfrm>
              <a:off x="4566381" y="3063409"/>
              <a:ext cx="279992" cy="415164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6359959" y="-4492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6700344" y="39268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9868116" y="26732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C726666-412E-4141-A3EA-B1C09DF0996A}"/>
              </a:ext>
            </a:extLst>
          </p:cNvPr>
          <p:cNvGrpSpPr/>
          <p:nvPr/>
        </p:nvGrpSpPr>
        <p:grpSpPr>
          <a:xfrm flipH="1">
            <a:off x="6748910" y="4999075"/>
            <a:ext cx="3135226" cy="2028332"/>
            <a:chOff x="1994760" y="1651922"/>
            <a:chExt cx="3882972" cy="2512086"/>
          </a:xfrm>
        </p:grpSpPr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4B761627-6A4D-438B-B605-D55AF6A2FAED}"/>
                </a:ext>
              </a:extLst>
            </p:cNvPr>
            <p:cNvSpPr/>
            <p:nvPr/>
          </p:nvSpPr>
          <p:spPr>
            <a:xfrm>
              <a:off x="3074836" y="3120886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E0D8FFFC-628B-4A2B-BB1A-F50CAE2F62DA}"/>
                </a:ext>
              </a:extLst>
            </p:cNvPr>
            <p:cNvSpPr/>
            <p:nvPr/>
          </p:nvSpPr>
          <p:spPr>
            <a:xfrm>
              <a:off x="3405437" y="3129072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D2964D20-36DF-46C5-905F-2EB363C2F832}"/>
                </a:ext>
              </a:extLst>
            </p:cNvPr>
            <p:cNvSpPr/>
            <p:nvPr/>
          </p:nvSpPr>
          <p:spPr>
            <a:xfrm>
              <a:off x="4016541" y="3249608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15715A0-270C-4203-8D30-D4FEBBBDDD06}"/>
                </a:ext>
              </a:extLst>
            </p:cNvPr>
            <p:cNvSpPr/>
            <p:nvPr/>
          </p:nvSpPr>
          <p:spPr>
            <a:xfrm rot="20771261">
              <a:off x="4105669" y="2503868"/>
              <a:ext cx="1772063" cy="9366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E9A0AAD-6971-4880-A9D9-2EB6DA23AE80}"/>
                </a:ext>
              </a:extLst>
            </p:cNvPr>
            <p:cNvSpPr/>
            <p:nvPr/>
          </p:nvSpPr>
          <p:spPr>
            <a:xfrm>
              <a:off x="3488632" y="2812773"/>
              <a:ext cx="868019" cy="61622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1AAC940-FFDF-4F93-BF5F-8BF4BA718899}"/>
                </a:ext>
              </a:extLst>
            </p:cNvPr>
            <p:cNvSpPr/>
            <p:nvPr/>
          </p:nvSpPr>
          <p:spPr>
            <a:xfrm>
              <a:off x="2584173" y="2120348"/>
              <a:ext cx="1338469" cy="107342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7FA448D0-3E2D-40FF-86DD-9B6738CAC33C}"/>
                </a:ext>
              </a:extLst>
            </p:cNvPr>
            <p:cNvSpPr/>
            <p:nvPr/>
          </p:nvSpPr>
          <p:spPr>
            <a:xfrm>
              <a:off x="4275930" y="3238501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33335327-5018-43C5-B1B8-34B48E7D57EC}"/>
                </a:ext>
              </a:extLst>
            </p:cNvPr>
            <p:cNvSpPr/>
            <p:nvPr/>
          </p:nvSpPr>
          <p:spPr>
            <a:xfrm>
              <a:off x="3564945" y="3236051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D14FAF4B-1E6B-4537-A585-D1B557C1054E}"/>
                </a:ext>
              </a:extLst>
            </p:cNvPr>
            <p:cNvSpPr/>
            <p:nvPr/>
          </p:nvSpPr>
          <p:spPr>
            <a:xfrm>
              <a:off x="3209096" y="3217744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C41BDE34-4D93-40EA-88DE-A6FF9F38347F}"/>
                </a:ext>
              </a:extLst>
            </p:cNvPr>
            <p:cNvSpPr/>
            <p:nvPr/>
          </p:nvSpPr>
          <p:spPr>
            <a:xfrm flipH="1">
              <a:off x="3509839" y="1723319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8226BCAE-3564-460A-BF27-69FC6E01359C}"/>
                </a:ext>
              </a:extLst>
            </p:cNvPr>
            <p:cNvSpPr/>
            <p:nvPr/>
          </p:nvSpPr>
          <p:spPr>
            <a:xfrm>
              <a:off x="1994760" y="1776595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A6A89BC-930B-453C-83A4-78E68624E226}"/>
                </a:ext>
              </a:extLst>
            </p:cNvPr>
            <p:cNvSpPr/>
            <p:nvPr/>
          </p:nvSpPr>
          <p:spPr>
            <a:xfrm flipH="1">
              <a:off x="3862637" y="1651922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4C3DCD1-4FC8-4172-938F-EF2AE22A8820}"/>
                </a:ext>
              </a:extLst>
            </p:cNvPr>
            <p:cNvSpPr/>
            <p:nvPr/>
          </p:nvSpPr>
          <p:spPr>
            <a:xfrm flipH="1">
              <a:off x="2376657" y="1658546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0EB707E-935C-49CA-B22B-BFB344C4C9D4}"/>
                </a:ext>
              </a:extLst>
            </p:cNvPr>
            <p:cNvSpPr/>
            <p:nvPr/>
          </p:nvSpPr>
          <p:spPr>
            <a:xfrm flipH="1">
              <a:off x="3900608" y="3568664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C172369-9FF8-4848-8C04-94FCCEB45878}"/>
                </a:ext>
              </a:extLst>
            </p:cNvPr>
            <p:cNvSpPr/>
            <p:nvPr/>
          </p:nvSpPr>
          <p:spPr>
            <a:xfrm flipH="1">
              <a:off x="4086076" y="3609063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488F5A5-0CBE-4388-BB40-DDE90C80979C}"/>
                </a:ext>
              </a:extLst>
            </p:cNvPr>
            <p:cNvSpPr/>
            <p:nvPr/>
          </p:nvSpPr>
          <p:spPr>
            <a:xfrm flipH="1">
              <a:off x="4257756" y="3533233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521FB71-E5B1-46A5-AD8A-F7B390053061}"/>
                </a:ext>
              </a:extLst>
            </p:cNvPr>
            <p:cNvSpPr/>
            <p:nvPr/>
          </p:nvSpPr>
          <p:spPr>
            <a:xfrm flipH="1">
              <a:off x="4429062" y="3625512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37C4D96-BB87-4199-A90B-7D505D409C15}"/>
                </a:ext>
              </a:extLst>
            </p:cNvPr>
            <p:cNvSpPr/>
            <p:nvPr/>
          </p:nvSpPr>
          <p:spPr>
            <a:xfrm flipH="1">
              <a:off x="4863775" y="3652133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B4F5F46-EE8B-4DE5-A5AF-84ED86CE84AA}"/>
                </a:ext>
              </a:extLst>
            </p:cNvPr>
            <p:cNvSpPr/>
            <p:nvPr/>
          </p:nvSpPr>
          <p:spPr>
            <a:xfrm flipH="1">
              <a:off x="5141241" y="3638501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4E8F63E4-9DB9-43C3-9900-8302F3165C13}"/>
                </a:ext>
              </a:extLst>
            </p:cNvPr>
            <p:cNvSpPr/>
            <p:nvPr/>
          </p:nvSpPr>
          <p:spPr>
            <a:xfrm rot="2611023" flipH="1">
              <a:off x="3122238" y="2375094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6749FD74-B20C-4032-8CB4-BCC7CFAE8D88}"/>
                </a:ext>
              </a:extLst>
            </p:cNvPr>
            <p:cNvSpPr/>
            <p:nvPr/>
          </p:nvSpPr>
          <p:spPr>
            <a:xfrm rot="2611023" flipH="1">
              <a:off x="2702160" y="2375094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69DA7B0-3CA4-43AB-AB5A-060E69540F0F}"/>
                </a:ext>
              </a:extLst>
            </p:cNvPr>
            <p:cNvSpPr/>
            <p:nvPr/>
          </p:nvSpPr>
          <p:spPr>
            <a:xfrm flipH="1">
              <a:off x="3140238" y="2491096"/>
              <a:ext cx="295734" cy="2371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441BB31-F132-4595-AFD5-417CB4F00B9F}"/>
                </a:ext>
              </a:extLst>
            </p:cNvPr>
            <p:cNvSpPr/>
            <p:nvPr/>
          </p:nvSpPr>
          <p:spPr>
            <a:xfrm flipH="1">
              <a:off x="2670637" y="2499057"/>
              <a:ext cx="295734" cy="2371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82B6CC0-8719-4699-87BD-814DA9E48A0F}"/>
                </a:ext>
              </a:extLst>
            </p:cNvPr>
            <p:cNvSpPr/>
            <p:nvPr/>
          </p:nvSpPr>
          <p:spPr>
            <a:xfrm rot="4757923" flipH="1">
              <a:off x="2720472" y="2545800"/>
              <a:ext cx="150892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88709ED-CF23-4F58-AE7C-C7F7FDF14FF3}"/>
                </a:ext>
              </a:extLst>
            </p:cNvPr>
            <p:cNvSpPr/>
            <p:nvPr/>
          </p:nvSpPr>
          <p:spPr>
            <a:xfrm flipV="1">
              <a:off x="2721003" y="2636719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F2F2EB9C-CEFE-4381-8AA2-7A0FCF9C4C74}"/>
                </a:ext>
              </a:extLst>
            </p:cNvPr>
            <p:cNvSpPr/>
            <p:nvPr/>
          </p:nvSpPr>
          <p:spPr>
            <a:xfrm rot="2611023" flipV="1">
              <a:off x="2881966" y="2577399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6A45984-35AD-4FB0-9629-48F2F2D1EAF2}"/>
                </a:ext>
              </a:extLst>
            </p:cNvPr>
            <p:cNvSpPr/>
            <p:nvPr/>
          </p:nvSpPr>
          <p:spPr>
            <a:xfrm rot="4757923" flipH="1">
              <a:off x="3189918" y="2535909"/>
              <a:ext cx="150892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76C5B65-3D61-4D4A-9B0B-C9C7491A35B7}"/>
                </a:ext>
              </a:extLst>
            </p:cNvPr>
            <p:cNvSpPr/>
            <p:nvPr/>
          </p:nvSpPr>
          <p:spPr>
            <a:xfrm flipV="1">
              <a:off x="3190450" y="2626828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BA24BEB-589C-439E-834A-2E0E28127187}"/>
              </a:ext>
            </a:extLst>
          </p:cNvPr>
          <p:cNvGrpSpPr/>
          <p:nvPr/>
        </p:nvGrpSpPr>
        <p:grpSpPr>
          <a:xfrm rot="884909">
            <a:off x="9964186" y="5669943"/>
            <a:ext cx="699164" cy="943132"/>
            <a:chOff x="5610094" y="2697029"/>
            <a:chExt cx="1108250" cy="1408975"/>
          </a:xfrm>
        </p:grpSpPr>
        <p:sp>
          <p:nvSpPr>
            <p:cNvPr id="90" name="Rectangle 56">
              <a:extLst>
                <a:ext uri="{FF2B5EF4-FFF2-40B4-BE49-F238E27FC236}">
                  <a16:creationId xmlns:a16="http://schemas.microsoft.com/office/drawing/2014/main" id="{3F88689A-BFC3-41CB-A362-8C67E87E462D}"/>
                </a:ext>
              </a:extLst>
            </p:cNvPr>
            <p:cNvSpPr/>
            <p:nvPr/>
          </p:nvSpPr>
          <p:spPr>
            <a:xfrm rot="18785527">
              <a:off x="6023078" y="2875222"/>
              <a:ext cx="664051" cy="30766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Rectangle 57">
              <a:extLst>
                <a:ext uri="{FF2B5EF4-FFF2-40B4-BE49-F238E27FC236}">
                  <a16:creationId xmlns:a16="http://schemas.microsoft.com/office/drawing/2014/main" id="{2970C9A6-06AE-4489-BF97-B58A66D59921}"/>
                </a:ext>
              </a:extLst>
            </p:cNvPr>
            <p:cNvSpPr/>
            <p:nvPr/>
          </p:nvSpPr>
          <p:spPr>
            <a:xfrm rot="21253922">
              <a:off x="6086504" y="2932029"/>
              <a:ext cx="106633" cy="403337"/>
            </a:xfrm>
            <a:custGeom>
              <a:avLst/>
              <a:gdLst>
                <a:gd name="connsiteX0" fmla="*/ 0 w 45719"/>
                <a:gd name="connsiteY0" fmla="*/ 0 h 357564"/>
                <a:gd name="connsiteX1" fmla="*/ 45719 w 45719"/>
                <a:gd name="connsiteY1" fmla="*/ 0 h 357564"/>
                <a:gd name="connsiteX2" fmla="*/ 45719 w 45719"/>
                <a:gd name="connsiteY2" fmla="*/ 357564 h 357564"/>
                <a:gd name="connsiteX3" fmla="*/ 0 w 45719"/>
                <a:gd name="connsiteY3" fmla="*/ 357564 h 357564"/>
                <a:gd name="connsiteX4" fmla="*/ 0 w 45719"/>
                <a:gd name="connsiteY4" fmla="*/ 0 h 357564"/>
                <a:gd name="connsiteX0" fmla="*/ 0 w 93054"/>
                <a:gd name="connsiteY0" fmla="*/ 0 h 357564"/>
                <a:gd name="connsiteX1" fmla="*/ 93054 w 93054"/>
                <a:gd name="connsiteY1" fmla="*/ 52649 h 357564"/>
                <a:gd name="connsiteX2" fmla="*/ 45719 w 93054"/>
                <a:gd name="connsiteY2" fmla="*/ 357564 h 357564"/>
                <a:gd name="connsiteX3" fmla="*/ 0 w 93054"/>
                <a:gd name="connsiteY3" fmla="*/ 357564 h 357564"/>
                <a:gd name="connsiteX4" fmla="*/ 0 w 93054"/>
                <a:gd name="connsiteY4" fmla="*/ 0 h 357564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80" h="352778">
                  <a:moveTo>
                    <a:pt x="67710" y="0"/>
                  </a:moveTo>
                  <a:lnTo>
                    <a:pt x="113380" y="47863"/>
                  </a:lnTo>
                  <a:cubicBezTo>
                    <a:pt x="55913" y="135718"/>
                    <a:pt x="81823" y="251140"/>
                    <a:pt x="66045" y="352778"/>
                  </a:cubicBezTo>
                  <a:lnTo>
                    <a:pt x="20326" y="352778"/>
                  </a:lnTo>
                  <a:cubicBezTo>
                    <a:pt x="36121" y="235185"/>
                    <a:pt x="-60848" y="96629"/>
                    <a:pt x="67710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Rectangle 55">
              <a:extLst>
                <a:ext uri="{FF2B5EF4-FFF2-40B4-BE49-F238E27FC236}">
                  <a16:creationId xmlns:a16="http://schemas.microsoft.com/office/drawing/2014/main" id="{4F83A416-4484-4221-ABF7-FD81E73AB82D}"/>
                </a:ext>
              </a:extLst>
            </p:cNvPr>
            <p:cNvSpPr/>
            <p:nvPr/>
          </p:nvSpPr>
          <p:spPr>
            <a:xfrm>
              <a:off x="5610094" y="3228363"/>
              <a:ext cx="1108250" cy="877641"/>
            </a:xfrm>
            <a:custGeom>
              <a:avLst/>
              <a:gdLst>
                <a:gd name="connsiteX0" fmla="*/ 0 w 556086"/>
                <a:gd name="connsiteY0" fmla="*/ 0 h 723900"/>
                <a:gd name="connsiteX1" fmla="*/ 556086 w 556086"/>
                <a:gd name="connsiteY1" fmla="*/ 0 h 723900"/>
                <a:gd name="connsiteX2" fmla="*/ 556086 w 556086"/>
                <a:gd name="connsiteY2" fmla="*/ 723900 h 723900"/>
                <a:gd name="connsiteX3" fmla="*/ 0 w 556086"/>
                <a:gd name="connsiteY3" fmla="*/ 723900 h 723900"/>
                <a:gd name="connsiteX4" fmla="*/ 0 w 556086"/>
                <a:gd name="connsiteY4" fmla="*/ 0 h 723900"/>
                <a:gd name="connsiteX0" fmla="*/ 0 w 556086"/>
                <a:gd name="connsiteY0" fmla="*/ 0 h 790575"/>
                <a:gd name="connsiteX1" fmla="*/ 556086 w 556086"/>
                <a:gd name="connsiteY1" fmla="*/ 0 h 790575"/>
                <a:gd name="connsiteX2" fmla="*/ 546561 w 556086"/>
                <a:gd name="connsiteY2" fmla="*/ 790575 h 790575"/>
                <a:gd name="connsiteX3" fmla="*/ 0 w 556086"/>
                <a:gd name="connsiteY3" fmla="*/ 723900 h 790575"/>
                <a:gd name="connsiteX4" fmla="*/ 0 w 556086"/>
                <a:gd name="connsiteY4" fmla="*/ 0 h 790575"/>
                <a:gd name="connsiteX0" fmla="*/ 28575 w 584661"/>
                <a:gd name="connsiteY0" fmla="*/ 0 h 790575"/>
                <a:gd name="connsiteX1" fmla="*/ 584661 w 584661"/>
                <a:gd name="connsiteY1" fmla="*/ 0 h 790575"/>
                <a:gd name="connsiteX2" fmla="*/ 575136 w 584661"/>
                <a:gd name="connsiteY2" fmla="*/ 790575 h 790575"/>
                <a:gd name="connsiteX3" fmla="*/ 0 w 584661"/>
                <a:gd name="connsiteY3" fmla="*/ 766762 h 790575"/>
                <a:gd name="connsiteX4" fmla="*/ 28575 w 584661"/>
                <a:gd name="connsiteY4" fmla="*/ 0 h 790575"/>
                <a:gd name="connsiteX0" fmla="*/ 9525 w 584661"/>
                <a:gd name="connsiteY0" fmla="*/ 0 h 857250"/>
                <a:gd name="connsiteX1" fmla="*/ 584661 w 584661"/>
                <a:gd name="connsiteY1" fmla="*/ 66675 h 857250"/>
                <a:gd name="connsiteX2" fmla="*/ 575136 w 584661"/>
                <a:gd name="connsiteY2" fmla="*/ 857250 h 857250"/>
                <a:gd name="connsiteX3" fmla="*/ 0 w 584661"/>
                <a:gd name="connsiteY3" fmla="*/ 833437 h 857250"/>
                <a:gd name="connsiteX4" fmla="*/ 9525 w 584661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4187"/>
                <a:gd name="connsiteY0" fmla="*/ 4762 h 862012"/>
                <a:gd name="connsiteX1" fmla="*/ 594187 w 594187"/>
                <a:gd name="connsiteY1" fmla="*/ 0 h 862012"/>
                <a:gd name="connsiteX2" fmla="*/ 575136 w 594187"/>
                <a:gd name="connsiteY2" fmla="*/ 862012 h 862012"/>
                <a:gd name="connsiteX3" fmla="*/ 0 w 594187"/>
                <a:gd name="connsiteY3" fmla="*/ 838199 h 862012"/>
                <a:gd name="connsiteX4" fmla="*/ 9525 w 594187"/>
                <a:gd name="connsiteY4" fmla="*/ 4762 h 862012"/>
                <a:gd name="connsiteX0" fmla="*/ 9525 w 827076"/>
                <a:gd name="connsiteY0" fmla="*/ 4762 h 862012"/>
                <a:gd name="connsiteX1" fmla="*/ 594187 w 827076"/>
                <a:gd name="connsiteY1" fmla="*/ 0 h 862012"/>
                <a:gd name="connsiteX2" fmla="*/ 575136 w 827076"/>
                <a:gd name="connsiteY2" fmla="*/ 862012 h 862012"/>
                <a:gd name="connsiteX3" fmla="*/ 0 w 827076"/>
                <a:gd name="connsiteY3" fmla="*/ 838199 h 862012"/>
                <a:gd name="connsiteX4" fmla="*/ 9525 w 827076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207450 w 1071999"/>
                <a:gd name="connsiteY0" fmla="*/ 4762 h 862012"/>
                <a:gd name="connsiteX1" fmla="*/ 792112 w 1071999"/>
                <a:gd name="connsiteY1" fmla="*/ 0 h 862012"/>
                <a:gd name="connsiteX2" fmla="*/ 773061 w 1071999"/>
                <a:gd name="connsiteY2" fmla="*/ 862012 h 862012"/>
                <a:gd name="connsiteX3" fmla="*/ 197925 w 1071999"/>
                <a:gd name="connsiteY3" fmla="*/ 838199 h 862012"/>
                <a:gd name="connsiteX4" fmla="*/ 207450 w 1071999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916355"/>
                <a:gd name="connsiteX1" fmla="*/ 844930 w 1124817"/>
                <a:gd name="connsiteY1" fmla="*/ 0 h 916355"/>
                <a:gd name="connsiteX2" fmla="*/ 825879 w 1124817"/>
                <a:gd name="connsiteY2" fmla="*/ 862012 h 916355"/>
                <a:gd name="connsiteX3" fmla="*/ 543056 w 1124817"/>
                <a:gd name="connsiteY3" fmla="*/ 819150 h 916355"/>
                <a:gd name="connsiteX4" fmla="*/ 250743 w 1124817"/>
                <a:gd name="connsiteY4" fmla="*/ 838199 h 916355"/>
                <a:gd name="connsiteX5" fmla="*/ 260268 w 1124817"/>
                <a:gd name="connsiteY5" fmla="*/ 4762 h 916355"/>
                <a:gd name="connsiteX0" fmla="*/ 260268 w 1124817"/>
                <a:gd name="connsiteY0" fmla="*/ 4762 h 895643"/>
                <a:gd name="connsiteX1" fmla="*/ 844930 w 1124817"/>
                <a:gd name="connsiteY1" fmla="*/ 0 h 895643"/>
                <a:gd name="connsiteX2" fmla="*/ 825879 w 1124817"/>
                <a:gd name="connsiteY2" fmla="*/ 862012 h 895643"/>
                <a:gd name="connsiteX3" fmla="*/ 543056 w 1124817"/>
                <a:gd name="connsiteY3" fmla="*/ 819150 h 895643"/>
                <a:gd name="connsiteX4" fmla="*/ 250743 w 1124817"/>
                <a:gd name="connsiteY4" fmla="*/ 838199 h 895643"/>
                <a:gd name="connsiteX5" fmla="*/ 260268 w 1124817"/>
                <a:gd name="connsiteY5" fmla="*/ 4762 h 895643"/>
                <a:gd name="connsiteX0" fmla="*/ 260268 w 1124817"/>
                <a:gd name="connsiteY0" fmla="*/ 4762 h 872265"/>
                <a:gd name="connsiteX1" fmla="*/ 844930 w 1124817"/>
                <a:gd name="connsiteY1" fmla="*/ 0 h 872265"/>
                <a:gd name="connsiteX2" fmla="*/ 825879 w 1124817"/>
                <a:gd name="connsiteY2" fmla="*/ 862012 h 872265"/>
                <a:gd name="connsiteX3" fmla="*/ 543056 w 1124817"/>
                <a:gd name="connsiteY3" fmla="*/ 819150 h 872265"/>
                <a:gd name="connsiteX4" fmla="*/ 250743 w 1124817"/>
                <a:gd name="connsiteY4" fmla="*/ 838199 h 872265"/>
                <a:gd name="connsiteX5" fmla="*/ 260268 w 1124817"/>
                <a:gd name="connsiteY5" fmla="*/ 4762 h 872265"/>
                <a:gd name="connsiteX0" fmla="*/ 260268 w 1099988"/>
                <a:gd name="connsiteY0" fmla="*/ 4762 h 872265"/>
                <a:gd name="connsiteX1" fmla="*/ 844930 w 1099988"/>
                <a:gd name="connsiteY1" fmla="*/ 0 h 872265"/>
                <a:gd name="connsiteX2" fmla="*/ 825879 w 1099988"/>
                <a:gd name="connsiteY2" fmla="*/ 862012 h 872265"/>
                <a:gd name="connsiteX3" fmla="*/ 543056 w 1099988"/>
                <a:gd name="connsiteY3" fmla="*/ 819150 h 872265"/>
                <a:gd name="connsiteX4" fmla="*/ 250743 w 1099988"/>
                <a:gd name="connsiteY4" fmla="*/ 838199 h 872265"/>
                <a:gd name="connsiteX5" fmla="*/ 260268 w 1099988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53160 h 920663"/>
                <a:gd name="connsiteX1" fmla="*/ 543056 w 1108250"/>
                <a:gd name="connsiteY1" fmla="*/ 110310 h 920663"/>
                <a:gd name="connsiteX2" fmla="*/ 844930 w 1108250"/>
                <a:gd name="connsiteY2" fmla="*/ 48398 h 920663"/>
                <a:gd name="connsiteX3" fmla="*/ 825879 w 1108250"/>
                <a:gd name="connsiteY3" fmla="*/ 910410 h 920663"/>
                <a:gd name="connsiteX4" fmla="*/ 543056 w 1108250"/>
                <a:gd name="connsiteY4" fmla="*/ 867548 h 920663"/>
                <a:gd name="connsiteX5" fmla="*/ 250743 w 1108250"/>
                <a:gd name="connsiteY5" fmla="*/ 886597 h 920663"/>
                <a:gd name="connsiteX6" fmla="*/ 260268 w 1108250"/>
                <a:gd name="connsiteY6" fmla="*/ 53160 h 920663"/>
                <a:gd name="connsiteX0" fmla="*/ 260268 w 1108250"/>
                <a:gd name="connsiteY0" fmla="*/ 47259 h 914762"/>
                <a:gd name="connsiteX1" fmla="*/ 543056 w 1108250"/>
                <a:gd name="connsiteY1" fmla="*/ 104409 h 914762"/>
                <a:gd name="connsiteX2" fmla="*/ 844930 w 1108250"/>
                <a:gd name="connsiteY2" fmla="*/ 42497 h 914762"/>
                <a:gd name="connsiteX3" fmla="*/ 825879 w 1108250"/>
                <a:gd name="connsiteY3" fmla="*/ 904509 h 914762"/>
                <a:gd name="connsiteX4" fmla="*/ 543056 w 1108250"/>
                <a:gd name="connsiteY4" fmla="*/ 861647 h 914762"/>
                <a:gd name="connsiteX5" fmla="*/ 250743 w 1108250"/>
                <a:gd name="connsiteY5" fmla="*/ 880696 h 914762"/>
                <a:gd name="connsiteX6" fmla="*/ 260268 w 1108250"/>
                <a:gd name="connsiteY6" fmla="*/ 47259 h 914762"/>
                <a:gd name="connsiteX0" fmla="*/ 260268 w 1108250"/>
                <a:gd name="connsiteY0" fmla="*/ 10138 h 877641"/>
                <a:gd name="connsiteX1" fmla="*/ 543056 w 1108250"/>
                <a:gd name="connsiteY1" fmla="*/ 67288 h 877641"/>
                <a:gd name="connsiteX2" fmla="*/ 844930 w 1108250"/>
                <a:gd name="connsiteY2" fmla="*/ 5376 h 877641"/>
                <a:gd name="connsiteX3" fmla="*/ 825879 w 1108250"/>
                <a:gd name="connsiteY3" fmla="*/ 867388 h 877641"/>
                <a:gd name="connsiteX4" fmla="*/ 543056 w 1108250"/>
                <a:gd name="connsiteY4" fmla="*/ 824526 h 877641"/>
                <a:gd name="connsiteX5" fmla="*/ 250743 w 1108250"/>
                <a:gd name="connsiteY5" fmla="*/ 843575 h 877641"/>
                <a:gd name="connsiteX6" fmla="*/ 260268 w 1108250"/>
                <a:gd name="connsiteY6" fmla="*/ 10138 h 87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8250" h="877641">
                  <a:moveTo>
                    <a:pt x="260268" y="10138"/>
                  </a:moveTo>
                  <a:cubicBezTo>
                    <a:pt x="451068" y="-23199"/>
                    <a:pt x="445612" y="68082"/>
                    <a:pt x="543056" y="67288"/>
                  </a:cubicBezTo>
                  <a:cubicBezTo>
                    <a:pt x="640500" y="66494"/>
                    <a:pt x="754137" y="-22405"/>
                    <a:pt x="844930" y="5376"/>
                  </a:cubicBezTo>
                  <a:cubicBezTo>
                    <a:pt x="1338643" y="149838"/>
                    <a:pt x="1022729" y="780076"/>
                    <a:pt x="825879" y="867388"/>
                  </a:cubicBezTo>
                  <a:cubicBezTo>
                    <a:pt x="747786" y="904694"/>
                    <a:pt x="638912" y="828495"/>
                    <a:pt x="543056" y="824526"/>
                  </a:cubicBezTo>
                  <a:cubicBezTo>
                    <a:pt x="447200" y="820557"/>
                    <a:pt x="327244" y="918188"/>
                    <a:pt x="250743" y="843575"/>
                  </a:cubicBezTo>
                  <a:cubicBezTo>
                    <a:pt x="-198520" y="527663"/>
                    <a:pt x="52305" y="2200"/>
                    <a:pt x="260268" y="1013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3000">
                  <a:srgbClr val="C00000"/>
                </a:gs>
              </a:gsLst>
              <a:lin ang="12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CAB987C-4A7D-421E-83D9-E98F913A16EA}"/>
              </a:ext>
            </a:extLst>
          </p:cNvPr>
          <p:cNvSpPr/>
          <p:nvPr/>
        </p:nvSpPr>
        <p:spPr>
          <a:xfrm>
            <a:off x="9006093" y="5964898"/>
            <a:ext cx="130930" cy="66880"/>
          </a:xfrm>
          <a:custGeom>
            <a:avLst/>
            <a:gdLst>
              <a:gd name="connsiteX0" fmla="*/ 0 w 177667"/>
              <a:gd name="connsiteY0" fmla="*/ 0 h 82733"/>
              <a:gd name="connsiteX1" fmla="*/ 177667 w 177667"/>
              <a:gd name="connsiteY1" fmla="*/ 0 h 82733"/>
              <a:gd name="connsiteX2" fmla="*/ 177667 w 177667"/>
              <a:gd name="connsiteY2" fmla="*/ 82733 h 82733"/>
              <a:gd name="connsiteX3" fmla="*/ 0 w 177667"/>
              <a:gd name="connsiteY3" fmla="*/ 82733 h 82733"/>
              <a:gd name="connsiteX4" fmla="*/ 0 w 177667"/>
              <a:gd name="connsiteY4" fmla="*/ 0 h 82733"/>
              <a:gd name="connsiteX0" fmla="*/ 0 w 177667"/>
              <a:gd name="connsiteY0" fmla="*/ 0 h 82733"/>
              <a:gd name="connsiteX1" fmla="*/ 177667 w 177667"/>
              <a:gd name="connsiteY1" fmla="*/ 0 h 82733"/>
              <a:gd name="connsiteX2" fmla="*/ 177667 w 177667"/>
              <a:gd name="connsiteY2" fmla="*/ 82733 h 82733"/>
              <a:gd name="connsiteX3" fmla="*/ 0 w 177667"/>
              <a:gd name="connsiteY3" fmla="*/ 0 h 82733"/>
              <a:gd name="connsiteX0" fmla="*/ 0 w 177667"/>
              <a:gd name="connsiteY0" fmla="*/ 23812 h 106545"/>
              <a:gd name="connsiteX1" fmla="*/ 139567 w 177667"/>
              <a:gd name="connsiteY1" fmla="*/ 0 h 106545"/>
              <a:gd name="connsiteX2" fmla="*/ 177667 w 177667"/>
              <a:gd name="connsiteY2" fmla="*/ 106545 h 106545"/>
              <a:gd name="connsiteX3" fmla="*/ 0 w 177667"/>
              <a:gd name="connsiteY3" fmla="*/ 23812 h 106545"/>
              <a:gd name="connsiteX0" fmla="*/ 0 w 158617"/>
              <a:gd name="connsiteY0" fmla="*/ 23812 h 106545"/>
              <a:gd name="connsiteX1" fmla="*/ 120517 w 158617"/>
              <a:gd name="connsiteY1" fmla="*/ 0 h 106545"/>
              <a:gd name="connsiteX2" fmla="*/ 158617 w 158617"/>
              <a:gd name="connsiteY2" fmla="*/ 106545 h 106545"/>
              <a:gd name="connsiteX3" fmla="*/ 0 w 158617"/>
              <a:gd name="connsiteY3" fmla="*/ 23812 h 106545"/>
              <a:gd name="connsiteX0" fmla="*/ 0 w 158617"/>
              <a:gd name="connsiteY0" fmla="*/ 23812 h 106545"/>
              <a:gd name="connsiteX1" fmla="*/ 120517 w 158617"/>
              <a:gd name="connsiteY1" fmla="*/ 0 h 106545"/>
              <a:gd name="connsiteX2" fmla="*/ 158617 w 158617"/>
              <a:gd name="connsiteY2" fmla="*/ 106545 h 106545"/>
              <a:gd name="connsiteX3" fmla="*/ 0 w 158617"/>
              <a:gd name="connsiteY3" fmla="*/ 23812 h 106545"/>
              <a:gd name="connsiteX0" fmla="*/ 0 w 125279"/>
              <a:gd name="connsiteY0" fmla="*/ 23812 h 77970"/>
              <a:gd name="connsiteX1" fmla="*/ 120517 w 125279"/>
              <a:gd name="connsiteY1" fmla="*/ 0 h 77970"/>
              <a:gd name="connsiteX2" fmla="*/ 125279 w 125279"/>
              <a:gd name="connsiteY2" fmla="*/ 77970 h 77970"/>
              <a:gd name="connsiteX3" fmla="*/ 0 w 125279"/>
              <a:gd name="connsiteY3" fmla="*/ 23812 h 77970"/>
              <a:gd name="connsiteX0" fmla="*/ 0 w 125279"/>
              <a:gd name="connsiteY0" fmla="*/ 23812 h 77970"/>
              <a:gd name="connsiteX1" fmla="*/ 120517 w 125279"/>
              <a:gd name="connsiteY1" fmla="*/ 0 h 77970"/>
              <a:gd name="connsiteX2" fmla="*/ 125279 w 125279"/>
              <a:gd name="connsiteY2" fmla="*/ 77970 h 77970"/>
              <a:gd name="connsiteX3" fmla="*/ 0 w 125279"/>
              <a:gd name="connsiteY3" fmla="*/ 23812 h 77970"/>
              <a:gd name="connsiteX0" fmla="*/ 0 w 140673"/>
              <a:gd name="connsiteY0" fmla="*/ 23812 h 77970"/>
              <a:gd name="connsiteX1" fmla="*/ 120517 w 140673"/>
              <a:gd name="connsiteY1" fmla="*/ 0 h 77970"/>
              <a:gd name="connsiteX2" fmla="*/ 125279 w 140673"/>
              <a:gd name="connsiteY2" fmla="*/ 77970 h 77970"/>
              <a:gd name="connsiteX3" fmla="*/ 0 w 140673"/>
              <a:gd name="connsiteY3" fmla="*/ 23812 h 77970"/>
              <a:gd name="connsiteX0" fmla="*/ 0 w 140673"/>
              <a:gd name="connsiteY0" fmla="*/ 19049 h 77970"/>
              <a:gd name="connsiteX1" fmla="*/ 120517 w 140673"/>
              <a:gd name="connsiteY1" fmla="*/ 0 h 77970"/>
              <a:gd name="connsiteX2" fmla="*/ 125279 w 140673"/>
              <a:gd name="connsiteY2" fmla="*/ 77970 h 77970"/>
              <a:gd name="connsiteX3" fmla="*/ 0 w 140673"/>
              <a:gd name="connsiteY3" fmla="*/ 19049 h 77970"/>
              <a:gd name="connsiteX0" fmla="*/ 0 w 133529"/>
              <a:gd name="connsiteY0" fmla="*/ 19049 h 77970"/>
              <a:gd name="connsiteX1" fmla="*/ 113373 w 133529"/>
              <a:gd name="connsiteY1" fmla="*/ 0 h 77970"/>
              <a:gd name="connsiteX2" fmla="*/ 118135 w 133529"/>
              <a:gd name="connsiteY2" fmla="*/ 77970 h 77970"/>
              <a:gd name="connsiteX3" fmla="*/ 0 w 133529"/>
              <a:gd name="connsiteY3" fmla="*/ 19049 h 77970"/>
              <a:gd name="connsiteX0" fmla="*/ 0 w 128767"/>
              <a:gd name="connsiteY0" fmla="*/ 23811 h 77970"/>
              <a:gd name="connsiteX1" fmla="*/ 108611 w 128767"/>
              <a:gd name="connsiteY1" fmla="*/ 0 h 77970"/>
              <a:gd name="connsiteX2" fmla="*/ 113373 w 128767"/>
              <a:gd name="connsiteY2" fmla="*/ 77970 h 77970"/>
              <a:gd name="connsiteX3" fmla="*/ 0 w 128767"/>
              <a:gd name="connsiteY3" fmla="*/ 23811 h 77970"/>
              <a:gd name="connsiteX0" fmla="*/ 0 w 126386"/>
              <a:gd name="connsiteY0" fmla="*/ 23811 h 77970"/>
              <a:gd name="connsiteX1" fmla="*/ 106230 w 126386"/>
              <a:gd name="connsiteY1" fmla="*/ 0 h 77970"/>
              <a:gd name="connsiteX2" fmla="*/ 110992 w 126386"/>
              <a:gd name="connsiteY2" fmla="*/ 77970 h 77970"/>
              <a:gd name="connsiteX3" fmla="*/ 0 w 126386"/>
              <a:gd name="connsiteY3" fmla="*/ 23811 h 77970"/>
              <a:gd name="connsiteX0" fmla="*/ 0 w 126386"/>
              <a:gd name="connsiteY0" fmla="*/ 23811 h 77970"/>
              <a:gd name="connsiteX1" fmla="*/ 106230 w 126386"/>
              <a:gd name="connsiteY1" fmla="*/ 0 h 77970"/>
              <a:gd name="connsiteX2" fmla="*/ 110992 w 126386"/>
              <a:gd name="connsiteY2" fmla="*/ 77970 h 77970"/>
              <a:gd name="connsiteX3" fmla="*/ 0 w 126386"/>
              <a:gd name="connsiteY3" fmla="*/ 23811 h 77970"/>
              <a:gd name="connsiteX0" fmla="*/ 0 w 126386"/>
              <a:gd name="connsiteY0" fmla="*/ 23811 h 77970"/>
              <a:gd name="connsiteX1" fmla="*/ 106230 w 126386"/>
              <a:gd name="connsiteY1" fmla="*/ 0 h 77970"/>
              <a:gd name="connsiteX2" fmla="*/ 110992 w 126386"/>
              <a:gd name="connsiteY2" fmla="*/ 77970 h 77970"/>
              <a:gd name="connsiteX3" fmla="*/ 0 w 126386"/>
              <a:gd name="connsiteY3" fmla="*/ 23811 h 77970"/>
              <a:gd name="connsiteX0" fmla="*/ 0 w 100193"/>
              <a:gd name="connsiteY0" fmla="*/ 26193 h 77970"/>
              <a:gd name="connsiteX1" fmla="*/ 80037 w 100193"/>
              <a:gd name="connsiteY1" fmla="*/ 0 h 77970"/>
              <a:gd name="connsiteX2" fmla="*/ 84799 w 100193"/>
              <a:gd name="connsiteY2" fmla="*/ 77970 h 77970"/>
              <a:gd name="connsiteX3" fmla="*/ 0 w 100193"/>
              <a:gd name="connsiteY3" fmla="*/ 26193 h 77970"/>
              <a:gd name="connsiteX0" fmla="*/ 0 w 135911"/>
              <a:gd name="connsiteY0" fmla="*/ 19049 h 77970"/>
              <a:gd name="connsiteX1" fmla="*/ 115755 w 135911"/>
              <a:gd name="connsiteY1" fmla="*/ 0 h 77970"/>
              <a:gd name="connsiteX2" fmla="*/ 120517 w 135911"/>
              <a:gd name="connsiteY2" fmla="*/ 77970 h 77970"/>
              <a:gd name="connsiteX3" fmla="*/ 0 w 135911"/>
              <a:gd name="connsiteY3" fmla="*/ 19049 h 77970"/>
              <a:gd name="connsiteX0" fmla="*/ 0 w 135911"/>
              <a:gd name="connsiteY0" fmla="*/ 19049 h 77970"/>
              <a:gd name="connsiteX1" fmla="*/ 115755 w 135911"/>
              <a:gd name="connsiteY1" fmla="*/ 0 h 77970"/>
              <a:gd name="connsiteX2" fmla="*/ 120517 w 135911"/>
              <a:gd name="connsiteY2" fmla="*/ 77970 h 77970"/>
              <a:gd name="connsiteX3" fmla="*/ 0 w 135911"/>
              <a:gd name="connsiteY3" fmla="*/ 19049 h 77970"/>
              <a:gd name="connsiteX0" fmla="*/ 0 w 135911"/>
              <a:gd name="connsiteY0" fmla="*/ 19049 h 80438"/>
              <a:gd name="connsiteX1" fmla="*/ 115755 w 135911"/>
              <a:gd name="connsiteY1" fmla="*/ 0 h 80438"/>
              <a:gd name="connsiteX2" fmla="*/ 120517 w 135911"/>
              <a:gd name="connsiteY2" fmla="*/ 77970 h 80438"/>
              <a:gd name="connsiteX3" fmla="*/ 0 w 135911"/>
              <a:gd name="connsiteY3" fmla="*/ 19049 h 80438"/>
              <a:gd name="connsiteX0" fmla="*/ 0 w 134104"/>
              <a:gd name="connsiteY0" fmla="*/ 19049 h 64897"/>
              <a:gd name="connsiteX1" fmla="*/ 115755 w 134104"/>
              <a:gd name="connsiteY1" fmla="*/ 0 h 64897"/>
              <a:gd name="connsiteX2" fmla="*/ 118135 w 134104"/>
              <a:gd name="connsiteY2" fmla="*/ 56538 h 64897"/>
              <a:gd name="connsiteX3" fmla="*/ 0 w 134104"/>
              <a:gd name="connsiteY3" fmla="*/ 19049 h 64897"/>
              <a:gd name="connsiteX0" fmla="*/ 0 w 134104"/>
              <a:gd name="connsiteY0" fmla="*/ 19049 h 66880"/>
              <a:gd name="connsiteX1" fmla="*/ 115755 w 134104"/>
              <a:gd name="connsiteY1" fmla="*/ 0 h 66880"/>
              <a:gd name="connsiteX2" fmla="*/ 118135 w 134104"/>
              <a:gd name="connsiteY2" fmla="*/ 56538 h 66880"/>
              <a:gd name="connsiteX3" fmla="*/ 0 w 134104"/>
              <a:gd name="connsiteY3" fmla="*/ 19049 h 66880"/>
              <a:gd name="connsiteX0" fmla="*/ 0 w 134104"/>
              <a:gd name="connsiteY0" fmla="*/ 19049 h 66880"/>
              <a:gd name="connsiteX1" fmla="*/ 115755 w 134104"/>
              <a:gd name="connsiteY1" fmla="*/ 0 h 66880"/>
              <a:gd name="connsiteX2" fmla="*/ 118135 w 134104"/>
              <a:gd name="connsiteY2" fmla="*/ 56538 h 66880"/>
              <a:gd name="connsiteX3" fmla="*/ 0 w 134104"/>
              <a:gd name="connsiteY3" fmla="*/ 19049 h 66880"/>
              <a:gd name="connsiteX0" fmla="*/ 0 w 134104"/>
              <a:gd name="connsiteY0" fmla="*/ 19049 h 66880"/>
              <a:gd name="connsiteX1" fmla="*/ 115755 w 134104"/>
              <a:gd name="connsiteY1" fmla="*/ 0 h 66880"/>
              <a:gd name="connsiteX2" fmla="*/ 118135 w 134104"/>
              <a:gd name="connsiteY2" fmla="*/ 56538 h 66880"/>
              <a:gd name="connsiteX3" fmla="*/ 0 w 134104"/>
              <a:gd name="connsiteY3" fmla="*/ 19049 h 66880"/>
              <a:gd name="connsiteX0" fmla="*/ 0 w 130930"/>
              <a:gd name="connsiteY0" fmla="*/ 19049 h 66880"/>
              <a:gd name="connsiteX1" fmla="*/ 115755 w 130930"/>
              <a:gd name="connsiteY1" fmla="*/ 0 h 66880"/>
              <a:gd name="connsiteX2" fmla="*/ 118135 w 130930"/>
              <a:gd name="connsiteY2" fmla="*/ 56538 h 66880"/>
              <a:gd name="connsiteX3" fmla="*/ 0 w 130930"/>
              <a:gd name="connsiteY3" fmla="*/ 19049 h 66880"/>
              <a:gd name="connsiteX0" fmla="*/ 0 w 130930"/>
              <a:gd name="connsiteY0" fmla="*/ 19049 h 66880"/>
              <a:gd name="connsiteX1" fmla="*/ 115755 w 130930"/>
              <a:gd name="connsiteY1" fmla="*/ 0 h 66880"/>
              <a:gd name="connsiteX2" fmla="*/ 118135 w 130930"/>
              <a:gd name="connsiteY2" fmla="*/ 56538 h 66880"/>
              <a:gd name="connsiteX3" fmla="*/ 0 w 130930"/>
              <a:gd name="connsiteY3" fmla="*/ 19049 h 66880"/>
              <a:gd name="connsiteX0" fmla="*/ 0 w 130930"/>
              <a:gd name="connsiteY0" fmla="*/ 19049 h 66880"/>
              <a:gd name="connsiteX1" fmla="*/ 115755 w 130930"/>
              <a:gd name="connsiteY1" fmla="*/ 0 h 66880"/>
              <a:gd name="connsiteX2" fmla="*/ 118135 w 130930"/>
              <a:gd name="connsiteY2" fmla="*/ 56538 h 66880"/>
              <a:gd name="connsiteX3" fmla="*/ 0 w 130930"/>
              <a:gd name="connsiteY3" fmla="*/ 19049 h 66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930" h="66880">
                <a:moveTo>
                  <a:pt x="0" y="19049"/>
                </a:moveTo>
                <a:cubicBezTo>
                  <a:pt x="54459" y="34925"/>
                  <a:pt x="75583" y="24605"/>
                  <a:pt x="115755" y="0"/>
                </a:cubicBezTo>
                <a:cubicBezTo>
                  <a:pt x="117342" y="25990"/>
                  <a:pt x="147504" y="44835"/>
                  <a:pt x="118135" y="56538"/>
                </a:cubicBezTo>
                <a:cubicBezTo>
                  <a:pt x="114474" y="67060"/>
                  <a:pt x="34615" y="84727"/>
                  <a:pt x="0" y="19049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3" name="AIVoiceGenerator_com_3-01-2025T23_38_23_ F">
            <a:hlinkClick r:id="" action="ppaction://media"/>
            <a:extLst>
              <a:ext uri="{FF2B5EF4-FFF2-40B4-BE49-F238E27FC236}">
                <a16:creationId xmlns:a16="http://schemas.microsoft.com/office/drawing/2014/main" id="{9DEC0BCC-5C69-44A4-A78E-04E782ABAAD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044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60" fill="hold"/>
                                        <p:tgtEl>
                                          <p:spTgt spid="5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3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6597748" y="-1"/>
              <a:ext cx="5594252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582402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098028" y="1233713"/>
            <a:ext cx="610198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nnie says, “Yum! I want to eat it!”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96A673B-CAA7-4277-B09A-8FC289195906}"/>
              </a:ext>
            </a:extLst>
          </p:cNvPr>
          <p:cNvGrpSpPr/>
          <p:nvPr/>
        </p:nvGrpSpPr>
        <p:grpSpPr>
          <a:xfrm>
            <a:off x="1082682" y="1663388"/>
            <a:ext cx="4662786" cy="5063443"/>
            <a:chOff x="2886139" y="689203"/>
            <a:chExt cx="3599801" cy="3909120"/>
          </a:xfrm>
        </p:grpSpPr>
        <p:sp>
          <p:nvSpPr>
            <p:cNvPr id="55" name="Cloud 54">
              <a:extLst>
                <a:ext uri="{FF2B5EF4-FFF2-40B4-BE49-F238E27FC236}">
                  <a16:creationId xmlns:a16="http://schemas.microsoft.com/office/drawing/2014/main" id="{D1CE9C23-2CF8-45F3-9DC7-10D1D5F50DA7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71494B-6722-4826-BBB7-B025F96AC8D6}"/>
                </a:ext>
              </a:extLst>
            </p:cNvPr>
            <p:cNvSpPr/>
            <p:nvPr/>
          </p:nvSpPr>
          <p:spPr>
            <a:xfrm>
              <a:off x="3685183" y="2258004"/>
              <a:ext cx="2028928" cy="2000409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2B7A9405-E93C-4054-A58D-2D40EC66D435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Cloud 46">
              <a:extLst>
                <a:ext uri="{FF2B5EF4-FFF2-40B4-BE49-F238E27FC236}">
                  <a16:creationId xmlns:a16="http://schemas.microsoft.com/office/drawing/2014/main" id="{CD24621D-DECB-41F3-B172-A4BFB2B381B8}"/>
                </a:ext>
              </a:extLst>
            </p:cNvPr>
            <p:cNvSpPr/>
            <p:nvPr/>
          </p:nvSpPr>
          <p:spPr>
            <a:xfrm rot="1588661">
              <a:off x="4927419" y="165202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9F8F7262-46DC-4A1C-A9A5-2D2866CEDE5F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3FF9136-ACA8-4EB9-94AD-FAB2799C7D7F}"/>
                </a:ext>
              </a:extLst>
            </p:cNvPr>
            <p:cNvSpPr/>
            <p:nvPr/>
          </p:nvSpPr>
          <p:spPr>
            <a:xfrm rot="21406047">
              <a:off x="3159376" y="3592923"/>
              <a:ext cx="3083438" cy="1005400"/>
            </a:xfrm>
            <a:custGeom>
              <a:avLst/>
              <a:gdLst>
                <a:gd name="connsiteX0" fmla="*/ 0 w 2128244"/>
                <a:gd name="connsiteY0" fmla="*/ 0 h 111019"/>
                <a:gd name="connsiteX1" fmla="*/ 2128244 w 2128244"/>
                <a:gd name="connsiteY1" fmla="*/ 0 h 111019"/>
                <a:gd name="connsiteX2" fmla="*/ 2128244 w 2128244"/>
                <a:gd name="connsiteY2" fmla="*/ 111019 h 111019"/>
                <a:gd name="connsiteX3" fmla="*/ 0 w 2128244"/>
                <a:gd name="connsiteY3" fmla="*/ 111019 h 111019"/>
                <a:gd name="connsiteX4" fmla="*/ 0 w 2128244"/>
                <a:gd name="connsiteY4" fmla="*/ 0 h 111019"/>
                <a:gd name="connsiteX0" fmla="*/ 152400 w 2280644"/>
                <a:gd name="connsiteY0" fmla="*/ 0 h 111019"/>
                <a:gd name="connsiteX1" fmla="*/ 2280644 w 2280644"/>
                <a:gd name="connsiteY1" fmla="*/ 0 h 111019"/>
                <a:gd name="connsiteX2" fmla="*/ 2280644 w 2280644"/>
                <a:gd name="connsiteY2" fmla="*/ 111019 h 111019"/>
                <a:gd name="connsiteX3" fmla="*/ 0 w 2280644"/>
                <a:gd name="connsiteY3" fmla="*/ 66569 h 111019"/>
                <a:gd name="connsiteX4" fmla="*/ 152400 w 2280644"/>
                <a:gd name="connsiteY4" fmla="*/ 0 h 111019"/>
                <a:gd name="connsiteX0" fmla="*/ 0 w 2344144"/>
                <a:gd name="connsiteY0" fmla="*/ 0 h 155469"/>
                <a:gd name="connsiteX1" fmla="*/ 2344144 w 2344144"/>
                <a:gd name="connsiteY1" fmla="*/ 44450 h 155469"/>
                <a:gd name="connsiteX2" fmla="*/ 2344144 w 2344144"/>
                <a:gd name="connsiteY2" fmla="*/ 155469 h 155469"/>
                <a:gd name="connsiteX3" fmla="*/ 63500 w 2344144"/>
                <a:gd name="connsiteY3" fmla="*/ 111019 h 155469"/>
                <a:gd name="connsiteX4" fmla="*/ 0 w 2344144"/>
                <a:gd name="connsiteY4" fmla="*/ 0 h 155469"/>
                <a:gd name="connsiteX0" fmla="*/ 122295 w 2466439"/>
                <a:gd name="connsiteY0" fmla="*/ 182616 h 338085"/>
                <a:gd name="connsiteX1" fmla="*/ 11121 w 2466439"/>
                <a:gd name="connsiteY1" fmla="*/ 1 h 338085"/>
                <a:gd name="connsiteX2" fmla="*/ 2466439 w 2466439"/>
                <a:gd name="connsiteY2" fmla="*/ 227066 h 338085"/>
                <a:gd name="connsiteX3" fmla="*/ 2466439 w 2466439"/>
                <a:gd name="connsiteY3" fmla="*/ 338085 h 338085"/>
                <a:gd name="connsiteX4" fmla="*/ 185795 w 2466439"/>
                <a:gd name="connsiteY4" fmla="*/ 293635 h 338085"/>
                <a:gd name="connsiteX5" fmla="*/ 122295 w 2466439"/>
                <a:gd name="connsiteY5" fmla="*/ 182616 h 338085"/>
                <a:gd name="connsiteX0" fmla="*/ 245902 w 2590046"/>
                <a:gd name="connsiteY0" fmla="*/ 183993 h 339462"/>
                <a:gd name="connsiteX1" fmla="*/ 356979 w 2590046"/>
                <a:gd name="connsiteY1" fmla="*/ 172828 h 339462"/>
                <a:gd name="connsiteX2" fmla="*/ 134728 w 2590046"/>
                <a:gd name="connsiteY2" fmla="*/ 1378 h 339462"/>
                <a:gd name="connsiteX3" fmla="*/ 2590046 w 2590046"/>
                <a:gd name="connsiteY3" fmla="*/ 228443 h 339462"/>
                <a:gd name="connsiteX4" fmla="*/ 2590046 w 2590046"/>
                <a:gd name="connsiteY4" fmla="*/ 339462 h 339462"/>
                <a:gd name="connsiteX5" fmla="*/ 309402 w 2590046"/>
                <a:gd name="connsiteY5" fmla="*/ 295012 h 339462"/>
                <a:gd name="connsiteX6" fmla="*/ 245902 w 2590046"/>
                <a:gd name="connsiteY6" fmla="*/ 183993 h 339462"/>
                <a:gd name="connsiteX0" fmla="*/ 113446 w 2457590"/>
                <a:gd name="connsiteY0" fmla="*/ 462193 h 617662"/>
                <a:gd name="connsiteX1" fmla="*/ 224523 w 2457590"/>
                <a:gd name="connsiteY1" fmla="*/ 451028 h 617662"/>
                <a:gd name="connsiteX2" fmla="*/ 2272 w 2457590"/>
                <a:gd name="connsiteY2" fmla="*/ 279578 h 617662"/>
                <a:gd name="connsiteX3" fmla="*/ 243573 w 2457590"/>
                <a:gd name="connsiteY3" fmla="*/ 178 h 617662"/>
                <a:gd name="connsiteX4" fmla="*/ 2457590 w 2457590"/>
                <a:gd name="connsiteY4" fmla="*/ 506643 h 617662"/>
                <a:gd name="connsiteX5" fmla="*/ 2457590 w 2457590"/>
                <a:gd name="connsiteY5" fmla="*/ 617662 h 617662"/>
                <a:gd name="connsiteX6" fmla="*/ 176946 w 2457590"/>
                <a:gd name="connsiteY6" fmla="*/ 573212 h 617662"/>
                <a:gd name="connsiteX7" fmla="*/ 113446 w 2457590"/>
                <a:gd name="connsiteY7" fmla="*/ 462193 h 617662"/>
                <a:gd name="connsiteX0" fmla="*/ 111771 w 2455915"/>
                <a:gd name="connsiteY0" fmla="*/ 470277 h 625746"/>
                <a:gd name="connsiteX1" fmla="*/ 222848 w 2455915"/>
                <a:gd name="connsiteY1" fmla="*/ 459112 h 625746"/>
                <a:gd name="connsiteX2" fmla="*/ 597 w 2455915"/>
                <a:gd name="connsiteY2" fmla="*/ 287662 h 625746"/>
                <a:gd name="connsiteX3" fmla="*/ 330798 w 2455915"/>
                <a:gd name="connsiteY3" fmla="*/ 300362 h 625746"/>
                <a:gd name="connsiteX4" fmla="*/ 241898 w 2455915"/>
                <a:gd name="connsiteY4" fmla="*/ 8262 h 625746"/>
                <a:gd name="connsiteX5" fmla="*/ 2455915 w 2455915"/>
                <a:gd name="connsiteY5" fmla="*/ 514727 h 625746"/>
                <a:gd name="connsiteX6" fmla="*/ 2455915 w 2455915"/>
                <a:gd name="connsiteY6" fmla="*/ 625746 h 625746"/>
                <a:gd name="connsiteX7" fmla="*/ 175271 w 2455915"/>
                <a:gd name="connsiteY7" fmla="*/ 581296 h 625746"/>
                <a:gd name="connsiteX8" fmla="*/ 111771 w 2455915"/>
                <a:gd name="connsiteY8" fmla="*/ 470277 h 625746"/>
                <a:gd name="connsiteX0" fmla="*/ 111771 w 2455915"/>
                <a:gd name="connsiteY0" fmla="*/ 462015 h 617484"/>
                <a:gd name="connsiteX1" fmla="*/ 222848 w 2455915"/>
                <a:gd name="connsiteY1" fmla="*/ 450850 h 617484"/>
                <a:gd name="connsiteX2" fmla="*/ 597 w 2455915"/>
                <a:gd name="connsiteY2" fmla="*/ 279400 h 617484"/>
                <a:gd name="connsiteX3" fmla="*/ 330798 w 2455915"/>
                <a:gd name="connsiteY3" fmla="*/ 292100 h 617484"/>
                <a:gd name="connsiteX4" fmla="*/ 241898 w 2455915"/>
                <a:gd name="connsiteY4" fmla="*/ 0 h 617484"/>
                <a:gd name="connsiteX5" fmla="*/ 533998 w 2455915"/>
                <a:gd name="connsiteY5" fmla="*/ 247650 h 617484"/>
                <a:gd name="connsiteX6" fmla="*/ 2455915 w 2455915"/>
                <a:gd name="connsiteY6" fmla="*/ 506465 h 617484"/>
                <a:gd name="connsiteX7" fmla="*/ 2455915 w 2455915"/>
                <a:gd name="connsiteY7" fmla="*/ 617484 h 617484"/>
                <a:gd name="connsiteX8" fmla="*/ 175271 w 2455915"/>
                <a:gd name="connsiteY8" fmla="*/ 573034 h 617484"/>
                <a:gd name="connsiteX9" fmla="*/ 111771 w 2455915"/>
                <a:gd name="connsiteY9" fmla="*/ 462015 h 61748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2455915 w 2455915"/>
                <a:gd name="connsiteY7" fmla="*/ 563625 h 674644"/>
                <a:gd name="connsiteX8" fmla="*/ 2455915 w 2455915"/>
                <a:gd name="connsiteY8" fmla="*/ 674644 h 674644"/>
                <a:gd name="connsiteX9" fmla="*/ 175271 w 2455915"/>
                <a:gd name="connsiteY9" fmla="*/ 630194 h 674644"/>
                <a:gd name="connsiteX10" fmla="*/ 111771 w 2455915"/>
                <a:gd name="connsiteY1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2455915 w 2455915"/>
                <a:gd name="connsiteY8" fmla="*/ 563625 h 674644"/>
                <a:gd name="connsiteX9" fmla="*/ 2455915 w 2455915"/>
                <a:gd name="connsiteY9" fmla="*/ 674644 h 674644"/>
                <a:gd name="connsiteX10" fmla="*/ 175271 w 2455915"/>
                <a:gd name="connsiteY10" fmla="*/ 630194 h 674644"/>
                <a:gd name="connsiteX11" fmla="*/ 111771 w 2455915"/>
                <a:gd name="connsiteY1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1016598 w 2455915"/>
                <a:gd name="connsiteY8" fmla="*/ 177810 h 674644"/>
                <a:gd name="connsiteX9" fmla="*/ 2455915 w 2455915"/>
                <a:gd name="connsiteY9" fmla="*/ 563625 h 674644"/>
                <a:gd name="connsiteX10" fmla="*/ 2455915 w 2455915"/>
                <a:gd name="connsiteY10" fmla="*/ 674644 h 674644"/>
                <a:gd name="connsiteX11" fmla="*/ 175271 w 2455915"/>
                <a:gd name="connsiteY11" fmla="*/ 630194 h 674644"/>
                <a:gd name="connsiteX12" fmla="*/ 111771 w 2455915"/>
                <a:gd name="connsiteY1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2455915 w 2455915"/>
                <a:gd name="connsiteY11" fmla="*/ 563625 h 674644"/>
                <a:gd name="connsiteX12" fmla="*/ 2455915 w 2455915"/>
                <a:gd name="connsiteY12" fmla="*/ 674644 h 674644"/>
                <a:gd name="connsiteX13" fmla="*/ 175271 w 2455915"/>
                <a:gd name="connsiteY13" fmla="*/ 630194 h 674644"/>
                <a:gd name="connsiteX14" fmla="*/ 111771 w 2455915"/>
                <a:gd name="connsiteY1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2455915 w 2455915"/>
                <a:gd name="connsiteY12" fmla="*/ 563625 h 674644"/>
                <a:gd name="connsiteX13" fmla="*/ 2455915 w 2455915"/>
                <a:gd name="connsiteY13" fmla="*/ 674644 h 674644"/>
                <a:gd name="connsiteX14" fmla="*/ 175271 w 2455915"/>
                <a:gd name="connsiteY14" fmla="*/ 630194 h 674644"/>
                <a:gd name="connsiteX15" fmla="*/ 111771 w 2455915"/>
                <a:gd name="connsiteY15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2455915 w 2455915"/>
                <a:gd name="connsiteY13" fmla="*/ 563625 h 674644"/>
                <a:gd name="connsiteX14" fmla="*/ 2455915 w 2455915"/>
                <a:gd name="connsiteY14" fmla="*/ 674644 h 674644"/>
                <a:gd name="connsiteX15" fmla="*/ 175271 w 2455915"/>
                <a:gd name="connsiteY15" fmla="*/ 630194 h 674644"/>
                <a:gd name="connsiteX16" fmla="*/ 111771 w 2455915"/>
                <a:gd name="connsiteY16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2455915 w 2455915"/>
                <a:gd name="connsiteY14" fmla="*/ 563625 h 674644"/>
                <a:gd name="connsiteX15" fmla="*/ 2455915 w 2455915"/>
                <a:gd name="connsiteY15" fmla="*/ 674644 h 674644"/>
                <a:gd name="connsiteX16" fmla="*/ 175271 w 2455915"/>
                <a:gd name="connsiteY16" fmla="*/ 630194 h 674644"/>
                <a:gd name="connsiteX17" fmla="*/ 111771 w 2455915"/>
                <a:gd name="connsiteY17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2455915 w 2455915"/>
                <a:gd name="connsiteY15" fmla="*/ 563625 h 674644"/>
                <a:gd name="connsiteX16" fmla="*/ 2455915 w 2455915"/>
                <a:gd name="connsiteY16" fmla="*/ 674644 h 674644"/>
                <a:gd name="connsiteX17" fmla="*/ 175271 w 2455915"/>
                <a:gd name="connsiteY17" fmla="*/ 630194 h 674644"/>
                <a:gd name="connsiteX18" fmla="*/ 111771 w 2455915"/>
                <a:gd name="connsiteY18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2455915 w 2455915"/>
                <a:gd name="connsiteY16" fmla="*/ 563625 h 674644"/>
                <a:gd name="connsiteX17" fmla="*/ 2455915 w 2455915"/>
                <a:gd name="connsiteY17" fmla="*/ 674644 h 674644"/>
                <a:gd name="connsiteX18" fmla="*/ 175271 w 2455915"/>
                <a:gd name="connsiteY18" fmla="*/ 630194 h 674644"/>
                <a:gd name="connsiteX19" fmla="*/ 111771 w 2455915"/>
                <a:gd name="connsiteY19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55915 w 2455915"/>
                <a:gd name="connsiteY17" fmla="*/ 563625 h 674644"/>
                <a:gd name="connsiteX18" fmla="*/ 2455915 w 2455915"/>
                <a:gd name="connsiteY18" fmla="*/ 674644 h 674644"/>
                <a:gd name="connsiteX19" fmla="*/ 175271 w 2455915"/>
                <a:gd name="connsiteY19" fmla="*/ 630194 h 674644"/>
                <a:gd name="connsiteX20" fmla="*/ 111771 w 2455915"/>
                <a:gd name="connsiteY2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26298 w 2455915"/>
                <a:gd name="connsiteY17" fmla="*/ 76210 h 674644"/>
                <a:gd name="connsiteX18" fmla="*/ 2455915 w 2455915"/>
                <a:gd name="connsiteY18" fmla="*/ 563625 h 674644"/>
                <a:gd name="connsiteX19" fmla="*/ 2455915 w 2455915"/>
                <a:gd name="connsiteY19" fmla="*/ 674644 h 674644"/>
                <a:gd name="connsiteX20" fmla="*/ 175271 w 2455915"/>
                <a:gd name="connsiteY20" fmla="*/ 630194 h 674644"/>
                <a:gd name="connsiteX21" fmla="*/ 111771 w 2455915"/>
                <a:gd name="connsiteY2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134198 w 2455915"/>
                <a:gd name="connsiteY17" fmla="*/ 457210 h 674644"/>
                <a:gd name="connsiteX18" fmla="*/ 2426298 w 2455915"/>
                <a:gd name="connsiteY18" fmla="*/ 76210 h 674644"/>
                <a:gd name="connsiteX19" fmla="*/ 2455915 w 2455915"/>
                <a:gd name="connsiteY19" fmla="*/ 563625 h 674644"/>
                <a:gd name="connsiteX20" fmla="*/ 2455915 w 2455915"/>
                <a:gd name="connsiteY20" fmla="*/ 674644 h 674644"/>
                <a:gd name="connsiteX21" fmla="*/ 175271 w 2455915"/>
                <a:gd name="connsiteY21" fmla="*/ 630194 h 674644"/>
                <a:gd name="connsiteX22" fmla="*/ 111771 w 2455915"/>
                <a:gd name="connsiteY2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026248 w 2455915"/>
                <a:gd name="connsiteY17" fmla="*/ 323860 h 674644"/>
                <a:gd name="connsiteX18" fmla="*/ 2134198 w 2455915"/>
                <a:gd name="connsiteY18" fmla="*/ 457210 h 674644"/>
                <a:gd name="connsiteX19" fmla="*/ 2426298 w 2455915"/>
                <a:gd name="connsiteY19" fmla="*/ 76210 h 674644"/>
                <a:gd name="connsiteX20" fmla="*/ 2455915 w 2455915"/>
                <a:gd name="connsiteY20" fmla="*/ 563625 h 674644"/>
                <a:gd name="connsiteX21" fmla="*/ 2455915 w 2455915"/>
                <a:gd name="connsiteY21" fmla="*/ 674644 h 674644"/>
                <a:gd name="connsiteX22" fmla="*/ 175271 w 2455915"/>
                <a:gd name="connsiteY22" fmla="*/ 630194 h 674644"/>
                <a:gd name="connsiteX23" fmla="*/ 111771 w 2455915"/>
                <a:gd name="connsiteY2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781648 w 2455915"/>
                <a:gd name="connsiteY8" fmla="*/ 400060 h 674644"/>
                <a:gd name="connsiteX9" fmla="*/ 870548 w 2455915"/>
                <a:gd name="connsiteY9" fmla="*/ 444510 h 674644"/>
                <a:gd name="connsiteX10" fmla="*/ 934048 w 2455915"/>
                <a:gd name="connsiteY10" fmla="*/ 374660 h 674644"/>
                <a:gd name="connsiteX11" fmla="*/ 1016598 w 2455915"/>
                <a:gd name="connsiteY11" fmla="*/ 177810 h 674644"/>
                <a:gd name="connsiteX12" fmla="*/ 1194398 w 2455915"/>
                <a:gd name="connsiteY12" fmla="*/ 400060 h 674644"/>
                <a:gd name="connsiteX13" fmla="*/ 1226148 w 2455915"/>
                <a:gd name="connsiteY13" fmla="*/ 114310 h 674644"/>
                <a:gd name="connsiteX14" fmla="*/ 1473798 w 2455915"/>
                <a:gd name="connsiteY14" fmla="*/ 444510 h 674644"/>
                <a:gd name="connsiteX15" fmla="*/ 1537298 w 2455915"/>
                <a:gd name="connsiteY15" fmla="*/ 374660 h 674644"/>
                <a:gd name="connsiteX16" fmla="*/ 1600798 w 2455915"/>
                <a:gd name="connsiteY16" fmla="*/ 450860 h 674644"/>
                <a:gd name="connsiteX17" fmla="*/ 1676998 w 2455915"/>
                <a:gd name="connsiteY17" fmla="*/ 361960 h 674644"/>
                <a:gd name="connsiteX18" fmla="*/ 1784948 w 2455915"/>
                <a:gd name="connsiteY18" fmla="*/ 482610 h 674644"/>
                <a:gd name="connsiteX19" fmla="*/ 1943698 w 2455915"/>
                <a:gd name="connsiteY19" fmla="*/ 476260 h 674644"/>
                <a:gd name="connsiteX20" fmla="*/ 2026248 w 2455915"/>
                <a:gd name="connsiteY20" fmla="*/ 323860 h 674644"/>
                <a:gd name="connsiteX21" fmla="*/ 2134198 w 2455915"/>
                <a:gd name="connsiteY21" fmla="*/ 457210 h 674644"/>
                <a:gd name="connsiteX22" fmla="*/ 2426298 w 2455915"/>
                <a:gd name="connsiteY22" fmla="*/ 76210 h 674644"/>
                <a:gd name="connsiteX23" fmla="*/ 2455915 w 2455915"/>
                <a:gd name="connsiteY23" fmla="*/ 563625 h 674644"/>
                <a:gd name="connsiteX24" fmla="*/ 2455915 w 2455915"/>
                <a:gd name="connsiteY24" fmla="*/ 674644 h 674644"/>
                <a:gd name="connsiteX25" fmla="*/ 175271 w 2455915"/>
                <a:gd name="connsiteY25" fmla="*/ 630194 h 674644"/>
                <a:gd name="connsiteX26" fmla="*/ 73671 w 2455915"/>
                <a:gd name="connsiteY26" fmla="*/ 519175 h 674644"/>
                <a:gd name="connsiteX0" fmla="*/ 73671 w 2455915"/>
                <a:gd name="connsiteY0" fmla="*/ 519172 h 674641"/>
                <a:gd name="connsiteX1" fmla="*/ 222848 w 2455915"/>
                <a:gd name="connsiteY1" fmla="*/ 508007 h 674641"/>
                <a:gd name="connsiteX2" fmla="*/ 597 w 2455915"/>
                <a:gd name="connsiteY2" fmla="*/ 336557 h 674641"/>
                <a:gd name="connsiteX3" fmla="*/ 330798 w 2455915"/>
                <a:gd name="connsiteY3" fmla="*/ 349257 h 674641"/>
                <a:gd name="connsiteX4" fmla="*/ 152998 w 2455915"/>
                <a:gd name="connsiteY4" fmla="*/ 57157 h 674641"/>
                <a:gd name="connsiteX5" fmla="*/ 565748 w 2455915"/>
                <a:gd name="connsiteY5" fmla="*/ 476257 h 674641"/>
                <a:gd name="connsiteX6" fmla="*/ 426048 w 2455915"/>
                <a:gd name="connsiteY6" fmla="*/ 7 h 674641"/>
                <a:gd name="connsiteX7" fmla="*/ 711798 w 2455915"/>
                <a:gd name="connsiteY7" fmla="*/ 419107 h 674641"/>
                <a:gd name="connsiteX8" fmla="*/ 781648 w 2455915"/>
                <a:gd name="connsiteY8" fmla="*/ 400057 h 674641"/>
                <a:gd name="connsiteX9" fmla="*/ 870548 w 2455915"/>
                <a:gd name="connsiteY9" fmla="*/ 444507 h 674641"/>
                <a:gd name="connsiteX10" fmla="*/ 934048 w 2455915"/>
                <a:gd name="connsiteY10" fmla="*/ 374657 h 674641"/>
                <a:gd name="connsiteX11" fmla="*/ 1016598 w 2455915"/>
                <a:gd name="connsiteY11" fmla="*/ 177807 h 674641"/>
                <a:gd name="connsiteX12" fmla="*/ 1194398 w 2455915"/>
                <a:gd name="connsiteY12" fmla="*/ 400057 h 674641"/>
                <a:gd name="connsiteX13" fmla="*/ 1226148 w 2455915"/>
                <a:gd name="connsiteY13" fmla="*/ 114307 h 674641"/>
                <a:gd name="connsiteX14" fmla="*/ 1473798 w 2455915"/>
                <a:gd name="connsiteY14" fmla="*/ 444507 h 674641"/>
                <a:gd name="connsiteX15" fmla="*/ 1537298 w 2455915"/>
                <a:gd name="connsiteY15" fmla="*/ 374657 h 674641"/>
                <a:gd name="connsiteX16" fmla="*/ 1600798 w 2455915"/>
                <a:gd name="connsiteY16" fmla="*/ 450857 h 674641"/>
                <a:gd name="connsiteX17" fmla="*/ 1676998 w 2455915"/>
                <a:gd name="connsiteY17" fmla="*/ 361957 h 674641"/>
                <a:gd name="connsiteX18" fmla="*/ 1784948 w 2455915"/>
                <a:gd name="connsiteY18" fmla="*/ 482607 h 674641"/>
                <a:gd name="connsiteX19" fmla="*/ 1943698 w 2455915"/>
                <a:gd name="connsiteY19" fmla="*/ 476257 h 674641"/>
                <a:gd name="connsiteX20" fmla="*/ 2026248 w 2455915"/>
                <a:gd name="connsiteY20" fmla="*/ 323857 h 674641"/>
                <a:gd name="connsiteX21" fmla="*/ 2134198 w 2455915"/>
                <a:gd name="connsiteY21" fmla="*/ 457207 h 674641"/>
                <a:gd name="connsiteX22" fmla="*/ 2426298 w 2455915"/>
                <a:gd name="connsiteY22" fmla="*/ 76207 h 674641"/>
                <a:gd name="connsiteX23" fmla="*/ 2455915 w 2455915"/>
                <a:gd name="connsiteY23" fmla="*/ 563622 h 674641"/>
                <a:gd name="connsiteX24" fmla="*/ 2455915 w 2455915"/>
                <a:gd name="connsiteY24" fmla="*/ 674641 h 674641"/>
                <a:gd name="connsiteX25" fmla="*/ 175271 w 2455915"/>
                <a:gd name="connsiteY25" fmla="*/ 630191 h 674641"/>
                <a:gd name="connsiteX26" fmla="*/ 73671 w 2455915"/>
                <a:gd name="connsiteY26" fmla="*/ 519172 h 674641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21298 w 2455915"/>
                <a:gd name="connsiteY5" fmla="*/ 38100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84798 w 2455915"/>
                <a:gd name="connsiteY5" fmla="*/ 45085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59 w 2455903"/>
                <a:gd name="connsiteY0" fmla="*/ 519173 h 674642"/>
                <a:gd name="connsiteX1" fmla="*/ 222836 w 2455903"/>
                <a:gd name="connsiteY1" fmla="*/ 508008 h 674642"/>
                <a:gd name="connsiteX2" fmla="*/ 585 w 2455903"/>
                <a:gd name="connsiteY2" fmla="*/ 336558 h 674642"/>
                <a:gd name="connsiteX3" fmla="*/ 337136 w 2455903"/>
                <a:gd name="connsiteY3" fmla="*/ 469908 h 674642"/>
                <a:gd name="connsiteX4" fmla="*/ 152986 w 2455903"/>
                <a:gd name="connsiteY4" fmla="*/ 57158 h 674642"/>
                <a:gd name="connsiteX5" fmla="*/ 483186 w 2455903"/>
                <a:gd name="connsiteY5" fmla="*/ 463558 h 674642"/>
                <a:gd name="connsiteX6" fmla="*/ 584786 w 2455903"/>
                <a:gd name="connsiteY6" fmla="*/ 450858 h 674642"/>
                <a:gd name="connsiteX7" fmla="*/ 426036 w 2455903"/>
                <a:gd name="connsiteY7" fmla="*/ 8 h 674642"/>
                <a:gd name="connsiteX8" fmla="*/ 711786 w 2455903"/>
                <a:gd name="connsiteY8" fmla="*/ 419108 h 674642"/>
                <a:gd name="connsiteX9" fmla="*/ 781636 w 2455903"/>
                <a:gd name="connsiteY9" fmla="*/ 400058 h 674642"/>
                <a:gd name="connsiteX10" fmla="*/ 870536 w 2455903"/>
                <a:gd name="connsiteY10" fmla="*/ 444508 h 674642"/>
                <a:gd name="connsiteX11" fmla="*/ 934036 w 2455903"/>
                <a:gd name="connsiteY11" fmla="*/ 374658 h 674642"/>
                <a:gd name="connsiteX12" fmla="*/ 1016586 w 2455903"/>
                <a:gd name="connsiteY12" fmla="*/ 177808 h 674642"/>
                <a:gd name="connsiteX13" fmla="*/ 1194386 w 2455903"/>
                <a:gd name="connsiteY13" fmla="*/ 400058 h 674642"/>
                <a:gd name="connsiteX14" fmla="*/ 1226136 w 2455903"/>
                <a:gd name="connsiteY14" fmla="*/ 114308 h 674642"/>
                <a:gd name="connsiteX15" fmla="*/ 1473786 w 2455903"/>
                <a:gd name="connsiteY15" fmla="*/ 444508 h 674642"/>
                <a:gd name="connsiteX16" fmla="*/ 1537286 w 2455903"/>
                <a:gd name="connsiteY16" fmla="*/ 374658 h 674642"/>
                <a:gd name="connsiteX17" fmla="*/ 1600786 w 2455903"/>
                <a:gd name="connsiteY17" fmla="*/ 450858 h 674642"/>
                <a:gd name="connsiteX18" fmla="*/ 1676986 w 2455903"/>
                <a:gd name="connsiteY18" fmla="*/ 361958 h 674642"/>
                <a:gd name="connsiteX19" fmla="*/ 1784936 w 2455903"/>
                <a:gd name="connsiteY19" fmla="*/ 482608 h 674642"/>
                <a:gd name="connsiteX20" fmla="*/ 1943686 w 2455903"/>
                <a:gd name="connsiteY20" fmla="*/ 476258 h 674642"/>
                <a:gd name="connsiteX21" fmla="*/ 2026236 w 2455903"/>
                <a:gd name="connsiteY21" fmla="*/ 323858 h 674642"/>
                <a:gd name="connsiteX22" fmla="*/ 2134186 w 2455903"/>
                <a:gd name="connsiteY22" fmla="*/ 457208 h 674642"/>
                <a:gd name="connsiteX23" fmla="*/ 2426286 w 2455903"/>
                <a:gd name="connsiteY23" fmla="*/ 76208 h 674642"/>
                <a:gd name="connsiteX24" fmla="*/ 2455903 w 2455903"/>
                <a:gd name="connsiteY24" fmla="*/ 563623 h 674642"/>
                <a:gd name="connsiteX25" fmla="*/ 2455903 w 2455903"/>
                <a:gd name="connsiteY25" fmla="*/ 674642 h 674642"/>
                <a:gd name="connsiteX26" fmla="*/ 175259 w 2455903"/>
                <a:gd name="connsiteY26" fmla="*/ 630192 h 674642"/>
                <a:gd name="connsiteX27" fmla="*/ 73659 w 2455903"/>
                <a:gd name="connsiteY27" fmla="*/ 519173 h 674642"/>
                <a:gd name="connsiteX0" fmla="*/ 73617 w 2455861"/>
                <a:gd name="connsiteY0" fmla="*/ 519173 h 674642"/>
                <a:gd name="connsiteX1" fmla="*/ 222794 w 2455861"/>
                <a:gd name="connsiteY1" fmla="*/ 508008 h 674642"/>
                <a:gd name="connsiteX2" fmla="*/ 543 w 2455861"/>
                <a:gd name="connsiteY2" fmla="*/ 336558 h 674642"/>
                <a:gd name="connsiteX3" fmla="*/ 362494 w 2455861"/>
                <a:gd name="connsiteY3" fmla="*/ 406408 h 674642"/>
                <a:gd name="connsiteX4" fmla="*/ 152944 w 2455861"/>
                <a:gd name="connsiteY4" fmla="*/ 57158 h 674642"/>
                <a:gd name="connsiteX5" fmla="*/ 483144 w 2455861"/>
                <a:gd name="connsiteY5" fmla="*/ 463558 h 674642"/>
                <a:gd name="connsiteX6" fmla="*/ 584744 w 2455861"/>
                <a:gd name="connsiteY6" fmla="*/ 450858 h 674642"/>
                <a:gd name="connsiteX7" fmla="*/ 425994 w 2455861"/>
                <a:gd name="connsiteY7" fmla="*/ 8 h 674642"/>
                <a:gd name="connsiteX8" fmla="*/ 711744 w 2455861"/>
                <a:gd name="connsiteY8" fmla="*/ 419108 h 674642"/>
                <a:gd name="connsiteX9" fmla="*/ 781594 w 2455861"/>
                <a:gd name="connsiteY9" fmla="*/ 400058 h 674642"/>
                <a:gd name="connsiteX10" fmla="*/ 870494 w 2455861"/>
                <a:gd name="connsiteY10" fmla="*/ 444508 h 674642"/>
                <a:gd name="connsiteX11" fmla="*/ 933994 w 2455861"/>
                <a:gd name="connsiteY11" fmla="*/ 374658 h 674642"/>
                <a:gd name="connsiteX12" fmla="*/ 1016544 w 2455861"/>
                <a:gd name="connsiteY12" fmla="*/ 177808 h 674642"/>
                <a:gd name="connsiteX13" fmla="*/ 1194344 w 2455861"/>
                <a:gd name="connsiteY13" fmla="*/ 400058 h 674642"/>
                <a:gd name="connsiteX14" fmla="*/ 1226094 w 2455861"/>
                <a:gd name="connsiteY14" fmla="*/ 114308 h 674642"/>
                <a:gd name="connsiteX15" fmla="*/ 1473744 w 2455861"/>
                <a:gd name="connsiteY15" fmla="*/ 444508 h 674642"/>
                <a:gd name="connsiteX16" fmla="*/ 1537244 w 2455861"/>
                <a:gd name="connsiteY16" fmla="*/ 374658 h 674642"/>
                <a:gd name="connsiteX17" fmla="*/ 1600744 w 2455861"/>
                <a:gd name="connsiteY17" fmla="*/ 450858 h 674642"/>
                <a:gd name="connsiteX18" fmla="*/ 1676944 w 2455861"/>
                <a:gd name="connsiteY18" fmla="*/ 361958 h 674642"/>
                <a:gd name="connsiteX19" fmla="*/ 1784894 w 2455861"/>
                <a:gd name="connsiteY19" fmla="*/ 482608 h 674642"/>
                <a:gd name="connsiteX20" fmla="*/ 1943644 w 2455861"/>
                <a:gd name="connsiteY20" fmla="*/ 476258 h 674642"/>
                <a:gd name="connsiteX21" fmla="*/ 2026194 w 2455861"/>
                <a:gd name="connsiteY21" fmla="*/ 323858 h 674642"/>
                <a:gd name="connsiteX22" fmla="*/ 2134144 w 2455861"/>
                <a:gd name="connsiteY22" fmla="*/ 457208 h 674642"/>
                <a:gd name="connsiteX23" fmla="*/ 2426244 w 2455861"/>
                <a:gd name="connsiteY23" fmla="*/ 76208 h 674642"/>
                <a:gd name="connsiteX24" fmla="*/ 2455861 w 2455861"/>
                <a:gd name="connsiteY24" fmla="*/ 563623 h 674642"/>
                <a:gd name="connsiteX25" fmla="*/ 2455861 w 2455861"/>
                <a:gd name="connsiteY25" fmla="*/ 674642 h 674642"/>
                <a:gd name="connsiteX26" fmla="*/ 175217 w 2455861"/>
                <a:gd name="connsiteY26" fmla="*/ 630192 h 674642"/>
                <a:gd name="connsiteX27" fmla="*/ 73617 w 2455861"/>
                <a:gd name="connsiteY27" fmla="*/ 519173 h 674642"/>
                <a:gd name="connsiteX0" fmla="*/ 73782 w 2456026"/>
                <a:gd name="connsiteY0" fmla="*/ 519173 h 674642"/>
                <a:gd name="connsiteX1" fmla="*/ 222959 w 2456026"/>
                <a:gd name="connsiteY1" fmla="*/ 508008 h 674642"/>
                <a:gd name="connsiteX2" fmla="*/ 708 w 2456026"/>
                <a:gd name="connsiteY2" fmla="*/ 336558 h 674642"/>
                <a:gd name="connsiteX3" fmla="*/ 362659 w 2456026"/>
                <a:gd name="connsiteY3" fmla="*/ 406408 h 674642"/>
                <a:gd name="connsiteX4" fmla="*/ 153109 w 2456026"/>
                <a:gd name="connsiteY4" fmla="*/ 57158 h 674642"/>
                <a:gd name="connsiteX5" fmla="*/ 483309 w 2456026"/>
                <a:gd name="connsiteY5" fmla="*/ 463558 h 674642"/>
                <a:gd name="connsiteX6" fmla="*/ 584909 w 2456026"/>
                <a:gd name="connsiteY6" fmla="*/ 450858 h 674642"/>
                <a:gd name="connsiteX7" fmla="*/ 426159 w 2456026"/>
                <a:gd name="connsiteY7" fmla="*/ 8 h 674642"/>
                <a:gd name="connsiteX8" fmla="*/ 711909 w 2456026"/>
                <a:gd name="connsiteY8" fmla="*/ 419108 h 674642"/>
                <a:gd name="connsiteX9" fmla="*/ 781759 w 2456026"/>
                <a:gd name="connsiteY9" fmla="*/ 400058 h 674642"/>
                <a:gd name="connsiteX10" fmla="*/ 870659 w 2456026"/>
                <a:gd name="connsiteY10" fmla="*/ 444508 h 674642"/>
                <a:gd name="connsiteX11" fmla="*/ 934159 w 2456026"/>
                <a:gd name="connsiteY11" fmla="*/ 374658 h 674642"/>
                <a:gd name="connsiteX12" fmla="*/ 1016709 w 2456026"/>
                <a:gd name="connsiteY12" fmla="*/ 177808 h 674642"/>
                <a:gd name="connsiteX13" fmla="*/ 1194509 w 2456026"/>
                <a:gd name="connsiteY13" fmla="*/ 400058 h 674642"/>
                <a:gd name="connsiteX14" fmla="*/ 1226259 w 2456026"/>
                <a:gd name="connsiteY14" fmla="*/ 114308 h 674642"/>
                <a:gd name="connsiteX15" fmla="*/ 1473909 w 2456026"/>
                <a:gd name="connsiteY15" fmla="*/ 444508 h 674642"/>
                <a:gd name="connsiteX16" fmla="*/ 1537409 w 2456026"/>
                <a:gd name="connsiteY16" fmla="*/ 374658 h 674642"/>
                <a:gd name="connsiteX17" fmla="*/ 1600909 w 2456026"/>
                <a:gd name="connsiteY17" fmla="*/ 450858 h 674642"/>
                <a:gd name="connsiteX18" fmla="*/ 1677109 w 2456026"/>
                <a:gd name="connsiteY18" fmla="*/ 361958 h 674642"/>
                <a:gd name="connsiteX19" fmla="*/ 1785059 w 2456026"/>
                <a:gd name="connsiteY19" fmla="*/ 482608 h 674642"/>
                <a:gd name="connsiteX20" fmla="*/ 1943809 w 2456026"/>
                <a:gd name="connsiteY20" fmla="*/ 476258 h 674642"/>
                <a:gd name="connsiteX21" fmla="*/ 2026359 w 2456026"/>
                <a:gd name="connsiteY21" fmla="*/ 323858 h 674642"/>
                <a:gd name="connsiteX22" fmla="*/ 2134309 w 2456026"/>
                <a:gd name="connsiteY22" fmla="*/ 457208 h 674642"/>
                <a:gd name="connsiteX23" fmla="*/ 2426409 w 2456026"/>
                <a:gd name="connsiteY23" fmla="*/ 76208 h 674642"/>
                <a:gd name="connsiteX24" fmla="*/ 2456026 w 2456026"/>
                <a:gd name="connsiteY24" fmla="*/ 563623 h 674642"/>
                <a:gd name="connsiteX25" fmla="*/ 2456026 w 2456026"/>
                <a:gd name="connsiteY25" fmla="*/ 674642 h 674642"/>
                <a:gd name="connsiteX26" fmla="*/ 175382 w 2456026"/>
                <a:gd name="connsiteY26" fmla="*/ 630192 h 674642"/>
                <a:gd name="connsiteX27" fmla="*/ 73782 w 2456026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191533 w 2456100"/>
                <a:gd name="connsiteY24" fmla="*/ 565158 h 674642"/>
                <a:gd name="connsiteX25" fmla="*/ 2456100 w 2456100"/>
                <a:gd name="connsiteY25" fmla="*/ 563623 h 674642"/>
                <a:gd name="connsiteX26" fmla="*/ 2456100 w 2456100"/>
                <a:gd name="connsiteY26" fmla="*/ 674642 h 674642"/>
                <a:gd name="connsiteX27" fmla="*/ 175456 w 2456100"/>
                <a:gd name="connsiteY27" fmla="*/ 630192 h 674642"/>
                <a:gd name="connsiteX28" fmla="*/ 73856 w 2456100"/>
                <a:gd name="connsiteY28" fmla="*/ 519173 h 67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56100" h="674642">
                  <a:moveTo>
                    <a:pt x="73856" y="519173"/>
                  </a:moveTo>
                  <a:cubicBezTo>
                    <a:pt x="58502" y="490342"/>
                    <a:pt x="241562" y="538444"/>
                    <a:pt x="223033" y="508008"/>
                  </a:cubicBezTo>
                  <a:cubicBezTo>
                    <a:pt x="204504" y="477572"/>
                    <a:pt x="16657" y="389475"/>
                    <a:pt x="782" y="336558"/>
                  </a:cubicBezTo>
                  <a:cubicBezTo>
                    <a:pt x="-15093" y="283641"/>
                    <a:pt x="214566" y="338675"/>
                    <a:pt x="337333" y="469908"/>
                  </a:cubicBezTo>
                  <a:cubicBezTo>
                    <a:pt x="377550" y="423341"/>
                    <a:pt x="130958" y="60333"/>
                    <a:pt x="153183" y="57158"/>
                  </a:cubicBezTo>
                  <a:cubicBezTo>
                    <a:pt x="175408" y="53983"/>
                    <a:pt x="424117" y="283642"/>
                    <a:pt x="483383" y="463558"/>
                  </a:cubicBezTo>
                  <a:cubicBezTo>
                    <a:pt x="555349" y="529174"/>
                    <a:pt x="591333" y="505891"/>
                    <a:pt x="584983" y="450858"/>
                  </a:cubicBezTo>
                  <a:cubicBezTo>
                    <a:pt x="620966" y="452975"/>
                    <a:pt x="358500" y="-2109"/>
                    <a:pt x="394483" y="8"/>
                  </a:cubicBezTo>
                  <a:cubicBezTo>
                    <a:pt x="661183" y="105841"/>
                    <a:pt x="623083" y="395825"/>
                    <a:pt x="711983" y="419108"/>
                  </a:cubicBezTo>
                  <a:cubicBezTo>
                    <a:pt x="771250" y="492133"/>
                    <a:pt x="755375" y="395825"/>
                    <a:pt x="781833" y="400058"/>
                  </a:cubicBezTo>
                  <a:cubicBezTo>
                    <a:pt x="808291" y="404291"/>
                    <a:pt x="845333" y="455091"/>
                    <a:pt x="870733" y="444508"/>
                  </a:cubicBezTo>
                  <a:cubicBezTo>
                    <a:pt x="907775" y="437100"/>
                    <a:pt x="909891" y="409583"/>
                    <a:pt x="934233" y="374658"/>
                  </a:cubicBezTo>
                  <a:cubicBezTo>
                    <a:pt x="958575" y="339733"/>
                    <a:pt x="975508" y="201091"/>
                    <a:pt x="1016783" y="177808"/>
                  </a:cubicBezTo>
                  <a:cubicBezTo>
                    <a:pt x="1071816" y="196858"/>
                    <a:pt x="1139550" y="381008"/>
                    <a:pt x="1194583" y="400058"/>
                  </a:cubicBezTo>
                  <a:cubicBezTo>
                    <a:pt x="1247500" y="402175"/>
                    <a:pt x="1173416" y="112191"/>
                    <a:pt x="1226333" y="114308"/>
                  </a:cubicBezTo>
                  <a:cubicBezTo>
                    <a:pt x="1298300" y="141825"/>
                    <a:pt x="1402016" y="416991"/>
                    <a:pt x="1473983" y="444508"/>
                  </a:cubicBezTo>
                  <a:cubicBezTo>
                    <a:pt x="1495150" y="442391"/>
                    <a:pt x="1516316" y="376775"/>
                    <a:pt x="1537483" y="374658"/>
                  </a:cubicBezTo>
                  <a:cubicBezTo>
                    <a:pt x="1569233" y="378891"/>
                    <a:pt x="1569233" y="446625"/>
                    <a:pt x="1600983" y="450858"/>
                  </a:cubicBezTo>
                  <a:cubicBezTo>
                    <a:pt x="1626383" y="450858"/>
                    <a:pt x="1651783" y="361958"/>
                    <a:pt x="1677183" y="361958"/>
                  </a:cubicBezTo>
                  <a:cubicBezTo>
                    <a:pt x="1717400" y="370425"/>
                    <a:pt x="1744916" y="474141"/>
                    <a:pt x="1785133" y="482608"/>
                  </a:cubicBezTo>
                  <a:cubicBezTo>
                    <a:pt x="1826408" y="486841"/>
                    <a:pt x="1903666" y="502716"/>
                    <a:pt x="1943883" y="476258"/>
                  </a:cubicBezTo>
                  <a:cubicBezTo>
                    <a:pt x="1984100" y="449800"/>
                    <a:pt x="1991508" y="312216"/>
                    <a:pt x="2026433" y="323858"/>
                  </a:cubicBezTo>
                  <a:cubicBezTo>
                    <a:pt x="2061358" y="335500"/>
                    <a:pt x="2074058" y="522825"/>
                    <a:pt x="2134383" y="457208"/>
                  </a:cubicBezTo>
                  <a:cubicBezTo>
                    <a:pt x="2194708" y="391591"/>
                    <a:pt x="2375683" y="101608"/>
                    <a:pt x="2426483" y="76208"/>
                  </a:cubicBezTo>
                  <a:cubicBezTo>
                    <a:pt x="2430716" y="152408"/>
                    <a:pt x="2187300" y="488958"/>
                    <a:pt x="2191533" y="565158"/>
                  </a:cubicBezTo>
                  <a:lnTo>
                    <a:pt x="2456100" y="563623"/>
                  </a:lnTo>
                  <a:lnTo>
                    <a:pt x="2456100" y="674642"/>
                  </a:lnTo>
                  <a:lnTo>
                    <a:pt x="175456" y="630192"/>
                  </a:lnTo>
                  <a:lnTo>
                    <a:pt x="73856" y="519173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71F578F-523C-43C5-BFA2-1AD19B422314}"/>
                </a:ext>
              </a:extLst>
            </p:cNvPr>
            <p:cNvSpPr/>
            <p:nvPr/>
          </p:nvSpPr>
          <p:spPr>
            <a:xfrm>
              <a:off x="4566381" y="3063409"/>
              <a:ext cx="279992" cy="415164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1" y="-1977"/>
            <a:ext cx="5999283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340385" y="409048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508157" y="283691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BA24BEB-589C-439E-834A-2E0E28127187}"/>
              </a:ext>
            </a:extLst>
          </p:cNvPr>
          <p:cNvGrpSpPr/>
          <p:nvPr/>
        </p:nvGrpSpPr>
        <p:grpSpPr>
          <a:xfrm rot="884909">
            <a:off x="3604227" y="5686311"/>
            <a:ext cx="699164" cy="943132"/>
            <a:chOff x="5610094" y="2697029"/>
            <a:chExt cx="1108250" cy="1408975"/>
          </a:xfrm>
        </p:grpSpPr>
        <p:sp>
          <p:nvSpPr>
            <p:cNvPr id="90" name="Rectangle 56">
              <a:extLst>
                <a:ext uri="{FF2B5EF4-FFF2-40B4-BE49-F238E27FC236}">
                  <a16:creationId xmlns:a16="http://schemas.microsoft.com/office/drawing/2014/main" id="{3F88689A-BFC3-41CB-A362-8C67E87E462D}"/>
                </a:ext>
              </a:extLst>
            </p:cNvPr>
            <p:cNvSpPr/>
            <p:nvPr/>
          </p:nvSpPr>
          <p:spPr>
            <a:xfrm rot="18785527">
              <a:off x="6023078" y="2875222"/>
              <a:ext cx="664051" cy="30766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Rectangle 57">
              <a:extLst>
                <a:ext uri="{FF2B5EF4-FFF2-40B4-BE49-F238E27FC236}">
                  <a16:creationId xmlns:a16="http://schemas.microsoft.com/office/drawing/2014/main" id="{2970C9A6-06AE-4489-BF97-B58A66D59921}"/>
                </a:ext>
              </a:extLst>
            </p:cNvPr>
            <p:cNvSpPr/>
            <p:nvPr/>
          </p:nvSpPr>
          <p:spPr>
            <a:xfrm rot="21253922">
              <a:off x="6086504" y="2932029"/>
              <a:ext cx="106633" cy="403337"/>
            </a:xfrm>
            <a:custGeom>
              <a:avLst/>
              <a:gdLst>
                <a:gd name="connsiteX0" fmla="*/ 0 w 45719"/>
                <a:gd name="connsiteY0" fmla="*/ 0 h 357564"/>
                <a:gd name="connsiteX1" fmla="*/ 45719 w 45719"/>
                <a:gd name="connsiteY1" fmla="*/ 0 h 357564"/>
                <a:gd name="connsiteX2" fmla="*/ 45719 w 45719"/>
                <a:gd name="connsiteY2" fmla="*/ 357564 h 357564"/>
                <a:gd name="connsiteX3" fmla="*/ 0 w 45719"/>
                <a:gd name="connsiteY3" fmla="*/ 357564 h 357564"/>
                <a:gd name="connsiteX4" fmla="*/ 0 w 45719"/>
                <a:gd name="connsiteY4" fmla="*/ 0 h 357564"/>
                <a:gd name="connsiteX0" fmla="*/ 0 w 93054"/>
                <a:gd name="connsiteY0" fmla="*/ 0 h 357564"/>
                <a:gd name="connsiteX1" fmla="*/ 93054 w 93054"/>
                <a:gd name="connsiteY1" fmla="*/ 52649 h 357564"/>
                <a:gd name="connsiteX2" fmla="*/ 45719 w 93054"/>
                <a:gd name="connsiteY2" fmla="*/ 357564 h 357564"/>
                <a:gd name="connsiteX3" fmla="*/ 0 w 93054"/>
                <a:gd name="connsiteY3" fmla="*/ 357564 h 357564"/>
                <a:gd name="connsiteX4" fmla="*/ 0 w 93054"/>
                <a:gd name="connsiteY4" fmla="*/ 0 h 357564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80" h="352778">
                  <a:moveTo>
                    <a:pt x="67710" y="0"/>
                  </a:moveTo>
                  <a:lnTo>
                    <a:pt x="113380" y="47863"/>
                  </a:lnTo>
                  <a:cubicBezTo>
                    <a:pt x="55913" y="135718"/>
                    <a:pt x="81823" y="251140"/>
                    <a:pt x="66045" y="352778"/>
                  </a:cubicBezTo>
                  <a:lnTo>
                    <a:pt x="20326" y="352778"/>
                  </a:lnTo>
                  <a:cubicBezTo>
                    <a:pt x="36121" y="235185"/>
                    <a:pt x="-60848" y="96629"/>
                    <a:pt x="67710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Rectangle 55">
              <a:extLst>
                <a:ext uri="{FF2B5EF4-FFF2-40B4-BE49-F238E27FC236}">
                  <a16:creationId xmlns:a16="http://schemas.microsoft.com/office/drawing/2014/main" id="{4F83A416-4484-4221-ABF7-FD81E73AB82D}"/>
                </a:ext>
              </a:extLst>
            </p:cNvPr>
            <p:cNvSpPr/>
            <p:nvPr/>
          </p:nvSpPr>
          <p:spPr>
            <a:xfrm>
              <a:off x="5610094" y="3228363"/>
              <a:ext cx="1108250" cy="877641"/>
            </a:xfrm>
            <a:custGeom>
              <a:avLst/>
              <a:gdLst>
                <a:gd name="connsiteX0" fmla="*/ 0 w 556086"/>
                <a:gd name="connsiteY0" fmla="*/ 0 h 723900"/>
                <a:gd name="connsiteX1" fmla="*/ 556086 w 556086"/>
                <a:gd name="connsiteY1" fmla="*/ 0 h 723900"/>
                <a:gd name="connsiteX2" fmla="*/ 556086 w 556086"/>
                <a:gd name="connsiteY2" fmla="*/ 723900 h 723900"/>
                <a:gd name="connsiteX3" fmla="*/ 0 w 556086"/>
                <a:gd name="connsiteY3" fmla="*/ 723900 h 723900"/>
                <a:gd name="connsiteX4" fmla="*/ 0 w 556086"/>
                <a:gd name="connsiteY4" fmla="*/ 0 h 723900"/>
                <a:gd name="connsiteX0" fmla="*/ 0 w 556086"/>
                <a:gd name="connsiteY0" fmla="*/ 0 h 790575"/>
                <a:gd name="connsiteX1" fmla="*/ 556086 w 556086"/>
                <a:gd name="connsiteY1" fmla="*/ 0 h 790575"/>
                <a:gd name="connsiteX2" fmla="*/ 546561 w 556086"/>
                <a:gd name="connsiteY2" fmla="*/ 790575 h 790575"/>
                <a:gd name="connsiteX3" fmla="*/ 0 w 556086"/>
                <a:gd name="connsiteY3" fmla="*/ 723900 h 790575"/>
                <a:gd name="connsiteX4" fmla="*/ 0 w 556086"/>
                <a:gd name="connsiteY4" fmla="*/ 0 h 790575"/>
                <a:gd name="connsiteX0" fmla="*/ 28575 w 584661"/>
                <a:gd name="connsiteY0" fmla="*/ 0 h 790575"/>
                <a:gd name="connsiteX1" fmla="*/ 584661 w 584661"/>
                <a:gd name="connsiteY1" fmla="*/ 0 h 790575"/>
                <a:gd name="connsiteX2" fmla="*/ 575136 w 584661"/>
                <a:gd name="connsiteY2" fmla="*/ 790575 h 790575"/>
                <a:gd name="connsiteX3" fmla="*/ 0 w 584661"/>
                <a:gd name="connsiteY3" fmla="*/ 766762 h 790575"/>
                <a:gd name="connsiteX4" fmla="*/ 28575 w 584661"/>
                <a:gd name="connsiteY4" fmla="*/ 0 h 790575"/>
                <a:gd name="connsiteX0" fmla="*/ 9525 w 584661"/>
                <a:gd name="connsiteY0" fmla="*/ 0 h 857250"/>
                <a:gd name="connsiteX1" fmla="*/ 584661 w 584661"/>
                <a:gd name="connsiteY1" fmla="*/ 66675 h 857250"/>
                <a:gd name="connsiteX2" fmla="*/ 575136 w 584661"/>
                <a:gd name="connsiteY2" fmla="*/ 857250 h 857250"/>
                <a:gd name="connsiteX3" fmla="*/ 0 w 584661"/>
                <a:gd name="connsiteY3" fmla="*/ 833437 h 857250"/>
                <a:gd name="connsiteX4" fmla="*/ 9525 w 584661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4187"/>
                <a:gd name="connsiteY0" fmla="*/ 4762 h 862012"/>
                <a:gd name="connsiteX1" fmla="*/ 594187 w 594187"/>
                <a:gd name="connsiteY1" fmla="*/ 0 h 862012"/>
                <a:gd name="connsiteX2" fmla="*/ 575136 w 594187"/>
                <a:gd name="connsiteY2" fmla="*/ 862012 h 862012"/>
                <a:gd name="connsiteX3" fmla="*/ 0 w 594187"/>
                <a:gd name="connsiteY3" fmla="*/ 838199 h 862012"/>
                <a:gd name="connsiteX4" fmla="*/ 9525 w 594187"/>
                <a:gd name="connsiteY4" fmla="*/ 4762 h 862012"/>
                <a:gd name="connsiteX0" fmla="*/ 9525 w 827076"/>
                <a:gd name="connsiteY0" fmla="*/ 4762 h 862012"/>
                <a:gd name="connsiteX1" fmla="*/ 594187 w 827076"/>
                <a:gd name="connsiteY1" fmla="*/ 0 h 862012"/>
                <a:gd name="connsiteX2" fmla="*/ 575136 w 827076"/>
                <a:gd name="connsiteY2" fmla="*/ 862012 h 862012"/>
                <a:gd name="connsiteX3" fmla="*/ 0 w 827076"/>
                <a:gd name="connsiteY3" fmla="*/ 838199 h 862012"/>
                <a:gd name="connsiteX4" fmla="*/ 9525 w 827076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207450 w 1071999"/>
                <a:gd name="connsiteY0" fmla="*/ 4762 h 862012"/>
                <a:gd name="connsiteX1" fmla="*/ 792112 w 1071999"/>
                <a:gd name="connsiteY1" fmla="*/ 0 h 862012"/>
                <a:gd name="connsiteX2" fmla="*/ 773061 w 1071999"/>
                <a:gd name="connsiteY2" fmla="*/ 862012 h 862012"/>
                <a:gd name="connsiteX3" fmla="*/ 197925 w 1071999"/>
                <a:gd name="connsiteY3" fmla="*/ 838199 h 862012"/>
                <a:gd name="connsiteX4" fmla="*/ 207450 w 1071999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916355"/>
                <a:gd name="connsiteX1" fmla="*/ 844930 w 1124817"/>
                <a:gd name="connsiteY1" fmla="*/ 0 h 916355"/>
                <a:gd name="connsiteX2" fmla="*/ 825879 w 1124817"/>
                <a:gd name="connsiteY2" fmla="*/ 862012 h 916355"/>
                <a:gd name="connsiteX3" fmla="*/ 543056 w 1124817"/>
                <a:gd name="connsiteY3" fmla="*/ 819150 h 916355"/>
                <a:gd name="connsiteX4" fmla="*/ 250743 w 1124817"/>
                <a:gd name="connsiteY4" fmla="*/ 838199 h 916355"/>
                <a:gd name="connsiteX5" fmla="*/ 260268 w 1124817"/>
                <a:gd name="connsiteY5" fmla="*/ 4762 h 916355"/>
                <a:gd name="connsiteX0" fmla="*/ 260268 w 1124817"/>
                <a:gd name="connsiteY0" fmla="*/ 4762 h 895643"/>
                <a:gd name="connsiteX1" fmla="*/ 844930 w 1124817"/>
                <a:gd name="connsiteY1" fmla="*/ 0 h 895643"/>
                <a:gd name="connsiteX2" fmla="*/ 825879 w 1124817"/>
                <a:gd name="connsiteY2" fmla="*/ 862012 h 895643"/>
                <a:gd name="connsiteX3" fmla="*/ 543056 w 1124817"/>
                <a:gd name="connsiteY3" fmla="*/ 819150 h 895643"/>
                <a:gd name="connsiteX4" fmla="*/ 250743 w 1124817"/>
                <a:gd name="connsiteY4" fmla="*/ 838199 h 895643"/>
                <a:gd name="connsiteX5" fmla="*/ 260268 w 1124817"/>
                <a:gd name="connsiteY5" fmla="*/ 4762 h 895643"/>
                <a:gd name="connsiteX0" fmla="*/ 260268 w 1124817"/>
                <a:gd name="connsiteY0" fmla="*/ 4762 h 872265"/>
                <a:gd name="connsiteX1" fmla="*/ 844930 w 1124817"/>
                <a:gd name="connsiteY1" fmla="*/ 0 h 872265"/>
                <a:gd name="connsiteX2" fmla="*/ 825879 w 1124817"/>
                <a:gd name="connsiteY2" fmla="*/ 862012 h 872265"/>
                <a:gd name="connsiteX3" fmla="*/ 543056 w 1124817"/>
                <a:gd name="connsiteY3" fmla="*/ 819150 h 872265"/>
                <a:gd name="connsiteX4" fmla="*/ 250743 w 1124817"/>
                <a:gd name="connsiteY4" fmla="*/ 838199 h 872265"/>
                <a:gd name="connsiteX5" fmla="*/ 260268 w 1124817"/>
                <a:gd name="connsiteY5" fmla="*/ 4762 h 872265"/>
                <a:gd name="connsiteX0" fmla="*/ 260268 w 1099988"/>
                <a:gd name="connsiteY0" fmla="*/ 4762 h 872265"/>
                <a:gd name="connsiteX1" fmla="*/ 844930 w 1099988"/>
                <a:gd name="connsiteY1" fmla="*/ 0 h 872265"/>
                <a:gd name="connsiteX2" fmla="*/ 825879 w 1099988"/>
                <a:gd name="connsiteY2" fmla="*/ 862012 h 872265"/>
                <a:gd name="connsiteX3" fmla="*/ 543056 w 1099988"/>
                <a:gd name="connsiteY3" fmla="*/ 819150 h 872265"/>
                <a:gd name="connsiteX4" fmla="*/ 250743 w 1099988"/>
                <a:gd name="connsiteY4" fmla="*/ 838199 h 872265"/>
                <a:gd name="connsiteX5" fmla="*/ 260268 w 1099988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53160 h 920663"/>
                <a:gd name="connsiteX1" fmla="*/ 543056 w 1108250"/>
                <a:gd name="connsiteY1" fmla="*/ 110310 h 920663"/>
                <a:gd name="connsiteX2" fmla="*/ 844930 w 1108250"/>
                <a:gd name="connsiteY2" fmla="*/ 48398 h 920663"/>
                <a:gd name="connsiteX3" fmla="*/ 825879 w 1108250"/>
                <a:gd name="connsiteY3" fmla="*/ 910410 h 920663"/>
                <a:gd name="connsiteX4" fmla="*/ 543056 w 1108250"/>
                <a:gd name="connsiteY4" fmla="*/ 867548 h 920663"/>
                <a:gd name="connsiteX5" fmla="*/ 250743 w 1108250"/>
                <a:gd name="connsiteY5" fmla="*/ 886597 h 920663"/>
                <a:gd name="connsiteX6" fmla="*/ 260268 w 1108250"/>
                <a:gd name="connsiteY6" fmla="*/ 53160 h 920663"/>
                <a:gd name="connsiteX0" fmla="*/ 260268 w 1108250"/>
                <a:gd name="connsiteY0" fmla="*/ 47259 h 914762"/>
                <a:gd name="connsiteX1" fmla="*/ 543056 w 1108250"/>
                <a:gd name="connsiteY1" fmla="*/ 104409 h 914762"/>
                <a:gd name="connsiteX2" fmla="*/ 844930 w 1108250"/>
                <a:gd name="connsiteY2" fmla="*/ 42497 h 914762"/>
                <a:gd name="connsiteX3" fmla="*/ 825879 w 1108250"/>
                <a:gd name="connsiteY3" fmla="*/ 904509 h 914762"/>
                <a:gd name="connsiteX4" fmla="*/ 543056 w 1108250"/>
                <a:gd name="connsiteY4" fmla="*/ 861647 h 914762"/>
                <a:gd name="connsiteX5" fmla="*/ 250743 w 1108250"/>
                <a:gd name="connsiteY5" fmla="*/ 880696 h 914762"/>
                <a:gd name="connsiteX6" fmla="*/ 260268 w 1108250"/>
                <a:gd name="connsiteY6" fmla="*/ 47259 h 914762"/>
                <a:gd name="connsiteX0" fmla="*/ 260268 w 1108250"/>
                <a:gd name="connsiteY0" fmla="*/ 10138 h 877641"/>
                <a:gd name="connsiteX1" fmla="*/ 543056 w 1108250"/>
                <a:gd name="connsiteY1" fmla="*/ 67288 h 877641"/>
                <a:gd name="connsiteX2" fmla="*/ 844930 w 1108250"/>
                <a:gd name="connsiteY2" fmla="*/ 5376 h 877641"/>
                <a:gd name="connsiteX3" fmla="*/ 825879 w 1108250"/>
                <a:gd name="connsiteY3" fmla="*/ 867388 h 877641"/>
                <a:gd name="connsiteX4" fmla="*/ 543056 w 1108250"/>
                <a:gd name="connsiteY4" fmla="*/ 824526 h 877641"/>
                <a:gd name="connsiteX5" fmla="*/ 250743 w 1108250"/>
                <a:gd name="connsiteY5" fmla="*/ 843575 h 877641"/>
                <a:gd name="connsiteX6" fmla="*/ 260268 w 1108250"/>
                <a:gd name="connsiteY6" fmla="*/ 10138 h 87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8250" h="877641">
                  <a:moveTo>
                    <a:pt x="260268" y="10138"/>
                  </a:moveTo>
                  <a:cubicBezTo>
                    <a:pt x="451068" y="-23199"/>
                    <a:pt x="445612" y="68082"/>
                    <a:pt x="543056" y="67288"/>
                  </a:cubicBezTo>
                  <a:cubicBezTo>
                    <a:pt x="640500" y="66494"/>
                    <a:pt x="754137" y="-22405"/>
                    <a:pt x="844930" y="5376"/>
                  </a:cubicBezTo>
                  <a:cubicBezTo>
                    <a:pt x="1338643" y="149838"/>
                    <a:pt x="1022729" y="780076"/>
                    <a:pt x="825879" y="867388"/>
                  </a:cubicBezTo>
                  <a:cubicBezTo>
                    <a:pt x="747786" y="904694"/>
                    <a:pt x="638912" y="828495"/>
                    <a:pt x="543056" y="824526"/>
                  </a:cubicBezTo>
                  <a:cubicBezTo>
                    <a:pt x="447200" y="820557"/>
                    <a:pt x="327244" y="918188"/>
                    <a:pt x="250743" y="843575"/>
                  </a:cubicBezTo>
                  <a:cubicBezTo>
                    <a:pt x="-198520" y="527663"/>
                    <a:pt x="52305" y="2200"/>
                    <a:pt x="260268" y="1013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3000">
                  <a:srgbClr val="C00000"/>
                </a:gs>
              </a:gsLst>
              <a:lin ang="120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C726666-412E-4141-A3EA-B1C09DF0996A}"/>
              </a:ext>
            </a:extLst>
          </p:cNvPr>
          <p:cNvGrpSpPr/>
          <p:nvPr/>
        </p:nvGrpSpPr>
        <p:grpSpPr>
          <a:xfrm flipH="1">
            <a:off x="1039376" y="5061523"/>
            <a:ext cx="3135226" cy="2028332"/>
            <a:chOff x="1994760" y="1651922"/>
            <a:chExt cx="3882972" cy="2512086"/>
          </a:xfrm>
        </p:grpSpPr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4B761627-6A4D-438B-B605-D55AF6A2FAED}"/>
                </a:ext>
              </a:extLst>
            </p:cNvPr>
            <p:cNvSpPr/>
            <p:nvPr/>
          </p:nvSpPr>
          <p:spPr>
            <a:xfrm>
              <a:off x="3074836" y="3120886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E0D8FFFC-628B-4A2B-BB1A-F50CAE2F62DA}"/>
                </a:ext>
              </a:extLst>
            </p:cNvPr>
            <p:cNvSpPr/>
            <p:nvPr/>
          </p:nvSpPr>
          <p:spPr>
            <a:xfrm>
              <a:off x="3405437" y="3129072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Arc 57">
              <a:extLst>
                <a:ext uri="{FF2B5EF4-FFF2-40B4-BE49-F238E27FC236}">
                  <a16:creationId xmlns:a16="http://schemas.microsoft.com/office/drawing/2014/main" id="{D2964D20-36DF-46C5-905F-2EB363C2F832}"/>
                </a:ext>
              </a:extLst>
            </p:cNvPr>
            <p:cNvSpPr/>
            <p:nvPr/>
          </p:nvSpPr>
          <p:spPr>
            <a:xfrm>
              <a:off x="4016541" y="3249608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15715A0-270C-4203-8D30-D4FEBBBDDD06}"/>
                </a:ext>
              </a:extLst>
            </p:cNvPr>
            <p:cNvSpPr/>
            <p:nvPr/>
          </p:nvSpPr>
          <p:spPr>
            <a:xfrm rot="20771261">
              <a:off x="4105669" y="2503868"/>
              <a:ext cx="1772063" cy="9366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E9A0AAD-6971-4880-A9D9-2EB6DA23AE80}"/>
                </a:ext>
              </a:extLst>
            </p:cNvPr>
            <p:cNvSpPr/>
            <p:nvPr/>
          </p:nvSpPr>
          <p:spPr>
            <a:xfrm>
              <a:off x="3488632" y="2812773"/>
              <a:ext cx="868019" cy="61622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1AAC940-FFDF-4F93-BF5F-8BF4BA718899}"/>
                </a:ext>
              </a:extLst>
            </p:cNvPr>
            <p:cNvSpPr/>
            <p:nvPr/>
          </p:nvSpPr>
          <p:spPr>
            <a:xfrm>
              <a:off x="2584173" y="2120348"/>
              <a:ext cx="1338469" cy="107342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7FA448D0-3E2D-40FF-86DD-9B6738CAC33C}"/>
                </a:ext>
              </a:extLst>
            </p:cNvPr>
            <p:cNvSpPr/>
            <p:nvPr/>
          </p:nvSpPr>
          <p:spPr>
            <a:xfrm>
              <a:off x="4275930" y="3238501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33335327-5018-43C5-B1B8-34B48E7D57EC}"/>
                </a:ext>
              </a:extLst>
            </p:cNvPr>
            <p:cNvSpPr/>
            <p:nvPr/>
          </p:nvSpPr>
          <p:spPr>
            <a:xfrm>
              <a:off x="3564945" y="3236051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D14FAF4B-1E6B-4537-A585-D1B557C1054E}"/>
                </a:ext>
              </a:extLst>
            </p:cNvPr>
            <p:cNvSpPr/>
            <p:nvPr/>
          </p:nvSpPr>
          <p:spPr>
            <a:xfrm rot="4875235">
              <a:off x="2620185" y="2850447"/>
              <a:ext cx="914401" cy="914399"/>
            </a:xfrm>
            <a:prstGeom prst="arc">
              <a:avLst>
                <a:gd name="adj1" fmla="val 16200000"/>
                <a:gd name="adj2" fmla="val 529013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C41BDE34-4D93-40EA-88DE-A6FF9F38347F}"/>
                </a:ext>
              </a:extLst>
            </p:cNvPr>
            <p:cNvSpPr/>
            <p:nvPr/>
          </p:nvSpPr>
          <p:spPr>
            <a:xfrm flipH="1">
              <a:off x="3509839" y="1723319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8226BCAE-3564-460A-BF27-69FC6E01359C}"/>
                </a:ext>
              </a:extLst>
            </p:cNvPr>
            <p:cNvSpPr/>
            <p:nvPr/>
          </p:nvSpPr>
          <p:spPr>
            <a:xfrm>
              <a:off x="1994760" y="1776595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A6A89BC-930B-453C-83A4-78E68624E226}"/>
                </a:ext>
              </a:extLst>
            </p:cNvPr>
            <p:cNvSpPr/>
            <p:nvPr/>
          </p:nvSpPr>
          <p:spPr>
            <a:xfrm flipH="1">
              <a:off x="3862637" y="1651922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4C3DCD1-4FC8-4172-938F-EF2AE22A8820}"/>
                </a:ext>
              </a:extLst>
            </p:cNvPr>
            <p:cNvSpPr/>
            <p:nvPr/>
          </p:nvSpPr>
          <p:spPr>
            <a:xfrm flipH="1">
              <a:off x="2376657" y="1658546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0EB707E-935C-49CA-B22B-BFB344C4C9D4}"/>
                </a:ext>
              </a:extLst>
            </p:cNvPr>
            <p:cNvSpPr/>
            <p:nvPr/>
          </p:nvSpPr>
          <p:spPr>
            <a:xfrm flipH="1">
              <a:off x="3900608" y="3568664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C172369-9FF8-4848-8C04-94FCCEB45878}"/>
                </a:ext>
              </a:extLst>
            </p:cNvPr>
            <p:cNvSpPr/>
            <p:nvPr/>
          </p:nvSpPr>
          <p:spPr>
            <a:xfrm flipH="1">
              <a:off x="2529599" y="3314740"/>
              <a:ext cx="154771" cy="897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488F5A5-0CBE-4388-BB40-DDE90C80979C}"/>
                </a:ext>
              </a:extLst>
            </p:cNvPr>
            <p:cNvSpPr/>
            <p:nvPr/>
          </p:nvSpPr>
          <p:spPr>
            <a:xfrm flipH="1">
              <a:off x="4257756" y="3533233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521FB71-E5B1-46A5-AD8A-F7B390053061}"/>
                </a:ext>
              </a:extLst>
            </p:cNvPr>
            <p:cNvSpPr/>
            <p:nvPr/>
          </p:nvSpPr>
          <p:spPr>
            <a:xfrm flipH="1">
              <a:off x="4429062" y="3625512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37C4D96-BB87-4199-A90B-7D505D409C15}"/>
                </a:ext>
              </a:extLst>
            </p:cNvPr>
            <p:cNvSpPr/>
            <p:nvPr/>
          </p:nvSpPr>
          <p:spPr>
            <a:xfrm flipH="1">
              <a:off x="4863775" y="3652133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B4F5F46-EE8B-4DE5-A5AF-84ED86CE84AA}"/>
                </a:ext>
              </a:extLst>
            </p:cNvPr>
            <p:cNvSpPr/>
            <p:nvPr/>
          </p:nvSpPr>
          <p:spPr>
            <a:xfrm flipH="1">
              <a:off x="5141241" y="3638501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4E8F63E4-9DB9-43C3-9900-8302F3165C13}"/>
                </a:ext>
              </a:extLst>
            </p:cNvPr>
            <p:cNvSpPr/>
            <p:nvPr/>
          </p:nvSpPr>
          <p:spPr>
            <a:xfrm rot="2611023" flipH="1">
              <a:off x="3122238" y="2375094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6749FD74-B20C-4032-8CB4-BCC7CFAE8D88}"/>
                </a:ext>
              </a:extLst>
            </p:cNvPr>
            <p:cNvSpPr/>
            <p:nvPr/>
          </p:nvSpPr>
          <p:spPr>
            <a:xfrm rot="2611023" flipH="1">
              <a:off x="2702160" y="2375094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69DA7B0-3CA4-43AB-AB5A-060E69540F0F}"/>
                </a:ext>
              </a:extLst>
            </p:cNvPr>
            <p:cNvSpPr/>
            <p:nvPr/>
          </p:nvSpPr>
          <p:spPr>
            <a:xfrm flipH="1">
              <a:off x="3140238" y="2491096"/>
              <a:ext cx="295734" cy="2371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441BB31-F132-4595-AFD5-417CB4F00B9F}"/>
                </a:ext>
              </a:extLst>
            </p:cNvPr>
            <p:cNvSpPr/>
            <p:nvPr/>
          </p:nvSpPr>
          <p:spPr>
            <a:xfrm flipH="1">
              <a:off x="2670637" y="2499057"/>
              <a:ext cx="295734" cy="2371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82B6CC0-8719-4699-87BD-814DA9E48A0F}"/>
                </a:ext>
              </a:extLst>
            </p:cNvPr>
            <p:cNvSpPr/>
            <p:nvPr/>
          </p:nvSpPr>
          <p:spPr>
            <a:xfrm rot="4757923" flipH="1">
              <a:off x="2720472" y="2545800"/>
              <a:ext cx="150892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88709ED-CF23-4F58-AE7C-C7F7FDF14FF3}"/>
                </a:ext>
              </a:extLst>
            </p:cNvPr>
            <p:cNvSpPr/>
            <p:nvPr/>
          </p:nvSpPr>
          <p:spPr>
            <a:xfrm flipV="1">
              <a:off x="2721003" y="2636719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Arc 85">
              <a:extLst>
                <a:ext uri="{FF2B5EF4-FFF2-40B4-BE49-F238E27FC236}">
                  <a16:creationId xmlns:a16="http://schemas.microsoft.com/office/drawing/2014/main" id="{F2F2EB9C-CEFE-4381-8AA2-7A0FCF9C4C74}"/>
                </a:ext>
              </a:extLst>
            </p:cNvPr>
            <p:cNvSpPr/>
            <p:nvPr/>
          </p:nvSpPr>
          <p:spPr>
            <a:xfrm rot="2611023" flipV="1">
              <a:off x="2881966" y="2577399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6A45984-35AD-4FB0-9629-48F2F2D1EAF2}"/>
                </a:ext>
              </a:extLst>
            </p:cNvPr>
            <p:cNvSpPr/>
            <p:nvPr/>
          </p:nvSpPr>
          <p:spPr>
            <a:xfrm rot="4757923" flipH="1">
              <a:off x="3189918" y="2535909"/>
              <a:ext cx="150892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76C5B65-3D61-4D4A-9B0B-C9C7491A35B7}"/>
                </a:ext>
              </a:extLst>
            </p:cNvPr>
            <p:cNvSpPr/>
            <p:nvPr/>
          </p:nvSpPr>
          <p:spPr>
            <a:xfrm flipV="1">
              <a:off x="3190450" y="2626828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2" name="AIVoiceGenerator_com_3-01-2025T23_40_43_ F">
            <a:hlinkClick r:id="" action="ppaction://media"/>
            <a:extLst>
              <a:ext uri="{FF2B5EF4-FFF2-40B4-BE49-F238E27FC236}">
                <a16:creationId xmlns:a16="http://schemas.microsoft.com/office/drawing/2014/main" id="{822AB82B-BCC7-43A4-A82A-BF0F2F370A8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9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72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2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6597748" y="-1"/>
              <a:ext cx="5594252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582402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0" y="2141888"/>
            <a:ext cx="582402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nnie takes a big bite!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96A673B-CAA7-4277-B09A-8FC289195906}"/>
              </a:ext>
            </a:extLst>
          </p:cNvPr>
          <p:cNvGrpSpPr/>
          <p:nvPr/>
        </p:nvGrpSpPr>
        <p:grpSpPr>
          <a:xfrm>
            <a:off x="9372153" y="1647021"/>
            <a:ext cx="2733273" cy="2968134"/>
            <a:chOff x="2886139" y="689203"/>
            <a:chExt cx="3599801" cy="3909120"/>
          </a:xfrm>
        </p:grpSpPr>
        <p:sp>
          <p:nvSpPr>
            <p:cNvPr id="55" name="Cloud 54">
              <a:extLst>
                <a:ext uri="{FF2B5EF4-FFF2-40B4-BE49-F238E27FC236}">
                  <a16:creationId xmlns:a16="http://schemas.microsoft.com/office/drawing/2014/main" id="{D1CE9C23-2CF8-45F3-9DC7-10D1D5F50DA7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71494B-6722-4826-BBB7-B025F96AC8D6}"/>
                </a:ext>
              </a:extLst>
            </p:cNvPr>
            <p:cNvSpPr/>
            <p:nvPr/>
          </p:nvSpPr>
          <p:spPr>
            <a:xfrm>
              <a:off x="3685183" y="2258004"/>
              <a:ext cx="2028928" cy="2000409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2B7A9405-E93C-4054-A58D-2D40EC66D435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Cloud 46">
              <a:extLst>
                <a:ext uri="{FF2B5EF4-FFF2-40B4-BE49-F238E27FC236}">
                  <a16:creationId xmlns:a16="http://schemas.microsoft.com/office/drawing/2014/main" id="{CD24621D-DECB-41F3-B172-A4BFB2B381B8}"/>
                </a:ext>
              </a:extLst>
            </p:cNvPr>
            <p:cNvSpPr/>
            <p:nvPr/>
          </p:nvSpPr>
          <p:spPr>
            <a:xfrm rot="1588661">
              <a:off x="4927419" y="165202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9F8F7262-46DC-4A1C-A9A5-2D2866CEDE5F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3FF9136-ACA8-4EB9-94AD-FAB2799C7D7F}"/>
                </a:ext>
              </a:extLst>
            </p:cNvPr>
            <p:cNvSpPr/>
            <p:nvPr/>
          </p:nvSpPr>
          <p:spPr>
            <a:xfrm rot="21406047">
              <a:off x="3159376" y="3592923"/>
              <a:ext cx="3083438" cy="1005400"/>
            </a:xfrm>
            <a:custGeom>
              <a:avLst/>
              <a:gdLst>
                <a:gd name="connsiteX0" fmla="*/ 0 w 2128244"/>
                <a:gd name="connsiteY0" fmla="*/ 0 h 111019"/>
                <a:gd name="connsiteX1" fmla="*/ 2128244 w 2128244"/>
                <a:gd name="connsiteY1" fmla="*/ 0 h 111019"/>
                <a:gd name="connsiteX2" fmla="*/ 2128244 w 2128244"/>
                <a:gd name="connsiteY2" fmla="*/ 111019 h 111019"/>
                <a:gd name="connsiteX3" fmla="*/ 0 w 2128244"/>
                <a:gd name="connsiteY3" fmla="*/ 111019 h 111019"/>
                <a:gd name="connsiteX4" fmla="*/ 0 w 2128244"/>
                <a:gd name="connsiteY4" fmla="*/ 0 h 111019"/>
                <a:gd name="connsiteX0" fmla="*/ 152400 w 2280644"/>
                <a:gd name="connsiteY0" fmla="*/ 0 h 111019"/>
                <a:gd name="connsiteX1" fmla="*/ 2280644 w 2280644"/>
                <a:gd name="connsiteY1" fmla="*/ 0 h 111019"/>
                <a:gd name="connsiteX2" fmla="*/ 2280644 w 2280644"/>
                <a:gd name="connsiteY2" fmla="*/ 111019 h 111019"/>
                <a:gd name="connsiteX3" fmla="*/ 0 w 2280644"/>
                <a:gd name="connsiteY3" fmla="*/ 66569 h 111019"/>
                <a:gd name="connsiteX4" fmla="*/ 152400 w 2280644"/>
                <a:gd name="connsiteY4" fmla="*/ 0 h 111019"/>
                <a:gd name="connsiteX0" fmla="*/ 0 w 2344144"/>
                <a:gd name="connsiteY0" fmla="*/ 0 h 155469"/>
                <a:gd name="connsiteX1" fmla="*/ 2344144 w 2344144"/>
                <a:gd name="connsiteY1" fmla="*/ 44450 h 155469"/>
                <a:gd name="connsiteX2" fmla="*/ 2344144 w 2344144"/>
                <a:gd name="connsiteY2" fmla="*/ 155469 h 155469"/>
                <a:gd name="connsiteX3" fmla="*/ 63500 w 2344144"/>
                <a:gd name="connsiteY3" fmla="*/ 111019 h 155469"/>
                <a:gd name="connsiteX4" fmla="*/ 0 w 2344144"/>
                <a:gd name="connsiteY4" fmla="*/ 0 h 155469"/>
                <a:gd name="connsiteX0" fmla="*/ 122295 w 2466439"/>
                <a:gd name="connsiteY0" fmla="*/ 182616 h 338085"/>
                <a:gd name="connsiteX1" fmla="*/ 11121 w 2466439"/>
                <a:gd name="connsiteY1" fmla="*/ 1 h 338085"/>
                <a:gd name="connsiteX2" fmla="*/ 2466439 w 2466439"/>
                <a:gd name="connsiteY2" fmla="*/ 227066 h 338085"/>
                <a:gd name="connsiteX3" fmla="*/ 2466439 w 2466439"/>
                <a:gd name="connsiteY3" fmla="*/ 338085 h 338085"/>
                <a:gd name="connsiteX4" fmla="*/ 185795 w 2466439"/>
                <a:gd name="connsiteY4" fmla="*/ 293635 h 338085"/>
                <a:gd name="connsiteX5" fmla="*/ 122295 w 2466439"/>
                <a:gd name="connsiteY5" fmla="*/ 182616 h 338085"/>
                <a:gd name="connsiteX0" fmla="*/ 245902 w 2590046"/>
                <a:gd name="connsiteY0" fmla="*/ 183993 h 339462"/>
                <a:gd name="connsiteX1" fmla="*/ 356979 w 2590046"/>
                <a:gd name="connsiteY1" fmla="*/ 172828 h 339462"/>
                <a:gd name="connsiteX2" fmla="*/ 134728 w 2590046"/>
                <a:gd name="connsiteY2" fmla="*/ 1378 h 339462"/>
                <a:gd name="connsiteX3" fmla="*/ 2590046 w 2590046"/>
                <a:gd name="connsiteY3" fmla="*/ 228443 h 339462"/>
                <a:gd name="connsiteX4" fmla="*/ 2590046 w 2590046"/>
                <a:gd name="connsiteY4" fmla="*/ 339462 h 339462"/>
                <a:gd name="connsiteX5" fmla="*/ 309402 w 2590046"/>
                <a:gd name="connsiteY5" fmla="*/ 295012 h 339462"/>
                <a:gd name="connsiteX6" fmla="*/ 245902 w 2590046"/>
                <a:gd name="connsiteY6" fmla="*/ 183993 h 339462"/>
                <a:gd name="connsiteX0" fmla="*/ 113446 w 2457590"/>
                <a:gd name="connsiteY0" fmla="*/ 462193 h 617662"/>
                <a:gd name="connsiteX1" fmla="*/ 224523 w 2457590"/>
                <a:gd name="connsiteY1" fmla="*/ 451028 h 617662"/>
                <a:gd name="connsiteX2" fmla="*/ 2272 w 2457590"/>
                <a:gd name="connsiteY2" fmla="*/ 279578 h 617662"/>
                <a:gd name="connsiteX3" fmla="*/ 243573 w 2457590"/>
                <a:gd name="connsiteY3" fmla="*/ 178 h 617662"/>
                <a:gd name="connsiteX4" fmla="*/ 2457590 w 2457590"/>
                <a:gd name="connsiteY4" fmla="*/ 506643 h 617662"/>
                <a:gd name="connsiteX5" fmla="*/ 2457590 w 2457590"/>
                <a:gd name="connsiteY5" fmla="*/ 617662 h 617662"/>
                <a:gd name="connsiteX6" fmla="*/ 176946 w 2457590"/>
                <a:gd name="connsiteY6" fmla="*/ 573212 h 617662"/>
                <a:gd name="connsiteX7" fmla="*/ 113446 w 2457590"/>
                <a:gd name="connsiteY7" fmla="*/ 462193 h 617662"/>
                <a:gd name="connsiteX0" fmla="*/ 111771 w 2455915"/>
                <a:gd name="connsiteY0" fmla="*/ 470277 h 625746"/>
                <a:gd name="connsiteX1" fmla="*/ 222848 w 2455915"/>
                <a:gd name="connsiteY1" fmla="*/ 459112 h 625746"/>
                <a:gd name="connsiteX2" fmla="*/ 597 w 2455915"/>
                <a:gd name="connsiteY2" fmla="*/ 287662 h 625746"/>
                <a:gd name="connsiteX3" fmla="*/ 330798 w 2455915"/>
                <a:gd name="connsiteY3" fmla="*/ 300362 h 625746"/>
                <a:gd name="connsiteX4" fmla="*/ 241898 w 2455915"/>
                <a:gd name="connsiteY4" fmla="*/ 8262 h 625746"/>
                <a:gd name="connsiteX5" fmla="*/ 2455915 w 2455915"/>
                <a:gd name="connsiteY5" fmla="*/ 514727 h 625746"/>
                <a:gd name="connsiteX6" fmla="*/ 2455915 w 2455915"/>
                <a:gd name="connsiteY6" fmla="*/ 625746 h 625746"/>
                <a:gd name="connsiteX7" fmla="*/ 175271 w 2455915"/>
                <a:gd name="connsiteY7" fmla="*/ 581296 h 625746"/>
                <a:gd name="connsiteX8" fmla="*/ 111771 w 2455915"/>
                <a:gd name="connsiteY8" fmla="*/ 470277 h 625746"/>
                <a:gd name="connsiteX0" fmla="*/ 111771 w 2455915"/>
                <a:gd name="connsiteY0" fmla="*/ 462015 h 617484"/>
                <a:gd name="connsiteX1" fmla="*/ 222848 w 2455915"/>
                <a:gd name="connsiteY1" fmla="*/ 450850 h 617484"/>
                <a:gd name="connsiteX2" fmla="*/ 597 w 2455915"/>
                <a:gd name="connsiteY2" fmla="*/ 279400 h 617484"/>
                <a:gd name="connsiteX3" fmla="*/ 330798 w 2455915"/>
                <a:gd name="connsiteY3" fmla="*/ 292100 h 617484"/>
                <a:gd name="connsiteX4" fmla="*/ 241898 w 2455915"/>
                <a:gd name="connsiteY4" fmla="*/ 0 h 617484"/>
                <a:gd name="connsiteX5" fmla="*/ 533998 w 2455915"/>
                <a:gd name="connsiteY5" fmla="*/ 247650 h 617484"/>
                <a:gd name="connsiteX6" fmla="*/ 2455915 w 2455915"/>
                <a:gd name="connsiteY6" fmla="*/ 506465 h 617484"/>
                <a:gd name="connsiteX7" fmla="*/ 2455915 w 2455915"/>
                <a:gd name="connsiteY7" fmla="*/ 617484 h 617484"/>
                <a:gd name="connsiteX8" fmla="*/ 175271 w 2455915"/>
                <a:gd name="connsiteY8" fmla="*/ 573034 h 617484"/>
                <a:gd name="connsiteX9" fmla="*/ 111771 w 2455915"/>
                <a:gd name="connsiteY9" fmla="*/ 462015 h 61748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2455915 w 2455915"/>
                <a:gd name="connsiteY7" fmla="*/ 563625 h 674644"/>
                <a:gd name="connsiteX8" fmla="*/ 2455915 w 2455915"/>
                <a:gd name="connsiteY8" fmla="*/ 674644 h 674644"/>
                <a:gd name="connsiteX9" fmla="*/ 175271 w 2455915"/>
                <a:gd name="connsiteY9" fmla="*/ 630194 h 674644"/>
                <a:gd name="connsiteX10" fmla="*/ 111771 w 2455915"/>
                <a:gd name="connsiteY1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2455915 w 2455915"/>
                <a:gd name="connsiteY8" fmla="*/ 563625 h 674644"/>
                <a:gd name="connsiteX9" fmla="*/ 2455915 w 2455915"/>
                <a:gd name="connsiteY9" fmla="*/ 674644 h 674644"/>
                <a:gd name="connsiteX10" fmla="*/ 175271 w 2455915"/>
                <a:gd name="connsiteY10" fmla="*/ 630194 h 674644"/>
                <a:gd name="connsiteX11" fmla="*/ 111771 w 2455915"/>
                <a:gd name="connsiteY1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1016598 w 2455915"/>
                <a:gd name="connsiteY8" fmla="*/ 177810 h 674644"/>
                <a:gd name="connsiteX9" fmla="*/ 2455915 w 2455915"/>
                <a:gd name="connsiteY9" fmla="*/ 563625 h 674644"/>
                <a:gd name="connsiteX10" fmla="*/ 2455915 w 2455915"/>
                <a:gd name="connsiteY10" fmla="*/ 674644 h 674644"/>
                <a:gd name="connsiteX11" fmla="*/ 175271 w 2455915"/>
                <a:gd name="connsiteY11" fmla="*/ 630194 h 674644"/>
                <a:gd name="connsiteX12" fmla="*/ 111771 w 2455915"/>
                <a:gd name="connsiteY1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2455915 w 2455915"/>
                <a:gd name="connsiteY11" fmla="*/ 563625 h 674644"/>
                <a:gd name="connsiteX12" fmla="*/ 2455915 w 2455915"/>
                <a:gd name="connsiteY12" fmla="*/ 674644 h 674644"/>
                <a:gd name="connsiteX13" fmla="*/ 175271 w 2455915"/>
                <a:gd name="connsiteY13" fmla="*/ 630194 h 674644"/>
                <a:gd name="connsiteX14" fmla="*/ 111771 w 2455915"/>
                <a:gd name="connsiteY1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2455915 w 2455915"/>
                <a:gd name="connsiteY12" fmla="*/ 563625 h 674644"/>
                <a:gd name="connsiteX13" fmla="*/ 2455915 w 2455915"/>
                <a:gd name="connsiteY13" fmla="*/ 674644 h 674644"/>
                <a:gd name="connsiteX14" fmla="*/ 175271 w 2455915"/>
                <a:gd name="connsiteY14" fmla="*/ 630194 h 674644"/>
                <a:gd name="connsiteX15" fmla="*/ 111771 w 2455915"/>
                <a:gd name="connsiteY15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2455915 w 2455915"/>
                <a:gd name="connsiteY13" fmla="*/ 563625 h 674644"/>
                <a:gd name="connsiteX14" fmla="*/ 2455915 w 2455915"/>
                <a:gd name="connsiteY14" fmla="*/ 674644 h 674644"/>
                <a:gd name="connsiteX15" fmla="*/ 175271 w 2455915"/>
                <a:gd name="connsiteY15" fmla="*/ 630194 h 674644"/>
                <a:gd name="connsiteX16" fmla="*/ 111771 w 2455915"/>
                <a:gd name="connsiteY16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2455915 w 2455915"/>
                <a:gd name="connsiteY14" fmla="*/ 563625 h 674644"/>
                <a:gd name="connsiteX15" fmla="*/ 2455915 w 2455915"/>
                <a:gd name="connsiteY15" fmla="*/ 674644 h 674644"/>
                <a:gd name="connsiteX16" fmla="*/ 175271 w 2455915"/>
                <a:gd name="connsiteY16" fmla="*/ 630194 h 674644"/>
                <a:gd name="connsiteX17" fmla="*/ 111771 w 2455915"/>
                <a:gd name="connsiteY17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2455915 w 2455915"/>
                <a:gd name="connsiteY15" fmla="*/ 563625 h 674644"/>
                <a:gd name="connsiteX16" fmla="*/ 2455915 w 2455915"/>
                <a:gd name="connsiteY16" fmla="*/ 674644 h 674644"/>
                <a:gd name="connsiteX17" fmla="*/ 175271 w 2455915"/>
                <a:gd name="connsiteY17" fmla="*/ 630194 h 674644"/>
                <a:gd name="connsiteX18" fmla="*/ 111771 w 2455915"/>
                <a:gd name="connsiteY18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2455915 w 2455915"/>
                <a:gd name="connsiteY16" fmla="*/ 563625 h 674644"/>
                <a:gd name="connsiteX17" fmla="*/ 2455915 w 2455915"/>
                <a:gd name="connsiteY17" fmla="*/ 674644 h 674644"/>
                <a:gd name="connsiteX18" fmla="*/ 175271 w 2455915"/>
                <a:gd name="connsiteY18" fmla="*/ 630194 h 674644"/>
                <a:gd name="connsiteX19" fmla="*/ 111771 w 2455915"/>
                <a:gd name="connsiteY19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55915 w 2455915"/>
                <a:gd name="connsiteY17" fmla="*/ 563625 h 674644"/>
                <a:gd name="connsiteX18" fmla="*/ 2455915 w 2455915"/>
                <a:gd name="connsiteY18" fmla="*/ 674644 h 674644"/>
                <a:gd name="connsiteX19" fmla="*/ 175271 w 2455915"/>
                <a:gd name="connsiteY19" fmla="*/ 630194 h 674644"/>
                <a:gd name="connsiteX20" fmla="*/ 111771 w 2455915"/>
                <a:gd name="connsiteY2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26298 w 2455915"/>
                <a:gd name="connsiteY17" fmla="*/ 76210 h 674644"/>
                <a:gd name="connsiteX18" fmla="*/ 2455915 w 2455915"/>
                <a:gd name="connsiteY18" fmla="*/ 563625 h 674644"/>
                <a:gd name="connsiteX19" fmla="*/ 2455915 w 2455915"/>
                <a:gd name="connsiteY19" fmla="*/ 674644 h 674644"/>
                <a:gd name="connsiteX20" fmla="*/ 175271 w 2455915"/>
                <a:gd name="connsiteY20" fmla="*/ 630194 h 674644"/>
                <a:gd name="connsiteX21" fmla="*/ 111771 w 2455915"/>
                <a:gd name="connsiteY2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134198 w 2455915"/>
                <a:gd name="connsiteY17" fmla="*/ 457210 h 674644"/>
                <a:gd name="connsiteX18" fmla="*/ 2426298 w 2455915"/>
                <a:gd name="connsiteY18" fmla="*/ 76210 h 674644"/>
                <a:gd name="connsiteX19" fmla="*/ 2455915 w 2455915"/>
                <a:gd name="connsiteY19" fmla="*/ 563625 h 674644"/>
                <a:gd name="connsiteX20" fmla="*/ 2455915 w 2455915"/>
                <a:gd name="connsiteY20" fmla="*/ 674644 h 674644"/>
                <a:gd name="connsiteX21" fmla="*/ 175271 w 2455915"/>
                <a:gd name="connsiteY21" fmla="*/ 630194 h 674644"/>
                <a:gd name="connsiteX22" fmla="*/ 111771 w 2455915"/>
                <a:gd name="connsiteY2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026248 w 2455915"/>
                <a:gd name="connsiteY17" fmla="*/ 323860 h 674644"/>
                <a:gd name="connsiteX18" fmla="*/ 2134198 w 2455915"/>
                <a:gd name="connsiteY18" fmla="*/ 457210 h 674644"/>
                <a:gd name="connsiteX19" fmla="*/ 2426298 w 2455915"/>
                <a:gd name="connsiteY19" fmla="*/ 76210 h 674644"/>
                <a:gd name="connsiteX20" fmla="*/ 2455915 w 2455915"/>
                <a:gd name="connsiteY20" fmla="*/ 563625 h 674644"/>
                <a:gd name="connsiteX21" fmla="*/ 2455915 w 2455915"/>
                <a:gd name="connsiteY21" fmla="*/ 674644 h 674644"/>
                <a:gd name="connsiteX22" fmla="*/ 175271 w 2455915"/>
                <a:gd name="connsiteY22" fmla="*/ 630194 h 674644"/>
                <a:gd name="connsiteX23" fmla="*/ 111771 w 2455915"/>
                <a:gd name="connsiteY2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781648 w 2455915"/>
                <a:gd name="connsiteY8" fmla="*/ 400060 h 674644"/>
                <a:gd name="connsiteX9" fmla="*/ 870548 w 2455915"/>
                <a:gd name="connsiteY9" fmla="*/ 444510 h 674644"/>
                <a:gd name="connsiteX10" fmla="*/ 934048 w 2455915"/>
                <a:gd name="connsiteY10" fmla="*/ 374660 h 674644"/>
                <a:gd name="connsiteX11" fmla="*/ 1016598 w 2455915"/>
                <a:gd name="connsiteY11" fmla="*/ 177810 h 674644"/>
                <a:gd name="connsiteX12" fmla="*/ 1194398 w 2455915"/>
                <a:gd name="connsiteY12" fmla="*/ 400060 h 674644"/>
                <a:gd name="connsiteX13" fmla="*/ 1226148 w 2455915"/>
                <a:gd name="connsiteY13" fmla="*/ 114310 h 674644"/>
                <a:gd name="connsiteX14" fmla="*/ 1473798 w 2455915"/>
                <a:gd name="connsiteY14" fmla="*/ 444510 h 674644"/>
                <a:gd name="connsiteX15" fmla="*/ 1537298 w 2455915"/>
                <a:gd name="connsiteY15" fmla="*/ 374660 h 674644"/>
                <a:gd name="connsiteX16" fmla="*/ 1600798 w 2455915"/>
                <a:gd name="connsiteY16" fmla="*/ 450860 h 674644"/>
                <a:gd name="connsiteX17" fmla="*/ 1676998 w 2455915"/>
                <a:gd name="connsiteY17" fmla="*/ 361960 h 674644"/>
                <a:gd name="connsiteX18" fmla="*/ 1784948 w 2455915"/>
                <a:gd name="connsiteY18" fmla="*/ 482610 h 674644"/>
                <a:gd name="connsiteX19" fmla="*/ 1943698 w 2455915"/>
                <a:gd name="connsiteY19" fmla="*/ 476260 h 674644"/>
                <a:gd name="connsiteX20" fmla="*/ 2026248 w 2455915"/>
                <a:gd name="connsiteY20" fmla="*/ 323860 h 674644"/>
                <a:gd name="connsiteX21" fmla="*/ 2134198 w 2455915"/>
                <a:gd name="connsiteY21" fmla="*/ 457210 h 674644"/>
                <a:gd name="connsiteX22" fmla="*/ 2426298 w 2455915"/>
                <a:gd name="connsiteY22" fmla="*/ 76210 h 674644"/>
                <a:gd name="connsiteX23" fmla="*/ 2455915 w 2455915"/>
                <a:gd name="connsiteY23" fmla="*/ 563625 h 674644"/>
                <a:gd name="connsiteX24" fmla="*/ 2455915 w 2455915"/>
                <a:gd name="connsiteY24" fmla="*/ 674644 h 674644"/>
                <a:gd name="connsiteX25" fmla="*/ 175271 w 2455915"/>
                <a:gd name="connsiteY25" fmla="*/ 630194 h 674644"/>
                <a:gd name="connsiteX26" fmla="*/ 73671 w 2455915"/>
                <a:gd name="connsiteY26" fmla="*/ 519175 h 674644"/>
                <a:gd name="connsiteX0" fmla="*/ 73671 w 2455915"/>
                <a:gd name="connsiteY0" fmla="*/ 519172 h 674641"/>
                <a:gd name="connsiteX1" fmla="*/ 222848 w 2455915"/>
                <a:gd name="connsiteY1" fmla="*/ 508007 h 674641"/>
                <a:gd name="connsiteX2" fmla="*/ 597 w 2455915"/>
                <a:gd name="connsiteY2" fmla="*/ 336557 h 674641"/>
                <a:gd name="connsiteX3" fmla="*/ 330798 w 2455915"/>
                <a:gd name="connsiteY3" fmla="*/ 349257 h 674641"/>
                <a:gd name="connsiteX4" fmla="*/ 152998 w 2455915"/>
                <a:gd name="connsiteY4" fmla="*/ 57157 h 674641"/>
                <a:gd name="connsiteX5" fmla="*/ 565748 w 2455915"/>
                <a:gd name="connsiteY5" fmla="*/ 476257 h 674641"/>
                <a:gd name="connsiteX6" fmla="*/ 426048 w 2455915"/>
                <a:gd name="connsiteY6" fmla="*/ 7 h 674641"/>
                <a:gd name="connsiteX7" fmla="*/ 711798 w 2455915"/>
                <a:gd name="connsiteY7" fmla="*/ 419107 h 674641"/>
                <a:gd name="connsiteX8" fmla="*/ 781648 w 2455915"/>
                <a:gd name="connsiteY8" fmla="*/ 400057 h 674641"/>
                <a:gd name="connsiteX9" fmla="*/ 870548 w 2455915"/>
                <a:gd name="connsiteY9" fmla="*/ 444507 h 674641"/>
                <a:gd name="connsiteX10" fmla="*/ 934048 w 2455915"/>
                <a:gd name="connsiteY10" fmla="*/ 374657 h 674641"/>
                <a:gd name="connsiteX11" fmla="*/ 1016598 w 2455915"/>
                <a:gd name="connsiteY11" fmla="*/ 177807 h 674641"/>
                <a:gd name="connsiteX12" fmla="*/ 1194398 w 2455915"/>
                <a:gd name="connsiteY12" fmla="*/ 400057 h 674641"/>
                <a:gd name="connsiteX13" fmla="*/ 1226148 w 2455915"/>
                <a:gd name="connsiteY13" fmla="*/ 114307 h 674641"/>
                <a:gd name="connsiteX14" fmla="*/ 1473798 w 2455915"/>
                <a:gd name="connsiteY14" fmla="*/ 444507 h 674641"/>
                <a:gd name="connsiteX15" fmla="*/ 1537298 w 2455915"/>
                <a:gd name="connsiteY15" fmla="*/ 374657 h 674641"/>
                <a:gd name="connsiteX16" fmla="*/ 1600798 w 2455915"/>
                <a:gd name="connsiteY16" fmla="*/ 450857 h 674641"/>
                <a:gd name="connsiteX17" fmla="*/ 1676998 w 2455915"/>
                <a:gd name="connsiteY17" fmla="*/ 361957 h 674641"/>
                <a:gd name="connsiteX18" fmla="*/ 1784948 w 2455915"/>
                <a:gd name="connsiteY18" fmla="*/ 482607 h 674641"/>
                <a:gd name="connsiteX19" fmla="*/ 1943698 w 2455915"/>
                <a:gd name="connsiteY19" fmla="*/ 476257 h 674641"/>
                <a:gd name="connsiteX20" fmla="*/ 2026248 w 2455915"/>
                <a:gd name="connsiteY20" fmla="*/ 323857 h 674641"/>
                <a:gd name="connsiteX21" fmla="*/ 2134198 w 2455915"/>
                <a:gd name="connsiteY21" fmla="*/ 457207 h 674641"/>
                <a:gd name="connsiteX22" fmla="*/ 2426298 w 2455915"/>
                <a:gd name="connsiteY22" fmla="*/ 76207 h 674641"/>
                <a:gd name="connsiteX23" fmla="*/ 2455915 w 2455915"/>
                <a:gd name="connsiteY23" fmla="*/ 563622 h 674641"/>
                <a:gd name="connsiteX24" fmla="*/ 2455915 w 2455915"/>
                <a:gd name="connsiteY24" fmla="*/ 674641 h 674641"/>
                <a:gd name="connsiteX25" fmla="*/ 175271 w 2455915"/>
                <a:gd name="connsiteY25" fmla="*/ 630191 h 674641"/>
                <a:gd name="connsiteX26" fmla="*/ 73671 w 2455915"/>
                <a:gd name="connsiteY26" fmla="*/ 519172 h 674641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21298 w 2455915"/>
                <a:gd name="connsiteY5" fmla="*/ 38100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84798 w 2455915"/>
                <a:gd name="connsiteY5" fmla="*/ 45085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59 w 2455903"/>
                <a:gd name="connsiteY0" fmla="*/ 519173 h 674642"/>
                <a:gd name="connsiteX1" fmla="*/ 222836 w 2455903"/>
                <a:gd name="connsiteY1" fmla="*/ 508008 h 674642"/>
                <a:gd name="connsiteX2" fmla="*/ 585 w 2455903"/>
                <a:gd name="connsiteY2" fmla="*/ 336558 h 674642"/>
                <a:gd name="connsiteX3" fmla="*/ 337136 w 2455903"/>
                <a:gd name="connsiteY3" fmla="*/ 469908 h 674642"/>
                <a:gd name="connsiteX4" fmla="*/ 152986 w 2455903"/>
                <a:gd name="connsiteY4" fmla="*/ 57158 h 674642"/>
                <a:gd name="connsiteX5" fmla="*/ 483186 w 2455903"/>
                <a:gd name="connsiteY5" fmla="*/ 463558 h 674642"/>
                <a:gd name="connsiteX6" fmla="*/ 584786 w 2455903"/>
                <a:gd name="connsiteY6" fmla="*/ 450858 h 674642"/>
                <a:gd name="connsiteX7" fmla="*/ 426036 w 2455903"/>
                <a:gd name="connsiteY7" fmla="*/ 8 h 674642"/>
                <a:gd name="connsiteX8" fmla="*/ 711786 w 2455903"/>
                <a:gd name="connsiteY8" fmla="*/ 419108 h 674642"/>
                <a:gd name="connsiteX9" fmla="*/ 781636 w 2455903"/>
                <a:gd name="connsiteY9" fmla="*/ 400058 h 674642"/>
                <a:gd name="connsiteX10" fmla="*/ 870536 w 2455903"/>
                <a:gd name="connsiteY10" fmla="*/ 444508 h 674642"/>
                <a:gd name="connsiteX11" fmla="*/ 934036 w 2455903"/>
                <a:gd name="connsiteY11" fmla="*/ 374658 h 674642"/>
                <a:gd name="connsiteX12" fmla="*/ 1016586 w 2455903"/>
                <a:gd name="connsiteY12" fmla="*/ 177808 h 674642"/>
                <a:gd name="connsiteX13" fmla="*/ 1194386 w 2455903"/>
                <a:gd name="connsiteY13" fmla="*/ 400058 h 674642"/>
                <a:gd name="connsiteX14" fmla="*/ 1226136 w 2455903"/>
                <a:gd name="connsiteY14" fmla="*/ 114308 h 674642"/>
                <a:gd name="connsiteX15" fmla="*/ 1473786 w 2455903"/>
                <a:gd name="connsiteY15" fmla="*/ 444508 h 674642"/>
                <a:gd name="connsiteX16" fmla="*/ 1537286 w 2455903"/>
                <a:gd name="connsiteY16" fmla="*/ 374658 h 674642"/>
                <a:gd name="connsiteX17" fmla="*/ 1600786 w 2455903"/>
                <a:gd name="connsiteY17" fmla="*/ 450858 h 674642"/>
                <a:gd name="connsiteX18" fmla="*/ 1676986 w 2455903"/>
                <a:gd name="connsiteY18" fmla="*/ 361958 h 674642"/>
                <a:gd name="connsiteX19" fmla="*/ 1784936 w 2455903"/>
                <a:gd name="connsiteY19" fmla="*/ 482608 h 674642"/>
                <a:gd name="connsiteX20" fmla="*/ 1943686 w 2455903"/>
                <a:gd name="connsiteY20" fmla="*/ 476258 h 674642"/>
                <a:gd name="connsiteX21" fmla="*/ 2026236 w 2455903"/>
                <a:gd name="connsiteY21" fmla="*/ 323858 h 674642"/>
                <a:gd name="connsiteX22" fmla="*/ 2134186 w 2455903"/>
                <a:gd name="connsiteY22" fmla="*/ 457208 h 674642"/>
                <a:gd name="connsiteX23" fmla="*/ 2426286 w 2455903"/>
                <a:gd name="connsiteY23" fmla="*/ 76208 h 674642"/>
                <a:gd name="connsiteX24" fmla="*/ 2455903 w 2455903"/>
                <a:gd name="connsiteY24" fmla="*/ 563623 h 674642"/>
                <a:gd name="connsiteX25" fmla="*/ 2455903 w 2455903"/>
                <a:gd name="connsiteY25" fmla="*/ 674642 h 674642"/>
                <a:gd name="connsiteX26" fmla="*/ 175259 w 2455903"/>
                <a:gd name="connsiteY26" fmla="*/ 630192 h 674642"/>
                <a:gd name="connsiteX27" fmla="*/ 73659 w 2455903"/>
                <a:gd name="connsiteY27" fmla="*/ 519173 h 674642"/>
                <a:gd name="connsiteX0" fmla="*/ 73617 w 2455861"/>
                <a:gd name="connsiteY0" fmla="*/ 519173 h 674642"/>
                <a:gd name="connsiteX1" fmla="*/ 222794 w 2455861"/>
                <a:gd name="connsiteY1" fmla="*/ 508008 h 674642"/>
                <a:gd name="connsiteX2" fmla="*/ 543 w 2455861"/>
                <a:gd name="connsiteY2" fmla="*/ 336558 h 674642"/>
                <a:gd name="connsiteX3" fmla="*/ 362494 w 2455861"/>
                <a:gd name="connsiteY3" fmla="*/ 406408 h 674642"/>
                <a:gd name="connsiteX4" fmla="*/ 152944 w 2455861"/>
                <a:gd name="connsiteY4" fmla="*/ 57158 h 674642"/>
                <a:gd name="connsiteX5" fmla="*/ 483144 w 2455861"/>
                <a:gd name="connsiteY5" fmla="*/ 463558 h 674642"/>
                <a:gd name="connsiteX6" fmla="*/ 584744 w 2455861"/>
                <a:gd name="connsiteY6" fmla="*/ 450858 h 674642"/>
                <a:gd name="connsiteX7" fmla="*/ 425994 w 2455861"/>
                <a:gd name="connsiteY7" fmla="*/ 8 h 674642"/>
                <a:gd name="connsiteX8" fmla="*/ 711744 w 2455861"/>
                <a:gd name="connsiteY8" fmla="*/ 419108 h 674642"/>
                <a:gd name="connsiteX9" fmla="*/ 781594 w 2455861"/>
                <a:gd name="connsiteY9" fmla="*/ 400058 h 674642"/>
                <a:gd name="connsiteX10" fmla="*/ 870494 w 2455861"/>
                <a:gd name="connsiteY10" fmla="*/ 444508 h 674642"/>
                <a:gd name="connsiteX11" fmla="*/ 933994 w 2455861"/>
                <a:gd name="connsiteY11" fmla="*/ 374658 h 674642"/>
                <a:gd name="connsiteX12" fmla="*/ 1016544 w 2455861"/>
                <a:gd name="connsiteY12" fmla="*/ 177808 h 674642"/>
                <a:gd name="connsiteX13" fmla="*/ 1194344 w 2455861"/>
                <a:gd name="connsiteY13" fmla="*/ 400058 h 674642"/>
                <a:gd name="connsiteX14" fmla="*/ 1226094 w 2455861"/>
                <a:gd name="connsiteY14" fmla="*/ 114308 h 674642"/>
                <a:gd name="connsiteX15" fmla="*/ 1473744 w 2455861"/>
                <a:gd name="connsiteY15" fmla="*/ 444508 h 674642"/>
                <a:gd name="connsiteX16" fmla="*/ 1537244 w 2455861"/>
                <a:gd name="connsiteY16" fmla="*/ 374658 h 674642"/>
                <a:gd name="connsiteX17" fmla="*/ 1600744 w 2455861"/>
                <a:gd name="connsiteY17" fmla="*/ 450858 h 674642"/>
                <a:gd name="connsiteX18" fmla="*/ 1676944 w 2455861"/>
                <a:gd name="connsiteY18" fmla="*/ 361958 h 674642"/>
                <a:gd name="connsiteX19" fmla="*/ 1784894 w 2455861"/>
                <a:gd name="connsiteY19" fmla="*/ 482608 h 674642"/>
                <a:gd name="connsiteX20" fmla="*/ 1943644 w 2455861"/>
                <a:gd name="connsiteY20" fmla="*/ 476258 h 674642"/>
                <a:gd name="connsiteX21" fmla="*/ 2026194 w 2455861"/>
                <a:gd name="connsiteY21" fmla="*/ 323858 h 674642"/>
                <a:gd name="connsiteX22" fmla="*/ 2134144 w 2455861"/>
                <a:gd name="connsiteY22" fmla="*/ 457208 h 674642"/>
                <a:gd name="connsiteX23" fmla="*/ 2426244 w 2455861"/>
                <a:gd name="connsiteY23" fmla="*/ 76208 h 674642"/>
                <a:gd name="connsiteX24" fmla="*/ 2455861 w 2455861"/>
                <a:gd name="connsiteY24" fmla="*/ 563623 h 674642"/>
                <a:gd name="connsiteX25" fmla="*/ 2455861 w 2455861"/>
                <a:gd name="connsiteY25" fmla="*/ 674642 h 674642"/>
                <a:gd name="connsiteX26" fmla="*/ 175217 w 2455861"/>
                <a:gd name="connsiteY26" fmla="*/ 630192 h 674642"/>
                <a:gd name="connsiteX27" fmla="*/ 73617 w 2455861"/>
                <a:gd name="connsiteY27" fmla="*/ 519173 h 674642"/>
                <a:gd name="connsiteX0" fmla="*/ 73782 w 2456026"/>
                <a:gd name="connsiteY0" fmla="*/ 519173 h 674642"/>
                <a:gd name="connsiteX1" fmla="*/ 222959 w 2456026"/>
                <a:gd name="connsiteY1" fmla="*/ 508008 h 674642"/>
                <a:gd name="connsiteX2" fmla="*/ 708 w 2456026"/>
                <a:gd name="connsiteY2" fmla="*/ 336558 h 674642"/>
                <a:gd name="connsiteX3" fmla="*/ 362659 w 2456026"/>
                <a:gd name="connsiteY3" fmla="*/ 406408 h 674642"/>
                <a:gd name="connsiteX4" fmla="*/ 153109 w 2456026"/>
                <a:gd name="connsiteY4" fmla="*/ 57158 h 674642"/>
                <a:gd name="connsiteX5" fmla="*/ 483309 w 2456026"/>
                <a:gd name="connsiteY5" fmla="*/ 463558 h 674642"/>
                <a:gd name="connsiteX6" fmla="*/ 584909 w 2456026"/>
                <a:gd name="connsiteY6" fmla="*/ 450858 h 674642"/>
                <a:gd name="connsiteX7" fmla="*/ 426159 w 2456026"/>
                <a:gd name="connsiteY7" fmla="*/ 8 h 674642"/>
                <a:gd name="connsiteX8" fmla="*/ 711909 w 2456026"/>
                <a:gd name="connsiteY8" fmla="*/ 419108 h 674642"/>
                <a:gd name="connsiteX9" fmla="*/ 781759 w 2456026"/>
                <a:gd name="connsiteY9" fmla="*/ 400058 h 674642"/>
                <a:gd name="connsiteX10" fmla="*/ 870659 w 2456026"/>
                <a:gd name="connsiteY10" fmla="*/ 444508 h 674642"/>
                <a:gd name="connsiteX11" fmla="*/ 934159 w 2456026"/>
                <a:gd name="connsiteY11" fmla="*/ 374658 h 674642"/>
                <a:gd name="connsiteX12" fmla="*/ 1016709 w 2456026"/>
                <a:gd name="connsiteY12" fmla="*/ 177808 h 674642"/>
                <a:gd name="connsiteX13" fmla="*/ 1194509 w 2456026"/>
                <a:gd name="connsiteY13" fmla="*/ 400058 h 674642"/>
                <a:gd name="connsiteX14" fmla="*/ 1226259 w 2456026"/>
                <a:gd name="connsiteY14" fmla="*/ 114308 h 674642"/>
                <a:gd name="connsiteX15" fmla="*/ 1473909 w 2456026"/>
                <a:gd name="connsiteY15" fmla="*/ 444508 h 674642"/>
                <a:gd name="connsiteX16" fmla="*/ 1537409 w 2456026"/>
                <a:gd name="connsiteY16" fmla="*/ 374658 h 674642"/>
                <a:gd name="connsiteX17" fmla="*/ 1600909 w 2456026"/>
                <a:gd name="connsiteY17" fmla="*/ 450858 h 674642"/>
                <a:gd name="connsiteX18" fmla="*/ 1677109 w 2456026"/>
                <a:gd name="connsiteY18" fmla="*/ 361958 h 674642"/>
                <a:gd name="connsiteX19" fmla="*/ 1785059 w 2456026"/>
                <a:gd name="connsiteY19" fmla="*/ 482608 h 674642"/>
                <a:gd name="connsiteX20" fmla="*/ 1943809 w 2456026"/>
                <a:gd name="connsiteY20" fmla="*/ 476258 h 674642"/>
                <a:gd name="connsiteX21" fmla="*/ 2026359 w 2456026"/>
                <a:gd name="connsiteY21" fmla="*/ 323858 h 674642"/>
                <a:gd name="connsiteX22" fmla="*/ 2134309 w 2456026"/>
                <a:gd name="connsiteY22" fmla="*/ 457208 h 674642"/>
                <a:gd name="connsiteX23" fmla="*/ 2426409 w 2456026"/>
                <a:gd name="connsiteY23" fmla="*/ 76208 h 674642"/>
                <a:gd name="connsiteX24" fmla="*/ 2456026 w 2456026"/>
                <a:gd name="connsiteY24" fmla="*/ 563623 h 674642"/>
                <a:gd name="connsiteX25" fmla="*/ 2456026 w 2456026"/>
                <a:gd name="connsiteY25" fmla="*/ 674642 h 674642"/>
                <a:gd name="connsiteX26" fmla="*/ 175382 w 2456026"/>
                <a:gd name="connsiteY26" fmla="*/ 630192 h 674642"/>
                <a:gd name="connsiteX27" fmla="*/ 73782 w 2456026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191533 w 2456100"/>
                <a:gd name="connsiteY24" fmla="*/ 565158 h 674642"/>
                <a:gd name="connsiteX25" fmla="*/ 2456100 w 2456100"/>
                <a:gd name="connsiteY25" fmla="*/ 563623 h 674642"/>
                <a:gd name="connsiteX26" fmla="*/ 2456100 w 2456100"/>
                <a:gd name="connsiteY26" fmla="*/ 674642 h 674642"/>
                <a:gd name="connsiteX27" fmla="*/ 175456 w 2456100"/>
                <a:gd name="connsiteY27" fmla="*/ 630192 h 674642"/>
                <a:gd name="connsiteX28" fmla="*/ 73856 w 2456100"/>
                <a:gd name="connsiteY28" fmla="*/ 519173 h 67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56100" h="674642">
                  <a:moveTo>
                    <a:pt x="73856" y="519173"/>
                  </a:moveTo>
                  <a:cubicBezTo>
                    <a:pt x="58502" y="490342"/>
                    <a:pt x="241562" y="538444"/>
                    <a:pt x="223033" y="508008"/>
                  </a:cubicBezTo>
                  <a:cubicBezTo>
                    <a:pt x="204504" y="477572"/>
                    <a:pt x="16657" y="389475"/>
                    <a:pt x="782" y="336558"/>
                  </a:cubicBezTo>
                  <a:cubicBezTo>
                    <a:pt x="-15093" y="283641"/>
                    <a:pt x="214566" y="338675"/>
                    <a:pt x="337333" y="469908"/>
                  </a:cubicBezTo>
                  <a:cubicBezTo>
                    <a:pt x="377550" y="423341"/>
                    <a:pt x="130958" y="60333"/>
                    <a:pt x="153183" y="57158"/>
                  </a:cubicBezTo>
                  <a:cubicBezTo>
                    <a:pt x="175408" y="53983"/>
                    <a:pt x="424117" y="283642"/>
                    <a:pt x="483383" y="463558"/>
                  </a:cubicBezTo>
                  <a:cubicBezTo>
                    <a:pt x="555349" y="529174"/>
                    <a:pt x="591333" y="505891"/>
                    <a:pt x="584983" y="450858"/>
                  </a:cubicBezTo>
                  <a:cubicBezTo>
                    <a:pt x="620966" y="452975"/>
                    <a:pt x="358500" y="-2109"/>
                    <a:pt x="394483" y="8"/>
                  </a:cubicBezTo>
                  <a:cubicBezTo>
                    <a:pt x="661183" y="105841"/>
                    <a:pt x="623083" y="395825"/>
                    <a:pt x="711983" y="419108"/>
                  </a:cubicBezTo>
                  <a:cubicBezTo>
                    <a:pt x="771250" y="492133"/>
                    <a:pt x="755375" y="395825"/>
                    <a:pt x="781833" y="400058"/>
                  </a:cubicBezTo>
                  <a:cubicBezTo>
                    <a:pt x="808291" y="404291"/>
                    <a:pt x="845333" y="455091"/>
                    <a:pt x="870733" y="444508"/>
                  </a:cubicBezTo>
                  <a:cubicBezTo>
                    <a:pt x="907775" y="437100"/>
                    <a:pt x="909891" y="409583"/>
                    <a:pt x="934233" y="374658"/>
                  </a:cubicBezTo>
                  <a:cubicBezTo>
                    <a:pt x="958575" y="339733"/>
                    <a:pt x="975508" y="201091"/>
                    <a:pt x="1016783" y="177808"/>
                  </a:cubicBezTo>
                  <a:cubicBezTo>
                    <a:pt x="1071816" y="196858"/>
                    <a:pt x="1139550" y="381008"/>
                    <a:pt x="1194583" y="400058"/>
                  </a:cubicBezTo>
                  <a:cubicBezTo>
                    <a:pt x="1247500" y="402175"/>
                    <a:pt x="1173416" y="112191"/>
                    <a:pt x="1226333" y="114308"/>
                  </a:cubicBezTo>
                  <a:cubicBezTo>
                    <a:pt x="1298300" y="141825"/>
                    <a:pt x="1402016" y="416991"/>
                    <a:pt x="1473983" y="444508"/>
                  </a:cubicBezTo>
                  <a:cubicBezTo>
                    <a:pt x="1495150" y="442391"/>
                    <a:pt x="1516316" y="376775"/>
                    <a:pt x="1537483" y="374658"/>
                  </a:cubicBezTo>
                  <a:cubicBezTo>
                    <a:pt x="1569233" y="378891"/>
                    <a:pt x="1569233" y="446625"/>
                    <a:pt x="1600983" y="450858"/>
                  </a:cubicBezTo>
                  <a:cubicBezTo>
                    <a:pt x="1626383" y="450858"/>
                    <a:pt x="1651783" y="361958"/>
                    <a:pt x="1677183" y="361958"/>
                  </a:cubicBezTo>
                  <a:cubicBezTo>
                    <a:pt x="1717400" y="370425"/>
                    <a:pt x="1744916" y="474141"/>
                    <a:pt x="1785133" y="482608"/>
                  </a:cubicBezTo>
                  <a:cubicBezTo>
                    <a:pt x="1826408" y="486841"/>
                    <a:pt x="1903666" y="502716"/>
                    <a:pt x="1943883" y="476258"/>
                  </a:cubicBezTo>
                  <a:cubicBezTo>
                    <a:pt x="1984100" y="449800"/>
                    <a:pt x="1991508" y="312216"/>
                    <a:pt x="2026433" y="323858"/>
                  </a:cubicBezTo>
                  <a:cubicBezTo>
                    <a:pt x="2061358" y="335500"/>
                    <a:pt x="2074058" y="522825"/>
                    <a:pt x="2134383" y="457208"/>
                  </a:cubicBezTo>
                  <a:cubicBezTo>
                    <a:pt x="2194708" y="391591"/>
                    <a:pt x="2375683" y="101608"/>
                    <a:pt x="2426483" y="76208"/>
                  </a:cubicBezTo>
                  <a:cubicBezTo>
                    <a:pt x="2430716" y="152408"/>
                    <a:pt x="2187300" y="488958"/>
                    <a:pt x="2191533" y="565158"/>
                  </a:cubicBezTo>
                  <a:lnTo>
                    <a:pt x="2456100" y="563623"/>
                  </a:lnTo>
                  <a:lnTo>
                    <a:pt x="2456100" y="674642"/>
                  </a:lnTo>
                  <a:lnTo>
                    <a:pt x="175456" y="630192"/>
                  </a:lnTo>
                  <a:lnTo>
                    <a:pt x="73856" y="519173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71F578F-523C-43C5-BFA2-1AD19B422314}"/>
                </a:ext>
              </a:extLst>
            </p:cNvPr>
            <p:cNvSpPr/>
            <p:nvPr/>
          </p:nvSpPr>
          <p:spPr>
            <a:xfrm>
              <a:off x="4566381" y="3063409"/>
              <a:ext cx="279992" cy="415164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6359959" y="-4492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6700344" y="39268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9868116" y="26732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6223C15-5FFF-47C3-A32D-7AE3B30261F9}"/>
              </a:ext>
            </a:extLst>
          </p:cNvPr>
          <p:cNvGrpSpPr/>
          <p:nvPr/>
        </p:nvGrpSpPr>
        <p:grpSpPr>
          <a:xfrm>
            <a:off x="6323076" y="1816526"/>
            <a:ext cx="3555944" cy="5155548"/>
            <a:chOff x="3271234" y="707035"/>
            <a:chExt cx="2425424" cy="3516475"/>
          </a:xfrm>
        </p:grpSpPr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6D19E1AC-2205-406C-8D63-C079D3AD4403}"/>
                </a:ext>
              </a:extLst>
            </p:cNvPr>
            <p:cNvSpPr/>
            <p:nvPr/>
          </p:nvSpPr>
          <p:spPr>
            <a:xfrm flipH="1">
              <a:off x="4231418" y="3309110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Arc 98">
              <a:extLst>
                <a:ext uri="{FF2B5EF4-FFF2-40B4-BE49-F238E27FC236}">
                  <a16:creationId xmlns:a16="http://schemas.microsoft.com/office/drawing/2014/main" id="{12FBCB09-3904-4D51-BA0A-176171316D37}"/>
                </a:ext>
              </a:extLst>
            </p:cNvPr>
            <p:cNvSpPr/>
            <p:nvPr/>
          </p:nvSpPr>
          <p:spPr>
            <a:xfrm>
              <a:off x="4216255" y="3303025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F9673F5C-7A4C-430E-9922-8105D7380852}"/>
                </a:ext>
              </a:extLst>
            </p:cNvPr>
            <p:cNvSpPr/>
            <p:nvPr/>
          </p:nvSpPr>
          <p:spPr>
            <a:xfrm rot="5128095">
              <a:off x="3759646" y="2592106"/>
              <a:ext cx="1772064" cy="9366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E417090-D38A-4616-BD66-61E12854E8C8}"/>
                </a:ext>
              </a:extLst>
            </p:cNvPr>
            <p:cNvSpPr/>
            <p:nvPr/>
          </p:nvSpPr>
          <p:spPr>
            <a:xfrm>
              <a:off x="4181469" y="2069565"/>
              <a:ext cx="868019" cy="61622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E2291D3-ACE3-410C-917A-61EDCB8B8BB6}"/>
                </a:ext>
              </a:extLst>
            </p:cNvPr>
            <p:cNvSpPr/>
            <p:nvPr/>
          </p:nvSpPr>
          <p:spPr>
            <a:xfrm>
              <a:off x="3879792" y="1183206"/>
              <a:ext cx="1338469" cy="107342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BCD291B1-A5A7-4F24-A977-584817332DC0}"/>
                </a:ext>
              </a:extLst>
            </p:cNvPr>
            <p:cNvSpPr/>
            <p:nvPr/>
          </p:nvSpPr>
          <p:spPr>
            <a:xfrm>
              <a:off x="4344227" y="2220344"/>
              <a:ext cx="885527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Arc 103">
              <a:extLst>
                <a:ext uri="{FF2B5EF4-FFF2-40B4-BE49-F238E27FC236}">
                  <a16:creationId xmlns:a16="http://schemas.microsoft.com/office/drawing/2014/main" id="{7792804A-CDC0-43F8-8BEF-769AF9628B94}"/>
                </a:ext>
              </a:extLst>
            </p:cNvPr>
            <p:cNvSpPr/>
            <p:nvPr/>
          </p:nvSpPr>
          <p:spPr>
            <a:xfrm flipH="1">
              <a:off x="4782258" y="778432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Arc 104">
              <a:extLst>
                <a:ext uri="{FF2B5EF4-FFF2-40B4-BE49-F238E27FC236}">
                  <a16:creationId xmlns:a16="http://schemas.microsoft.com/office/drawing/2014/main" id="{E72FBC6C-56E0-49E2-A59A-BB8E1A4B1315}"/>
                </a:ext>
              </a:extLst>
            </p:cNvPr>
            <p:cNvSpPr/>
            <p:nvPr/>
          </p:nvSpPr>
          <p:spPr>
            <a:xfrm>
              <a:off x="3271234" y="837933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680F426D-353D-4AA4-A394-4F9485A45C90}"/>
                </a:ext>
              </a:extLst>
            </p:cNvPr>
            <p:cNvSpPr/>
            <p:nvPr/>
          </p:nvSpPr>
          <p:spPr>
            <a:xfrm flipH="1">
              <a:off x="5135056" y="707035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9ACDD6F-51F3-4D74-A201-B9CC79E4082C}"/>
                </a:ext>
              </a:extLst>
            </p:cNvPr>
            <p:cNvSpPr/>
            <p:nvPr/>
          </p:nvSpPr>
          <p:spPr>
            <a:xfrm flipH="1">
              <a:off x="3653131" y="719883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E5CEFD88-9525-42CE-8455-CDD13956DAD3}"/>
                </a:ext>
              </a:extLst>
            </p:cNvPr>
            <p:cNvSpPr/>
            <p:nvPr/>
          </p:nvSpPr>
          <p:spPr>
            <a:xfrm flipH="1">
              <a:off x="5167506" y="2674042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BA4C69E3-78B0-4988-8548-B0B664543975}"/>
                </a:ext>
              </a:extLst>
            </p:cNvPr>
            <p:cNvSpPr/>
            <p:nvPr/>
          </p:nvSpPr>
          <p:spPr>
            <a:xfrm flipH="1">
              <a:off x="5063489" y="3705550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E695FE5-2C65-4A34-AB34-60DFA88C34C0}"/>
                </a:ext>
              </a:extLst>
            </p:cNvPr>
            <p:cNvSpPr/>
            <p:nvPr/>
          </p:nvSpPr>
          <p:spPr>
            <a:xfrm>
              <a:off x="4185304" y="3734088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EE3549AC-8E31-4A7C-83B6-EC1492D2C947}"/>
                </a:ext>
              </a:extLst>
            </p:cNvPr>
            <p:cNvSpPr/>
            <p:nvPr/>
          </p:nvSpPr>
          <p:spPr>
            <a:xfrm rot="2611023" flipH="1">
              <a:off x="4659834" y="1464025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C83768AB-058E-4151-8A66-7EAD770FDBFD}"/>
                </a:ext>
              </a:extLst>
            </p:cNvPr>
            <p:cNvSpPr/>
            <p:nvPr/>
          </p:nvSpPr>
          <p:spPr>
            <a:xfrm rot="2611023" flipH="1">
              <a:off x="4189512" y="1472972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E14F2368-31BA-4396-86A1-15941F95B4B8}"/>
                </a:ext>
              </a:extLst>
            </p:cNvPr>
            <p:cNvSpPr/>
            <p:nvPr/>
          </p:nvSpPr>
          <p:spPr>
            <a:xfrm flipH="1">
              <a:off x="4660145" y="1546691"/>
              <a:ext cx="295734" cy="2371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836DA7B-5D7F-46EE-9CC2-33B002E967B3}"/>
                </a:ext>
              </a:extLst>
            </p:cNvPr>
            <p:cNvSpPr/>
            <p:nvPr/>
          </p:nvSpPr>
          <p:spPr>
            <a:xfrm rot="15727395" flipH="1">
              <a:off x="4738981" y="1608550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B3909D75-B9DC-4B66-AC48-B3C09B4D21A3}"/>
                </a:ext>
              </a:extLst>
            </p:cNvPr>
            <p:cNvSpPr/>
            <p:nvPr/>
          </p:nvSpPr>
          <p:spPr>
            <a:xfrm flipV="1">
              <a:off x="4764073" y="1697741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788554F6-A124-442C-B845-2247361D1DF1}"/>
                </a:ext>
              </a:extLst>
            </p:cNvPr>
            <p:cNvSpPr/>
            <p:nvPr/>
          </p:nvSpPr>
          <p:spPr>
            <a:xfrm flipH="1">
              <a:off x="4190543" y="1554651"/>
              <a:ext cx="295734" cy="2371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607F6EB-80BC-4423-8BC6-497F519E9543}"/>
                </a:ext>
              </a:extLst>
            </p:cNvPr>
            <p:cNvSpPr/>
            <p:nvPr/>
          </p:nvSpPr>
          <p:spPr>
            <a:xfrm rot="15727395" flipH="1">
              <a:off x="4287552" y="1614604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E9C63C06-CACA-4BE0-9B10-98B5AE6F2A61}"/>
                </a:ext>
              </a:extLst>
            </p:cNvPr>
            <p:cNvSpPr/>
            <p:nvPr/>
          </p:nvSpPr>
          <p:spPr>
            <a:xfrm flipV="1">
              <a:off x="4350564" y="1706915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Arc 119">
              <a:extLst>
                <a:ext uri="{FF2B5EF4-FFF2-40B4-BE49-F238E27FC236}">
                  <a16:creationId xmlns:a16="http://schemas.microsoft.com/office/drawing/2014/main" id="{50EC9DD8-9267-489A-AED2-C3C12AEAD2D1}"/>
                </a:ext>
              </a:extLst>
            </p:cNvPr>
            <p:cNvSpPr/>
            <p:nvPr/>
          </p:nvSpPr>
          <p:spPr>
            <a:xfrm rot="20424413" flipH="1">
              <a:off x="4119011" y="2229619"/>
              <a:ext cx="885524" cy="914400"/>
            </a:xfrm>
            <a:prstGeom prst="arc">
              <a:avLst>
                <a:gd name="adj1" fmla="val 16200000"/>
                <a:gd name="adj2" fmla="val 2040227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13E43498-6327-4F6D-9FEC-D45723E11DC0}"/>
                </a:ext>
              </a:extLst>
            </p:cNvPr>
            <p:cNvSpPr/>
            <p:nvPr/>
          </p:nvSpPr>
          <p:spPr>
            <a:xfrm>
              <a:off x="4051107" y="2655167"/>
              <a:ext cx="149885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8785F773-2BB4-478F-96D4-EBFCDF966A8B}"/>
                </a:ext>
              </a:extLst>
            </p:cNvPr>
            <p:cNvSpPr/>
            <p:nvPr/>
          </p:nvSpPr>
          <p:spPr>
            <a:xfrm rot="20424413" flipH="1">
              <a:off x="4152168" y="2638696"/>
              <a:ext cx="885524" cy="914400"/>
            </a:xfrm>
            <a:prstGeom prst="arc">
              <a:avLst>
                <a:gd name="adj1" fmla="val 16200000"/>
                <a:gd name="adj2" fmla="val 2040227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30CEB71-46DD-4AA2-9EEB-E7227982F1D9}"/>
                </a:ext>
              </a:extLst>
            </p:cNvPr>
            <p:cNvSpPr/>
            <p:nvPr/>
          </p:nvSpPr>
          <p:spPr>
            <a:xfrm>
              <a:off x="4084264" y="3064244"/>
              <a:ext cx="149885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5C766C0-0531-4C40-8178-CF005F5A6BE2}"/>
              </a:ext>
            </a:extLst>
          </p:cNvPr>
          <p:cNvGrpSpPr/>
          <p:nvPr/>
        </p:nvGrpSpPr>
        <p:grpSpPr>
          <a:xfrm>
            <a:off x="8159742" y="3488959"/>
            <a:ext cx="167250" cy="236757"/>
            <a:chOff x="3495244" y="308757"/>
            <a:chExt cx="1157177" cy="1638083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42C0912B-2379-4803-9D19-68B29BFEDD3F}"/>
                </a:ext>
              </a:extLst>
            </p:cNvPr>
            <p:cNvGrpSpPr/>
            <p:nvPr/>
          </p:nvGrpSpPr>
          <p:grpSpPr>
            <a:xfrm>
              <a:off x="3495244" y="308757"/>
              <a:ext cx="1157177" cy="1638083"/>
              <a:chOff x="3495244" y="308757"/>
              <a:chExt cx="1157177" cy="1638083"/>
            </a:xfrm>
          </p:grpSpPr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88303A02-9FBB-4B3F-B68F-29DCFB130076}"/>
                  </a:ext>
                </a:extLst>
              </p:cNvPr>
              <p:cNvSpPr/>
              <p:nvPr/>
            </p:nvSpPr>
            <p:spPr>
              <a:xfrm rot="20471493">
                <a:off x="4532892" y="1527244"/>
                <a:ext cx="119529" cy="34393"/>
              </a:xfrm>
              <a:custGeom>
                <a:avLst/>
                <a:gdLst>
                  <a:gd name="connsiteX0" fmla="*/ 117239 w 119529"/>
                  <a:gd name="connsiteY0" fmla="*/ 0 h 34393"/>
                  <a:gd name="connsiteX1" fmla="*/ 119529 w 119529"/>
                  <a:gd name="connsiteY1" fmla="*/ 3970 h 34393"/>
                  <a:gd name="connsiteX2" fmla="*/ 32613 w 119529"/>
                  <a:gd name="connsiteY2" fmla="*/ 34393 h 34393"/>
                  <a:gd name="connsiteX3" fmla="*/ 0 w 119529"/>
                  <a:gd name="connsiteY3" fmla="*/ 32088 h 34393"/>
                  <a:gd name="connsiteX4" fmla="*/ 42442 w 119529"/>
                  <a:gd name="connsiteY4" fmla="*/ 22166 h 34393"/>
                  <a:gd name="connsiteX5" fmla="*/ 91853 w 119529"/>
                  <a:gd name="connsiteY5" fmla="*/ 7633 h 34393"/>
                  <a:gd name="connsiteX6" fmla="*/ 117239 w 119529"/>
                  <a:gd name="connsiteY6" fmla="*/ 0 h 34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529" h="34393">
                    <a:moveTo>
                      <a:pt x="117239" y="0"/>
                    </a:moveTo>
                    <a:lnTo>
                      <a:pt x="119529" y="3970"/>
                    </a:lnTo>
                    <a:cubicBezTo>
                      <a:pt x="119529" y="20772"/>
                      <a:pt x="80615" y="34393"/>
                      <a:pt x="32613" y="34393"/>
                    </a:cubicBezTo>
                    <a:lnTo>
                      <a:pt x="0" y="32088"/>
                    </a:lnTo>
                    <a:lnTo>
                      <a:pt x="42442" y="22166"/>
                    </a:lnTo>
                    <a:cubicBezTo>
                      <a:pt x="59673" y="17457"/>
                      <a:pt x="76573" y="12329"/>
                      <a:pt x="91853" y="7633"/>
                    </a:cubicBezTo>
                    <a:lnTo>
                      <a:pt x="117239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2A835905-FF23-4479-A200-72481CB99E79}"/>
                  </a:ext>
                </a:extLst>
              </p:cNvPr>
              <p:cNvGrpSpPr/>
              <p:nvPr/>
            </p:nvGrpSpPr>
            <p:grpSpPr>
              <a:xfrm>
                <a:off x="3495244" y="308757"/>
                <a:ext cx="1035295" cy="1638083"/>
                <a:chOff x="3478211" y="212234"/>
                <a:chExt cx="1035295" cy="1638083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9C530C01-87BC-46FE-B996-712F03B03C59}"/>
                    </a:ext>
                  </a:extLst>
                </p:cNvPr>
                <p:cNvGrpSpPr/>
                <p:nvPr/>
              </p:nvGrpSpPr>
              <p:grpSpPr>
                <a:xfrm>
                  <a:off x="3478211" y="212234"/>
                  <a:ext cx="1027337" cy="1638083"/>
                  <a:chOff x="5133617" y="2856983"/>
                  <a:chExt cx="213748" cy="340820"/>
                </a:xfrm>
              </p:grpSpPr>
              <p:sp>
                <p:nvSpPr>
                  <p:cNvPr id="137" name="Rectangle: Rounded Corners 6">
                    <a:extLst>
                      <a:ext uri="{FF2B5EF4-FFF2-40B4-BE49-F238E27FC236}">
                        <a16:creationId xmlns:a16="http://schemas.microsoft.com/office/drawing/2014/main" id="{D8F0EA8B-FE2D-459A-AFB3-CAB1A3F9963E}"/>
                      </a:ext>
                    </a:extLst>
                  </p:cNvPr>
                  <p:cNvSpPr/>
                  <p:nvPr/>
                </p:nvSpPr>
                <p:spPr>
                  <a:xfrm>
                    <a:off x="5133617" y="2857499"/>
                    <a:ext cx="213748" cy="340304"/>
                  </a:xfrm>
                  <a:custGeom>
                    <a:avLst/>
                    <a:gdLst>
                      <a:gd name="connsiteX0" fmla="*/ 0 w 187325"/>
                      <a:gd name="connsiteY0" fmla="*/ 31221 h 257175"/>
                      <a:gd name="connsiteX1" fmla="*/ 31221 w 187325"/>
                      <a:gd name="connsiteY1" fmla="*/ 0 h 257175"/>
                      <a:gd name="connsiteX2" fmla="*/ 156104 w 187325"/>
                      <a:gd name="connsiteY2" fmla="*/ 0 h 257175"/>
                      <a:gd name="connsiteX3" fmla="*/ 187325 w 187325"/>
                      <a:gd name="connsiteY3" fmla="*/ 31221 h 257175"/>
                      <a:gd name="connsiteX4" fmla="*/ 187325 w 187325"/>
                      <a:gd name="connsiteY4" fmla="*/ 225954 h 257175"/>
                      <a:gd name="connsiteX5" fmla="*/ 156104 w 187325"/>
                      <a:gd name="connsiteY5" fmla="*/ 257175 h 257175"/>
                      <a:gd name="connsiteX6" fmla="*/ 31221 w 187325"/>
                      <a:gd name="connsiteY6" fmla="*/ 257175 h 257175"/>
                      <a:gd name="connsiteX7" fmla="*/ 0 w 187325"/>
                      <a:gd name="connsiteY7" fmla="*/ 225954 h 257175"/>
                      <a:gd name="connsiteX8" fmla="*/ 0 w 187325"/>
                      <a:gd name="connsiteY8" fmla="*/ 31221 h 257175"/>
                      <a:gd name="connsiteX0" fmla="*/ 0 w 187325"/>
                      <a:gd name="connsiteY0" fmla="*/ 45509 h 271463"/>
                      <a:gd name="connsiteX1" fmla="*/ 31221 w 187325"/>
                      <a:gd name="connsiteY1" fmla="*/ 14288 h 271463"/>
                      <a:gd name="connsiteX2" fmla="*/ 95250 w 187325"/>
                      <a:gd name="connsiteY2" fmla="*/ 0 h 271463"/>
                      <a:gd name="connsiteX3" fmla="*/ 156104 w 187325"/>
                      <a:gd name="connsiteY3" fmla="*/ 14288 h 271463"/>
                      <a:gd name="connsiteX4" fmla="*/ 187325 w 187325"/>
                      <a:gd name="connsiteY4" fmla="*/ 45509 h 271463"/>
                      <a:gd name="connsiteX5" fmla="*/ 187325 w 187325"/>
                      <a:gd name="connsiteY5" fmla="*/ 240242 h 271463"/>
                      <a:gd name="connsiteX6" fmla="*/ 156104 w 187325"/>
                      <a:gd name="connsiteY6" fmla="*/ 271463 h 271463"/>
                      <a:gd name="connsiteX7" fmla="*/ 31221 w 187325"/>
                      <a:gd name="connsiteY7" fmla="*/ 271463 h 271463"/>
                      <a:gd name="connsiteX8" fmla="*/ 0 w 187325"/>
                      <a:gd name="connsiteY8" fmla="*/ 240242 h 271463"/>
                      <a:gd name="connsiteX9" fmla="*/ 0 w 187325"/>
                      <a:gd name="connsiteY9" fmla="*/ 45509 h 271463"/>
                      <a:gd name="connsiteX0" fmla="*/ 0 w 187325"/>
                      <a:gd name="connsiteY0" fmla="*/ 47890 h 273844"/>
                      <a:gd name="connsiteX1" fmla="*/ 31221 w 187325"/>
                      <a:gd name="connsiteY1" fmla="*/ 16669 h 273844"/>
                      <a:gd name="connsiteX2" fmla="*/ 95250 w 187325"/>
                      <a:gd name="connsiteY2" fmla="*/ 2381 h 273844"/>
                      <a:gd name="connsiteX3" fmla="*/ 156104 w 187325"/>
                      <a:gd name="connsiteY3" fmla="*/ 0 h 273844"/>
                      <a:gd name="connsiteX4" fmla="*/ 187325 w 187325"/>
                      <a:gd name="connsiteY4" fmla="*/ 47890 h 273844"/>
                      <a:gd name="connsiteX5" fmla="*/ 187325 w 187325"/>
                      <a:gd name="connsiteY5" fmla="*/ 242623 h 273844"/>
                      <a:gd name="connsiteX6" fmla="*/ 156104 w 187325"/>
                      <a:gd name="connsiteY6" fmla="*/ 273844 h 273844"/>
                      <a:gd name="connsiteX7" fmla="*/ 31221 w 187325"/>
                      <a:gd name="connsiteY7" fmla="*/ 273844 h 273844"/>
                      <a:gd name="connsiteX8" fmla="*/ 0 w 187325"/>
                      <a:gd name="connsiteY8" fmla="*/ 242623 h 273844"/>
                      <a:gd name="connsiteX9" fmla="*/ 0 w 187325"/>
                      <a:gd name="connsiteY9" fmla="*/ 47890 h 273844"/>
                      <a:gd name="connsiteX0" fmla="*/ 0 w 187325"/>
                      <a:gd name="connsiteY0" fmla="*/ 47890 h 273844"/>
                      <a:gd name="connsiteX1" fmla="*/ 31221 w 187325"/>
                      <a:gd name="connsiteY1" fmla="*/ 16669 h 273844"/>
                      <a:gd name="connsiteX2" fmla="*/ 95250 w 187325"/>
                      <a:gd name="connsiteY2" fmla="*/ 2381 h 273844"/>
                      <a:gd name="connsiteX3" fmla="*/ 156104 w 187325"/>
                      <a:gd name="connsiteY3" fmla="*/ 0 h 273844"/>
                      <a:gd name="connsiteX4" fmla="*/ 163513 w 187325"/>
                      <a:gd name="connsiteY4" fmla="*/ 55034 h 273844"/>
                      <a:gd name="connsiteX5" fmla="*/ 187325 w 187325"/>
                      <a:gd name="connsiteY5" fmla="*/ 242623 h 273844"/>
                      <a:gd name="connsiteX6" fmla="*/ 156104 w 187325"/>
                      <a:gd name="connsiteY6" fmla="*/ 273844 h 273844"/>
                      <a:gd name="connsiteX7" fmla="*/ 31221 w 187325"/>
                      <a:gd name="connsiteY7" fmla="*/ 273844 h 273844"/>
                      <a:gd name="connsiteX8" fmla="*/ 0 w 187325"/>
                      <a:gd name="connsiteY8" fmla="*/ 242623 h 273844"/>
                      <a:gd name="connsiteX9" fmla="*/ 0 w 187325"/>
                      <a:gd name="connsiteY9" fmla="*/ 47890 h 273844"/>
                      <a:gd name="connsiteX0" fmla="*/ 0 w 187325"/>
                      <a:gd name="connsiteY0" fmla="*/ 47890 h 273844"/>
                      <a:gd name="connsiteX1" fmla="*/ 31221 w 187325"/>
                      <a:gd name="connsiteY1" fmla="*/ 16669 h 273844"/>
                      <a:gd name="connsiteX2" fmla="*/ 95250 w 187325"/>
                      <a:gd name="connsiteY2" fmla="*/ 2381 h 273844"/>
                      <a:gd name="connsiteX3" fmla="*/ 156104 w 187325"/>
                      <a:gd name="connsiteY3" fmla="*/ 0 h 273844"/>
                      <a:gd name="connsiteX4" fmla="*/ 163513 w 187325"/>
                      <a:gd name="connsiteY4" fmla="*/ 55034 h 273844"/>
                      <a:gd name="connsiteX5" fmla="*/ 187325 w 187325"/>
                      <a:gd name="connsiteY5" fmla="*/ 242623 h 273844"/>
                      <a:gd name="connsiteX6" fmla="*/ 156104 w 187325"/>
                      <a:gd name="connsiteY6" fmla="*/ 273844 h 273844"/>
                      <a:gd name="connsiteX7" fmla="*/ 31221 w 187325"/>
                      <a:gd name="connsiteY7" fmla="*/ 273844 h 273844"/>
                      <a:gd name="connsiteX8" fmla="*/ 0 w 187325"/>
                      <a:gd name="connsiteY8" fmla="*/ 242623 h 273844"/>
                      <a:gd name="connsiteX9" fmla="*/ 0 w 187325"/>
                      <a:gd name="connsiteY9" fmla="*/ 47890 h 273844"/>
                      <a:gd name="connsiteX0" fmla="*/ 0 w 187424"/>
                      <a:gd name="connsiteY0" fmla="*/ 47890 h 273844"/>
                      <a:gd name="connsiteX1" fmla="*/ 31221 w 187424"/>
                      <a:gd name="connsiteY1" fmla="*/ 16669 h 273844"/>
                      <a:gd name="connsiteX2" fmla="*/ 95250 w 187424"/>
                      <a:gd name="connsiteY2" fmla="*/ 2381 h 273844"/>
                      <a:gd name="connsiteX3" fmla="*/ 156104 w 187424"/>
                      <a:gd name="connsiteY3" fmla="*/ 0 h 273844"/>
                      <a:gd name="connsiteX4" fmla="*/ 163513 w 187424"/>
                      <a:gd name="connsiteY4" fmla="*/ 55034 h 273844"/>
                      <a:gd name="connsiteX5" fmla="*/ 138112 w 187424"/>
                      <a:gd name="connsiteY5" fmla="*/ 161925 h 273844"/>
                      <a:gd name="connsiteX6" fmla="*/ 187325 w 187424"/>
                      <a:gd name="connsiteY6" fmla="*/ 242623 h 273844"/>
                      <a:gd name="connsiteX7" fmla="*/ 156104 w 187424"/>
                      <a:gd name="connsiteY7" fmla="*/ 273844 h 273844"/>
                      <a:gd name="connsiteX8" fmla="*/ 31221 w 187424"/>
                      <a:gd name="connsiteY8" fmla="*/ 273844 h 273844"/>
                      <a:gd name="connsiteX9" fmla="*/ 0 w 187424"/>
                      <a:gd name="connsiteY9" fmla="*/ 242623 h 273844"/>
                      <a:gd name="connsiteX10" fmla="*/ 0 w 187424"/>
                      <a:gd name="connsiteY10" fmla="*/ 47890 h 273844"/>
                      <a:gd name="connsiteX0" fmla="*/ 0 w 187427"/>
                      <a:gd name="connsiteY0" fmla="*/ 47890 h 273844"/>
                      <a:gd name="connsiteX1" fmla="*/ 31221 w 187427"/>
                      <a:gd name="connsiteY1" fmla="*/ 16669 h 273844"/>
                      <a:gd name="connsiteX2" fmla="*/ 95250 w 187427"/>
                      <a:gd name="connsiteY2" fmla="*/ 2381 h 273844"/>
                      <a:gd name="connsiteX3" fmla="*/ 156104 w 187427"/>
                      <a:gd name="connsiteY3" fmla="*/ 0 h 273844"/>
                      <a:gd name="connsiteX4" fmla="*/ 163513 w 187427"/>
                      <a:gd name="connsiteY4" fmla="*/ 55034 h 273844"/>
                      <a:gd name="connsiteX5" fmla="*/ 142874 w 187427"/>
                      <a:gd name="connsiteY5" fmla="*/ 104775 h 273844"/>
                      <a:gd name="connsiteX6" fmla="*/ 138112 w 187427"/>
                      <a:gd name="connsiteY6" fmla="*/ 161925 h 273844"/>
                      <a:gd name="connsiteX7" fmla="*/ 187325 w 187427"/>
                      <a:gd name="connsiteY7" fmla="*/ 242623 h 273844"/>
                      <a:gd name="connsiteX8" fmla="*/ 156104 w 187427"/>
                      <a:gd name="connsiteY8" fmla="*/ 273844 h 273844"/>
                      <a:gd name="connsiteX9" fmla="*/ 31221 w 187427"/>
                      <a:gd name="connsiteY9" fmla="*/ 273844 h 273844"/>
                      <a:gd name="connsiteX10" fmla="*/ 0 w 187427"/>
                      <a:gd name="connsiteY10" fmla="*/ 242623 h 273844"/>
                      <a:gd name="connsiteX11" fmla="*/ 0 w 187427"/>
                      <a:gd name="connsiteY11" fmla="*/ 47890 h 273844"/>
                      <a:gd name="connsiteX0" fmla="*/ 0 w 166305"/>
                      <a:gd name="connsiteY0" fmla="*/ 47890 h 273844"/>
                      <a:gd name="connsiteX1" fmla="*/ 31221 w 166305"/>
                      <a:gd name="connsiteY1" fmla="*/ 16669 h 273844"/>
                      <a:gd name="connsiteX2" fmla="*/ 95250 w 166305"/>
                      <a:gd name="connsiteY2" fmla="*/ 2381 h 273844"/>
                      <a:gd name="connsiteX3" fmla="*/ 156104 w 166305"/>
                      <a:gd name="connsiteY3" fmla="*/ 0 h 273844"/>
                      <a:gd name="connsiteX4" fmla="*/ 163513 w 166305"/>
                      <a:gd name="connsiteY4" fmla="*/ 55034 h 273844"/>
                      <a:gd name="connsiteX5" fmla="*/ 142874 w 166305"/>
                      <a:gd name="connsiteY5" fmla="*/ 104775 h 273844"/>
                      <a:gd name="connsiteX6" fmla="*/ 138112 w 166305"/>
                      <a:gd name="connsiteY6" fmla="*/ 161925 h 273844"/>
                      <a:gd name="connsiteX7" fmla="*/ 139700 w 166305"/>
                      <a:gd name="connsiteY7" fmla="*/ 216430 h 273844"/>
                      <a:gd name="connsiteX8" fmla="*/ 156104 w 166305"/>
                      <a:gd name="connsiteY8" fmla="*/ 273844 h 273844"/>
                      <a:gd name="connsiteX9" fmla="*/ 31221 w 166305"/>
                      <a:gd name="connsiteY9" fmla="*/ 273844 h 273844"/>
                      <a:gd name="connsiteX10" fmla="*/ 0 w 166305"/>
                      <a:gd name="connsiteY10" fmla="*/ 242623 h 273844"/>
                      <a:gd name="connsiteX11" fmla="*/ 0 w 166305"/>
                      <a:gd name="connsiteY11" fmla="*/ 47890 h 273844"/>
                      <a:gd name="connsiteX0" fmla="*/ 0 w 166305"/>
                      <a:gd name="connsiteY0" fmla="*/ 47890 h 273844"/>
                      <a:gd name="connsiteX1" fmla="*/ 31221 w 166305"/>
                      <a:gd name="connsiteY1" fmla="*/ 16669 h 273844"/>
                      <a:gd name="connsiteX2" fmla="*/ 95250 w 166305"/>
                      <a:gd name="connsiteY2" fmla="*/ 2381 h 273844"/>
                      <a:gd name="connsiteX3" fmla="*/ 156104 w 166305"/>
                      <a:gd name="connsiteY3" fmla="*/ 0 h 273844"/>
                      <a:gd name="connsiteX4" fmla="*/ 163513 w 166305"/>
                      <a:gd name="connsiteY4" fmla="*/ 55034 h 273844"/>
                      <a:gd name="connsiteX5" fmla="*/ 142874 w 166305"/>
                      <a:gd name="connsiteY5" fmla="*/ 104775 h 273844"/>
                      <a:gd name="connsiteX6" fmla="*/ 138112 w 166305"/>
                      <a:gd name="connsiteY6" fmla="*/ 161925 h 273844"/>
                      <a:gd name="connsiteX7" fmla="*/ 128586 w 166305"/>
                      <a:gd name="connsiteY7" fmla="*/ 178593 h 273844"/>
                      <a:gd name="connsiteX8" fmla="*/ 139700 w 166305"/>
                      <a:gd name="connsiteY8" fmla="*/ 216430 h 273844"/>
                      <a:gd name="connsiteX9" fmla="*/ 156104 w 166305"/>
                      <a:gd name="connsiteY9" fmla="*/ 273844 h 273844"/>
                      <a:gd name="connsiteX10" fmla="*/ 31221 w 166305"/>
                      <a:gd name="connsiteY10" fmla="*/ 273844 h 273844"/>
                      <a:gd name="connsiteX11" fmla="*/ 0 w 166305"/>
                      <a:gd name="connsiteY11" fmla="*/ 242623 h 273844"/>
                      <a:gd name="connsiteX12" fmla="*/ 0 w 166305"/>
                      <a:gd name="connsiteY12" fmla="*/ 47890 h 273844"/>
                      <a:gd name="connsiteX0" fmla="*/ 0 w 166305"/>
                      <a:gd name="connsiteY0" fmla="*/ 47890 h 273844"/>
                      <a:gd name="connsiteX1" fmla="*/ 31221 w 166305"/>
                      <a:gd name="connsiteY1" fmla="*/ 16669 h 273844"/>
                      <a:gd name="connsiteX2" fmla="*/ 95250 w 166305"/>
                      <a:gd name="connsiteY2" fmla="*/ 2381 h 273844"/>
                      <a:gd name="connsiteX3" fmla="*/ 156104 w 166305"/>
                      <a:gd name="connsiteY3" fmla="*/ 0 h 273844"/>
                      <a:gd name="connsiteX4" fmla="*/ 163513 w 166305"/>
                      <a:gd name="connsiteY4" fmla="*/ 55034 h 273844"/>
                      <a:gd name="connsiteX5" fmla="*/ 142874 w 166305"/>
                      <a:gd name="connsiteY5" fmla="*/ 104775 h 273844"/>
                      <a:gd name="connsiteX6" fmla="*/ 138112 w 166305"/>
                      <a:gd name="connsiteY6" fmla="*/ 161925 h 273844"/>
                      <a:gd name="connsiteX7" fmla="*/ 139700 w 166305"/>
                      <a:gd name="connsiteY7" fmla="*/ 216430 h 273844"/>
                      <a:gd name="connsiteX8" fmla="*/ 156104 w 166305"/>
                      <a:gd name="connsiteY8" fmla="*/ 273844 h 273844"/>
                      <a:gd name="connsiteX9" fmla="*/ 31221 w 166305"/>
                      <a:gd name="connsiteY9" fmla="*/ 273844 h 273844"/>
                      <a:gd name="connsiteX10" fmla="*/ 0 w 166305"/>
                      <a:gd name="connsiteY10" fmla="*/ 242623 h 273844"/>
                      <a:gd name="connsiteX11" fmla="*/ 0 w 166305"/>
                      <a:gd name="connsiteY11" fmla="*/ 47890 h 273844"/>
                      <a:gd name="connsiteX0" fmla="*/ 0 w 166305"/>
                      <a:gd name="connsiteY0" fmla="*/ 47890 h 273844"/>
                      <a:gd name="connsiteX1" fmla="*/ 31221 w 166305"/>
                      <a:gd name="connsiteY1" fmla="*/ 16669 h 273844"/>
                      <a:gd name="connsiteX2" fmla="*/ 95250 w 166305"/>
                      <a:gd name="connsiteY2" fmla="*/ 2381 h 273844"/>
                      <a:gd name="connsiteX3" fmla="*/ 156104 w 166305"/>
                      <a:gd name="connsiteY3" fmla="*/ 0 h 273844"/>
                      <a:gd name="connsiteX4" fmla="*/ 163513 w 166305"/>
                      <a:gd name="connsiteY4" fmla="*/ 55034 h 273844"/>
                      <a:gd name="connsiteX5" fmla="*/ 142874 w 166305"/>
                      <a:gd name="connsiteY5" fmla="*/ 104775 h 273844"/>
                      <a:gd name="connsiteX6" fmla="*/ 130968 w 166305"/>
                      <a:gd name="connsiteY6" fmla="*/ 161925 h 273844"/>
                      <a:gd name="connsiteX7" fmla="*/ 139700 w 166305"/>
                      <a:gd name="connsiteY7" fmla="*/ 216430 h 273844"/>
                      <a:gd name="connsiteX8" fmla="*/ 156104 w 166305"/>
                      <a:gd name="connsiteY8" fmla="*/ 273844 h 273844"/>
                      <a:gd name="connsiteX9" fmla="*/ 31221 w 166305"/>
                      <a:gd name="connsiteY9" fmla="*/ 273844 h 273844"/>
                      <a:gd name="connsiteX10" fmla="*/ 0 w 166305"/>
                      <a:gd name="connsiteY10" fmla="*/ 242623 h 273844"/>
                      <a:gd name="connsiteX11" fmla="*/ 0 w 166305"/>
                      <a:gd name="connsiteY11" fmla="*/ 47890 h 273844"/>
                      <a:gd name="connsiteX0" fmla="*/ 0 w 166305"/>
                      <a:gd name="connsiteY0" fmla="*/ 47890 h 273844"/>
                      <a:gd name="connsiteX1" fmla="*/ 31221 w 166305"/>
                      <a:gd name="connsiteY1" fmla="*/ 16669 h 273844"/>
                      <a:gd name="connsiteX2" fmla="*/ 95250 w 166305"/>
                      <a:gd name="connsiteY2" fmla="*/ 2381 h 273844"/>
                      <a:gd name="connsiteX3" fmla="*/ 156104 w 166305"/>
                      <a:gd name="connsiteY3" fmla="*/ 0 h 273844"/>
                      <a:gd name="connsiteX4" fmla="*/ 163513 w 166305"/>
                      <a:gd name="connsiteY4" fmla="*/ 55034 h 273844"/>
                      <a:gd name="connsiteX5" fmla="*/ 135730 w 166305"/>
                      <a:gd name="connsiteY5" fmla="*/ 85725 h 273844"/>
                      <a:gd name="connsiteX6" fmla="*/ 130968 w 166305"/>
                      <a:gd name="connsiteY6" fmla="*/ 161925 h 273844"/>
                      <a:gd name="connsiteX7" fmla="*/ 139700 w 166305"/>
                      <a:gd name="connsiteY7" fmla="*/ 216430 h 273844"/>
                      <a:gd name="connsiteX8" fmla="*/ 156104 w 166305"/>
                      <a:gd name="connsiteY8" fmla="*/ 273844 h 273844"/>
                      <a:gd name="connsiteX9" fmla="*/ 31221 w 166305"/>
                      <a:gd name="connsiteY9" fmla="*/ 273844 h 273844"/>
                      <a:gd name="connsiteX10" fmla="*/ 0 w 166305"/>
                      <a:gd name="connsiteY10" fmla="*/ 242623 h 273844"/>
                      <a:gd name="connsiteX11" fmla="*/ 0 w 166305"/>
                      <a:gd name="connsiteY11" fmla="*/ 47890 h 273844"/>
                      <a:gd name="connsiteX0" fmla="*/ 0 w 201497"/>
                      <a:gd name="connsiteY0" fmla="*/ 47890 h 273844"/>
                      <a:gd name="connsiteX1" fmla="*/ 31221 w 201497"/>
                      <a:gd name="connsiteY1" fmla="*/ 16669 h 273844"/>
                      <a:gd name="connsiteX2" fmla="*/ 95250 w 201497"/>
                      <a:gd name="connsiteY2" fmla="*/ 2381 h 273844"/>
                      <a:gd name="connsiteX3" fmla="*/ 156104 w 201497"/>
                      <a:gd name="connsiteY3" fmla="*/ 0 h 273844"/>
                      <a:gd name="connsiteX4" fmla="*/ 163513 w 201497"/>
                      <a:gd name="connsiteY4" fmla="*/ 55034 h 273844"/>
                      <a:gd name="connsiteX5" fmla="*/ 135730 w 201497"/>
                      <a:gd name="connsiteY5" fmla="*/ 85725 h 273844"/>
                      <a:gd name="connsiteX6" fmla="*/ 130968 w 201497"/>
                      <a:gd name="connsiteY6" fmla="*/ 161925 h 273844"/>
                      <a:gd name="connsiteX7" fmla="*/ 139700 w 201497"/>
                      <a:gd name="connsiteY7" fmla="*/ 216430 h 273844"/>
                      <a:gd name="connsiteX8" fmla="*/ 198967 w 201497"/>
                      <a:gd name="connsiteY8" fmla="*/ 254794 h 273844"/>
                      <a:gd name="connsiteX9" fmla="*/ 31221 w 201497"/>
                      <a:gd name="connsiteY9" fmla="*/ 273844 h 273844"/>
                      <a:gd name="connsiteX10" fmla="*/ 0 w 201497"/>
                      <a:gd name="connsiteY10" fmla="*/ 242623 h 273844"/>
                      <a:gd name="connsiteX11" fmla="*/ 0 w 201497"/>
                      <a:gd name="connsiteY11" fmla="*/ 47890 h 273844"/>
                      <a:gd name="connsiteX0" fmla="*/ 0 w 204357"/>
                      <a:gd name="connsiteY0" fmla="*/ 47890 h 273844"/>
                      <a:gd name="connsiteX1" fmla="*/ 31221 w 204357"/>
                      <a:gd name="connsiteY1" fmla="*/ 16669 h 273844"/>
                      <a:gd name="connsiteX2" fmla="*/ 95250 w 204357"/>
                      <a:gd name="connsiteY2" fmla="*/ 2381 h 273844"/>
                      <a:gd name="connsiteX3" fmla="*/ 156104 w 204357"/>
                      <a:gd name="connsiteY3" fmla="*/ 0 h 273844"/>
                      <a:gd name="connsiteX4" fmla="*/ 163513 w 204357"/>
                      <a:gd name="connsiteY4" fmla="*/ 55034 h 273844"/>
                      <a:gd name="connsiteX5" fmla="*/ 135730 w 204357"/>
                      <a:gd name="connsiteY5" fmla="*/ 85725 h 273844"/>
                      <a:gd name="connsiteX6" fmla="*/ 130968 w 204357"/>
                      <a:gd name="connsiteY6" fmla="*/ 161925 h 273844"/>
                      <a:gd name="connsiteX7" fmla="*/ 139700 w 204357"/>
                      <a:gd name="connsiteY7" fmla="*/ 216430 h 273844"/>
                      <a:gd name="connsiteX8" fmla="*/ 154780 w 204357"/>
                      <a:gd name="connsiteY8" fmla="*/ 247650 h 273844"/>
                      <a:gd name="connsiteX9" fmla="*/ 198967 w 204357"/>
                      <a:gd name="connsiteY9" fmla="*/ 254794 h 273844"/>
                      <a:gd name="connsiteX10" fmla="*/ 31221 w 204357"/>
                      <a:gd name="connsiteY10" fmla="*/ 273844 h 273844"/>
                      <a:gd name="connsiteX11" fmla="*/ 0 w 204357"/>
                      <a:gd name="connsiteY11" fmla="*/ 242623 h 273844"/>
                      <a:gd name="connsiteX12" fmla="*/ 0 w 204357"/>
                      <a:gd name="connsiteY12" fmla="*/ 47890 h 273844"/>
                      <a:gd name="connsiteX0" fmla="*/ 0 w 204357"/>
                      <a:gd name="connsiteY0" fmla="*/ 47890 h 335756"/>
                      <a:gd name="connsiteX1" fmla="*/ 31221 w 204357"/>
                      <a:gd name="connsiteY1" fmla="*/ 16669 h 335756"/>
                      <a:gd name="connsiteX2" fmla="*/ 95250 w 204357"/>
                      <a:gd name="connsiteY2" fmla="*/ 2381 h 335756"/>
                      <a:gd name="connsiteX3" fmla="*/ 156104 w 204357"/>
                      <a:gd name="connsiteY3" fmla="*/ 0 h 335756"/>
                      <a:gd name="connsiteX4" fmla="*/ 163513 w 204357"/>
                      <a:gd name="connsiteY4" fmla="*/ 55034 h 335756"/>
                      <a:gd name="connsiteX5" fmla="*/ 135730 w 204357"/>
                      <a:gd name="connsiteY5" fmla="*/ 85725 h 335756"/>
                      <a:gd name="connsiteX6" fmla="*/ 130968 w 204357"/>
                      <a:gd name="connsiteY6" fmla="*/ 161925 h 335756"/>
                      <a:gd name="connsiteX7" fmla="*/ 139700 w 204357"/>
                      <a:gd name="connsiteY7" fmla="*/ 216430 h 335756"/>
                      <a:gd name="connsiteX8" fmla="*/ 154780 w 204357"/>
                      <a:gd name="connsiteY8" fmla="*/ 247650 h 335756"/>
                      <a:gd name="connsiteX9" fmla="*/ 198967 w 204357"/>
                      <a:gd name="connsiteY9" fmla="*/ 254794 h 335756"/>
                      <a:gd name="connsiteX10" fmla="*/ 74084 w 204357"/>
                      <a:gd name="connsiteY10" fmla="*/ 335756 h 335756"/>
                      <a:gd name="connsiteX11" fmla="*/ 0 w 204357"/>
                      <a:gd name="connsiteY11" fmla="*/ 242623 h 335756"/>
                      <a:gd name="connsiteX12" fmla="*/ 0 w 204357"/>
                      <a:gd name="connsiteY12" fmla="*/ 47890 h 335756"/>
                      <a:gd name="connsiteX0" fmla="*/ 0 w 204357"/>
                      <a:gd name="connsiteY0" fmla="*/ 47890 h 335756"/>
                      <a:gd name="connsiteX1" fmla="*/ 31221 w 204357"/>
                      <a:gd name="connsiteY1" fmla="*/ 16669 h 335756"/>
                      <a:gd name="connsiteX2" fmla="*/ 95250 w 204357"/>
                      <a:gd name="connsiteY2" fmla="*/ 2381 h 335756"/>
                      <a:gd name="connsiteX3" fmla="*/ 156104 w 204357"/>
                      <a:gd name="connsiteY3" fmla="*/ 0 h 335756"/>
                      <a:gd name="connsiteX4" fmla="*/ 163513 w 204357"/>
                      <a:gd name="connsiteY4" fmla="*/ 55034 h 335756"/>
                      <a:gd name="connsiteX5" fmla="*/ 135730 w 204357"/>
                      <a:gd name="connsiteY5" fmla="*/ 85725 h 335756"/>
                      <a:gd name="connsiteX6" fmla="*/ 130968 w 204357"/>
                      <a:gd name="connsiteY6" fmla="*/ 161925 h 335756"/>
                      <a:gd name="connsiteX7" fmla="*/ 139700 w 204357"/>
                      <a:gd name="connsiteY7" fmla="*/ 216430 h 335756"/>
                      <a:gd name="connsiteX8" fmla="*/ 154780 w 204357"/>
                      <a:gd name="connsiteY8" fmla="*/ 247650 h 335756"/>
                      <a:gd name="connsiteX9" fmla="*/ 198967 w 204357"/>
                      <a:gd name="connsiteY9" fmla="*/ 254794 h 335756"/>
                      <a:gd name="connsiteX10" fmla="*/ 74084 w 204357"/>
                      <a:gd name="connsiteY10" fmla="*/ 335756 h 335756"/>
                      <a:gd name="connsiteX11" fmla="*/ 0 w 204357"/>
                      <a:gd name="connsiteY11" fmla="*/ 242623 h 335756"/>
                      <a:gd name="connsiteX12" fmla="*/ 0 w 204357"/>
                      <a:gd name="connsiteY12" fmla="*/ 47890 h 335756"/>
                      <a:gd name="connsiteX0" fmla="*/ 0 w 204357"/>
                      <a:gd name="connsiteY0" fmla="*/ 47890 h 335756"/>
                      <a:gd name="connsiteX1" fmla="*/ 31221 w 204357"/>
                      <a:gd name="connsiteY1" fmla="*/ 16669 h 335756"/>
                      <a:gd name="connsiteX2" fmla="*/ 95250 w 204357"/>
                      <a:gd name="connsiteY2" fmla="*/ 2381 h 335756"/>
                      <a:gd name="connsiteX3" fmla="*/ 156104 w 204357"/>
                      <a:gd name="connsiteY3" fmla="*/ 0 h 335756"/>
                      <a:gd name="connsiteX4" fmla="*/ 163513 w 204357"/>
                      <a:gd name="connsiteY4" fmla="*/ 55034 h 335756"/>
                      <a:gd name="connsiteX5" fmla="*/ 135730 w 204357"/>
                      <a:gd name="connsiteY5" fmla="*/ 85725 h 335756"/>
                      <a:gd name="connsiteX6" fmla="*/ 130968 w 204357"/>
                      <a:gd name="connsiteY6" fmla="*/ 161925 h 335756"/>
                      <a:gd name="connsiteX7" fmla="*/ 139700 w 204357"/>
                      <a:gd name="connsiteY7" fmla="*/ 216430 h 335756"/>
                      <a:gd name="connsiteX8" fmla="*/ 154780 w 204357"/>
                      <a:gd name="connsiteY8" fmla="*/ 247650 h 335756"/>
                      <a:gd name="connsiteX9" fmla="*/ 198967 w 204357"/>
                      <a:gd name="connsiteY9" fmla="*/ 254794 h 335756"/>
                      <a:gd name="connsiteX10" fmla="*/ 74084 w 204357"/>
                      <a:gd name="connsiteY10" fmla="*/ 335756 h 335756"/>
                      <a:gd name="connsiteX11" fmla="*/ 0 w 204357"/>
                      <a:gd name="connsiteY11" fmla="*/ 242623 h 335756"/>
                      <a:gd name="connsiteX12" fmla="*/ 0 w 204357"/>
                      <a:gd name="connsiteY12" fmla="*/ 47890 h 335756"/>
                      <a:gd name="connsiteX0" fmla="*/ 15898 w 220255"/>
                      <a:gd name="connsiteY0" fmla="*/ 47890 h 335756"/>
                      <a:gd name="connsiteX1" fmla="*/ 47119 w 220255"/>
                      <a:gd name="connsiteY1" fmla="*/ 16669 h 335756"/>
                      <a:gd name="connsiteX2" fmla="*/ 111148 w 220255"/>
                      <a:gd name="connsiteY2" fmla="*/ 2381 h 335756"/>
                      <a:gd name="connsiteX3" fmla="*/ 172002 w 220255"/>
                      <a:gd name="connsiteY3" fmla="*/ 0 h 335756"/>
                      <a:gd name="connsiteX4" fmla="*/ 179411 w 220255"/>
                      <a:gd name="connsiteY4" fmla="*/ 55034 h 335756"/>
                      <a:gd name="connsiteX5" fmla="*/ 151628 w 220255"/>
                      <a:gd name="connsiteY5" fmla="*/ 85725 h 335756"/>
                      <a:gd name="connsiteX6" fmla="*/ 146866 w 220255"/>
                      <a:gd name="connsiteY6" fmla="*/ 161925 h 335756"/>
                      <a:gd name="connsiteX7" fmla="*/ 155598 w 220255"/>
                      <a:gd name="connsiteY7" fmla="*/ 216430 h 335756"/>
                      <a:gd name="connsiteX8" fmla="*/ 170678 w 220255"/>
                      <a:gd name="connsiteY8" fmla="*/ 247650 h 335756"/>
                      <a:gd name="connsiteX9" fmla="*/ 214865 w 220255"/>
                      <a:gd name="connsiteY9" fmla="*/ 254794 h 335756"/>
                      <a:gd name="connsiteX10" fmla="*/ 89982 w 220255"/>
                      <a:gd name="connsiteY10" fmla="*/ 335756 h 335756"/>
                      <a:gd name="connsiteX11" fmla="*/ 15898 w 220255"/>
                      <a:gd name="connsiteY11" fmla="*/ 242623 h 335756"/>
                      <a:gd name="connsiteX12" fmla="*/ 15898 w 220255"/>
                      <a:gd name="connsiteY12" fmla="*/ 47890 h 335756"/>
                      <a:gd name="connsiteX0" fmla="*/ 37606 w 241963"/>
                      <a:gd name="connsiteY0" fmla="*/ 47890 h 335756"/>
                      <a:gd name="connsiteX1" fmla="*/ 68827 w 241963"/>
                      <a:gd name="connsiteY1" fmla="*/ 16669 h 335756"/>
                      <a:gd name="connsiteX2" fmla="*/ 132856 w 241963"/>
                      <a:gd name="connsiteY2" fmla="*/ 2381 h 335756"/>
                      <a:gd name="connsiteX3" fmla="*/ 193710 w 241963"/>
                      <a:gd name="connsiteY3" fmla="*/ 0 h 335756"/>
                      <a:gd name="connsiteX4" fmla="*/ 201119 w 241963"/>
                      <a:gd name="connsiteY4" fmla="*/ 55034 h 335756"/>
                      <a:gd name="connsiteX5" fmla="*/ 173336 w 241963"/>
                      <a:gd name="connsiteY5" fmla="*/ 85725 h 335756"/>
                      <a:gd name="connsiteX6" fmla="*/ 168574 w 241963"/>
                      <a:gd name="connsiteY6" fmla="*/ 161925 h 335756"/>
                      <a:gd name="connsiteX7" fmla="*/ 177306 w 241963"/>
                      <a:gd name="connsiteY7" fmla="*/ 216430 h 335756"/>
                      <a:gd name="connsiteX8" fmla="*/ 192386 w 241963"/>
                      <a:gd name="connsiteY8" fmla="*/ 247650 h 335756"/>
                      <a:gd name="connsiteX9" fmla="*/ 236573 w 241963"/>
                      <a:gd name="connsiteY9" fmla="*/ 254794 h 335756"/>
                      <a:gd name="connsiteX10" fmla="*/ 111690 w 241963"/>
                      <a:gd name="connsiteY10" fmla="*/ 335756 h 335756"/>
                      <a:gd name="connsiteX11" fmla="*/ 13794 w 241963"/>
                      <a:gd name="connsiteY11" fmla="*/ 233098 h 335756"/>
                      <a:gd name="connsiteX12" fmla="*/ 37606 w 241963"/>
                      <a:gd name="connsiteY12" fmla="*/ 47890 h 335756"/>
                      <a:gd name="connsiteX0" fmla="*/ 37606 w 241963"/>
                      <a:gd name="connsiteY0" fmla="*/ 47890 h 335756"/>
                      <a:gd name="connsiteX1" fmla="*/ 68827 w 241963"/>
                      <a:gd name="connsiteY1" fmla="*/ 16669 h 335756"/>
                      <a:gd name="connsiteX2" fmla="*/ 132856 w 241963"/>
                      <a:gd name="connsiteY2" fmla="*/ 2381 h 335756"/>
                      <a:gd name="connsiteX3" fmla="*/ 193710 w 241963"/>
                      <a:gd name="connsiteY3" fmla="*/ 0 h 335756"/>
                      <a:gd name="connsiteX4" fmla="*/ 201119 w 241963"/>
                      <a:gd name="connsiteY4" fmla="*/ 55034 h 335756"/>
                      <a:gd name="connsiteX5" fmla="*/ 173336 w 241963"/>
                      <a:gd name="connsiteY5" fmla="*/ 85725 h 335756"/>
                      <a:gd name="connsiteX6" fmla="*/ 168574 w 241963"/>
                      <a:gd name="connsiteY6" fmla="*/ 161925 h 335756"/>
                      <a:gd name="connsiteX7" fmla="*/ 177306 w 241963"/>
                      <a:gd name="connsiteY7" fmla="*/ 216430 h 335756"/>
                      <a:gd name="connsiteX8" fmla="*/ 192386 w 241963"/>
                      <a:gd name="connsiteY8" fmla="*/ 247650 h 335756"/>
                      <a:gd name="connsiteX9" fmla="*/ 236573 w 241963"/>
                      <a:gd name="connsiteY9" fmla="*/ 254794 h 335756"/>
                      <a:gd name="connsiteX10" fmla="*/ 111690 w 241963"/>
                      <a:gd name="connsiteY10" fmla="*/ 335756 h 335756"/>
                      <a:gd name="connsiteX11" fmla="*/ 13794 w 241963"/>
                      <a:gd name="connsiteY11" fmla="*/ 233098 h 335756"/>
                      <a:gd name="connsiteX12" fmla="*/ 37606 w 241963"/>
                      <a:gd name="connsiteY12" fmla="*/ 47890 h 335756"/>
                      <a:gd name="connsiteX0" fmla="*/ 44222 w 248579"/>
                      <a:gd name="connsiteY0" fmla="*/ 47890 h 335756"/>
                      <a:gd name="connsiteX1" fmla="*/ 75443 w 248579"/>
                      <a:gd name="connsiteY1" fmla="*/ 16669 h 335756"/>
                      <a:gd name="connsiteX2" fmla="*/ 139472 w 248579"/>
                      <a:gd name="connsiteY2" fmla="*/ 2381 h 335756"/>
                      <a:gd name="connsiteX3" fmla="*/ 200326 w 248579"/>
                      <a:gd name="connsiteY3" fmla="*/ 0 h 335756"/>
                      <a:gd name="connsiteX4" fmla="*/ 207735 w 248579"/>
                      <a:gd name="connsiteY4" fmla="*/ 55034 h 335756"/>
                      <a:gd name="connsiteX5" fmla="*/ 179952 w 248579"/>
                      <a:gd name="connsiteY5" fmla="*/ 85725 h 335756"/>
                      <a:gd name="connsiteX6" fmla="*/ 175190 w 248579"/>
                      <a:gd name="connsiteY6" fmla="*/ 161925 h 335756"/>
                      <a:gd name="connsiteX7" fmla="*/ 183922 w 248579"/>
                      <a:gd name="connsiteY7" fmla="*/ 216430 h 335756"/>
                      <a:gd name="connsiteX8" fmla="*/ 199002 w 248579"/>
                      <a:gd name="connsiteY8" fmla="*/ 247650 h 335756"/>
                      <a:gd name="connsiteX9" fmla="*/ 243189 w 248579"/>
                      <a:gd name="connsiteY9" fmla="*/ 254794 h 335756"/>
                      <a:gd name="connsiteX10" fmla="*/ 118306 w 248579"/>
                      <a:gd name="connsiteY10" fmla="*/ 335756 h 335756"/>
                      <a:gd name="connsiteX11" fmla="*/ 13266 w 248579"/>
                      <a:gd name="connsiteY11" fmla="*/ 173567 h 335756"/>
                      <a:gd name="connsiteX12" fmla="*/ 44222 w 248579"/>
                      <a:gd name="connsiteY12" fmla="*/ 47890 h 335756"/>
                      <a:gd name="connsiteX0" fmla="*/ 42013 w 246370"/>
                      <a:gd name="connsiteY0" fmla="*/ 47890 h 335756"/>
                      <a:gd name="connsiteX1" fmla="*/ 73234 w 246370"/>
                      <a:gd name="connsiteY1" fmla="*/ 16669 h 335756"/>
                      <a:gd name="connsiteX2" fmla="*/ 137263 w 246370"/>
                      <a:gd name="connsiteY2" fmla="*/ 2381 h 335756"/>
                      <a:gd name="connsiteX3" fmla="*/ 198117 w 246370"/>
                      <a:gd name="connsiteY3" fmla="*/ 0 h 335756"/>
                      <a:gd name="connsiteX4" fmla="*/ 205526 w 246370"/>
                      <a:gd name="connsiteY4" fmla="*/ 55034 h 335756"/>
                      <a:gd name="connsiteX5" fmla="*/ 177743 w 246370"/>
                      <a:gd name="connsiteY5" fmla="*/ 85725 h 335756"/>
                      <a:gd name="connsiteX6" fmla="*/ 172981 w 246370"/>
                      <a:gd name="connsiteY6" fmla="*/ 161925 h 335756"/>
                      <a:gd name="connsiteX7" fmla="*/ 181713 w 246370"/>
                      <a:gd name="connsiteY7" fmla="*/ 216430 h 335756"/>
                      <a:gd name="connsiteX8" fmla="*/ 196793 w 246370"/>
                      <a:gd name="connsiteY8" fmla="*/ 247650 h 335756"/>
                      <a:gd name="connsiteX9" fmla="*/ 240980 w 246370"/>
                      <a:gd name="connsiteY9" fmla="*/ 254794 h 335756"/>
                      <a:gd name="connsiteX10" fmla="*/ 116097 w 246370"/>
                      <a:gd name="connsiteY10" fmla="*/ 335756 h 335756"/>
                      <a:gd name="connsiteX11" fmla="*/ 13438 w 246370"/>
                      <a:gd name="connsiteY11" fmla="*/ 237860 h 335756"/>
                      <a:gd name="connsiteX12" fmla="*/ 42013 w 246370"/>
                      <a:gd name="connsiteY12" fmla="*/ 47890 h 335756"/>
                      <a:gd name="connsiteX0" fmla="*/ 32538 w 236895"/>
                      <a:gd name="connsiteY0" fmla="*/ 47890 h 335756"/>
                      <a:gd name="connsiteX1" fmla="*/ 63759 w 236895"/>
                      <a:gd name="connsiteY1" fmla="*/ 16669 h 335756"/>
                      <a:gd name="connsiteX2" fmla="*/ 127788 w 236895"/>
                      <a:gd name="connsiteY2" fmla="*/ 2381 h 335756"/>
                      <a:gd name="connsiteX3" fmla="*/ 188642 w 236895"/>
                      <a:gd name="connsiteY3" fmla="*/ 0 h 335756"/>
                      <a:gd name="connsiteX4" fmla="*/ 196051 w 236895"/>
                      <a:gd name="connsiteY4" fmla="*/ 55034 h 335756"/>
                      <a:gd name="connsiteX5" fmla="*/ 168268 w 236895"/>
                      <a:gd name="connsiteY5" fmla="*/ 85725 h 335756"/>
                      <a:gd name="connsiteX6" fmla="*/ 163506 w 236895"/>
                      <a:gd name="connsiteY6" fmla="*/ 161925 h 335756"/>
                      <a:gd name="connsiteX7" fmla="*/ 172238 w 236895"/>
                      <a:gd name="connsiteY7" fmla="*/ 216430 h 335756"/>
                      <a:gd name="connsiteX8" fmla="*/ 187318 w 236895"/>
                      <a:gd name="connsiteY8" fmla="*/ 247650 h 335756"/>
                      <a:gd name="connsiteX9" fmla="*/ 231505 w 236895"/>
                      <a:gd name="connsiteY9" fmla="*/ 254794 h 335756"/>
                      <a:gd name="connsiteX10" fmla="*/ 106622 w 236895"/>
                      <a:gd name="connsiteY10" fmla="*/ 335756 h 335756"/>
                      <a:gd name="connsiteX11" fmla="*/ 3963 w 236895"/>
                      <a:gd name="connsiteY11" fmla="*/ 237860 h 335756"/>
                      <a:gd name="connsiteX12" fmla="*/ 32538 w 236895"/>
                      <a:gd name="connsiteY12" fmla="*/ 47890 h 335756"/>
                      <a:gd name="connsiteX0" fmla="*/ 13488 w 236895"/>
                      <a:gd name="connsiteY0" fmla="*/ 69321 h 335756"/>
                      <a:gd name="connsiteX1" fmla="*/ 63759 w 236895"/>
                      <a:gd name="connsiteY1" fmla="*/ 16669 h 335756"/>
                      <a:gd name="connsiteX2" fmla="*/ 127788 w 236895"/>
                      <a:gd name="connsiteY2" fmla="*/ 2381 h 335756"/>
                      <a:gd name="connsiteX3" fmla="*/ 188642 w 236895"/>
                      <a:gd name="connsiteY3" fmla="*/ 0 h 335756"/>
                      <a:gd name="connsiteX4" fmla="*/ 196051 w 236895"/>
                      <a:gd name="connsiteY4" fmla="*/ 55034 h 335756"/>
                      <a:gd name="connsiteX5" fmla="*/ 168268 w 236895"/>
                      <a:gd name="connsiteY5" fmla="*/ 85725 h 335756"/>
                      <a:gd name="connsiteX6" fmla="*/ 163506 w 236895"/>
                      <a:gd name="connsiteY6" fmla="*/ 161925 h 335756"/>
                      <a:gd name="connsiteX7" fmla="*/ 172238 w 236895"/>
                      <a:gd name="connsiteY7" fmla="*/ 216430 h 335756"/>
                      <a:gd name="connsiteX8" fmla="*/ 187318 w 236895"/>
                      <a:gd name="connsiteY8" fmla="*/ 247650 h 335756"/>
                      <a:gd name="connsiteX9" fmla="*/ 231505 w 236895"/>
                      <a:gd name="connsiteY9" fmla="*/ 254794 h 335756"/>
                      <a:gd name="connsiteX10" fmla="*/ 106622 w 236895"/>
                      <a:gd name="connsiteY10" fmla="*/ 335756 h 335756"/>
                      <a:gd name="connsiteX11" fmla="*/ 3963 w 236895"/>
                      <a:gd name="connsiteY11" fmla="*/ 237860 h 335756"/>
                      <a:gd name="connsiteX12" fmla="*/ 13488 w 236895"/>
                      <a:gd name="connsiteY12" fmla="*/ 69321 h 335756"/>
                      <a:gd name="connsiteX0" fmla="*/ 13488 w 236895"/>
                      <a:gd name="connsiteY0" fmla="*/ 69321 h 335756"/>
                      <a:gd name="connsiteX1" fmla="*/ 54234 w 236895"/>
                      <a:gd name="connsiteY1" fmla="*/ 16669 h 335756"/>
                      <a:gd name="connsiteX2" fmla="*/ 127788 w 236895"/>
                      <a:gd name="connsiteY2" fmla="*/ 2381 h 335756"/>
                      <a:gd name="connsiteX3" fmla="*/ 188642 w 236895"/>
                      <a:gd name="connsiteY3" fmla="*/ 0 h 335756"/>
                      <a:gd name="connsiteX4" fmla="*/ 196051 w 236895"/>
                      <a:gd name="connsiteY4" fmla="*/ 55034 h 335756"/>
                      <a:gd name="connsiteX5" fmla="*/ 168268 w 236895"/>
                      <a:gd name="connsiteY5" fmla="*/ 85725 h 335756"/>
                      <a:gd name="connsiteX6" fmla="*/ 163506 w 236895"/>
                      <a:gd name="connsiteY6" fmla="*/ 161925 h 335756"/>
                      <a:gd name="connsiteX7" fmla="*/ 172238 w 236895"/>
                      <a:gd name="connsiteY7" fmla="*/ 216430 h 335756"/>
                      <a:gd name="connsiteX8" fmla="*/ 187318 w 236895"/>
                      <a:gd name="connsiteY8" fmla="*/ 247650 h 335756"/>
                      <a:gd name="connsiteX9" fmla="*/ 231505 w 236895"/>
                      <a:gd name="connsiteY9" fmla="*/ 254794 h 335756"/>
                      <a:gd name="connsiteX10" fmla="*/ 106622 w 236895"/>
                      <a:gd name="connsiteY10" fmla="*/ 335756 h 335756"/>
                      <a:gd name="connsiteX11" fmla="*/ 3963 w 236895"/>
                      <a:gd name="connsiteY11" fmla="*/ 237860 h 335756"/>
                      <a:gd name="connsiteX12" fmla="*/ 13488 w 236895"/>
                      <a:gd name="connsiteY12" fmla="*/ 69321 h 335756"/>
                      <a:gd name="connsiteX0" fmla="*/ 22743 w 246150"/>
                      <a:gd name="connsiteY0" fmla="*/ 69321 h 335756"/>
                      <a:gd name="connsiteX1" fmla="*/ 63489 w 246150"/>
                      <a:gd name="connsiteY1" fmla="*/ 16669 h 335756"/>
                      <a:gd name="connsiteX2" fmla="*/ 137043 w 246150"/>
                      <a:gd name="connsiteY2" fmla="*/ 2381 h 335756"/>
                      <a:gd name="connsiteX3" fmla="*/ 197897 w 246150"/>
                      <a:gd name="connsiteY3" fmla="*/ 0 h 335756"/>
                      <a:gd name="connsiteX4" fmla="*/ 205306 w 246150"/>
                      <a:gd name="connsiteY4" fmla="*/ 55034 h 335756"/>
                      <a:gd name="connsiteX5" fmla="*/ 177523 w 246150"/>
                      <a:gd name="connsiteY5" fmla="*/ 85725 h 335756"/>
                      <a:gd name="connsiteX6" fmla="*/ 172761 w 246150"/>
                      <a:gd name="connsiteY6" fmla="*/ 161925 h 335756"/>
                      <a:gd name="connsiteX7" fmla="*/ 181493 w 246150"/>
                      <a:gd name="connsiteY7" fmla="*/ 216430 h 335756"/>
                      <a:gd name="connsiteX8" fmla="*/ 196573 w 246150"/>
                      <a:gd name="connsiteY8" fmla="*/ 247650 h 335756"/>
                      <a:gd name="connsiteX9" fmla="*/ 240760 w 246150"/>
                      <a:gd name="connsiteY9" fmla="*/ 254794 h 335756"/>
                      <a:gd name="connsiteX10" fmla="*/ 115877 w 246150"/>
                      <a:gd name="connsiteY10" fmla="*/ 335756 h 335756"/>
                      <a:gd name="connsiteX11" fmla="*/ 3693 w 246150"/>
                      <a:gd name="connsiteY11" fmla="*/ 225954 h 335756"/>
                      <a:gd name="connsiteX12" fmla="*/ 22743 w 246150"/>
                      <a:gd name="connsiteY12" fmla="*/ 69321 h 335756"/>
                      <a:gd name="connsiteX0" fmla="*/ 21226 w 244633"/>
                      <a:gd name="connsiteY0" fmla="*/ 69321 h 336283"/>
                      <a:gd name="connsiteX1" fmla="*/ 61972 w 244633"/>
                      <a:gd name="connsiteY1" fmla="*/ 16669 h 336283"/>
                      <a:gd name="connsiteX2" fmla="*/ 135526 w 244633"/>
                      <a:gd name="connsiteY2" fmla="*/ 2381 h 336283"/>
                      <a:gd name="connsiteX3" fmla="*/ 196380 w 244633"/>
                      <a:gd name="connsiteY3" fmla="*/ 0 h 336283"/>
                      <a:gd name="connsiteX4" fmla="*/ 203789 w 244633"/>
                      <a:gd name="connsiteY4" fmla="*/ 55034 h 336283"/>
                      <a:gd name="connsiteX5" fmla="*/ 176006 w 244633"/>
                      <a:gd name="connsiteY5" fmla="*/ 85725 h 336283"/>
                      <a:gd name="connsiteX6" fmla="*/ 171244 w 244633"/>
                      <a:gd name="connsiteY6" fmla="*/ 161925 h 336283"/>
                      <a:gd name="connsiteX7" fmla="*/ 179976 w 244633"/>
                      <a:gd name="connsiteY7" fmla="*/ 216430 h 336283"/>
                      <a:gd name="connsiteX8" fmla="*/ 195056 w 244633"/>
                      <a:gd name="connsiteY8" fmla="*/ 247650 h 336283"/>
                      <a:gd name="connsiteX9" fmla="*/ 239243 w 244633"/>
                      <a:gd name="connsiteY9" fmla="*/ 254794 h 336283"/>
                      <a:gd name="connsiteX10" fmla="*/ 114360 w 244633"/>
                      <a:gd name="connsiteY10" fmla="*/ 335756 h 336283"/>
                      <a:gd name="connsiteX11" fmla="*/ 2176 w 244633"/>
                      <a:gd name="connsiteY11" fmla="*/ 225954 h 336283"/>
                      <a:gd name="connsiteX12" fmla="*/ 21226 w 244633"/>
                      <a:gd name="connsiteY12" fmla="*/ 69321 h 336283"/>
                      <a:gd name="connsiteX0" fmla="*/ 21226 w 244633"/>
                      <a:gd name="connsiteY0" fmla="*/ 69321 h 335756"/>
                      <a:gd name="connsiteX1" fmla="*/ 61972 w 244633"/>
                      <a:gd name="connsiteY1" fmla="*/ 16669 h 335756"/>
                      <a:gd name="connsiteX2" fmla="*/ 135526 w 244633"/>
                      <a:gd name="connsiteY2" fmla="*/ 2381 h 335756"/>
                      <a:gd name="connsiteX3" fmla="*/ 196380 w 244633"/>
                      <a:gd name="connsiteY3" fmla="*/ 0 h 335756"/>
                      <a:gd name="connsiteX4" fmla="*/ 203789 w 244633"/>
                      <a:gd name="connsiteY4" fmla="*/ 55034 h 335756"/>
                      <a:gd name="connsiteX5" fmla="*/ 176006 w 244633"/>
                      <a:gd name="connsiteY5" fmla="*/ 85725 h 335756"/>
                      <a:gd name="connsiteX6" fmla="*/ 171244 w 244633"/>
                      <a:gd name="connsiteY6" fmla="*/ 161925 h 335756"/>
                      <a:gd name="connsiteX7" fmla="*/ 179976 w 244633"/>
                      <a:gd name="connsiteY7" fmla="*/ 216430 h 335756"/>
                      <a:gd name="connsiteX8" fmla="*/ 195056 w 244633"/>
                      <a:gd name="connsiteY8" fmla="*/ 247650 h 335756"/>
                      <a:gd name="connsiteX9" fmla="*/ 239243 w 244633"/>
                      <a:gd name="connsiteY9" fmla="*/ 254794 h 335756"/>
                      <a:gd name="connsiteX10" fmla="*/ 114360 w 244633"/>
                      <a:gd name="connsiteY10" fmla="*/ 335756 h 335756"/>
                      <a:gd name="connsiteX11" fmla="*/ 2176 w 244633"/>
                      <a:gd name="connsiteY11" fmla="*/ 225954 h 335756"/>
                      <a:gd name="connsiteX12" fmla="*/ 21226 w 244633"/>
                      <a:gd name="connsiteY12" fmla="*/ 69321 h 335756"/>
                      <a:gd name="connsiteX0" fmla="*/ 21226 w 244633"/>
                      <a:gd name="connsiteY0" fmla="*/ 69321 h 340304"/>
                      <a:gd name="connsiteX1" fmla="*/ 61972 w 244633"/>
                      <a:gd name="connsiteY1" fmla="*/ 16669 h 340304"/>
                      <a:gd name="connsiteX2" fmla="*/ 135526 w 244633"/>
                      <a:gd name="connsiteY2" fmla="*/ 2381 h 340304"/>
                      <a:gd name="connsiteX3" fmla="*/ 196380 w 244633"/>
                      <a:gd name="connsiteY3" fmla="*/ 0 h 340304"/>
                      <a:gd name="connsiteX4" fmla="*/ 203789 w 244633"/>
                      <a:gd name="connsiteY4" fmla="*/ 55034 h 340304"/>
                      <a:gd name="connsiteX5" fmla="*/ 176006 w 244633"/>
                      <a:gd name="connsiteY5" fmla="*/ 85725 h 340304"/>
                      <a:gd name="connsiteX6" fmla="*/ 171244 w 244633"/>
                      <a:gd name="connsiteY6" fmla="*/ 161925 h 340304"/>
                      <a:gd name="connsiteX7" fmla="*/ 179976 w 244633"/>
                      <a:gd name="connsiteY7" fmla="*/ 216430 h 340304"/>
                      <a:gd name="connsiteX8" fmla="*/ 195056 w 244633"/>
                      <a:gd name="connsiteY8" fmla="*/ 247650 h 340304"/>
                      <a:gd name="connsiteX9" fmla="*/ 239243 w 244633"/>
                      <a:gd name="connsiteY9" fmla="*/ 254794 h 340304"/>
                      <a:gd name="connsiteX10" fmla="*/ 114360 w 244633"/>
                      <a:gd name="connsiteY10" fmla="*/ 335756 h 340304"/>
                      <a:gd name="connsiteX11" fmla="*/ 42655 w 244633"/>
                      <a:gd name="connsiteY11" fmla="*/ 323850 h 340304"/>
                      <a:gd name="connsiteX12" fmla="*/ 2176 w 244633"/>
                      <a:gd name="connsiteY12" fmla="*/ 225954 h 340304"/>
                      <a:gd name="connsiteX13" fmla="*/ 21226 w 244633"/>
                      <a:gd name="connsiteY13" fmla="*/ 69321 h 340304"/>
                      <a:gd name="connsiteX0" fmla="*/ 19186 w 242593"/>
                      <a:gd name="connsiteY0" fmla="*/ 69321 h 340304"/>
                      <a:gd name="connsiteX1" fmla="*/ 59932 w 242593"/>
                      <a:gd name="connsiteY1" fmla="*/ 16669 h 340304"/>
                      <a:gd name="connsiteX2" fmla="*/ 133486 w 242593"/>
                      <a:gd name="connsiteY2" fmla="*/ 2381 h 340304"/>
                      <a:gd name="connsiteX3" fmla="*/ 194340 w 242593"/>
                      <a:gd name="connsiteY3" fmla="*/ 0 h 340304"/>
                      <a:gd name="connsiteX4" fmla="*/ 201749 w 242593"/>
                      <a:gd name="connsiteY4" fmla="*/ 55034 h 340304"/>
                      <a:gd name="connsiteX5" fmla="*/ 173966 w 242593"/>
                      <a:gd name="connsiteY5" fmla="*/ 85725 h 340304"/>
                      <a:gd name="connsiteX6" fmla="*/ 169204 w 242593"/>
                      <a:gd name="connsiteY6" fmla="*/ 161925 h 340304"/>
                      <a:gd name="connsiteX7" fmla="*/ 177936 w 242593"/>
                      <a:gd name="connsiteY7" fmla="*/ 216430 h 340304"/>
                      <a:gd name="connsiteX8" fmla="*/ 193016 w 242593"/>
                      <a:gd name="connsiteY8" fmla="*/ 247650 h 340304"/>
                      <a:gd name="connsiteX9" fmla="*/ 237203 w 242593"/>
                      <a:gd name="connsiteY9" fmla="*/ 254794 h 340304"/>
                      <a:gd name="connsiteX10" fmla="*/ 112320 w 242593"/>
                      <a:gd name="connsiteY10" fmla="*/ 335756 h 340304"/>
                      <a:gd name="connsiteX11" fmla="*/ 40615 w 242593"/>
                      <a:gd name="connsiteY11" fmla="*/ 323850 h 340304"/>
                      <a:gd name="connsiteX12" fmla="*/ 136 w 242593"/>
                      <a:gd name="connsiteY12" fmla="*/ 225954 h 340304"/>
                      <a:gd name="connsiteX13" fmla="*/ 19186 w 242593"/>
                      <a:gd name="connsiteY13" fmla="*/ 69321 h 340304"/>
                      <a:gd name="connsiteX0" fmla="*/ 19411 w 242818"/>
                      <a:gd name="connsiteY0" fmla="*/ 69321 h 340304"/>
                      <a:gd name="connsiteX1" fmla="*/ 60157 w 242818"/>
                      <a:gd name="connsiteY1" fmla="*/ 16669 h 340304"/>
                      <a:gd name="connsiteX2" fmla="*/ 133711 w 242818"/>
                      <a:gd name="connsiteY2" fmla="*/ 2381 h 340304"/>
                      <a:gd name="connsiteX3" fmla="*/ 194565 w 242818"/>
                      <a:gd name="connsiteY3" fmla="*/ 0 h 340304"/>
                      <a:gd name="connsiteX4" fmla="*/ 201974 w 242818"/>
                      <a:gd name="connsiteY4" fmla="*/ 55034 h 340304"/>
                      <a:gd name="connsiteX5" fmla="*/ 174191 w 242818"/>
                      <a:gd name="connsiteY5" fmla="*/ 85725 h 340304"/>
                      <a:gd name="connsiteX6" fmla="*/ 169429 w 242818"/>
                      <a:gd name="connsiteY6" fmla="*/ 161925 h 340304"/>
                      <a:gd name="connsiteX7" fmla="*/ 178161 w 242818"/>
                      <a:gd name="connsiteY7" fmla="*/ 216430 h 340304"/>
                      <a:gd name="connsiteX8" fmla="*/ 193241 w 242818"/>
                      <a:gd name="connsiteY8" fmla="*/ 247650 h 340304"/>
                      <a:gd name="connsiteX9" fmla="*/ 237428 w 242818"/>
                      <a:gd name="connsiteY9" fmla="*/ 254794 h 340304"/>
                      <a:gd name="connsiteX10" fmla="*/ 112545 w 242818"/>
                      <a:gd name="connsiteY10" fmla="*/ 335756 h 340304"/>
                      <a:gd name="connsiteX11" fmla="*/ 40840 w 242818"/>
                      <a:gd name="connsiteY11" fmla="*/ 323850 h 340304"/>
                      <a:gd name="connsiteX12" fmla="*/ 361 w 242818"/>
                      <a:gd name="connsiteY12" fmla="*/ 225954 h 340304"/>
                      <a:gd name="connsiteX13" fmla="*/ 19411 w 242818"/>
                      <a:gd name="connsiteY13" fmla="*/ 69321 h 340304"/>
                      <a:gd name="connsiteX0" fmla="*/ 19411 w 242818"/>
                      <a:gd name="connsiteY0" fmla="*/ 69321 h 340304"/>
                      <a:gd name="connsiteX1" fmla="*/ 57776 w 242818"/>
                      <a:gd name="connsiteY1" fmla="*/ 9525 h 340304"/>
                      <a:gd name="connsiteX2" fmla="*/ 133711 w 242818"/>
                      <a:gd name="connsiteY2" fmla="*/ 2381 h 340304"/>
                      <a:gd name="connsiteX3" fmla="*/ 194565 w 242818"/>
                      <a:gd name="connsiteY3" fmla="*/ 0 h 340304"/>
                      <a:gd name="connsiteX4" fmla="*/ 201974 w 242818"/>
                      <a:gd name="connsiteY4" fmla="*/ 55034 h 340304"/>
                      <a:gd name="connsiteX5" fmla="*/ 174191 w 242818"/>
                      <a:gd name="connsiteY5" fmla="*/ 85725 h 340304"/>
                      <a:gd name="connsiteX6" fmla="*/ 169429 w 242818"/>
                      <a:gd name="connsiteY6" fmla="*/ 161925 h 340304"/>
                      <a:gd name="connsiteX7" fmla="*/ 178161 w 242818"/>
                      <a:gd name="connsiteY7" fmla="*/ 216430 h 340304"/>
                      <a:gd name="connsiteX8" fmla="*/ 193241 w 242818"/>
                      <a:gd name="connsiteY8" fmla="*/ 247650 h 340304"/>
                      <a:gd name="connsiteX9" fmla="*/ 237428 w 242818"/>
                      <a:gd name="connsiteY9" fmla="*/ 254794 h 340304"/>
                      <a:gd name="connsiteX10" fmla="*/ 112545 w 242818"/>
                      <a:gd name="connsiteY10" fmla="*/ 335756 h 340304"/>
                      <a:gd name="connsiteX11" fmla="*/ 40840 w 242818"/>
                      <a:gd name="connsiteY11" fmla="*/ 323850 h 340304"/>
                      <a:gd name="connsiteX12" fmla="*/ 361 w 242818"/>
                      <a:gd name="connsiteY12" fmla="*/ 225954 h 340304"/>
                      <a:gd name="connsiteX13" fmla="*/ 19411 w 242818"/>
                      <a:gd name="connsiteY13" fmla="*/ 69321 h 340304"/>
                      <a:gd name="connsiteX0" fmla="*/ 19411 w 242818"/>
                      <a:gd name="connsiteY0" fmla="*/ 69321 h 340304"/>
                      <a:gd name="connsiteX1" fmla="*/ 57776 w 242818"/>
                      <a:gd name="connsiteY1" fmla="*/ 9525 h 340304"/>
                      <a:gd name="connsiteX2" fmla="*/ 133711 w 242818"/>
                      <a:gd name="connsiteY2" fmla="*/ 2381 h 340304"/>
                      <a:gd name="connsiteX3" fmla="*/ 194565 w 242818"/>
                      <a:gd name="connsiteY3" fmla="*/ 0 h 340304"/>
                      <a:gd name="connsiteX4" fmla="*/ 201974 w 242818"/>
                      <a:gd name="connsiteY4" fmla="*/ 55034 h 340304"/>
                      <a:gd name="connsiteX5" fmla="*/ 174191 w 242818"/>
                      <a:gd name="connsiteY5" fmla="*/ 85725 h 340304"/>
                      <a:gd name="connsiteX6" fmla="*/ 159904 w 242818"/>
                      <a:gd name="connsiteY6" fmla="*/ 159544 h 340304"/>
                      <a:gd name="connsiteX7" fmla="*/ 178161 w 242818"/>
                      <a:gd name="connsiteY7" fmla="*/ 216430 h 340304"/>
                      <a:gd name="connsiteX8" fmla="*/ 193241 w 242818"/>
                      <a:gd name="connsiteY8" fmla="*/ 247650 h 340304"/>
                      <a:gd name="connsiteX9" fmla="*/ 237428 w 242818"/>
                      <a:gd name="connsiteY9" fmla="*/ 254794 h 340304"/>
                      <a:gd name="connsiteX10" fmla="*/ 112545 w 242818"/>
                      <a:gd name="connsiteY10" fmla="*/ 335756 h 340304"/>
                      <a:gd name="connsiteX11" fmla="*/ 40840 w 242818"/>
                      <a:gd name="connsiteY11" fmla="*/ 323850 h 340304"/>
                      <a:gd name="connsiteX12" fmla="*/ 361 w 242818"/>
                      <a:gd name="connsiteY12" fmla="*/ 225954 h 340304"/>
                      <a:gd name="connsiteX13" fmla="*/ 19411 w 242818"/>
                      <a:gd name="connsiteY13" fmla="*/ 69321 h 340304"/>
                      <a:gd name="connsiteX0" fmla="*/ 19411 w 242818"/>
                      <a:gd name="connsiteY0" fmla="*/ 69321 h 340304"/>
                      <a:gd name="connsiteX1" fmla="*/ 57776 w 242818"/>
                      <a:gd name="connsiteY1" fmla="*/ 9525 h 340304"/>
                      <a:gd name="connsiteX2" fmla="*/ 133711 w 242818"/>
                      <a:gd name="connsiteY2" fmla="*/ 2381 h 340304"/>
                      <a:gd name="connsiteX3" fmla="*/ 194565 w 242818"/>
                      <a:gd name="connsiteY3" fmla="*/ 0 h 340304"/>
                      <a:gd name="connsiteX4" fmla="*/ 201974 w 242818"/>
                      <a:gd name="connsiteY4" fmla="*/ 55034 h 340304"/>
                      <a:gd name="connsiteX5" fmla="*/ 174191 w 242818"/>
                      <a:gd name="connsiteY5" fmla="*/ 85725 h 340304"/>
                      <a:gd name="connsiteX6" fmla="*/ 159904 w 242818"/>
                      <a:gd name="connsiteY6" fmla="*/ 159544 h 340304"/>
                      <a:gd name="connsiteX7" fmla="*/ 171017 w 242818"/>
                      <a:gd name="connsiteY7" fmla="*/ 216430 h 340304"/>
                      <a:gd name="connsiteX8" fmla="*/ 193241 w 242818"/>
                      <a:gd name="connsiteY8" fmla="*/ 247650 h 340304"/>
                      <a:gd name="connsiteX9" fmla="*/ 237428 w 242818"/>
                      <a:gd name="connsiteY9" fmla="*/ 254794 h 340304"/>
                      <a:gd name="connsiteX10" fmla="*/ 112545 w 242818"/>
                      <a:gd name="connsiteY10" fmla="*/ 335756 h 340304"/>
                      <a:gd name="connsiteX11" fmla="*/ 40840 w 242818"/>
                      <a:gd name="connsiteY11" fmla="*/ 323850 h 340304"/>
                      <a:gd name="connsiteX12" fmla="*/ 361 w 242818"/>
                      <a:gd name="connsiteY12" fmla="*/ 225954 h 340304"/>
                      <a:gd name="connsiteX13" fmla="*/ 19411 w 242818"/>
                      <a:gd name="connsiteY13" fmla="*/ 69321 h 340304"/>
                      <a:gd name="connsiteX0" fmla="*/ 19411 w 213748"/>
                      <a:gd name="connsiteY0" fmla="*/ 69321 h 340304"/>
                      <a:gd name="connsiteX1" fmla="*/ 57776 w 213748"/>
                      <a:gd name="connsiteY1" fmla="*/ 9525 h 340304"/>
                      <a:gd name="connsiteX2" fmla="*/ 133711 w 213748"/>
                      <a:gd name="connsiteY2" fmla="*/ 2381 h 340304"/>
                      <a:gd name="connsiteX3" fmla="*/ 194565 w 213748"/>
                      <a:gd name="connsiteY3" fmla="*/ 0 h 340304"/>
                      <a:gd name="connsiteX4" fmla="*/ 201974 w 213748"/>
                      <a:gd name="connsiteY4" fmla="*/ 55034 h 340304"/>
                      <a:gd name="connsiteX5" fmla="*/ 174191 w 213748"/>
                      <a:gd name="connsiteY5" fmla="*/ 85725 h 340304"/>
                      <a:gd name="connsiteX6" fmla="*/ 159904 w 213748"/>
                      <a:gd name="connsiteY6" fmla="*/ 159544 h 340304"/>
                      <a:gd name="connsiteX7" fmla="*/ 171017 w 213748"/>
                      <a:gd name="connsiteY7" fmla="*/ 216430 h 340304"/>
                      <a:gd name="connsiteX8" fmla="*/ 193241 w 213748"/>
                      <a:gd name="connsiteY8" fmla="*/ 247650 h 340304"/>
                      <a:gd name="connsiteX9" fmla="*/ 204091 w 213748"/>
                      <a:gd name="connsiteY9" fmla="*/ 266701 h 340304"/>
                      <a:gd name="connsiteX10" fmla="*/ 112545 w 213748"/>
                      <a:gd name="connsiteY10" fmla="*/ 335756 h 340304"/>
                      <a:gd name="connsiteX11" fmla="*/ 40840 w 213748"/>
                      <a:gd name="connsiteY11" fmla="*/ 323850 h 340304"/>
                      <a:gd name="connsiteX12" fmla="*/ 361 w 213748"/>
                      <a:gd name="connsiteY12" fmla="*/ 225954 h 340304"/>
                      <a:gd name="connsiteX13" fmla="*/ 19411 w 213748"/>
                      <a:gd name="connsiteY13" fmla="*/ 69321 h 340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13748" h="340304">
                        <a:moveTo>
                          <a:pt x="19411" y="69321"/>
                        </a:moveTo>
                        <a:cubicBezTo>
                          <a:pt x="19411" y="52078"/>
                          <a:pt x="40533" y="9525"/>
                          <a:pt x="57776" y="9525"/>
                        </a:cubicBezTo>
                        <a:cubicBezTo>
                          <a:pt x="79119" y="9525"/>
                          <a:pt x="112368" y="2381"/>
                          <a:pt x="133711" y="2381"/>
                        </a:cubicBezTo>
                        <a:cubicBezTo>
                          <a:pt x="153996" y="2381"/>
                          <a:pt x="174280" y="0"/>
                          <a:pt x="194565" y="0"/>
                        </a:cubicBezTo>
                        <a:cubicBezTo>
                          <a:pt x="211808" y="0"/>
                          <a:pt x="201974" y="37791"/>
                          <a:pt x="201974" y="55034"/>
                        </a:cubicBezTo>
                        <a:cubicBezTo>
                          <a:pt x="201753" y="72099"/>
                          <a:pt x="178424" y="67910"/>
                          <a:pt x="174191" y="85725"/>
                        </a:cubicBezTo>
                        <a:cubicBezTo>
                          <a:pt x="169958" y="103540"/>
                          <a:pt x="160433" y="140935"/>
                          <a:pt x="159904" y="159544"/>
                        </a:cubicBezTo>
                        <a:cubicBezTo>
                          <a:pt x="159375" y="178153"/>
                          <a:pt x="164667" y="204127"/>
                          <a:pt x="171017" y="216430"/>
                        </a:cubicBezTo>
                        <a:cubicBezTo>
                          <a:pt x="177367" y="228733"/>
                          <a:pt x="183363" y="241256"/>
                          <a:pt x="193241" y="247650"/>
                        </a:cubicBezTo>
                        <a:cubicBezTo>
                          <a:pt x="203119" y="254044"/>
                          <a:pt x="227066" y="260351"/>
                          <a:pt x="204091" y="266701"/>
                        </a:cubicBezTo>
                        <a:cubicBezTo>
                          <a:pt x="157701" y="286544"/>
                          <a:pt x="135123" y="301625"/>
                          <a:pt x="112545" y="335756"/>
                        </a:cubicBezTo>
                        <a:cubicBezTo>
                          <a:pt x="82955" y="343693"/>
                          <a:pt x="59537" y="342150"/>
                          <a:pt x="40840" y="323850"/>
                        </a:cubicBezTo>
                        <a:cubicBezTo>
                          <a:pt x="22143" y="305550"/>
                          <a:pt x="7108" y="264804"/>
                          <a:pt x="361" y="225954"/>
                        </a:cubicBezTo>
                        <a:cubicBezTo>
                          <a:pt x="-1228" y="147548"/>
                          <a:pt x="1949" y="131057"/>
                          <a:pt x="19411" y="69321"/>
                        </a:cubicBezTo>
                        <a:close/>
                      </a:path>
                    </a:pathLst>
                  </a:custGeom>
                  <a:solidFill>
                    <a:srgbClr val="8E11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8" name="Freeform: Shape 137">
                    <a:extLst>
                      <a:ext uri="{FF2B5EF4-FFF2-40B4-BE49-F238E27FC236}">
                        <a16:creationId xmlns:a16="http://schemas.microsoft.com/office/drawing/2014/main" id="{07C562B4-9C62-4FAF-8A03-D66122CCAC8F}"/>
                      </a:ext>
                    </a:extLst>
                  </p:cNvPr>
                  <p:cNvSpPr/>
                  <p:nvPr/>
                </p:nvSpPr>
                <p:spPr>
                  <a:xfrm rot="21423568">
                    <a:off x="5147753" y="2856983"/>
                    <a:ext cx="199549" cy="75180"/>
                  </a:xfrm>
                  <a:custGeom>
                    <a:avLst/>
                    <a:gdLst>
                      <a:gd name="connsiteX0" fmla="*/ 179039 w 188353"/>
                      <a:gd name="connsiteY0" fmla="*/ 890 h 64888"/>
                      <a:gd name="connsiteX1" fmla="*/ 183615 w 188353"/>
                      <a:gd name="connsiteY1" fmla="*/ 56232 h 64888"/>
                      <a:gd name="connsiteX2" fmla="*/ 181887 w 188353"/>
                      <a:gd name="connsiteY2" fmla="*/ 59943 h 64888"/>
                      <a:gd name="connsiteX3" fmla="*/ 169949 w 188353"/>
                      <a:gd name="connsiteY3" fmla="*/ 64888 h 64888"/>
                      <a:gd name="connsiteX4" fmla="*/ 4884 w 188353"/>
                      <a:gd name="connsiteY4" fmla="*/ 64888 h 64888"/>
                      <a:gd name="connsiteX5" fmla="*/ 0 w 188353"/>
                      <a:gd name="connsiteY5" fmla="*/ 62864 h 64888"/>
                      <a:gd name="connsiteX6" fmla="*/ 559 w 188353"/>
                      <a:gd name="connsiteY6" fmla="*/ 61135 h 64888"/>
                      <a:gd name="connsiteX7" fmla="*/ 41941 w 188353"/>
                      <a:gd name="connsiteY7" fmla="*/ 3386 h 64888"/>
                      <a:gd name="connsiteX8" fmla="*/ 118143 w 188353"/>
                      <a:gd name="connsiteY8" fmla="*/ 147 h 64888"/>
                      <a:gd name="connsiteX9" fmla="*/ 179039 w 188353"/>
                      <a:gd name="connsiteY9" fmla="*/ 890 h 64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8353" h="64888">
                        <a:moveTo>
                          <a:pt x="179039" y="890"/>
                        </a:moveTo>
                        <a:cubicBezTo>
                          <a:pt x="196259" y="1775"/>
                          <a:pt x="184499" y="39012"/>
                          <a:pt x="183615" y="56232"/>
                        </a:cubicBezTo>
                        <a:lnTo>
                          <a:pt x="181887" y="59943"/>
                        </a:lnTo>
                        <a:lnTo>
                          <a:pt x="169949" y="64888"/>
                        </a:lnTo>
                        <a:lnTo>
                          <a:pt x="4884" y="64888"/>
                        </a:lnTo>
                        <a:lnTo>
                          <a:pt x="0" y="62864"/>
                        </a:lnTo>
                        <a:lnTo>
                          <a:pt x="559" y="61135"/>
                        </a:lnTo>
                        <a:cubicBezTo>
                          <a:pt x="1444" y="43915"/>
                          <a:pt x="24721" y="2501"/>
                          <a:pt x="41941" y="3386"/>
                        </a:cubicBezTo>
                        <a:cubicBezTo>
                          <a:pt x="63256" y="4481"/>
                          <a:pt x="96828" y="-948"/>
                          <a:pt x="118143" y="147"/>
                        </a:cubicBezTo>
                        <a:cubicBezTo>
                          <a:pt x="138401" y="1187"/>
                          <a:pt x="158780" y="-150"/>
                          <a:pt x="179039" y="89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26CEB6C9-94E3-4CB2-A94A-F7DA746B61D8}"/>
                    </a:ext>
                  </a:extLst>
                </p:cNvPr>
                <p:cNvSpPr/>
                <p:nvPr/>
              </p:nvSpPr>
              <p:spPr>
                <a:xfrm>
                  <a:off x="3486199" y="839961"/>
                  <a:ext cx="1027307" cy="1009693"/>
                </a:xfrm>
                <a:custGeom>
                  <a:avLst/>
                  <a:gdLst>
                    <a:gd name="connsiteX0" fmla="*/ 656491 w 1027307"/>
                    <a:gd name="connsiteY0" fmla="*/ 90 h 1009693"/>
                    <a:gd name="connsiteX1" fmla="*/ 767949 w 1027307"/>
                    <a:gd name="connsiteY1" fmla="*/ 26314 h 1009693"/>
                    <a:gd name="connsiteX2" fmla="*/ 782248 w 1027307"/>
                    <a:gd name="connsiteY2" fmla="*/ 34755 h 1009693"/>
                    <a:gd name="connsiteX3" fmla="*/ 777454 w 1027307"/>
                    <a:gd name="connsiteY3" fmla="*/ 59777 h 1009693"/>
                    <a:gd name="connsiteX4" fmla="*/ 768513 w 1027307"/>
                    <a:gd name="connsiteY4" fmla="*/ 140905 h 1009693"/>
                    <a:gd name="connsiteX5" fmla="*/ 821925 w 1027307"/>
                    <a:gd name="connsiteY5" fmla="*/ 414317 h 1009693"/>
                    <a:gd name="connsiteX6" fmla="*/ 928740 w 1027307"/>
                    <a:gd name="connsiteY6" fmla="*/ 564369 h 1009693"/>
                    <a:gd name="connsiteX7" fmla="*/ 980889 w 1027307"/>
                    <a:gd name="connsiteY7" fmla="*/ 655934 h 1009693"/>
                    <a:gd name="connsiteX8" fmla="*/ 540891 w 1027307"/>
                    <a:gd name="connsiteY8" fmla="*/ 987833 h 1009693"/>
                    <a:gd name="connsiteX9" fmla="*/ 196255 w 1027307"/>
                    <a:gd name="connsiteY9" fmla="*/ 930609 h 1009693"/>
                    <a:gd name="connsiteX10" fmla="*/ 1701 w 1027307"/>
                    <a:gd name="connsiteY10" fmla="*/ 460092 h 1009693"/>
                    <a:gd name="connsiteX11" fmla="*/ 0 w 1027307"/>
                    <a:gd name="connsiteY11" fmla="*/ 331719 h 1009693"/>
                    <a:gd name="connsiteX12" fmla="*/ 902 w 1027307"/>
                    <a:gd name="connsiteY12" fmla="*/ 233961 h 1009693"/>
                    <a:gd name="connsiteX13" fmla="*/ 18627 w 1027307"/>
                    <a:gd name="connsiteY13" fmla="*/ 200242 h 1009693"/>
                    <a:gd name="connsiteX14" fmla="*/ 439136 w 1027307"/>
                    <a:gd name="connsiteY14" fmla="*/ 159065 h 1009693"/>
                    <a:gd name="connsiteX15" fmla="*/ 656491 w 1027307"/>
                    <a:gd name="connsiteY15" fmla="*/ 90 h 10096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027307" h="1009693">
                      <a:moveTo>
                        <a:pt x="656491" y="90"/>
                      </a:moveTo>
                      <a:cubicBezTo>
                        <a:pt x="693823" y="-1043"/>
                        <a:pt x="731221" y="8634"/>
                        <a:pt x="767949" y="26314"/>
                      </a:cubicBezTo>
                      <a:lnTo>
                        <a:pt x="782248" y="34755"/>
                      </a:lnTo>
                      <a:lnTo>
                        <a:pt x="777454" y="59777"/>
                      </a:lnTo>
                      <a:cubicBezTo>
                        <a:pt x="772487" y="90542"/>
                        <a:pt x="769149" y="118545"/>
                        <a:pt x="768513" y="140905"/>
                      </a:cubicBezTo>
                      <a:cubicBezTo>
                        <a:pt x="765970" y="230346"/>
                        <a:pt x="791405" y="355185"/>
                        <a:pt x="821925" y="414317"/>
                      </a:cubicBezTo>
                      <a:cubicBezTo>
                        <a:pt x="852445" y="473448"/>
                        <a:pt x="881264" y="533638"/>
                        <a:pt x="928740" y="564369"/>
                      </a:cubicBezTo>
                      <a:cubicBezTo>
                        <a:pt x="976217" y="595101"/>
                        <a:pt x="1091313" y="625414"/>
                        <a:pt x="980889" y="655934"/>
                      </a:cubicBezTo>
                      <a:cubicBezTo>
                        <a:pt x="757924" y="751305"/>
                        <a:pt x="649408" y="823789"/>
                        <a:pt x="540891" y="987833"/>
                      </a:cubicBezTo>
                      <a:cubicBezTo>
                        <a:pt x="398673" y="1025981"/>
                        <a:pt x="286119" y="1018564"/>
                        <a:pt x="196255" y="930609"/>
                      </a:cubicBezTo>
                      <a:cubicBezTo>
                        <a:pt x="106392" y="842654"/>
                        <a:pt x="34129" y="646816"/>
                        <a:pt x="1701" y="460092"/>
                      </a:cubicBezTo>
                      <a:cubicBezTo>
                        <a:pt x="746" y="412987"/>
                        <a:pt x="150" y="370531"/>
                        <a:pt x="0" y="331719"/>
                      </a:cubicBezTo>
                      <a:lnTo>
                        <a:pt x="902" y="233961"/>
                      </a:lnTo>
                      <a:lnTo>
                        <a:pt x="18627" y="200242"/>
                      </a:lnTo>
                      <a:cubicBezTo>
                        <a:pt x="101054" y="70282"/>
                        <a:pt x="241061" y="46827"/>
                        <a:pt x="439136" y="159065"/>
                      </a:cubicBezTo>
                      <a:cubicBezTo>
                        <a:pt x="507420" y="47864"/>
                        <a:pt x="581826" y="2356"/>
                        <a:pt x="656491" y="90"/>
                      </a:cubicBezTo>
                      <a:close/>
                    </a:path>
                  </a:pathLst>
                </a:custGeom>
                <a:solidFill>
                  <a:srgbClr val="DD2E3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F0451B4D-3369-4BFA-8ADA-DF30650667F7}"/>
                </a:ext>
              </a:extLst>
            </p:cNvPr>
            <p:cNvSpPr/>
            <p:nvPr/>
          </p:nvSpPr>
          <p:spPr>
            <a:xfrm rot="19937783">
              <a:off x="4197062" y="1815019"/>
              <a:ext cx="292025" cy="59932"/>
            </a:xfrm>
            <a:custGeom>
              <a:avLst/>
              <a:gdLst>
                <a:gd name="connsiteX0" fmla="*/ 117239 w 119529"/>
                <a:gd name="connsiteY0" fmla="*/ 0 h 34393"/>
                <a:gd name="connsiteX1" fmla="*/ 119529 w 119529"/>
                <a:gd name="connsiteY1" fmla="*/ 3970 h 34393"/>
                <a:gd name="connsiteX2" fmla="*/ 32613 w 119529"/>
                <a:gd name="connsiteY2" fmla="*/ 34393 h 34393"/>
                <a:gd name="connsiteX3" fmla="*/ 0 w 119529"/>
                <a:gd name="connsiteY3" fmla="*/ 32088 h 34393"/>
                <a:gd name="connsiteX4" fmla="*/ 42442 w 119529"/>
                <a:gd name="connsiteY4" fmla="*/ 22166 h 34393"/>
                <a:gd name="connsiteX5" fmla="*/ 91853 w 119529"/>
                <a:gd name="connsiteY5" fmla="*/ 7633 h 34393"/>
                <a:gd name="connsiteX6" fmla="*/ 117239 w 119529"/>
                <a:gd name="connsiteY6" fmla="*/ 0 h 34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529" h="34393">
                  <a:moveTo>
                    <a:pt x="117239" y="0"/>
                  </a:moveTo>
                  <a:lnTo>
                    <a:pt x="119529" y="3970"/>
                  </a:lnTo>
                  <a:cubicBezTo>
                    <a:pt x="119529" y="20772"/>
                    <a:pt x="80615" y="34393"/>
                    <a:pt x="32613" y="34393"/>
                  </a:cubicBezTo>
                  <a:lnTo>
                    <a:pt x="0" y="32088"/>
                  </a:lnTo>
                  <a:lnTo>
                    <a:pt x="42442" y="22166"/>
                  </a:lnTo>
                  <a:cubicBezTo>
                    <a:pt x="59673" y="17457"/>
                    <a:pt x="76573" y="12329"/>
                    <a:pt x="91853" y="7633"/>
                  </a:cubicBezTo>
                  <a:lnTo>
                    <a:pt x="117239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6" name="Rectangle 55">
            <a:extLst>
              <a:ext uri="{FF2B5EF4-FFF2-40B4-BE49-F238E27FC236}">
                <a16:creationId xmlns:a16="http://schemas.microsoft.com/office/drawing/2014/main" id="{BF5613C9-7AB8-44EF-B68F-0D8DB1CD2A01}"/>
              </a:ext>
            </a:extLst>
          </p:cNvPr>
          <p:cNvSpPr/>
          <p:nvPr/>
        </p:nvSpPr>
        <p:spPr>
          <a:xfrm rot="18090123">
            <a:off x="8042601" y="3588662"/>
            <a:ext cx="466944" cy="392348"/>
          </a:xfrm>
          <a:custGeom>
            <a:avLst/>
            <a:gdLst>
              <a:gd name="connsiteX0" fmla="*/ 0 w 556086"/>
              <a:gd name="connsiteY0" fmla="*/ 0 h 723900"/>
              <a:gd name="connsiteX1" fmla="*/ 556086 w 556086"/>
              <a:gd name="connsiteY1" fmla="*/ 0 h 723900"/>
              <a:gd name="connsiteX2" fmla="*/ 556086 w 556086"/>
              <a:gd name="connsiteY2" fmla="*/ 723900 h 723900"/>
              <a:gd name="connsiteX3" fmla="*/ 0 w 556086"/>
              <a:gd name="connsiteY3" fmla="*/ 723900 h 723900"/>
              <a:gd name="connsiteX4" fmla="*/ 0 w 556086"/>
              <a:gd name="connsiteY4" fmla="*/ 0 h 723900"/>
              <a:gd name="connsiteX0" fmla="*/ 0 w 556086"/>
              <a:gd name="connsiteY0" fmla="*/ 0 h 790575"/>
              <a:gd name="connsiteX1" fmla="*/ 556086 w 556086"/>
              <a:gd name="connsiteY1" fmla="*/ 0 h 790575"/>
              <a:gd name="connsiteX2" fmla="*/ 546561 w 556086"/>
              <a:gd name="connsiteY2" fmla="*/ 790575 h 790575"/>
              <a:gd name="connsiteX3" fmla="*/ 0 w 556086"/>
              <a:gd name="connsiteY3" fmla="*/ 723900 h 790575"/>
              <a:gd name="connsiteX4" fmla="*/ 0 w 556086"/>
              <a:gd name="connsiteY4" fmla="*/ 0 h 790575"/>
              <a:gd name="connsiteX0" fmla="*/ 28575 w 584661"/>
              <a:gd name="connsiteY0" fmla="*/ 0 h 790575"/>
              <a:gd name="connsiteX1" fmla="*/ 584661 w 584661"/>
              <a:gd name="connsiteY1" fmla="*/ 0 h 790575"/>
              <a:gd name="connsiteX2" fmla="*/ 575136 w 584661"/>
              <a:gd name="connsiteY2" fmla="*/ 790575 h 790575"/>
              <a:gd name="connsiteX3" fmla="*/ 0 w 584661"/>
              <a:gd name="connsiteY3" fmla="*/ 766762 h 790575"/>
              <a:gd name="connsiteX4" fmla="*/ 28575 w 584661"/>
              <a:gd name="connsiteY4" fmla="*/ 0 h 790575"/>
              <a:gd name="connsiteX0" fmla="*/ 9525 w 584661"/>
              <a:gd name="connsiteY0" fmla="*/ 0 h 857250"/>
              <a:gd name="connsiteX1" fmla="*/ 584661 w 584661"/>
              <a:gd name="connsiteY1" fmla="*/ 66675 h 857250"/>
              <a:gd name="connsiteX2" fmla="*/ 575136 w 584661"/>
              <a:gd name="connsiteY2" fmla="*/ 857250 h 857250"/>
              <a:gd name="connsiteX3" fmla="*/ 0 w 584661"/>
              <a:gd name="connsiteY3" fmla="*/ 833437 h 857250"/>
              <a:gd name="connsiteX4" fmla="*/ 9525 w 584661"/>
              <a:gd name="connsiteY4" fmla="*/ 0 h 857250"/>
              <a:gd name="connsiteX0" fmla="*/ 9525 w 598949"/>
              <a:gd name="connsiteY0" fmla="*/ 0 h 857250"/>
              <a:gd name="connsiteX1" fmla="*/ 598949 w 598949"/>
              <a:gd name="connsiteY1" fmla="*/ 0 h 857250"/>
              <a:gd name="connsiteX2" fmla="*/ 575136 w 598949"/>
              <a:gd name="connsiteY2" fmla="*/ 857250 h 857250"/>
              <a:gd name="connsiteX3" fmla="*/ 0 w 598949"/>
              <a:gd name="connsiteY3" fmla="*/ 833437 h 857250"/>
              <a:gd name="connsiteX4" fmla="*/ 9525 w 598949"/>
              <a:gd name="connsiteY4" fmla="*/ 0 h 857250"/>
              <a:gd name="connsiteX0" fmla="*/ 9525 w 598949"/>
              <a:gd name="connsiteY0" fmla="*/ 0 h 857250"/>
              <a:gd name="connsiteX1" fmla="*/ 598949 w 598949"/>
              <a:gd name="connsiteY1" fmla="*/ 0 h 857250"/>
              <a:gd name="connsiteX2" fmla="*/ 575136 w 598949"/>
              <a:gd name="connsiteY2" fmla="*/ 857250 h 857250"/>
              <a:gd name="connsiteX3" fmla="*/ 0 w 598949"/>
              <a:gd name="connsiteY3" fmla="*/ 833437 h 857250"/>
              <a:gd name="connsiteX4" fmla="*/ 9525 w 598949"/>
              <a:gd name="connsiteY4" fmla="*/ 0 h 857250"/>
              <a:gd name="connsiteX0" fmla="*/ 9525 w 598949"/>
              <a:gd name="connsiteY0" fmla="*/ 0 h 857250"/>
              <a:gd name="connsiteX1" fmla="*/ 598949 w 598949"/>
              <a:gd name="connsiteY1" fmla="*/ 0 h 857250"/>
              <a:gd name="connsiteX2" fmla="*/ 575136 w 598949"/>
              <a:gd name="connsiteY2" fmla="*/ 857250 h 857250"/>
              <a:gd name="connsiteX3" fmla="*/ 0 w 598949"/>
              <a:gd name="connsiteY3" fmla="*/ 833437 h 857250"/>
              <a:gd name="connsiteX4" fmla="*/ 9525 w 598949"/>
              <a:gd name="connsiteY4" fmla="*/ 0 h 857250"/>
              <a:gd name="connsiteX0" fmla="*/ 9525 w 594187"/>
              <a:gd name="connsiteY0" fmla="*/ 4762 h 862012"/>
              <a:gd name="connsiteX1" fmla="*/ 594187 w 594187"/>
              <a:gd name="connsiteY1" fmla="*/ 0 h 862012"/>
              <a:gd name="connsiteX2" fmla="*/ 575136 w 594187"/>
              <a:gd name="connsiteY2" fmla="*/ 862012 h 862012"/>
              <a:gd name="connsiteX3" fmla="*/ 0 w 594187"/>
              <a:gd name="connsiteY3" fmla="*/ 838199 h 862012"/>
              <a:gd name="connsiteX4" fmla="*/ 9525 w 594187"/>
              <a:gd name="connsiteY4" fmla="*/ 4762 h 862012"/>
              <a:gd name="connsiteX0" fmla="*/ 9525 w 827076"/>
              <a:gd name="connsiteY0" fmla="*/ 4762 h 862012"/>
              <a:gd name="connsiteX1" fmla="*/ 594187 w 827076"/>
              <a:gd name="connsiteY1" fmla="*/ 0 h 862012"/>
              <a:gd name="connsiteX2" fmla="*/ 575136 w 827076"/>
              <a:gd name="connsiteY2" fmla="*/ 862012 h 862012"/>
              <a:gd name="connsiteX3" fmla="*/ 0 w 827076"/>
              <a:gd name="connsiteY3" fmla="*/ 838199 h 862012"/>
              <a:gd name="connsiteX4" fmla="*/ 9525 w 827076"/>
              <a:gd name="connsiteY4" fmla="*/ 4762 h 862012"/>
              <a:gd name="connsiteX0" fmla="*/ 9525 w 874074"/>
              <a:gd name="connsiteY0" fmla="*/ 4762 h 862012"/>
              <a:gd name="connsiteX1" fmla="*/ 594187 w 874074"/>
              <a:gd name="connsiteY1" fmla="*/ 0 h 862012"/>
              <a:gd name="connsiteX2" fmla="*/ 575136 w 874074"/>
              <a:gd name="connsiteY2" fmla="*/ 862012 h 862012"/>
              <a:gd name="connsiteX3" fmla="*/ 0 w 874074"/>
              <a:gd name="connsiteY3" fmla="*/ 838199 h 862012"/>
              <a:gd name="connsiteX4" fmla="*/ 9525 w 874074"/>
              <a:gd name="connsiteY4" fmla="*/ 4762 h 862012"/>
              <a:gd name="connsiteX0" fmla="*/ 9525 w 874074"/>
              <a:gd name="connsiteY0" fmla="*/ 4762 h 862012"/>
              <a:gd name="connsiteX1" fmla="*/ 594187 w 874074"/>
              <a:gd name="connsiteY1" fmla="*/ 0 h 862012"/>
              <a:gd name="connsiteX2" fmla="*/ 575136 w 874074"/>
              <a:gd name="connsiteY2" fmla="*/ 862012 h 862012"/>
              <a:gd name="connsiteX3" fmla="*/ 0 w 874074"/>
              <a:gd name="connsiteY3" fmla="*/ 838199 h 862012"/>
              <a:gd name="connsiteX4" fmla="*/ 9525 w 874074"/>
              <a:gd name="connsiteY4" fmla="*/ 4762 h 862012"/>
              <a:gd name="connsiteX0" fmla="*/ 207450 w 1071999"/>
              <a:gd name="connsiteY0" fmla="*/ 4762 h 862012"/>
              <a:gd name="connsiteX1" fmla="*/ 792112 w 1071999"/>
              <a:gd name="connsiteY1" fmla="*/ 0 h 862012"/>
              <a:gd name="connsiteX2" fmla="*/ 773061 w 1071999"/>
              <a:gd name="connsiteY2" fmla="*/ 862012 h 862012"/>
              <a:gd name="connsiteX3" fmla="*/ 197925 w 1071999"/>
              <a:gd name="connsiteY3" fmla="*/ 838199 h 862012"/>
              <a:gd name="connsiteX4" fmla="*/ 207450 w 1071999"/>
              <a:gd name="connsiteY4" fmla="*/ 4762 h 862012"/>
              <a:gd name="connsiteX0" fmla="*/ 260268 w 1124817"/>
              <a:gd name="connsiteY0" fmla="*/ 4762 h 862012"/>
              <a:gd name="connsiteX1" fmla="*/ 844930 w 1124817"/>
              <a:gd name="connsiteY1" fmla="*/ 0 h 862012"/>
              <a:gd name="connsiteX2" fmla="*/ 825879 w 1124817"/>
              <a:gd name="connsiteY2" fmla="*/ 862012 h 862012"/>
              <a:gd name="connsiteX3" fmla="*/ 250743 w 1124817"/>
              <a:gd name="connsiteY3" fmla="*/ 838199 h 862012"/>
              <a:gd name="connsiteX4" fmla="*/ 260268 w 1124817"/>
              <a:gd name="connsiteY4" fmla="*/ 4762 h 862012"/>
              <a:gd name="connsiteX0" fmla="*/ 260268 w 1124817"/>
              <a:gd name="connsiteY0" fmla="*/ 4762 h 862012"/>
              <a:gd name="connsiteX1" fmla="*/ 844930 w 1124817"/>
              <a:gd name="connsiteY1" fmla="*/ 0 h 862012"/>
              <a:gd name="connsiteX2" fmla="*/ 825879 w 1124817"/>
              <a:gd name="connsiteY2" fmla="*/ 862012 h 862012"/>
              <a:gd name="connsiteX3" fmla="*/ 250743 w 1124817"/>
              <a:gd name="connsiteY3" fmla="*/ 838199 h 862012"/>
              <a:gd name="connsiteX4" fmla="*/ 260268 w 1124817"/>
              <a:gd name="connsiteY4" fmla="*/ 4762 h 862012"/>
              <a:gd name="connsiteX0" fmla="*/ 260268 w 1124817"/>
              <a:gd name="connsiteY0" fmla="*/ 4762 h 862012"/>
              <a:gd name="connsiteX1" fmla="*/ 844930 w 1124817"/>
              <a:gd name="connsiteY1" fmla="*/ 0 h 862012"/>
              <a:gd name="connsiteX2" fmla="*/ 825879 w 1124817"/>
              <a:gd name="connsiteY2" fmla="*/ 862012 h 862012"/>
              <a:gd name="connsiteX3" fmla="*/ 250743 w 1124817"/>
              <a:gd name="connsiteY3" fmla="*/ 838199 h 862012"/>
              <a:gd name="connsiteX4" fmla="*/ 260268 w 1124817"/>
              <a:gd name="connsiteY4" fmla="*/ 4762 h 862012"/>
              <a:gd name="connsiteX0" fmla="*/ 260268 w 1124817"/>
              <a:gd name="connsiteY0" fmla="*/ 4762 h 916355"/>
              <a:gd name="connsiteX1" fmla="*/ 844930 w 1124817"/>
              <a:gd name="connsiteY1" fmla="*/ 0 h 916355"/>
              <a:gd name="connsiteX2" fmla="*/ 825879 w 1124817"/>
              <a:gd name="connsiteY2" fmla="*/ 862012 h 916355"/>
              <a:gd name="connsiteX3" fmla="*/ 543056 w 1124817"/>
              <a:gd name="connsiteY3" fmla="*/ 819150 h 916355"/>
              <a:gd name="connsiteX4" fmla="*/ 250743 w 1124817"/>
              <a:gd name="connsiteY4" fmla="*/ 838199 h 916355"/>
              <a:gd name="connsiteX5" fmla="*/ 260268 w 1124817"/>
              <a:gd name="connsiteY5" fmla="*/ 4762 h 916355"/>
              <a:gd name="connsiteX0" fmla="*/ 260268 w 1124817"/>
              <a:gd name="connsiteY0" fmla="*/ 4762 h 895643"/>
              <a:gd name="connsiteX1" fmla="*/ 844930 w 1124817"/>
              <a:gd name="connsiteY1" fmla="*/ 0 h 895643"/>
              <a:gd name="connsiteX2" fmla="*/ 825879 w 1124817"/>
              <a:gd name="connsiteY2" fmla="*/ 862012 h 895643"/>
              <a:gd name="connsiteX3" fmla="*/ 543056 w 1124817"/>
              <a:gd name="connsiteY3" fmla="*/ 819150 h 895643"/>
              <a:gd name="connsiteX4" fmla="*/ 250743 w 1124817"/>
              <a:gd name="connsiteY4" fmla="*/ 838199 h 895643"/>
              <a:gd name="connsiteX5" fmla="*/ 260268 w 1124817"/>
              <a:gd name="connsiteY5" fmla="*/ 4762 h 895643"/>
              <a:gd name="connsiteX0" fmla="*/ 260268 w 1124817"/>
              <a:gd name="connsiteY0" fmla="*/ 4762 h 872265"/>
              <a:gd name="connsiteX1" fmla="*/ 844930 w 1124817"/>
              <a:gd name="connsiteY1" fmla="*/ 0 h 872265"/>
              <a:gd name="connsiteX2" fmla="*/ 825879 w 1124817"/>
              <a:gd name="connsiteY2" fmla="*/ 862012 h 872265"/>
              <a:gd name="connsiteX3" fmla="*/ 543056 w 1124817"/>
              <a:gd name="connsiteY3" fmla="*/ 819150 h 872265"/>
              <a:gd name="connsiteX4" fmla="*/ 250743 w 1124817"/>
              <a:gd name="connsiteY4" fmla="*/ 838199 h 872265"/>
              <a:gd name="connsiteX5" fmla="*/ 260268 w 1124817"/>
              <a:gd name="connsiteY5" fmla="*/ 4762 h 872265"/>
              <a:gd name="connsiteX0" fmla="*/ 260268 w 1099988"/>
              <a:gd name="connsiteY0" fmla="*/ 4762 h 872265"/>
              <a:gd name="connsiteX1" fmla="*/ 844930 w 1099988"/>
              <a:gd name="connsiteY1" fmla="*/ 0 h 872265"/>
              <a:gd name="connsiteX2" fmla="*/ 825879 w 1099988"/>
              <a:gd name="connsiteY2" fmla="*/ 862012 h 872265"/>
              <a:gd name="connsiteX3" fmla="*/ 543056 w 1099988"/>
              <a:gd name="connsiteY3" fmla="*/ 819150 h 872265"/>
              <a:gd name="connsiteX4" fmla="*/ 250743 w 1099988"/>
              <a:gd name="connsiteY4" fmla="*/ 838199 h 872265"/>
              <a:gd name="connsiteX5" fmla="*/ 260268 w 1099988"/>
              <a:gd name="connsiteY5" fmla="*/ 4762 h 872265"/>
              <a:gd name="connsiteX0" fmla="*/ 260268 w 1108250"/>
              <a:gd name="connsiteY0" fmla="*/ 4762 h 872265"/>
              <a:gd name="connsiteX1" fmla="*/ 844930 w 1108250"/>
              <a:gd name="connsiteY1" fmla="*/ 0 h 872265"/>
              <a:gd name="connsiteX2" fmla="*/ 825879 w 1108250"/>
              <a:gd name="connsiteY2" fmla="*/ 862012 h 872265"/>
              <a:gd name="connsiteX3" fmla="*/ 543056 w 1108250"/>
              <a:gd name="connsiteY3" fmla="*/ 819150 h 872265"/>
              <a:gd name="connsiteX4" fmla="*/ 250743 w 1108250"/>
              <a:gd name="connsiteY4" fmla="*/ 838199 h 872265"/>
              <a:gd name="connsiteX5" fmla="*/ 260268 w 1108250"/>
              <a:gd name="connsiteY5" fmla="*/ 4762 h 872265"/>
              <a:gd name="connsiteX0" fmla="*/ 260268 w 1108250"/>
              <a:gd name="connsiteY0" fmla="*/ 4762 h 872265"/>
              <a:gd name="connsiteX1" fmla="*/ 844930 w 1108250"/>
              <a:gd name="connsiteY1" fmla="*/ 0 h 872265"/>
              <a:gd name="connsiteX2" fmla="*/ 825879 w 1108250"/>
              <a:gd name="connsiteY2" fmla="*/ 862012 h 872265"/>
              <a:gd name="connsiteX3" fmla="*/ 543056 w 1108250"/>
              <a:gd name="connsiteY3" fmla="*/ 819150 h 872265"/>
              <a:gd name="connsiteX4" fmla="*/ 250743 w 1108250"/>
              <a:gd name="connsiteY4" fmla="*/ 838199 h 872265"/>
              <a:gd name="connsiteX5" fmla="*/ 260268 w 1108250"/>
              <a:gd name="connsiteY5" fmla="*/ 4762 h 872265"/>
              <a:gd name="connsiteX0" fmla="*/ 260268 w 1108250"/>
              <a:gd name="connsiteY0" fmla="*/ 53160 h 920663"/>
              <a:gd name="connsiteX1" fmla="*/ 543056 w 1108250"/>
              <a:gd name="connsiteY1" fmla="*/ 110310 h 920663"/>
              <a:gd name="connsiteX2" fmla="*/ 844930 w 1108250"/>
              <a:gd name="connsiteY2" fmla="*/ 48398 h 920663"/>
              <a:gd name="connsiteX3" fmla="*/ 825879 w 1108250"/>
              <a:gd name="connsiteY3" fmla="*/ 910410 h 920663"/>
              <a:gd name="connsiteX4" fmla="*/ 543056 w 1108250"/>
              <a:gd name="connsiteY4" fmla="*/ 867548 h 920663"/>
              <a:gd name="connsiteX5" fmla="*/ 250743 w 1108250"/>
              <a:gd name="connsiteY5" fmla="*/ 886597 h 920663"/>
              <a:gd name="connsiteX6" fmla="*/ 260268 w 1108250"/>
              <a:gd name="connsiteY6" fmla="*/ 53160 h 920663"/>
              <a:gd name="connsiteX0" fmla="*/ 260268 w 1108250"/>
              <a:gd name="connsiteY0" fmla="*/ 47259 h 914762"/>
              <a:gd name="connsiteX1" fmla="*/ 543056 w 1108250"/>
              <a:gd name="connsiteY1" fmla="*/ 104409 h 914762"/>
              <a:gd name="connsiteX2" fmla="*/ 844930 w 1108250"/>
              <a:gd name="connsiteY2" fmla="*/ 42497 h 914762"/>
              <a:gd name="connsiteX3" fmla="*/ 825879 w 1108250"/>
              <a:gd name="connsiteY3" fmla="*/ 904509 h 914762"/>
              <a:gd name="connsiteX4" fmla="*/ 543056 w 1108250"/>
              <a:gd name="connsiteY4" fmla="*/ 861647 h 914762"/>
              <a:gd name="connsiteX5" fmla="*/ 250743 w 1108250"/>
              <a:gd name="connsiteY5" fmla="*/ 880696 h 914762"/>
              <a:gd name="connsiteX6" fmla="*/ 260268 w 1108250"/>
              <a:gd name="connsiteY6" fmla="*/ 47259 h 914762"/>
              <a:gd name="connsiteX0" fmla="*/ 260268 w 1108250"/>
              <a:gd name="connsiteY0" fmla="*/ 10138 h 877641"/>
              <a:gd name="connsiteX1" fmla="*/ 543056 w 1108250"/>
              <a:gd name="connsiteY1" fmla="*/ 67288 h 877641"/>
              <a:gd name="connsiteX2" fmla="*/ 844930 w 1108250"/>
              <a:gd name="connsiteY2" fmla="*/ 5376 h 877641"/>
              <a:gd name="connsiteX3" fmla="*/ 825879 w 1108250"/>
              <a:gd name="connsiteY3" fmla="*/ 867388 h 877641"/>
              <a:gd name="connsiteX4" fmla="*/ 543056 w 1108250"/>
              <a:gd name="connsiteY4" fmla="*/ 824526 h 877641"/>
              <a:gd name="connsiteX5" fmla="*/ 250743 w 1108250"/>
              <a:gd name="connsiteY5" fmla="*/ 843575 h 877641"/>
              <a:gd name="connsiteX6" fmla="*/ 260268 w 1108250"/>
              <a:gd name="connsiteY6" fmla="*/ 10138 h 877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8250" h="877641">
                <a:moveTo>
                  <a:pt x="260268" y="10138"/>
                </a:moveTo>
                <a:cubicBezTo>
                  <a:pt x="451068" y="-23199"/>
                  <a:pt x="445612" y="68082"/>
                  <a:pt x="543056" y="67288"/>
                </a:cubicBezTo>
                <a:cubicBezTo>
                  <a:pt x="640500" y="66494"/>
                  <a:pt x="754137" y="-22405"/>
                  <a:pt x="844930" y="5376"/>
                </a:cubicBezTo>
                <a:cubicBezTo>
                  <a:pt x="1338643" y="149838"/>
                  <a:pt x="1022729" y="780076"/>
                  <a:pt x="825879" y="867388"/>
                </a:cubicBezTo>
                <a:cubicBezTo>
                  <a:pt x="747786" y="904694"/>
                  <a:pt x="638912" y="828495"/>
                  <a:pt x="543056" y="824526"/>
                </a:cubicBezTo>
                <a:cubicBezTo>
                  <a:pt x="447200" y="820557"/>
                  <a:pt x="327244" y="918188"/>
                  <a:pt x="250743" y="843575"/>
                </a:cubicBezTo>
                <a:cubicBezTo>
                  <a:pt x="-198520" y="527663"/>
                  <a:pt x="52305" y="2200"/>
                  <a:pt x="260268" y="10138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23000">
                <a:srgbClr val="C00000"/>
              </a:gs>
            </a:gsLst>
            <a:lin ang="120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Arc 126">
            <a:extLst>
              <a:ext uri="{FF2B5EF4-FFF2-40B4-BE49-F238E27FC236}">
                <a16:creationId xmlns:a16="http://schemas.microsoft.com/office/drawing/2014/main" id="{CA03A6C6-57B0-4F14-B193-733873FD773D}"/>
              </a:ext>
            </a:extLst>
          </p:cNvPr>
          <p:cNvSpPr/>
          <p:nvPr/>
        </p:nvSpPr>
        <p:spPr>
          <a:xfrm rot="11883745">
            <a:off x="8384351" y="3322581"/>
            <a:ext cx="1086302" cy="1086301"/>
          </a:xfrm>
          <a:prstGeom prst="arc">
            <a:avLst>
              <a:gd name="adj1" fmla="val 15131507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0FBEB67A-EAE9-4ECB-B719-408E7C049991}"/>
              </a:ext>
            </a:extLst>
          </p:cNvPr>
          <p:cNvSpPr/>
          <p:nvPr/>
        </p:nvSpPr>
        <p:spPr>
          <a:xfrm>
            <a:off x="8258444" y="3697752"/>
            <a:ext cx="183867" cy="1065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7" name="AIVoiceGenerator_com_3-01-2025T23_42_54_ F">
            <a:hlinkClick r:id="" action="ppaction://media"/>
            <a:extLst>
              <a:ext uri="{FF2B5EF4-FFF2-40B4-BE49-F238E27FC236}">
                <a16:creationId xmlns:a16="http://schemas.microsoft.com/office/drawing/2014/main" id="{809312C1-D887-499B-9024-9CBA10DF8D3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24200" y="5791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249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96" fill="hold"/>
                                        <p:tgtEl>
                                          <p:spTgt spid="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7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6597748" y="-1"/>
              <a:ext cx="5594252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5824026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287150" y="2092875"/>
            <a:ext cx="582402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nnie loves apples!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96A673B-CAA7-4277-B09A-8FC289195906}"/>
              </a:ext>
            </a:extLst>
          </p:cNvPr>
          <p:cNvGrpSpPr/>
          <p:nvPr/>
        </p:nvGrpSpPr>
        <p:grpSpPr>
          <a:xfrm>
            <a:off x="3082635" y="1532947"/>
            <a:ext cx="2733273" cy="2968134"/>
            <a:chOff x="2886139" y="689203"/>
            <a:chExt cx="3599801" cy="3909120"/>
          </a:xfrm>
        </p:grpSpPr>
        <p:sp>
          <p:nvSpPr>
            <p:cNvPr id="55" name="Cloud 54">
              <a:extLst>
                <a:ext uri="{FF2B5EF4-FFF2-40B4-BE49-F238E27FC236}">
                  <a16:creationId xmlns:a16="http://schemas.microsoft.com/office/drawing/2014/main" id="{D1CE9C23-2CF8-45F3-9DC7-10D1D5F50DA7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71494B-6722-4826-BBB7-B025F96AC8D6}"/>
                </a:ext>
              </a:extLst>
            </p:cNvPr>
            <p:cNvSpPr/>
            <p:nvPr/>
          </p:nvSpPr>
          <p:spPr>
            <a:xfrm>
              <a:off x="3685183" y="2258004"/>
              <a:ext cx="2028928" cy="2000409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2B7A9405-E93C-4054-A58D-2D40EC66D435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Cloud 46">
              <a:extLst>
                <a:ext uri="{FF2B5EF4-FFF2-40B4-BE49-F238E27FC236}">
                  <a16:creationId xmlns:a16="http://schemas.microsoft.com/office/drawing/2014/main" id="{CD24621D-DECB-41F3-B172-A4BFB2B381B8}"/>
                </a:ext>
              </a:extLst>
            </p:cNvPr>
            <p:cNvSpPr/>
            <p:nvPr/>
          </p:nvSpPr>
          <p:spPr>
            <a:xfrm rot="1588661">
              <a:off x="4927419" y="165202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9F8F7262-46DC-4A1C-A9A5-2D2866CEDE5F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3FF9136-ACA8-4EB9-94AD-FAB2799C7D7F}"/>
                </a:ext>
              </a:extLst>
            </p:cNvPr>
            <p:cNvSpPr/>
            <p:nvPr/>
          </p:nvSpPr>
          <p:spPr>
            <a:xfrm rot="21406047">
              <a:off x="3159376" y="3592923"/>
              <a:ext cx="3083438" cy="1005400"/>
            </a:xfrm>
            <a:custGeom>
              <a:avLst/>
              <a:gdLst>
                <a:gd name="connsiteX0" fmla="*/ 0 w 2128244"/>
                <a:gd name="connsiteY0" fmla="*/ 0 h 111019"/>
                <a:gd name="connsiteX1" fmla="*/ 2128244 w 2128244"/>
                <a:gd name="connsiteY1" fmla="*/ 0 h 111019"/>
                <a:gd name="connsiteX2" fmla="*/ 2128244 w 2128244"/>
                <a:gd name="connsiteY2" fmla="*/ 111019 h 111019"/>
                <a:gd name="connsiteX3" fmla="*/ 0 w 2128244"/>
                <a:gd name="connsiteY3" fmla="*/ 111019 h 111019"/>
                <a:gd name="connsiteX4" fmla="*/ 0 w 2128244"/>
                <a:gd name="connsiteY4" fmla="*/ 0 h 111019"/>
                <a:gd name="connsiteX0" fmla="*/ 152400 w 2280644"/>
                <a:gd name="connsiteY0" fmla="*/ 0 h 111019"/>
                <a:gd name="connsiteX1" fmla="*/ 2280644 w 2280644"/>
                <a:gd name="connsiteY1" fmla="*/ 0 h 111019"/>
                <a:gd name="connsiteX2" fmla="*/ 2280644 w 2280644"/>
                <a:gd name="connsiteY2" fmla="*/ 111019 h 111019"/>
                <a:gd name="connsiteX3" fmla="*/ 0 w 2280644"/>
                <a:gd name="connsiteY3" fmla="*/ 66569 h 111019"/>
                <a:gd name="connsiteX4" fmla="*/ 152400 w 2280644"/>
                <a:gd name="connsiteY4" fmla="*/ 0 h 111019"/>
                <a:gd name="connsiteX0" fmla="*/ 0 w 2344144"/>
                <a:gd name="connsiteY0" fmla="*/ 0 h 155469"/>
                <a:gd name="connsiteX1" fmla="*/ 2344144 w 2344144"/>
                <a:gd name="connsiteY1" fmla="*/ 44450 h 155469"/>
                <a:gd name="connsiteX2" fmla="*/ 2344144 w 2344144"/>
                <a:gd name="connsiteY2" fmla="*/ 155469 h 155469"/>
                <a:gd name="connsiteX3" fmla="*/ 63500 w 2344144"/>
                <a:gd name="connsiteY3" fmla="*/ 111019 h 155469"/>
                <a:gd name="connsiteX4" fmla="*/ 0 w 2344144"/>
                <a:gd name="connsiteY4" fmla="*/ 0 h 155469"/>
                <a:gd name="connsiteX0" fmla="*/ 122295 w 2466439"/>
                <a:gd name="connsiteY0" fmla="*/ 182616 h 338085"/>
                <a:gd name="connsiteX1" fmla="*/ 11121 w 2466439"/>
                <a:gd name="connsiteY1" fmla="*/ 1 h 338085"/>
                <a:gd name="connsiteX2" fmla="*/ 2466439 w 2466439"/>
                <a:gd name="connsiteY2" fmla="*/ 227066 h 338085"/>
                <a:gd name="connsiteX3" fmla="*/ 2466439 w 2466439"/>
                <a:gd name="connsiteY3" fmla="*/ 338085 h 338085"/>
                <a:gd name="connsiteX4" fmla="*/ 185795 w 2466439"/>
                <a:gd name="connsiteY4" fmla="*/ 293635 h 338085"/>
                <a:gd name="connsiteX5" fmla="*/ 122295 w 2466439"/>
                <a:gd name="connsiteY5" fmla="*/ 182616 h 338085"/>
                <a:gd name="connsiteX0" fmla="*/ 245902 w 2590046"/>
                <a:gd name="connsiteY0" fmla="*/ 183993 h 339462"/>
                <a:gd name="connsiteX1" fmla="*/ 356979 w 2590046"/>
                <a:gd name="connsiteY1" fmla="*/ 172828 h 339462"/>
                <a:gd name="connsiteX2" fmla="*/ 134728 w 2590046"/>
                <a:gd name="connsiteY2" fmla="*/ 1378 h 339462"/>
                <a:gd name="connsiteX3" fmla="*/ 2590046 w 2590046"/>
                <a:gd name="connsiteY3" fmla="*/ 228443 h 339462"/>
                <a:gd name="connsiteX4" fmla="*/ 2590046 w 2590046"/>
                <a:gd name="connsiteY4" fmla="*/ 339462 h 339462"/>
                <a:gd name="connsiteX5" fmla="*/ 309402 w 2590046"/>
                <a:gd name="connsiteY5" fmla="*/ 295012 h 339462"/>
                <a:gd name="connsiteX6" fmla="*/ 245902 w 2590046"/>
                <a:gd name="connsiteY6" fmla="*/ 183993 h 339462"/>
                <a:gd name="connsiteX0" fmla="*/ 113446 w 2457590"/>
                <a:gd name="connsiteY0" fmla="*/ 462193 h 617662"/>
                <a:gd name="connsiteX1" fmla="*/ 224523 w 2457590"/>
                <a:gd name="connsiteY1" fmla="*/ 451028 h 617662"/>
                <a:gd name="connsiteX2" fmla="*/ 2272 w 2457590"/>
                <a:gd name="connsiteY2" fmla="*/ 279578 h 617662"/>
                <a:gd name="connsiteX3" fmla="*/ 243573 w 2457590"/>
                <a:gd name="connsiteY3" fmla="*/ 178 h 617662"/>
                <a:gd name="connsiteX4" fmla="*/ 2457590 w 2457590"/>
                <a:gd name="connsiteY4" fmla="*/ 506643 h 617662"/>
                <a:gd name="connsiteX5" fmla="*/ 2457590 w 2457590"/>
                <a:gd name="connsiteY5" fmla="*/ 617662 h 617662"/>
                <a:gd name="connsiteX6" fmla="*/ 176946 w 2457590"/>
                <a:gd name="connsiteY6" fmla="*/ 573212 h 617662"/>
                <a:gd name="connsiteX7" fmla="*/ 113446 w 2457590"/>
                <a:gd name="connsiteY7" fmla="*/ 462193 h 617662"/>
                <a:gd name="connsiteX0" fmla="*/ 111771 w 2455915"/>
                <a:gd name="connsiteY0" fmla="*/ 470277 h 625746"/>
                <a:gd name="connsiteX1" fmla="*/ 222848 w 2455915"/>
                <a:gd name="connsiteY1" fmla="*/ 459112 h 625746"/>
                <a:gd name="connsiteX2" fmla="*/ 597 w 2455915"/>
                <a:gd name="connsiteY2" fmla="*/ 287662 h 625746"/>
                <a:gd name="connsiteX3" fmla="*/ 330798 w 2455915"/>
                <a:gd name="connsiteY3" fmla="*/ 300362 h 625746"/>
                <a:gd name="connsiteX4" fmla="*/ 241898 w 2455915"/>
                <a:gd name="connsiteY4" fmla="*/ 8262 h 625746"/>
                <a:gd name="connsiteX5" fmla="*/ 2455915 w 2455915"/>
                <a:gd name="connsiteY5" fmla="*/ 514727 h 625746"/>
                <a:gd name="connsiteX6" fmla="*/ 2455915 w 2455915"/>
                <a:gd name="connsiteY6" fmla="*/ 625746 h 625746"/>
                <a:gd name="connsiteX7" fmla="*/ 175271 w 2455915"/>
                <a:gd name="connsiteY7" fmla="*/ 581296 h 625746"/>
                <a:gd name="connsiteX8" fmla="*/ 111771 w 2455915"/>
                <a:gd name="connsiteY8" fmla="*/ 470277 h 625746"/>
                <a:gd name="connsiteX0" fmla="*/ 111771 w 2455915"/>
                <a:gd name="connsiteY0" fmla="*/ 462015 h 617484"/>
                <a:gd name="connsiteX1" fmla="*/ 222848 w 2455915"/>
                <a:gd name="connsiteY1" fmla="*/ 450850 h 617484"/>
                <a:gd name="connsiteX2" fmla="*/ 597 w 2455915"/>
                <a:gd name="connsiteY2" fmla="*/ 279400 h 617484"/>
                <a:gd name="connsiteX3" fmla="*/ 330798 w 2455915"/>
                <a:gd name="connsiteY3" fmla="*/ 292100 h 617484"/>
                <a:gd name="connsiteX4" fmla="*/ 241898 w 2455915"/>
                <a:gd name="connsiteY4" fmla="*/ 0 h 617484"/>
                <a:gd name="connsiteX5" fmla="*/ 533998 w 2455915"/>
                <a:gd name="connsiteY5" fmla="*/ 247650 h 617484"/>
                <a:gd name="connsiteX6" fmla="*/ 2455915 w 2455915"/>
                <a:gd name="connsiteY6" fmla="*/ 506465 h 617484"/>
                <a:gd name="connsiteX7" fmla="*/ 2455915 w 2455915"/>
                <a:gd name="connsiteY7" fmla="*/ 617484 h 617484"/>
                <a:gd name="connsiteX8" fmla="*/ 175271 w 2455915"/>
                <a:gd name="connsiteY8" fmla="*/ 573034 h 617484"/>
                <a:gd name="connsiteX9" fmla="*/ 111771 w 2455915"/>
                <a:gd name="connsiteY9" fmla="*/ 462015 h 61748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2455915 w 2455915"/>
                <a:gd name="connsiteY7" fmla="*/ 563625 h 674644"/>
                <a:gd name="connsiteX8" fmla="*/ 2455915 w 2455915"/>
                <a:gd name="connsiteY8" fmla="*/ 674644 h 674644"/>
                <a:gd name="connsiteX9" fmla="*/ 175271 w 2455915"/>
                <a:gd name="connsiteY9" fmla="*/ 630194 h 674644"/>
                <a:gd name="connsiteX10" fmla="*/ 111771 w 2455915"/>
                <a:gd name="connsiteY1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2455915 w 2455915"/>
                <a:gd name="connsiteY8" fmla="*/ 563625 h 674644"/>
                <a:gd name="connsiteX9" fmla="*/ 2455915 w 2455915"/>
                <a:gd name="connsiteY9" fmla="*/ 674644 h 674644"/>
                <a:gd name="connsiteX10" fmla="*/ 175271 w 2455915"/>
                <a:gd name="connsiteY10" fmla="*/ 630194 h 674644"/>
                <a:gd name="connsiteX11" fmla="*/ 111771 w 2455915"/>
                <a:gd name="connsiteY1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1016598 w 2455915"/>
                <a:gd name="connsiteY8" fmla="*/ 177810 h 674644"/>
                <a:gd name="connsiteX9" fmla="*/ 2455915 w 2455915"/>
                <a:gd name="connsiteY9" fmla="*/ 563625 h 674644"/>
                <a:gd name="connsiteX10" fmla="*/ 2455915 w 2455915"/>
                <a:gd name="connsiteY10" fmla="*/ 674644 h 674644"/>
                <a:gd name="connsiteX11" fmla="*/ 175271 w 2455915"/>
                <a:gd name="connsiteY11" fmla="*/ 630194 h 674644"/>
                <a:gd name="connsiteX12" fmla="*/ 111771 w 2455915"/>
                <a:gd name="connsiteY1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2455915 w 2455915"/>
                <a:gd name="connsiteY10" fmla="*/ 563625 h 674644"/>
                <a:gd name="connsiteX11" fmla="*/ 2455915 w 2455915"/>
                <a:gd name="connsiteY11" fmla="*/ 674644 h 674644"/>
                <a:gd name="connsiteX12" fmla="*/ 175271 w 2455915"/>
                <a:gd name="connsiteY12" fmla="*/ 630194 h 674644"/>
                <a:gd name="connsiteX13" fmla="*/ 111771 w 2455915"/>
                <a:gd name="connsiteY1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2455915 w 2455915"/>
                <a:gd name="connsiteY11" fmla="*/ 563625 h 674644"/>
                <a:gd name="connsiteX12" fmla="*/ 2455915 w 2455915"/>
                <a:gd name="connsiteY12" fmla="*/ 674644 h 674644"/>
                <a:gd name="connsiteX13" fmla="*/ 175271 w 2455915"/>
                <a:gd name="connsiteY13" fmla="*/ 630194 h 674644"/>
                <a:gd name="connsiteX14" fmla="*/ 111771 w 2455915"/>
                <a:gd name="connsiteY1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2455915 w 2455915"/>
                <a:gd name="connsiteY12" fmla="*/ 563625 h 674644"/>
                <a:gd name="connsiteX13" fmla="*/ 2455915 w 2455915"/>
                <a:gd name="connsiteY13" fmla="*/ 674644 h 674644"/>
                <a:gd name="connsiteX14" fmla="*/ 175271 w 2455915"/>
                <a:gd name="connsiteY14" fmla="*/ 630194 h 674644"/>
                <a:gd name="connsiteX15" fmla="*/ 111771 w 2455915"/>
                <a:gd name="connsiteY15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2455915 w 2455915"/>
                <a:gd name="connsiteY13" fmla="*/ 563625 h 674644"/>
                <a:gd name="connsiteX14" fmla="*/ 2455915 w 2455915"/>
                <a:gd name="connsiteY14" fmla="*/ 674644 h 674644"/>
                <a:gd name="connsiteX15" fmla="*/ 175271 w 2455915"/>
                <a:gd name="connsiteY15" fmla="*/ 630194 h 674644"/>
                <a:gd name="connsiteX16" fmla="*/ 111771 w 2455915"/>
                <a:gd name="connsiteY16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2455915 w 2455915"/>
                <a:gd name="connsiteY14" fmla="*/ 563625 h 674644"/>
                <a:gd name="connsiteX15" fmla="*/ 2455915 w 2455915"/>
                <a:gd name="connsiteY15" fmla="*/ 674644 h 674644"/>
                <a:gd name="connsiteX16" fmla="*/ 175271 w 2455915"/>
                <a:gd name="connsiteY16" fmla="*/ 630194 h 674644"/>
                <a:gd name="connsiteX17" fmla="*/ 111771 w 2455915"/>
                <a:gd name="connsiteY17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2455915 w 2455915"/>
                <a:gd name="connsiteY15" fmla="*/ 563625 h 674644"/>
                <a:gd name="connsiteX16" fmla="*/ 2455915 w 2455915"/>
                <a:gd name="connsiteY16" fmla="*/ 674644 h 674644"/>
                <a:gd name="connsiteX17" fmla="*/ 175271 w 2455915"/>
                <a:gd name="connsiteY17" fmla="*/ 630194 h 674644"/>
                <a:gd name="connsiteX18" fmla="*/ 111771 w 2455915"/>
                <a:gd name="connsiteY18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2455915 w 2455915"/>
                <a:gd name="connsiteY16" fmla="*/ 563625 h 674644"/>
                <a:gd name="connsiteX17" fmla="*/ 2455915 w 2455915"/>
                <a:gd name="connsiteY17" fmla="*/ 674644 h 674644"/>
                <a:gd name="connsiteX18" fmla="*/ 175271 w 2455915"/>
                <a:gd name="connsiteY18" fmla="*/ 630194 h 674644"/>
                <a:gd name="connsiteX19" fmla="*/ 111771 w 2455915"/>
                <a:gd name="connsiteY19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55915 w 2455915"/>
                <a:gd name="connsiteY17" fmla="*/ 563625 h 674644"/>
                <a:gd name="connsiteX18" fmla="*/ 2455915 w 2455915"/>
                <a:gd name="connsiteY18" fmla="*/ 674644 h 674644"/>
                <a:gd name="connsiteX19" fmla="*/ 175271 w 2455915"/>
                <a:gd name="connsiteY19" fmla="*/ 630194 h 674644"/>
                <a:gd name="connsiteX20" fmla="*/ 111771 w 2455915"/>
                <a:gd name="connsiteY20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426298 w 2455915"/>
                <a:gd name="connsiteY17" fmla="*/ 76210 h 674644"/>
                <a:gd name="connsiteX18" fmla="*/ 2455915 w 2455915"/>
                <a:gd name="connsiteY18" fmla="*/ 563625 h 674644"/>
                <a:gd name="connsiteX19" fmla="*/ 2455915 w 2455915"/>
                <a:gd name="connsiteY19" fmla="*/ 674644 h 674644"/>
                <a:gd name="connsiteX20" fmla="*/ 175271 w 2455915"/>
                <a:gd name="connsiteY20" fmla="*/ 630194 h 674644"/>
                <a:gd name="connsiteX21" fmla="*/ 111771 w 2455915"/>
                <a:gd name="connsiteY21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134198 w 2455915"/>
                <a:gd name="connsiteY17" fmla="*/ 457210 h 674644"/>
                <a:gd name="connsiteX18" fmla="*/ 2426298 w 2455915"/>
                <a:gd name="connsiteY18" fmla="*/ 76210 h 674644"/>
                <a:gd name="connsiteX19" fmla="*/ 2455915 w 2455915"/>
                <a:gd name="connsiteY19" fmla="*/ 563625 h 674644"/>
                <a:gd name="connsiteX20" fmla="*/ 2455915 w 2455915"/>
                <a:gd name="connsiteY20" fmla="*/ 674644 h 674644"/>
                <a:gd name="connsiteX21" fmla="*/ 175271 w 2455915"/>
                <a:gd name="connsiteY21" fmla="*/ 630194 h 674644"/>
                <a:gd name="connsiteX22" fmla="*/ 111771 w 2455915"/>
                <a:gd name="connsiteY22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2026248 w 2455915"/>
                <a:gd name="connsiteY17" fmla="*/ 323860 h 674644"/>
                <a:gd name="connsiteX18" fmla="*/ 2134198 w 2455915"/>
                <a:gd name="connsiteY18" fmla="*/ 457210 h 674644"/>
                <a:gd name="connsiteX19" fmla="*/ 2426298 w 2455915"/>
                <a:gd name="connsiteY19" fmla="*/ 76210 h 674644"/>
                <a:gd name="connsiteX20" fmla="*/ 2455915 w 2455915"/>
                <a:gd name="connsiteY20" fmla="*/ 563625 h 674644"/>
                <a:gd name="connsiteX21" fmla="*/ 2455915 w 2455915"/>
                <a:gd name="connsiteY21" fmla="*/ 674644 h 674644"/>
                <a:gd name="connsiteX22" fmla="*/ 175271 w 2455915"/>
                <a:gd name="connsiteY22" fmla="*/ 630194 h 674644"/>
                <a:gd name="connsiteX23" fmla="*/ 111771 w 2455915"/>
                <a:gd name="connsiteY23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1117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1117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2418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30848 w 2455915"/>
                <a:gd name="connsiteY7" fmla="*/ 31116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934048 w 2455915"/>
                <a:gd name="connsiteY8" fmla="*/ 374660 h 674644"/>
                <a:gd name="connsiteX9" fmla="*/ 1016598 w 2455915"/>
                <a:gd name="connsiteY9" fmla="*/ 177810 h 674644"/>
                <a:gd name="connsiteX10" fmla="*/ 1194398 w 2455915"/>
                <a:gd name="connsiteY10" fmla="*/ 400060 h 674644"/>
                <a:gd name="connsiteX11" fmla="*/ 1226148 w 2455915"/>
                <a:gd name="connsiteY11" fmla="*/ 114310 h 674644"/>
                <a:gd name="connsiteX12" fmla="*/ 1473798 w 2455915"/>
                <a:gd name="connsiteY12" fmla="*/ 444510 h 674644"/>
                <a:gd name="connsiteX13" fmla="*/ 1537298 w 2455915"/>
                <a:gd name="connsiteY13" fmla="*/ 374660 h 674644"/>
                <a:gd name="connsiteX14" fmla="*/ 1600798 w 2455915"/>
                <a:gd name="connsiteY14" fmla="*/ 450860 h 674644"/>
                <a:gd name="connsiteX15" fmla="*/ 1676998 w 2455915"/>
                <a:gd name="connsiteY15" fmla="*/ 361960 h 674644"/>
                <a:gd name="connsiteX16" fmla="*/ 1784948 w 2455915"/>
                <a:gd name="connsiteY16" fmla="*/ 482610 h 674644"/>
                <a:gd name="connsiteX17" fmla="*/ 1943698 w 2455915"/>
                <a:gd name="connsiteY17" fmla="*/ 476260 h 674644"/>
                <a:gd name="connsiteX18" fmla="*/ 2026248 w 2455915"/>
                <a:gd name="connsiteY18" fmla="*/ 323860 h 674644"/>
                <a:gd name="connsiteX19" fmla="*/ 2134198 w 2455915"/>
                <a:gd name="connsiteY19" fmla="*/ 457210 h 674644"/>
                <a:gd name="connsiteX20" fmla="*/ 2426298 w 2455915"/>
                <a:gd name="connsiteY20" fmla="*/ 76210 h 674644"/>
                <a:gd name="connsiteX21" fmla="*/ 2455915 w 2455915"/>
                <a:gd name="connsiteY21" fmla="*/ 563625 h 674644"/>
                <a:gd name="connsiteX22" fmla="*/ 2455915 w 2455915"/>
                <a:gd name="connsiteY22" fmla="*/ 674644 h 674644"/>
                <a:gd name="connsiteX23" fmla="*/ 175271 w 2455915"/>
                <a:gd name="connsiteY23" fmla="*/ 630194 h 674644"/>
                <a:gd name="connsiteX24" fmla="*/ 73671 w 2455915"/>
                <a:gd name="connsiteY24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870548 w 2455915"/>
                <a:gd name="connsiteY8" fmla="*/ 444510 h 674644"/>
                <a:gd name="connsiteX9" fmla="*/ 934048 w 2455915"/>
                <a:gd name="connsiteY9" fmla="*/ 374660 h 674644"/>
                <a:gd name="connsiteX10" fmla="*/ 1016598 w 2455915"/>
                <a:gd name="connsiteY10" fmla="*/ 177810 h 674644"/>
                <a:gd name="connsiteX11" fmla="*/ 1194398 w 2455915"/>
                <a:gd name="connsiteY11" fmla="*/ 400060 h 674644"/>
                <a:gd name="connsiteX12" fmla="*/ 1226148 w 2455915"/>
                <a:gd name="connsiteY12" fmla="*/ 114310 h 674644"/>
                <a:gd name="connsiteX13" fmla="*/ 1473798 w 2455915"/>
                <a:gd name="connsiteY13" fmla="*/ 444510 h 674644"/>
                <a:gd name="connsiteX14" fmla="*/ 1537298 w 2455915"/>
                <a:gd name="connsiteY14" fmla="*/ 374660 h 674644"/>
                <a:gd name="connsiteX15" fmla="*/ 1600798 w 2455915"/>
                <a:gd name="connsiteY15" fmla="*/ 450860 h 674644"/>
                <a:gd name="connsiteX16" fmla="*/ 1676998 w 2455915"/>
                <a:gd name="connsiteY16" fmla="*/ 361960 h 674644"/>
                <a:gd name="connsiteX17" fmla="*/ 1784948 w 2455915"/>
                <a:gd name="connsiteY17" fmla="*/ 482610 h 674644"/>
                <a:gd name="connsiteX18" fmla="*/ 1943698 w 2455915"/>
                <a:gd name="connsiteY18" fmla="*/ 476260 h 674644"/>
                <a:gd name="connsiteX19" fmla="*/ 2026248 w 2455915"/>
                <a:gd name="connsiteY19" fmla="*/ 323860 h 674644"/>
                <a:gd name="connsiteX20" fmla="*/ 2134198 w 2455915"/>
                <a:gd name="connsiteY20" fmla="*/ 457210 h 674644"/>
                <a:gd name="connsiteX21" fmla="*/ 2426298 w 2455915"/>
                <a:gd name="connsiteY21" fmla="*/ 76210 h 674644"/>
                <a:gd name="connsiteX22" fmla="*/ 2455915 w 2455915"/>
                <a:gd name="connsiteY22" fmla="*/ 563625 h 674644"/>
                <a:gd name="connsiteX23" fmla="*/ 2455915 w 2455915"/>
                <a:gd name="connsiteY23" fmla="*/ 674644 h 674644"/>
                <a:gd name="connsiteX24" fmla="*/ 175271 w 2455915"/>
                <a:gd name="connsiteY24" fmla="*/ 630194 h 674644"/>
                <a:gd name="connsiteX25" fmla="*/ 73671 w 2455915"/>
                <a:gd name="connsiteY25" fmla="*/ 519175 h 674644"/>
                <a:gd name="connsiteX0" fmla="*/ 73671 w 2455915"/>
                <a:gd name="connsiteY0" fmla="*/ 519175 h 674644"/>
                <a:gd name="connsiteX1" fmla="*/ 222848 w 2455915"/>
                <a:gd name="connsiteY1" fmla="*/ 508010 h 674644"/>
                <a:gd name="connsiteX2" fmla="*/ 597 w 2455915"/>
                <a:gd name="connsiteY2" fmla="*/ 336560 h 674644"/>
                <a:gd name="connsiteX3" fmla="*/ 330798 w 2455915"/>
                <a:gd name="connsiteY3" fmla="*/ 349260 h 674644"/>
                <a:gd name="connsiteX4" fmla="*/ 152998 w 2455915"/>
                <a:gd name="connsiteY4" fmla="*/ 57160 h 674644"/>
                <a:gd name="connsiteX5" fmla="*/ 533998 w 2455915"/>
                <a:gd name="connsiteY5" fmla="*/ 304810 h 674644"/>
                <a:gd name="connsiteX6" fmla="*/ 426048 w 2455915"/>
                <a:gd name="connsiteY6" fmla="*/ 10 h 674644"/>
                <a:gd name="connsiteX7" fmla="*/ 711798 w 2455915"/>
                <a:gd name="connsiteY7" fmla="*/ 419110 h 674644"/>
                <a:gd name="connsiteX8" fmla="*/ 781648 w 2455915"/>
                <a:gd name="connsiteY8" fmla="*/ 400060 h 674644"/>
                <a:gd name="connsiteX9" fmla="*/ 870548 w 2455915"/>
                <a:gd name="connsiteY9" fmla="*/ 444510 h 674644"/>
                <a:gd name="connsiteX10" fmla="*/ 934048 w 2455915"/>
                <a:gd name="connsiteY10" fmla="*/ 374660 h 674644"/>
                <a:gd name="connsiteX11" fmla="*/ 1016598 w 2455915"/>
                <a:gd name="connsiteY11" fmla="*/ 177810 h 674644"/>
                <a:gd name="connsiteX12" fmla="*/ 1194398 w 2455915"/>
                <a:gd name="connsiteY12" fmla="*/ 400060 h 674644"/>
                <a:gd name="connsiteX13" fmla="*/ 1226148 w 2455915"/>
                <a:gd name="connsiteY13" fmla="*/ 114310 h 674644"/>
                <a:gd name="connsiteX14" fmla="*/ 1473798 w 2455915"/>
                <a:gd name="connsiteY14" fmla="*/ 444510 h 674644"/>
                <a:gd name="connsiteX15" fmla="*/ 1537298 w 2455915"/>
                <a:gd name="connsiteY15" fmla="*/ 374660 h 674644"/>
                <a:gd name="connsiteX16" fmla="*/ 1600798 w 2455915"/>
                <a:gd name="connsiteY16" fmla="*/ 450860 h 674644"/>
                <a:gd name="connsiteX17" fmla="*/ 1676998 w 2455915"/>
                <a:gd name="connsiteY17" fmla="*/ 361960 h 674644"/>
                <a:gd name="connsiteX18" fmla="*/ 1784948 w 2455915"/>
                <a:gd name="connsiteY18" fmla="*/ 482610 h 674644"/>
                <a:gd name="connsiteX19" fmla="*/ 1943698 w 2455915"/>
                <a:gd name="connsiteY19" fmla="*/ 476260 h 674644"/>
                <a:gd name="connsiteX20" fmla="*/ 2026248 w 2455915"/>
                <a:gd name="connsiteY20" fmla="*/ 323860 h 674644"/>
                <a:gd name="connsiteX21" fmla="*/ 2134198 w 2455915"/>
                <a:gd name="connsiteY21" fmla="*/ 457210 h 674644"/>
                <a:gd name="connsiteX22" fmla="*/ 2426298 w 2455915"/>
                <a:gd name="connsiteY22" fmla="*/ 76210 h 674644"/>
                <a:gd name="connsiteX23" fmla="*/ 2455915 w 2455915"/>
                <a:gd name="connsiteY23" fmla="*/ 563625 h 674644"/>
                <a:gd name="connsiteX24" fmla="*/ 2455915 w 2455915"/>
                <a:gd name="connsiteY24" fmla="*/ 674644 h 674644"/>
                <a:gd name="connsiteX25" fmla="*/ 175271 w 2455915"/>
                <a:gd name="connsiteY25" fmla="*/ 630194 h 674644"/>
                <a:gd name="connsiteX26" fmla="*/ 73671 w 2455915"/>
                <a:gd name="connsiteY26" fmla="*/ 519175 h 674644"/>
                <a:gd name="connsiteX0" fmla="*/ 73671 w 2455915"/>
                <a:gd name="connsiteY0" fmla="*/ 519172 h 674641"/>
                <a:gd name="connsiteX1" fmla="*/ 222848 w 2455915"/>
                <a:gd name="connsiteY1" fmla="*/ 508007 h 674641"/>
                <a:gd name="connsiteX2" fmla="*/ 597 w 2455915"/>
                <a:gd name="connsiteY2" fmla="*/ 336557 h 674641"/>
                <a:gd name="connsiteX3" fmla="*/ 330798 w 2455915"/>
                <a:gd name="connsiteY3" fmla="*/ 349257 h 674641"/>
                <a:gd name="connsiteX4" fmla="*/ 152998 w 2455915"/>
                <a:gd name="connsiteY4" fmla="*/ 57157 h 674641"/>
                <a:gd name="connsiteX5" fmla="*/ 565748 w 2455915"/>
                <a:gd name="connsiteY5" fmla="*/ 476257 h 674641"/>
                <a:gd name="connsiteX6" fmla="*/ 426048 w 2455915"/>
                <a:gd name="connsiteY6" fmla="*/ 7 h 674641"/>
                <a:gd name="connsiteX7" fmla="*/ 711798 w 2455915"/>
                <a:gd name="connsiteY7" fmla="*/ 419107 h 674641"/>
                <a:gd name="connsiteX8" fmla="*/ 781648 w 2455915"/>
                <a:gd name="connsiteY8" fmla="*/ 400057 h 674641"/>
                <a:gd name="connsiteX9" fmla="*/ 870548 w 2455915"/>
                <a:gd name="connsiteY9" fmla="*/ 444507 h 674641"/>
                <a:gd name="connsiteX10" fmla="*/ 934048 w 2455915"/>
                <a:gd name="connsiteY10" fmla="*/ 374657 h 674641"/>
                <a:gd name="connsiteX11" fmla="*/ 1016598 w 2455915"/>
                <a:gd name="connsiteY11" fmla="*/ 177807 h 674641"/>
                <a:gd name="connsiteX12" fmla="*/ 1194398 w 2455915"/>
                <a:gd name="connsiteY12" fmla="*/ 400057 h 674641"/>
                <a:gd name="connsiteX13" fmla="*/ 1226148 w 2455915"/>
                <a:gd name="connsiteY13" fmla="*/ 114307 h 674641"/>
                <a:gd name="connsiteX14" fmla="*/ 1473798 w 2455915"/>
                <a:gd name="connsiteY14" fmla="*/ 444507 h 674641"/>
                <a:gd name="connsiteX15" fmla="*/ 1537298 w 2455915"/>
                <a:gd name="connsiteY15" fmla="*/ 374657 h 674641"/>
                <a:gd name="connsiteX16" fmla="*/ 1600798 w 2455915"/>
                <a:gd name="connsiteY16" fmla="*/ 450857 h 674641"/>
                <a:gd name="connsiteX17" fmla="*/ 1676998 w 2455915"/>
                <a:gd name="connsiteY17" fmla="*/ 361957 h 674641"/>
                <a:gd name="connsiteX18" fmla="*/ 1784948 w 2455915"/>
                <a:gd name="connsiteY18" fmla="*/ 482607 h 674641"/>
                <a:gd name="connsiteX19" fmla="*/ 1943698 w 2455915"/>
                <a:gd name="connsiteY19" fmla="*/ 476257 h 674641"/>
                <a:gd name="connsiteX20" fmla="*/ 2026248 w 2455915"/>
                <a:gd name="connsiteY20" fmla="*/ 323857 h 674641"/>
                <a:gd name="connsiteX21" fmla="*/ 2134198 w 2455915"/>
                <a:gd name="connsiteY21" fmla="*/ 457207 h 674641"/>
                <a:gd name="connsiteX22" fmla="*/ 2426298 w 2455915"/>
                <a:gd name="connsiteY22" fmla="*/ 76207 h 674641"/>
                <a:gd name="connsiteX23" fmla="*/ 2455915 w 2455915"/>
                <a:gd name="connsiteY23" fmla="*/ 563622 h 674641"/>
                <a:gd name="connsiteX24" fmla="*/ 2455915 w 2455915"/>
                <a:gd name="connsiteY24" fmla="*/ 674641 h 674641"/>
                <a:gd name="connsiteX25" fmla="*/ 175271 w 2455915"/>
                <a:gd name="connsiteY25" fmla="*/ 630191 h 674641"/>
                <a:gd name="connsiteX26" fmla="*/ 73671 w 2455915"/>
                <a:gd name="connsiteY26" fmla="*/ 519172 h 674641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21298 w 2455915"/>
                <a:gd name="connsiteY5" fmla="*/ 38100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584798 w 2455915"/>
                <a:gd name="connsiteY5" fmla="*/ 450858 h 674642"/>
                <a:gd name="connsiteX6" fmla="*/ 426048 w 2455915"/>
                <a:gd name="connsiteY6" fmla="*/ 8 h 674642"/>
                <a:gd name="connsiteX7" fmla="*/ 711798 w 2455915"/>
                <a:gd name="connsiteY7" fmla="*/ 419108 h 674642"/>
                <a:gd name="connsiteX8" fmla="*/ 781648 w 2455915"/>
                <a:gd name="connsiteY8" fmla="*/ 400058 h 674642"/>
                <a:gd name="connsiteX9" fmla="*/ 870548 w 2455915"/>
                <a:gd name="connsiteY9" fmla="*/ 444508 h 674642"/>
                <a:gd name="connsiteX10" fmla="*/ 934048 w 2455915"/>
                <a:gd name="connsiteY10" fmla="*/ 374658 h 674642"/>
                <a:gd name="connsiteX11" fmla="*/ 1016598 w 2455915"/>
                <a:gd name="connsiteY11" fmla="*/ 177808 h 674642"/>
                <a:gd name="connsiteX12" fmla="*/ 1194398 w 2455915"/>
                <a:gd name="connsiteY12" fmla="*/ 400058 h 674642"/>
                <a:gd name="connsiteX13" fmla="*/ 1226148 w 2455915"/>
                <a:gd name="connsiteY13" fmla="*/ 114308 h 674642"/>
                <a:gd name="connsiteX14" fmla="*/ 1473798 w 2455915"/>
                <a:gd name="connsiteY14" fmla="*/ 444508 h 674642"/>
                <a:gd name="connsiteX15" fmla="*/ 1537298 w 2455915"/>
                <a:gd name="connsiteY15" fmla="*/ 374658 h 674642"/>
                <a:gd name="connsiteX16" fmla="*/ 1600798 w 2455915"/>
                <a:gd name="connsiteY16" fmla="*/ 450858 h 674642"/>
                <a:gd name="connsiteX17" fmla="*/ 1676998 w 2455915"/>
                <a:gd name="connsiteY17" fmla="*/ 361958 h 674642"/>
                <a:gd name="connsiteX18" fmla="*/ 1784948 w 2455915"/>
                <a:gd name="connsiteY18" fmla="*/ 482608 h 674642"/>
                <a:gd name="connsiteX19" fmla="*/ 1943698 w 2455915"/>
                <a:gd name="connsiteY19" fmla="*/ 476258 h 674642"/>
                <a:gd name="connsiteX20" fmla="*/ 2026248 w 2455915"/>
                <a:gd name="connsiteY20" fmla="*/ 323858 h 674642"/>
                <a:gd name="connsiteX21" fmla="*/ 2134198 w 2455915"/>
                <a:gd name="connsiteY21" fmla="*/ 457208 h 674642"/>
                <a:gd name="connsiteX22" fmla="*/ 2426298 w 2455915"/>
                <a:gd name="connsiteY22" fmla="*/ 76208 h 674642"/>
                <a:gd name="connsiteX23" fmla="*/ 2455915 w 2455915"/>
                <a:gd name="connsiteY23" fmla="*/ 563623 h 674642"/>
                <a:gd name="connsiteX24" fmla="*/ 2455915 w 2455915"/>
                <a:gd name="connsiteY24" fmla="*/ 674642 h 674642"/>
                <a:gd name="connsiteX25" fmla="*/ 175271 w 2455915"/>
                <a:gd name="connsiteY25" fmla="*/ 630192 h 674642"/>
                <a:gd name="connsiteX26" fmla="*/ 73671 w 2455915"/>
                <a:gd name="connsiteY26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71 w 2455915"/>
                <a:gd name="connsiteY0" fmla="*/ 519173 h 674642"/>
                <a:gd name="connsiteX1" fmla="*/ 222848 w 2455915"/>
                <a:gd name="connsiteY1" fmla="*/ 508008 h 674642"/>
                <a:gd name="connsiteX2" fmla="*/ 597 w 2455915"/>
                <a:gd name="connsiteY2" fmla="*/ 336558 h 674642"/>
                <a:gd name="connsiteX3" fmla="*/ 330798 w 2455915"/>
                <a:gd name="connsiteY3" fmla="*/ 349258 h 674642"/>
                <a:gd name="connsiteX4" fmla="*/ 152998 w 2455915"/>
                <a:gd name="connsiteY4" fmla="*/ 57158 h 674642"/>
                <a:gd name="connsiteX5" fmla="*/ 483198 w 2455915"/>
                <a:gd name="connsiteY5" fmla="*/ 463558 h 674642"/>
                <a:gd name="connsiteX6" fmla="*/ 584798 w 2455915"/>
                <a:gd name="connsiteY6" fmla="*/ 450858 h 674642"/>
                <a:gd name="connsiteX7" fmla="*/ 426048 w 2455915"/>
                <a:gd name="connsiteY7" fmla="*/ 8 h 674642"/>
                <a:gd name="connsiteX8" fmla="*/ 711798 w 2455915"/>
                <a:gd name="connsiteY8" fmla="*/ 419108 h 674642"/>
                <a:gd name="connsiteX9" fmla="*/ 781648 w 2455915"/>
                <a:gd name="connsiteY9" fmla="*/ 400058 h 674642"/>
                <a:gd name="connsiteX10" fmla="*/ 870548 w 2455915"/>
                <a:gd name="connsiteY10" fmla="*/ 444508 h 674642"/>
                <a:gd name="connsiteX11" fmla="*/ 934048 w 2455915"/>
                <a:gd name="connsiteY11" fmla="*/ 374658 h 674642"/>
                <a:gd name="connsiteX12" fmla="*/ 1016598 w 2455915"/>
                <a:gd name="connsiteY12" fmla="*/ 177808 h 674642"/>
                <a:gd name="connsiteX13" fmla="*/ 1194398 w 2455915"/>
                <a:gd name="connsiteY13" fmla="*/ 400058 h 674642"/>
                <a:gd name="connsiteX14" fmla="*/ 1226148 w 2455915"/>
                <a:gd name="connsiteY14" fmla="*/ 114308 h 674642"/>
                <a:gd name="connsiteX15" fmla="*/ 1473798 w 2455915"/>
                <a:gd name="connsiteY15" fmla="*/ 444508 h 674642"/>
                <a:gd name="connsiteX16" fmla="*/ 1537298 w 2455915"/>
                <a:gd name="connsiteY16" fmla="*/ 374658 h 674642"/>
                <a:gd name="connsiteX17" fmla="*/ 1600798 w 2455915"/>
                <a:gd name="connsiteY17" fmla="*/ 450858 h 674642"/>
                <a:gd name="connsiteX18" fmla="*/ 1676998 w 2455915"/>
                <a:gd name="connsiteY18" fmla="*/ 361958 h 674642"/>
                <a:gd name="connsiteX19" fmla="*/ 1784948 w 2455915"/>
                <a:gd name="connsiteY19" fmla="*/ 482608 h 674642"/>
                <a:gd name="connsiteX20" fmla="*/ 1943698 w 2455915"/>
                <a:gd name="connsiteY20" fmla="*/ 476258 h 674642"/>
                <a:gd name="connsiteX21" fmla="*/ 2026248 w 2455915"/>
                <a:gd name="connsiteY21" fmla="*/ 323858 h 674642"/>
                <a:gd name="connsiteX22" fmla="*/ 2134198 w 2455915"/>
                <a:gd name="connsiteY22" fmla="*/ 457208 h 674642"/>
                <a:gd name="connsiteX23" fmla="*/ 2426298 w 2455915"/>
                <a:gd name="connsiteY23" fmla="*/ 76208 h 674642"/>
                <a:gd name="connsiteX24" fmla="*/ 2455915 w 2455915"/>
                <a:gd name="connsiteY24" fmla="*/ 563623 h 674642"/>
                <a:gd name="connsiteX25" fmla="*/ 2455915 w 2455915"/>
                <a:gd name="connsiteY25" fmla="*/ 674642 h 674642"/>
                <a:gd name="connsiteX26" fmla="*/ 175271 w 2455915"/>
                <a:gd name="connsiteY26" fmla="*/ 630192 h 674642"/>
                <a:gd name="connsiteX27" fmla="*/ 73671 w 2455915"/>
                <a:gd name="connsiteY27" fmla="*/ 519173 h 674642"/>
                <a:gd name="connsiteX0" fmla="*/ 73659 w 2455903"/>
                <a:gd name="connsiteY0" fmla="*/ 519173 h 674642"/>
                <a:gd name="connsiteX1" fmla="*/ 222836 w 2455903"/>
                <a:gd name="connsiteY1" fmla="*/ 508008 h 674642"/>
                <a:gd name="connsiteX2" fmla="*/ 585 w 2455903"/>
                <a:gd name="connsiteY2" fmla="*/ 336558 h 674642"/>
                <a:gd name="connsiteX3" fmla="*/ 337136 w 2455903"/>
                <a:gd name="connsiteY3" fmla="*/ 469908 h 674642"/>
                <a:gd name="connsiteX4" fmla="*/ 152986 w 2455903"/>
                <a:gd name="connsiteY4" fmla="*/ 57158 h 674642"/>
                <a:gd name="connsiteX5" fmla="*/ 483186 w 2455903"/>
                <a:gd name="connsiteY5" fmla="*/ 463558 h 674642"/>
                <a:gd name="connsiteX6" fmla="*/ 584786 w 2455903"/>
                <a:gd name="connsiteY6" fmla="*/ 450858 h 674642"/>
                <a:gd name="connsiteX7" fmla="*/ 426036 w 2455903"/>
                <a:gd name="connsiteY7" fmla="*/ 8 h 674642"/>
                <a:gd name="connsiteX8" fmla="*/ 711786 w 2455903"/>
                <a:gd name="connsiteY8" fmla="*/ 419108 h 674642"/>
                <a:gd name="connsiteX9" fmla="*/ 781636 w 2455903"/>
                <a:gd name="connsiteY9" fmla="*/ 400058 h 674642"/>
                <a:gd name="connsiteX10" fmla="*/ 870536 w 2455903"/>
                <a:gd name="connsiteY10" fmla="*/ 444508 h 674642"/>
                <a:gd name="connsiteX11" fmla="*/ 934036 w 2455903"/>
                <a:gd name="connsiteY11" fmla="*/ 374658 h 674642"/>
                <a:gd name="connsiteX12" fmla="*/ 1016586 w 2455903"/>
                <a:gd name="connsiteY12" fmla="*/ 177808 h 674642"/>
                <a:gd name="connsiteX13" fmla="*/ 1194386 w 2455903"/>
                <a:gd name="connsiteY13" fmla="*/ 400058 h 674642"/>
                <a:gd name="connsiteX14" fmla="*/ 1226136 w 2455903"/>
                <a:gd name="connsiteY14" fmla="*/ 114308 h 674642"/>
                <a:gd name="connsiteX15" fmla="*/ 1473786 w 2455903"/>
                <a:gd name="connsiteY15" fmla="*/ 444508 h 674642"/>
                <a:gd name="connsiteX16" fmla="*/ 1537286 w 2455903"/>
                <a:gd name="connsiteY16" fmla="*/ 374658 h 674642"/>
                <a:gd name="connsiteX17" fmla="*/ 1600786 w 2455903"/>
                <a:gd name="connsiteY17" fmla="*/ 450858 h 674642"/>
                <a:gd name="connsiteX18" fmla="*/ 1676986 w 2455903"/>
                <a:gd name="connsiteY18" fmla="*/ 361958 h 674642"/>
                <a:gd name="connsiteX19" fmla="*/ 1784936 w 2455903"/>
                <a:gd name="connsiteY19" fmla="*/ 482608 h 674642"/>
                <a:gd name="connsiteX20" fmla="*/ 1943686 w 2455903"/>
                <a:gd name="connsiteY20" fmla="*/ 476258 h 674642"/>
                <a:gd name="connsiteX21" fmla="*/ 2026236 w 2455903"/>
                <a:gd name="connsiteY21" fmla="*/ 323858 h 674642"/>
                <a:gd name="connsiteX22" fmla="*/ 2134186 w 2455903"/>
                <a:gd name="connsiteY22" fmla="*/ 457208 h 674642"/>
                <a:gd name="connsiteX23" fmla="*/ 2426286 w 2455903"/>
                <a:gd name="connsiteY23" fmla="*/ 76208 h 674642"/>
                <a:gd name="connsiteX24" fmla="*/ 2455903 w 2455903"/>
                <a:gd name="connsiteY24" fmla="*/ 563623 h 674642"/>
                <a:gd name="connsiteX25" fmla="*/ 2455903 w 2455903"/>
                <a:gd name="connsiteY25" fmla="*/ 674642 h 674642"/>
                <a:gd name="connsiteX26" fmla="*/ 175259 w 2455903"/>
                <a:gd name="connsiteY26" fmla="*/ 630192 h 674642"/>
                <a:gd name="connsiteX27" fmla="*/ 73659 w 2455903"/>
                <a:gd name="connsiteY27" fmla="*/ 519173 h 674642"/>
                <a:gd name="connsiteX0" fmla="*/ 73617 w 2455861"/>
                <a:gd name="connsiteY0" fmla="*/ 519173 h 674642"/>
                <a:gd name="connsiteX1" fmla="*/ 222794 w 2455861"/>
                <a:gd name="connsiteY1" fmla="*/ 508008 h 674642"/>
                <a:gd name="connsiteX2" fmla="*/ 543 w 2455861"/>
                <a:gd name="connsiteY2" fmla="*/ 336558 h 674642"/>
                <a:gd name="connsiteX3" fmla="*/ 362494 w 2455861"/>
                <a:gd name="connsiteY3" fmla="*/ 406408 h 674642"/>
                <a:gd name="connsiteX4" fmla="*/ 152944 w 2455861"/>
                <a:gd name="connsiteY4" fmla="*/ 57158 h 674642"/>
                <a:gd name="connsiteX5" fmla="*/ 483144 w 2455861"/>
                <a:gd name="connsiteY5" fmla="*/ 463558 h 674642"/>
                <a:gd name="connsiteX6" fmla="*/ 584744 w 2455861"/>
                <a:gd name="connsiteY6" fmla="*/ 450858 h 674642"/>
                <a:gd name="connsiteX7" fmla="*/ 425994 w 2455861"/>
                <a:gd name="connsiteY7" fmla="*/ 8 h 674642"/>
                <a:gd name="connsiteX8" fmla="*/ 711744 w 2455861"/>
                <a:gd name="connsiteY8" fmla="*/ 419108 h 674642"/>
                <a:gd name="connsiteX9" fmla="*/ 781594 w 2455861"/>
                <a:gd name="connsiteY9" fmla="*/ 400058 h 674642"/>
                <a:gd name="connsiteX10" fmla="*/ 870494 w 2455861"/>
                <a:gd name="connsiteY10" fmla="*/ 444508 h 674642"/>
                <a:gd name="connsiteX11" fmla="*/ 933994 w 2455861"/>
                <a:gd name="connsiteY11" fmla="*/ 374658 h 674642"/>
                <a:gd name="connsiteX12" fmla="*/ 1016544 w 2455861"/>
                <a:gd name="connsiteY12" fmla="*/ 177808 h 674642"/>
                <a:gd name="connsiteX13" fmla="*/ 1194344 w 2455861"/>
                <a:gd name="connsiteY13" fmla="*/ 400058 h 674642"/>
                <a:gd name="connsiteX14" fmla="*/ 1226094 w 2455861"/>
                <a:gd name="connsiteY14" fmla="*/ 114308 h 674642"/>
                <a:gd name="connsiteX15" fmla="*/ 1473744 w 2455861"/>
                <a:gd name="connsiteY15" fmla="*/ 444508 h 674642"/>
                <a:gd name="connsiteX16" fmla="*/ 1537244 w 2455861"/>
                <a:gd name="connsiteY16" fmla="*/ 374658 h 674642"/>
                <a:gd name="connsiteX17" fmla="*/ 1600744 w 2455861"/>
                <a:gd name="connsiteY17" fmla="*/ 450858 h 674642"/>
                <a:gd name="connsiteX18" fmla="*/ 1676944 w 2455861"/>
                <a:gd name="connsiteY18" fmla="*/ 361958 h 674642"/>
                <a:gd name="connsiteX19" fmla="*/ 1784894 w 2455861"/>
                <a:gd name="connsiteY19" fmla="*/ 482608 h 674642"/>
                <a:gd name="connsiteX20" fmla="*/ 1943644 w 2455861"/>
                <a:gd name="connsiteY20" fmla="*/ 476258 h 674642"/>
                <a:gd name="connsiteX21" fmla="*/ 2026194 w 2455861"/>
                <a:gd name="connsiteY21" fmla="*/ 323858 h 674642"/>
                <a:gd name="connsiteX22" fmla="*/ 2134144 w 2455861"/>
                <a:gd name="connsiteY22" fmla="*/ 457208 h 674642"/>
                <a:gd name="connsiteX23" fmla="*/ 2426244 w 2455861"/>
                <a:gd name="connsiteY23" fmla="*/ 76208 h 674642"/>
                <a:gd name="connsiteX24" fmla="*/ 2455861 w 2455861"/>
                <a:gd name="connsiteY24" fmla="*/ 563623 h 674642"/>
                <a:gd name="connsiteX25" fmla="*/ 2455861 w 2455861"/>
                <a:gd name="connsiteY25" fmla="*/ 674642 h 674642"/>
                <a:gd name="connsiteX26" fmla="*/ 175217 w 2455861"/>
                <a:gd name="connsiteY26" fmla="*/ 630192 h 674642"/>
                <a:gd name="connsiteX27" fmla="*/ 73617 w 2455861"/>
                <a:gd name="connsiteY27" fmla="*/ 519173 h 674642"/>
                <a:gd name="connsiteX0" fmla="*/ 73782 w 2456026"/>
                <a:gd name="connsiteY0" fmla="*/ 519173 h 674642"/>
                <a:gd name="connsiteX1" fmla="*/ 222959 w 2456026"/>
                <a:gd name="connsiteY1" fmla="*/ 508008 h 674642"/>
                <a:gd name="connsiteX2" fmla="*/ 708 w 2456026"/>
                <a:gd name="connsiteY2" fmla="*/ 336558 h 674642"/>
                <a:gd name="connsiteX3" fmla="*/ 362659 w 2456026"/>
                <a:gd name="connsiteY3" fmla="*/ 406408 h 674642"/>
                <a:gd name="connsiteX4" fmla="*/ 153109 w 2456026"/>
                <a:gd name="connsiteY4" fmla="*/ 57158 h 674642"/>
                <a:gd name="connsiteX5" fmla="*/ 483309 w 2456026"/>
                <a:gd name="connsiteY5" fmla="*/ 463558 h 674642"/>
                <a:gd name="connsiteX6" fmla="*/ 584909 w 2456026"/>
                <a:gd name="connsiteY6" fmla="*/ 450858 h 674642"/>
                <a:gd name="connsiteX7" fmla="*/ 426159 w 2456026"/>
                <a:gd name="connsiteY7" fmla="*/ 8 h 674642"/>
                <a:gd name="connsiteX8" fmla="*/ 711909 w 2456026"/>
                <a:gd name="connsiteY8" fmla="*/ 419108 h 674642"/>
                <a:gd name="connsiteX9" fmla="*/ 781759 w 2456026"/>
                <a:gd name="connsiteY9" fmla="*/ 400058 h 674642"/>
                <a:gd name="connsiteX10" fmla="*/ 870659 w 2456026"/>
                <a:gd name="connsiteY10" fmla="*/ 444508 h 674642"/>
                <a:gd name="connsiteX11" fmla="*/ 934159 w 2456026"/>
                <a:gd name="connsiteY11" fmla="*/ 374658 h 674642"/>
                <a:gd name="connsiteX12" fmla="*/ 1016709 w 2456026"/>
                <a:gd name="connsiteY12" fmla="*/ 177808 h 674642"/>
                <a:gd name="connsiteX13" fmla="*/ 1194509 w 2456026"/>
                <a:gd name="connsiteY13" fmla="*/ 400058 h 674642"/>
                <a:gd name="connsiteX14" fmla="*/ 1226259 w 2456026"/>
                <a:gd name="connsiteY14" fmla="*/ 114308 h 674642"/>
                <a:gd name="connsiteX15" fmla="*/ 1473909 w 2456026"/>
                <a:gd name="connsiteY15" fmla="*/ 444508 h 674642"/>
                <a:gd name="connsiteX16" fmla="*/ 1537409 w 2456026"/>
                <a:gd name="connsiteY16" fmla="*/ 374658 h 674642"/>
                <a:gd name="connsiteX17" fmla="*/ 1600909 w 2456026"/>
                <a:gd name="connsiteY17" fmla="*/ 450858 h 674642"/>
                <a:gd name="connsiteX18" fmla="*/ 1677109 w 2456026"/>
                <a:gd name="connsiteY18" fmla="*/ 361958 h 674642"/>
                <a:gd name="connsiteX19" fmla="*/ 1785059 w 2456026"/>
                <a:gd name="connsiteY19" fmla="*/ 482608 h 674642"/>
                <a:gd name="connsiteX20" fmla="*/ 1943809 w 2456026"/>
                <a:gd name="connsiteY20" fmla="*/ 476258 h 674642"/>
                <a:gd name="connsiteX21" fmla="*/ 2026359 w 2456026"/>
                <a:gd name="connsiteY21" fmla="*/ 323858 h 674642"/>
                <a:gd name="connsiteX22" fmla="*/ 2134309 w 2456026"/>
                <a:gd name="connsiteY22" fmla="*/ 457208 h 674642"/>
                <a:gd name="connsiteX23" fmla="*/ 2426409 w 2456026"/>
                <a:gd name="connsiteY23" fmla="*/ 76208 h 674642"/>
                <a:gd name="connsiteX24" fmla="*/ 2456026 w 2456026"/>
                <a:gd name="connsiteY24" fmla="*/ 563623 h 674642"/>
                <a:gd name="connsiteX25" fmla="*/ 2456026 w 2456026"/>
                <a:gd name="connsiteY25" fmla="*/ 674642 h 674642"/>
                <a:gd name="connsiteX26" fmla="*/ 175382 w 2456026"/>
                <a:gd name="connsiteY26" fmla="*/ 630192 h 674642"/>
                <a:gd name="connsiteX27" fmla="*/ 73782 w 2456026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42623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456100 w 2456100"/>
                <a:gd name="connsiteY24" fmla="*/ 563623 h 674642"/>
                <a:gd name="connsiteX25" fmla="*/ 2456100 w 2456100"/>
                <a:gd name="connsiteY25" fmla="*/ 674642 h 674642"/>
                <a:gd name="connsiteX26" fmla="*/ 175456 w 2456100"/>
                <a:gd name="connsiteY26" fmla="*/ 630192 h 674642"/>
                <a:gd name="connsiteX27" fmla="*/ 73856 w 2456100"/>
                <a:gd name="connsiteY27" fmla="*/ 519173 h 674642"/>
                <a:gd name="connsiteX0" fmla="*/ 73856 w 2456100"/>
                <a:gd name="connsiteY0" fmla="*/ 519173 h 674642"/>
                <a:gd name="connsiteX1" fmla="*/ 223033 w 2456100"/>
                <a:gd name="connsiteY1" fmla="*/ 508008 h 674642"/>
                <a:gd name="connsiteX2" fmla="*/ 782 w 2456100"/>
                <a:gd name="connsiteY2" fmla="*/ 336558 h 674642"/>
                <a:gd name="connsiteX3" fmla="*/ 337333 w 2456100"/>
                <a:gd name="connsiteY3" fmla="*/ 469908 h 674642"/>
                <a:gd name="connsiteX4" fmla="*/ 153183 w 2456100"/>
                <a:gd name="connsiteY4" fmla="*/ 57158 h 674642"/>
                <a:gd name="connsiteX5" fmla="*/ 483383 w 2456100"/>
                <a:gd name="connsiteY5" fmla="*/ 463558 h 674642"/>
                <a:gd name="connsiteX6" fmla="*/ 584983 w 2456100"/>
                <a:gd name="connsiteY6" fmla="*/ 450858 h 674642"/>
                <a:gd name="connsiteX7" fmla="*/ 394483 w 2456100"/>
                <a:gd name="connsiteY7" fmla="*/ 8 h 674642"/>
                <a:gd name="connsiteX8" fmla="*/ 711983 w 2456100"/>
                <a:gd name="connsiteY8" fmla="*/ 419108 h 674642"/>
                <a:gd name="connsiteX9" fmla="*/ 781833 w 2456100"/>
                <a:gd name="connsiteY9" fmla="*/ 400058 h 674642"/>
                <a:gd name="connsiteX10" fmla="*/ 870733 w 2456100"/>
                <a:gd name="connsiteY10" fmla="*/ 444508 h 674642"/>
                <a:gd name="connsiteX11" fmla="*/ 934233 w 2456100"/>
                <a:gd name="connsiteY11" fmla="*/ 374658 h 674642"/>
                <a:gd name="connsiteX12" fmla="*/ 1016783 w 2456100"/>
                <a:gd name="connsiteY12" fmla="*/ 177808 h 674642"/>
                <a:gd name="connsiteX13" fmla="*/ 1194583 w 2456100"/>
                <a:gd name="connsiteY13" fmla="*/ 400058 h 674642"/>
                <a:gd name="connsiteX14" fmla="*/ 1226333 w 2456100"/>
                <a:gd name="connsiteY14" fmla="*/ 114308 h 674642"/>
                <a:gd name="connsiteX15" fmla="*/ 1473983 w 2456100"/>
                <a:gd name="connsiteY15" fmla="*/ 444508 h 674642"/>
                <a:gd name="connsiteX16" fmla="*/ 1537483 w 2456100"/>
                <a:gd name="connsiteY16" fmla="*/ 374658 h 674642"/>
                <a:gd name="connsiteX17" fmla="*/ 1600983 w 2456100"/>
                <a:gd name="connsiteY17" fmla="*/ 450858 h 674642"/>
                <a:gd name="connsiteX18" fmla="*/ 1677183 w 2456100"/>
                <a:gd name="connsiteY18" fmla="*/ 361958 h 674642"/>
                <a:gd name="connsiteX19" fmla="*/ 1785133 w 2456100"/>
                <a:gd name="connsiteY19" fmla="*/ 482608 h 674642"/>
                <a:gd name="connsiteX20" fmla="*/ 1943883 w 2456100"/>
                <a:gd name="connsiteY20" fmla="*/ 476258 h 674642"/>
                <a:gd name="connsiteX21" fmla="*/ 2026433 w 2456100"/>
                <a:gd name="connsiteY21" fmla="*/ 323858 h 674642"/>
                <a:gd name="connsiteX22" fmla="*/ 2134383 w 2456100"/>
                <a:gd name="connsiteY22" fmla="*/ 457208 h 674642"/>
                <a:gd name="connsiteX23" fmla="*/ 2426483 w 2456100"/>
                <a:gd name="connsiteY23" fmla="*/ 76208 h 674642"/>
                <a:gd name="connsiteX24" fmla="*/ 2191533 w 2456100"/>
                <a:gd name="connsiteY24" fmla="*/ 565158 h 674642"/>
                <a:gd name="connsiteX25" fmla="*/ 2456100 w 2456100"/>
                <a:gd name="connsiteY25" fmla="*/ 563623 h 674642"/>
                <a:gd name="connsiteX26" fmla="*/ 2456100 w 2456100"/>
                <a:gd name="connsiteY26" fmla="*/ 674642 h 674642"/>
                <a:gd name="connsiteX27" fmla="*/ 175456 w 2456100"/>
                <a:gd name="connsiteY27" fmla="*/ 630192 h 674642"/>
                <a:gd name="connsiteX28" fmla="*/ 73856 w 2456100"/>
                <a:gd name="connsiteY28" fmla="*/ 519173 h 67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56100" h="674642">
                  <a:moveTo>
                    <a:pt x="73856" y="519173"/>
                  </a:moveTo>
                  <a:cubicBezTo>
                    <a:pt x="58502" y="490342"/>
                    <a:pt x="241562" y="538444"/>
                    <a:pt x="223033" y="508008"/>
                  </a:cubicBezTo>
                  <a:cubicBezTo>
                    <a:pt x="204504" y="477572"/>
                    <a:pt x="16657" y="389475"/>
                    <a:pt x="782" y="336558"/>
                  </a:cubicBezTo>
                  <a:cubicBezTo>
                    <a:pt x="-15093" y="283641"/>
                    <a:pt x="214566" y="338675"/>
                    <a:pt x="337333" y="469908"/>
                  </a:cubicBezTo>
                  <a:cubicBezTo>
                    <a:pt x="377550" y="423341"/>
                    <a:pt x="130958" y="60333"/>
                    <a:pt x="153183" y="57158"/>
                  </a:cubicBezTo>
                  <a:cubicBezTo>
                    <a:pt x="175408" y="53983"/>
                    <a:pt x="424117" y="283642"/>
                    <a:pt x="483383" y="463558"/>
                  </a:cubicBezTo>
                  <a:cubicBezTo>
                    <a:pt x="555349" y="529174"/>
                    <a:pt x="591333" y="505891"/>
                    <a:pt x="584983" y="450858"/>
                  </a:cubicBezTo>
                  <a:cubicBezTo>
                    <a:pt x="620966" y="452975"/>
                    <a:pt x="358500" y="-2109"/>
                    <a:pt x="394483" y="8"/>
                  </a:cubicBezTo>
                  <a:cubicBezTo>
                    <a:pt x="661183" y="105841"/>
                    <a:pt x="623083" y="395825"/>
                    <a:pt x="711983" y="419108"/>
                  </a:cubicBezTo>
                  <a:cubicBezTo>
                    <a:pt x="771250" y="492133"/>
                    <a:pt x="755375" y="395825"/>
                    <a:pt x="781833" y="400058"/>
                  </a:cubicBezTo>
                  <a:cubicBezTo>
                    <a:pt x="808291" y="404291"/>
                    <a:pt x="845333" y="455091"/>
                    <a:pt x="870733" y="444508"/>
                  </a:cubicBezTo>
                  <a:cubicBezTo>
                    <a:pt x="907775" y="437100"/>
                    <a:pt x="909891" y="409583"/>
                    <a:pt x="934233" y="374658"/>
                  </a:cubicBezTo>
                  <a:cubicBezTo>
                    <a:pt x="958575" y="339733"/>
                    <a:pt x="975508" y="201091"/>
                    <a:pt x="1016783" y="177808"/>
                  </a:cubicBezTo>
                  <a:cubicBezTo>
                    <a:pt x="1071816" y="196858"/>
                    <a:pt x="1139550" y="381008"/>
                    <a:pt x="1194583" y="400058"/>
                  </a:cubicBezTo>
                  <a:cubicBezTo>
                    <a:pt x="1247500" y="402175"/>
                    <a:pt x="1173416" y="112191"/>
                    <a:pt x="1226333" y="114308"/>
                  </a:cubicBezTo>
                  <a:cubicBezTo>
                    <a:pt x="1298300" y="141825"/>
                    <a:pt x="1402016" y="416991"/>
                    <a:pt x="1473983" y="444508"/>
                  </a:cubicBezTo>
                  <a:cubicBezTo>
                    <a:pt x="1495150" y="442391"/>
                    <a:pt x="1516316" y="376775"/>
                    <a:pt x="1537483" y="374658"/>
                  </a:cubicBezTo>
                  <a:cubicBezTo>
                    <a:pt x="1569233" y="378891"/>
                    <a:pt x="1569233" y="446625"/>
                    <a:pt x="1600983" y="450858"/>
                  </a:cubicBezTo>
                  <a:cubicBezTo>
                    <a:pt x="1626383" y="450858"/>
                    <a:pt x="1651783" y="361958"/>
                    <a:pt x="1677183" y="361958"/>
                  </a:cubicBezTo>
                  <a:cubicBezTo>
                    <a:pt x="1717400" y="370425"/>
                    <a:pt x="1744916" y="474141"/>
                    <a:pt x="1785133" y="482608"/>
                  </a:cubicBezTo>
                  <a:cubicBezTo>
                    <a:pt x="1826408" y="486841"/>
                    <a:pt x="1903666" y="502716"/>
                    <a:pt x="1943883" y="476258"/>
                  </a:cubicBezTo>
                  <a:cubicBezTo>
                    <a:pt x="1984100" y="449800"/>
                    <a:pt x="1991508" y="312216"/>
                    <a:pt x="2026433" y="323858"/>
                  </a:cubicBezTo>
                  <a:cubicBezTo>
                    <a:pt x="2061358" y="335500"/>
                    <a:pt x="2074058" y="522825"/>
                    <a:pt x="2134383" y="457208"/>
                  </a:cubicBezTo>
                  <a:cubicBezTo>
                    <a:pt x="2194708" y="391591"/>
                    <a:pt x="2375683" y="101608"/>
                    <a:pt x="2426483" y="76208"/>
                  </a:cubicBezTo>
                  <a:cubicBezTo>
                    <a:pt x="2430716" y="152408"/>
                    <a:pt x="2187300" y="488958"/>
                    <a:pt x="2191533" y="565158"/>
                  </a:cubicBezTo>
                  <a:lnTo>
                    <a:pt x="2456100" y="563623"/>
                  </a:lnTo>
                  <a:lnTo>
                    <a:pt x="2456100" y="674642"/>
                  </a:lnTo>
                  <a:lnTo>
                    <a:pt x="175456" y="630192"/>
                  </a:lnTo>
                  <a:lnTo>
                    <a:pt x="73856" y="519173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71F578F-523C-43C5-BFA2-1AD19B422314}"/>
                </a:ext>
              </a:extLst>
            </p:cNvPr>
            <p:cNvSpPr/>
            <p:nvPr/>
          </p:nvSpPr>
          <p:spPr>
            <a:xfrm>
              <a:off x="4566381" y="3063409"/>
              <a:ext cx="279992" cy="415164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40412" y="-101702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410826" y="278606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578598" y="153249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6223C15-5FFF-47C3-A32D-7AE3B30261F9}"/>
              </a:ext>
            </a:extLst>
          </p:cNvPr>
          <p:cNvGrpSpPr/>
          <p:nvPr/>
        </p:nvGrpSpPr>
        <p:grpSpPr>
          <a:xfrm>
            <a:off x="33558" y="1702452"/>
            <a:ext cx="3555944" cy="5155548"/>
            <a:chOff x="3271234" y="707035"/>
            <a:chExt cx="2425424" cy="3516475"/>
          </a:xfrm>
        </p:grpSpPr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6D19E1AC-2205-406C-8D63-C079D3AD4403}"/>
                </a:ext>
              </a:extLst>
            </p:cNvPr>
            <p:cNvSpPr/>
            <p:nvPr/>
          </p:nvSpPr>
          <p:spPr>
            <a:xfrm flipH="1">
              <a:off x="4231418" y="3309110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Arc 98">
              <a:extLst>
                <a:ext uri="{FF2B5EF4-FFF2-40B4-BE49-F238E27FC236}">
                  <a16:creationId xmlns:a16="http://schemas.microsoft.com/office/drawing/2014/main" id="{12FBCB09-3904-4D51-BA0A-176171316D37}"/>
                </a:ext>
              </a:extLst>
            </p:cNvPr>
            <p:cNvSpPr/>
            <p:nvPr/>
          </p:nvSpPr>
          <p:spPr>
            <a:xfrm>
              <a:off x="4216255" y="3303025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F9673F5C-7A4C-430E-9922-8105D7380852}"/>
                </a:ext>
              </a:extLst>
            </p:cNvPr>
            <p:cNvSpPr/>
            <p:nvPr/>
          </p:nvSpPr>
          <p:spPr>
            <a:xfrm rot="5128095">
              <a:off x="3759646" y="2592106"/>
              <a:ext cx="1772064" cy="9366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E417090-D38A-4616-BD66-61E12854E8C8}"/>
                </a:ext>
              </a:extLst>
            </p:cNvPr>
            <p:cNvSpPr/>
            <p:nvPr/>
          </p:nvSpPr>
          <p:spPr>
            <a:xfrm>
              <a:off x="4181469" y="2069565"/>
              <a:ext cx="868019" cy="61622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E2291D3-ACE3-410C-917A-61EDCB8B8BB6}"/>
                </a:ext>
              </a:extLst>
            </p:cNvPr>
            <p:cNvSpPr/>
            <p:nvPr/>
          </p:nvSpPr>
          <p:spPr>
            <a:xfrm>
              <a:off x="3879792" y="1183206"/>
              <a:ext cx="1338469" cy="107342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BCD291B1-A5A7-4F24-A977-584817332DC0}"/>
                </a:ext>
              </a:extLst>
            </p:cNvPr>
            <p:cNvSpPr/>
            <p:nvPr/>
          </p:nvSpPr>
          <p:spPr>
            <a:xfrm>
              <a:off x="4344227" y="2220344"/>
              <a:ext cx="885527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Arc 103">
              <a:extLst>
                <a:ext uri="{FF2B5EF4-FFF2-40B4-BE49-F238E27FC236}">
                  <a16:creationId xmlns:a16="http://schemas.microsoft.com/office/drawing/2014/main" id="{7792804A-CDC0-43F8-8BEF-769AF9628B94}"/>
                </a:ext>
              </a:extLst>
            </p:cNvPr>
            <p:cNvSpPr/>
            <p:nvPr/>
          </p:nvSpPr>
          <p:spPr>
            <a:xfrm flipH="1">
              <a:off x="4782258" y="778432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Arc 104">
              <a:extLst>
                <a:ext uri="{FF2B5EF4-FFF2-40B4-BE49-F238E27FC236}">
                  <a16:creationId xmlns:a16="http://schemas.microsoft.com/office/drawing/2014/main" id="{E72FBC6C-56E0-49E2-A59A-BB8E1A4B1315}"/>
                </a:ext>
              </a:extLst>
            </p:cNvPr>
            <p:cNvSpPr/>
            <p:nvPr/>
          </p:nvSpPr>
          <p:spPr>
            <a:xfrm>
              <a:off x="3271234" y="837933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680F426D-353D-4AA4-A394-4F9485A45C90}"/>
                </a:ext>
              </a:extLst>
            </p:cNvPr>
            <p:cNvSpPr/>
            <p:nvPr/>
          </p:nvSpPr>
          <p:spPr>
            <a:xfrm flipH="1">
              <a:off x="5135056" y="707035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9ACDD6F-51F3-4D74-A201-B9CC79E4082C}"/>
                </a:ext>
              </a:extLst>
            </p:cNvPr>
            <p:cNvSpPr/>
            <p:nvPr/>
          </p:nvSpPr>
          <p:spPr>
            <a:xfrm flipH="1">
              <a:off x="3653131" y="719883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E5CEFD88-9525-42CE-8455-CDD13956DAD3}"/>
                </a:ext>
              </a:extLst>
            </p:cNvPr>
            <p:cNvSpPr/>
            <p:nvPr/>
          </p:nvSpPr>
          <p:spPr>
            <a:xfrm flipH="1">
              <a:off x="5167506" y="2674042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BA4C69E3-78B0-4988-8548-B0B664543975}"/>
                </a:ext>
              </a:extLst>
            </p:cNvPr>
            <p:cNvSpPr/>
            <p:nvPr/>
          </p:nvSpPr>
          <p:spPr>
            <a:xfrm flipH="1">
              <a:off x="5063489" y="3705550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E695FE5-2C65-4A34-AB34-60DFA88C34C0}"/>
                </a:ext>
              </a:extLst>
            </p:cNvPr>
            <p:cNvSpPr/>
            <p:nvPr/>
          </p:nvSpPr>
          <p:spPr>
            <a:xfrm>
              <a:off x="4185304" y="3734088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Arc 110">
              <a:extLst>
                <a:ext uri="{FF2B5EF4-FFF2-40B4-BE49-F238E27FC236}">
                  <a16:creationId xmlns:a16="http://schemas.microsoft.com/office/drawing/2014/main" id="{EE3549AC-8E31-4A7C-83B6-EC1492D2C947}"/>
                </a:ext>
              </a:extLst>
            </p:cNvPr>
            <p:cNvSpPr/>
            <p:nvPr/>
          </p:nvSpPr>
          <p:spPr>
            <a:xfrm rot="2611023" flipH="1">
              <a:off x="4659800" y="1508938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C83768AB-058E-4151-8A66-7EAD770FDBFD}"/>
                </a:ext>
              </a:extLst>
            </p:cNvPr>
            <p:cNvSpPr/>
            <p:nvPr/>
          </p:nvSpPr>
          <p:spPr>
            <a:xfrm rot="2611023" flipH="1">
              <a:off x="4189476" y="1518261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E14F2368-31BA-4396-86A1-15941F95B4B8}"/>
                </a:ext>
              </a:extLst>
            </p:cNvPr>
            <p:cNvSpPr/>
            <p:nvPr/>
          </p:nvSpPr>
          <p:spPr>
            <a:xfrm flipH="1">
              <a:off x="4660145" y="1546691"/>
              <a:ext cx="295734" cy="2371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836DA7B-5D7F-46EE-9CC2-33B002E967B3}"/>
                </a:ext>
              </a:extLst>
            </p:cNvPr>
            <p:cNvSpPr/>
            <p:nvPr/>
          </p:nvSpPr>
          <p:spPr>
            <a:xfrm rot="15727395" flipH="1">
              <a:off x="4738981" y="1608550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B3909D75-B9DC-4B66-AC48-B3C09B4D21A3}"/>
                </a:ext>
              </a:extLst>
            </p:cNvPr>
            <p:cNvSpPr/>
            <p:nvPr/>
          </p:nvSpPr>
          <p:spPr>
            <a:xfrm flipV="1">
              <a:off x="4764073" y="1697741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788554F6-A124-442C-B845-2247361D1DF1}"/>
                </a:ext>
              </a:extLst>
            </p:cNvPr>
            <p:cNvSpPr/>
            <p:nvPr/>
          </p:nvSpPr>
          <p:spPr>
            <a:xfrm flipH="1">
              <a:off x="4190543" y="1554651"/>
              <a:ext cx="295734" cy="2371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607F6EB-80BC-4423-8BC6-497F519E9543}"/>
                </a:ext>
              </a:extLst>
            </p:cNvPr>
            <p:cNvSpPr/>
            <p:nvPr/>
          </p:nvSpPr>
          <p:spPr>
            <a:xfrm rot="15727395" flipH="1">
              <a:off x="4287552" y="1614604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E9C63C06-CACA-4BE0-9B10-98B5AE6F2A61}"/>
                </a:ext>
              </a:extLst>
            </p:cNvPr>
            <p:cNvSpPr/>
            <p:nvPr/>
          </p:nvSpPr>
          <p:spPr>
            <a:xfrm flipV="1">
              <a:off x="4350564" y="1706915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Arc 119">
              <a:extLst>
                <a:ext uri="{FF2B5EF4-FFF2-40B4-BE49-F238E27FC236}">
                  <a16:creationId xmlns:a16="http://schemas.microsoft.com/office/drawing/2014/main" id="{50EC9DD8-9267-489A-AED2-C3C12AEAD2D1}"/>
                </a:ext>
              </a:extLst>
            </p:cNvPr>
            <p:cNvSpPr/>
            <p:nvPr/>
          </p:nvSpPr>
          <p:spPr>
            <a:xfrm rot="20424413" flipH="1">
              <a:off x="4119011" y="2229619"/>
              <a:ext cx="885524" cy="914400"/>
            </a:xfrm>
            <a:prstGeom prst="arc">
              <a:avLst>
                <a:gd name="adj1" fmla="val 16200000"/>
                <a:gd name="adj2" fmla="val 2040227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13E43498-6327-4F6D-9FEC-D45723E11DC0}"/>
                </a:ext>
              </a:extLst>
            </p:cNvPr>
            <p:cNvSpPr/>
            <p:nvPr/>
          </p:nvSpPr>
          <p:spPr>
            <a:xfrm>
              <a:off x="4051107" y="2655167"/>
              <a:ext cx="149885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8785F773-2BB4-478F-96D4-EBFCDF966A8B}"/>
                </a:ext>
              </a:extLst>
            </p:cNvPr>
            <p:cNvSpPr/>
            <p:nvPr/>
          </p:nvSpPr>
          <p:spPr>
            <a:xfrm rot="20424413" flipH="1">
              <a:off x="4152168" y="2638696"/>
              <a:ext cx="885524" cy="914400"/>
            </a:xfrm>
            <a:prstGeom prst="arc">
              <a:avLst>
                <a:gd name="adj1" fmla="val 16200000"/>
                <a:gd name="adj2" fmla="val 2040227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30CEB71-46DD-4AA2-9EEB-E7227982F1D9}"/>
                </a:ext>
              </a:extLst>
            </p:cNvPr>
            <p:cNvSpPr/>
            <p:nvPr/>
          </p:nvSpPr>
          <p:spPr>
            <a:xfrm>
              <a:off x="4084264" y="3064244"/>
              <a:ext cx="149885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44FC7A9C-56E7-46BB-A503-495A6C31E8A3}"/>
                </a:ext>
              </a:extLst>
            </p:cNvPr>
            <p:cNvSpPr/>
            <p:nvPr/>
          </p:nvSpPr>
          <p:spPr>
            <a:xfrm rot="13021735" flipH="1">
              <a:off x="4424194" y="1704385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7" name="Arc 126">
            <a:extLst>
              <a:ext uri="{FF2B5EF4-FFF2-40B4-BE49-F238E27FC236}">
                <a16:creationId xmlns:a16="http://schemas.microsoft.com/office/drawing/2014/main" id="{CA03A6C6-57B0-4F14-B193-733873FD773D}"/>
              </a:ext>
            </a:extLst>
          </p:cNvPr>
          <p:cNvSpPr/>
          <p:nvPr/>
        </p:nvSpPr>
        <p:spPr>
          <a:xfrm rot="11065172">
            <a:off x="1836623" y="3377981"/>
            <a:ext cx="1086302" cy="1086301"/>
          </a:xfrm>
          <a:prstGeom prst="arc">
            <a:avLst>
              <a:gd name="adj1" fmla="val 15131507"/>
              <a:gd name="adj2" fmla="val 1812670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AE9E1878-2F09-4C3B-B9D3-51D0FE53C382}"/>
              </a:ext>
            </a:extLst>
          </p:cNvPr>
          <p:cNvSpPr/>
          <p:nvPr/>
        </p:nvSpPr>
        <p:spPr>
          <a:xfrm rot="3036040">
            <a:off x="1755437" y="3927277"/>
            <a:ext cx="455917" cy="444022"/>
          </a:xfrm>
          <a:custGeom>
            <a:avLst/>
            <a:gdLst>
              <a:gd name="connsiteX0" fmla="*/ 379388 w 455917"/>
              <a:gd name="connsiteY0" fmla="*/ 22937 h 444022"/>
              <a:gd name="connsiteX1" fmla="*/ 411960 w 455917"/>
              <a:gd name="connsiteY1" fmla="*/ 363060 h 444022"/>
              <a:gd name="connsiteX2" fmla="*/ 293857 w 455917"/>
              <a:gd name="connsiteY2" fmla="*/ 387933 h 444022"/>
              <a:gd name="connsiteX3" fmla="*/ 181953 w 455917"/>
              <a:gd name="connsiteY3" fmla="*/ 440074 h 444022"/>
              <a:gd name="connsiteX4" fmla="*/ 572 w 455917"/>
              <a:gd name="connsiteY4" fmla="*/ 252051 h 444022"/>
              <a:gd name="connsiteX5" fmla="*/ 0 w 455917"/>
              <a:gd name="connsiteY5" fmla="*/ 243956 h 444022"/>
              <a:gd name="connsiteX6" fmla="*/ 17565 w 455917"/>
              <a:gd name="connsiteY6" fmla="*/ 235599 h 444022"/>
              <a:gd name="connsiteX7" fmla="*/ 35031 w 455917"/>
              <a:gd name="connsiteY7" fmla="*/ 207843 h 444022"/>
              <a:gd name="connsiteX8" fmla="*/ 20391 w 455917"/>
              <a:gd name="connsiteY8" fmla="*/ 184577 h 444022"/>
              <a:gd name="connsiteX9" fmla="*/ 21453 w 455917"/>
              <a:gd name="connsiteY9" fmla="*/ 183936 h 444022"/>
              <a:gd name="connsiteX10" fmla="*/ 38919 w 455917"/>
              <a:gd name="connsiteY10" fmla="*/ 148764 h 444022"/>
              <a:gd name="connsiteX11" fmla="*/ 22331 w 455917"/>
              <a:gd name="connsiteY11" fmla="*/ 115359 h 444022"/>
              <a:gd name="connsiteX12" fmla="*/ 24420 w 455917"/>
              <a:gd name="connsiteY12" fmla="*/ 111318 h 444022"/>
              <a:gd name="connsiteX13" fmla="*/ 52009 w 455917"/>
              <a:gd name="connsiteY13" fmla="*/ 90858 h 444022"/>
              <a:gd name="connsiteX14" fmla="*/ 172391 w 455917"/>
              <a:gd name="connsiteY14" fmla="*/ 71954 h 444022"/>
              <a:gd name="connsiteX15" fmla="*/ 281179 w 455917"/>
              <a:gd name="connsiteY15" fmla="*/ 481 h 444022"/>
              <a:gd name="connsiteX16" fmla="*/ 379388 w 455917"/>
              <a:gd name="connsiteY16" fmla="*/ 22937 h 444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5917" h="444022">
                <a:moveTo>
                  <a:pt x="379388" y="22937"/>
                </a:moveTo>
                <a:cubicBezTo>
                  <a:pt x="488423" y="94054"/>
                  <a:pt x="463482" y="309278"/>
                  <a:pt x="411960" y="363060"/>
                </a:cubicBezTo>
                <a:cubicBezTo>
                  <a:pt x="387232" y="390434"/>
                  <a:pt x="332192" y="375097"/>
                  <a:pt x="293857" y="387933"/>
                </a:cubicBezTo>
                <a:cubicBezTo>
                  <a:pt x="255522" y="400768"/>
                  <a:pt x="224007" y="459643"/>
                  <a:pt x="181953" y="440074"/>
                </a:cubicBezTo>
                <a:cubicBezTo>
                  <a:pt x="68273" y="408122"/>
                  <a:pt x="15022" y="327851"/>
                  <a:pt x="572" y="252051"/>
                </a:cubicBezTo>
                <a:lnTo>
                  <a:pt x="0" y="243956"/>
                </a:lnTo>
                <a:lnTo>
                  <a:pt x="17565" y="235599"/>
                </a:lnTo>
                <a:cubicBezTo>
                  <a:pt x="28812" y="227067"/>
                  <a:pt x="35031" y="217688"/>
                  <a:pt x="35031" y="207843"/>
                </a:cubicBezTo>
                <a:lnTo>
                  <a:pt x="20391" y="184577"/>
                </a:lnTo>
                <a:lnTo>
                  <a:pt x="21453" y="183936"/>
                </a:lnTo>
                <a:cubicBezTo>
                  <a:pt x="32700" y="173125"/>
                  <a:pt x="38919" y="161240"/>
                  <a:pt x="38919" y="148764"/>
                </a:cubicBezTo>
                <a:lnTo>
                  <a:pt x="22331" y="115359"/>
                </a:lnTo>
                <a:lnTo>
                  <a:pt x="24420" y="111318"/>
                </a:lnTo>
                <a:cubicBezTo>
                  <a:pt x="32318" y="101469"/>
                  <a:pt x="41627" y="94374"/>
                  <a:pt x="52009" y="90858"/>
                </a:cubicBezTo>
                <a:cubicBezTo>
                  <a:pt x="121699" y="48102"/>
                  <a:pt x="134195" y="87016"/>
                  <a:pt x="172391" y="71954"/>
                </a:cubicBezTo>
                <a:cubicBezTo>
                  <a:pt x="210585" y="56890"/>
                  <a:pt x="241015" y="2615"/>
                  <a:pt x="281179" y="481"/>
                </a:cubicBezTo>
                <a:cubicBezTo>
                  <a:pt x="321930" y="-2211"/>
                  <a:pt x="354226" y="6526"/>
                  <a:pt x="379388" y="22937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0FBEB67A-EAE9-4ECB-B719-408E7C049991}"/>
              </a:ext>
            </a:extLst>
          </p:cNvPr>
          <p:cNvSpPr/>
          <p:nvPr/>
        </p:nvSpPr>
        <p:spPr>
          <a:xfrm>
            <a:off x="2019668" y="4303994"/>
            <a:ext cx="183867" cy="1065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0" name="AIVoiceGenerator_com_3-01-2025T23_44_54_ F">
            <a:hlinkClick r:id="" action="ppaction://media"/>
            <a:extLst>
              <a:ext uri="{FF2B5EF4-FFF2-40B4-BE49-F238E27FC236}">
                <a16:creationId xmlns:a16="http://schemas.microsoft.com/office/drawing/2014/main" id="{E2F39268-C7CC-443C-8CF7-B8AAB4EE5B6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037576" y="380313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190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8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FA3833F-99AF-441D-A32D-99DCAE175570}"/>
              </a:ext>
            </a:extLst>
          </p:cNvPr>
          <p:cNvGrpSpPr/>
          <p:nvPr/>
        </p:nvGrpSpPr>
        <p:grpSpPr>
          <a:xfrm>
            <a:off x="363744" y="45414"/>
            <a:ext cx="1606054" cy="2060001"/>
            <a:chOff x="5610094" y="2684510"/>
            <a:chExt cx="1108250" cy="1421494"/>
          </a:xfrm>
        </p:grpSpPr>
        <p:sp>
          <p:nvSpPr>
            <p:cNvPr id="7" name="Rectangle 56">
              <a:extLst>
                <a:ext uri="{FF2B5EF4-FFF2-40B4-BE49-F238E27FC236}">
                  <a16:creationId xmlns:a16="http://schemas.microsoft.com/office/drawing/2014/main" id="{2A94A1F1-CC9D-4057-9EAE-71049B2711E3}"/>
                </a:ext>
              </a:extLst>
            </p:cNvPr>
            <p:cNvSpPr/>
            <p:nvPr/>
          </p:nvSpPr>
          <p:spPr>
            <a:xfrm rot="18785527">
              <a:off x="6018036" y="2862703"/>
              <a:ext cx="664051" cy="30766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57">
              <a:extLst>
                <a:ext uri="{FF2B5EF4-FFF2-40B4-BE49-F238E27FC236}">
                  <a16:creationId xmlns:a16="http://schemas.microsoft.com/office/drawing/2014/main" id="{24E93CD8-1DCB-4C84-A854-06330CE858A9}"/>
                </a:ext>
              </a:extLst>
            </p:cNvPr>
            <p:cNvSpPr/>
            <p:nvPr/>
          </p:nvSpPr>
          <p:spPr>
            <a:xfrm rot="21253922">
              <a:off x="6086504" y="2932029"/>
              <a:ext cx="106633" cy="403337"/>
            </a:xfrm>
            <a:custGeom>
              <a:avLst/>
              <a:gdLst>
                <a:gd name="connsiteX0" fmla="*/ 0 w 45719"/>
                <a:gd name="connsiteY0" fmla="*/ 0 h 357564"/>
                <a:gd name="connsiteX1" fmla="*/ 45719 w 45719"/>
                <a:gd name="connsiteY1" fmla="*/ 0 h 357564"/>
                <a:gd name="connsiteX2" fmla="*/ 45719 w 45719"/>
                <a:gd name="connsiteY2" fmla="*/ 357564 h 357564"/>
                <a:gd name="connsiteX3" fmla="*/ 0 w 45719"/>
                <a:gd name="connsiteY3" fmla="*/ 357564 h 357564"/>
                <a:gd name="connsiteX4" fmla="*/ 0 w 45719"/>
                <a:gd name="connsiteY4" fmla="*/ 0 h 357564"/>
                <a:gd name="connsiteX0" fmla="*/ 0 w 93054"/>
                <a:gd name="connsiteY0" fmla="*/ 0 h 357564"/>
                <a:gd name="connsiteX1" fmla="*/ 93054 w 93054"/>
                <a:gd name="connsiteY1" fmla="*/ 52649 h 357564"/>
                <a:gd name="connsiteX2" fmla="*/ 45719 w 93054"/>
                <a:gd name="connsiteY2" fmla="*/ 357564 h 357564"/>
                <a:gd name="connsiteX3" fmla="*/ 0 w 93054"/>
                <a:gd name="connsiteY3" fmla="*/ 357564 h 357564"/>
                <a:gd name="connsiteX4" fmla="*/ 0 w 93054"/>
                <a:gd name="connsiteY4" fmla="*/ 0 h 357564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80" h="352778">
                  <a:moveTo>
                    <a:pt x="67710" y="0"/>
                  </a:moveTo>
                  <a:lnTo>
                    <a:pt x="113380" y="47863"/>
                  </a:lnTo>
                  <a:cubicBezTo>
                    <a:pt x="55913" y="135718"/>
                    <a:pt x="81823" y="251140"/>
                    <a:pt x="66045" y="352778"/>
                  </a:cubicBezTo>
                  <a:lnTo>
                    <a:pt x="20326" y="352778"/>
                  </a:lnTo>
                  <a:cubicBezTo>
                    <a:pt x="36121" y="235185"/>
                    <a:pt x="-60848" y="96629"/>
                    <a:pt x="67710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55">
              <a:extLst>
                <a:ext uri="{FF2B5EF4-FFF2-40B4-BE49-F238E27FC236}">
                  <a16:creationId xmlns:a16="http://schemas.microsoft.com/office/drawing/2014/main" id="{ACE48A35-E024-4E0F-8B75-8A3F3EB5EA25}"/>
                </a:ext>
              </a:extLst>
            </p:cNvPr>
            <p:cNvSpPr/>
            <p:nvPr/>
          </p:nvSpPr>
          <p:spPr>
            <a:xfrm>
              <a:off x="5610094" y="3228363"/>
              <a:ext cx="1108250" cy="877641"/>
            </a:xfrm>
            <a:custGeom>
              <a:avLst/>
              <a:gdLst>
                <a:gd name="connsiteX0" fmla="*/ 0 w 556086"/>
                <a:gd name="connsiteY0" fmla="*/ 0 h 723900"/>
                <a:gd name="connsiteX1" fmla="*/ 556086 w 556086"/>
                <a:gd name="connsiteY1" fmla="*/ 0 h 723900"/>
                <a:gd name="connsiteX2" fmla="*/ 556086 w 556086"/>
                <a:gd name="connsiteY2" fmla="*/ 723900 h 723900"/>
                <a:gd name="connsiteX3" fmla="*/ 0 w 556086"/>
                <a:gd name="connsiteY3" fmla="*/ 723900 h 723900"/>
                <a:gd name="connsiteX4" fmla="*/ 0 w 556086"/>
                <a:gd name="connsiteY4" fmla="*/ 0 h 723900"/>
                <a:gd name="connsiteX0" fmla="*/ 0 w 556086"/>
                <a:gd name="connsiteY0" fmla="*/ 0 h 790575"/>
                <a:gd name="connsiteX1" fmla="*/ 556086 w 556086"/>
                <a:gd name="connsiteY1" fmla="*/ 0 h 790575"/>
                <a:gd name="connsiteX2" fmla="*/ 546561 w 556086"/>
                <a:gd name="connsiteY2" fmla="*/ 790575 h 790575"/>
                <a:gd name="connsiteX3" fmla="*/ 0 w 556086"/>
                <a:gd name="connsiteY3" fmla="*/ 723900 h 790575"/>
                <a:gd name="connsiteX4" fmla="*/ 0 w 556086"/>
                <a:gd name="connsiteY4" fmla="*/ 0 h 790575"/>
                <a:gd name="connsiteX0" fmla="*/ 28575 w 584661"/>
                <a:gd name="connsiteY0" fmla="*/ 0 h 790575"/>
                <a:gd name="connsiteX1" fmla="*/ 584661 w 584661"/>
                <a:gd name="connsiteY1" fmla="*/ 0 h 790575"/>
                <a:gd name="connsiteX2" fmla="*/ 575136 w 584661"/>
                <a:gd name="connsiteY2" fmla="*/ 790575 h 790575"/>
                <a:gd name="connsiteX3" fmla="*/ 0 w 584661"/>
                <a:gd name="connsiteY3" fmla="*/ 766762 h 790575"/>
                <a:gd name="connsiteX4" fmla="*/ 28575 w 584661"/>
                <a:gd name="connsiteY4" fmla="*/ 0 h 790575"/>
                <a:gd name="connsiteX0" fmla="*/ 9525 w 584661"/>
                <a:gd name="connsiteY0" fmla="*/ 0 h 857250"/>
                <a:gd name="connsiteX1" fmla="*/ 584661 w 584661"/>
                <a:gd name="connsiteY1" fmla="*/ 66675 h 857250"/>
                <a:gd name="connsiteX2" fmla="*/ 575136 w 584661"/>
                <a:gd name="connsiteY2" fmla="*/ 857250 h 857250"/>
                <a:gd name="connsiteX3" fmla="*/ 0 w 584661"/>
                <a:gd name="connsiteY3" fmla="*/ 833437 h 857250"/>
                <a:gd name="connsiteX4" fmla="*/ 9525 w 584661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4187"/>
                <a:gd name="connsiteY0" fmla="*/ 4762 h 862012"/>
                <a:gd name="connsiteX1" fmla="*/ 594187 w 594187"/>
                <a:gd name="connsiteY1" fmla="*/ 0 h 862012"/>
                <a:gd name="connsiteX2" fmla="*/ 575136 w 594187"/>
                <a:gd name="connsiteY2" fmla="*/ 862012 h 862012"/>
                <a:gd name="connsiteX3" fmla="*/ 0 w 594187"/>
                <a:gd name="connsiteY3" fmla="*/ 838199 h 862012"/>
                <a:gd name="connsiteX4" fmla="*/ 9525 w 594187"/>
                <a:gd name="connsiteY4" fmla="*/ 4762 h 862012"/>
                <a:gd name="connsiteX0" fmla="*/ 9525 w 827076"/>
                <a:gd name="connsiteY0" fmla="*/ 4762 h 862012"/>
                <a:gd name="connsiteX1" fmla="*/ 594187 w 827076"/>
                <a:gd name="connsiteY1" fmla="*/ 0 h 862012"/>
                <a:gd name="connsiteX2" fmla="*/ 575136 w 827076"/>
                <a:gd name="connsiteY2" fmla="*/ 862012 h 862012"/>
                <a:gd name="connsiteX3" fmla="*/ 0 w 827076"/>
                <a:gd name="connsiteY3" fmla="*/ 838199 h 862012"/>
                <a:gd name="connsiteX4" fmla="*/ 9525 w 827076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207450 w 1071999"/>
                <a:gd name="connsiteY0" fmla="*/ 4762 h 862012"/>
                <a:gd name="connsiteX1" fmla="*/ 792112 w 1071999"/>
                <a:gd name="connsiteY1" fmla="*/ 0 h 862012"/>
                <a:gd name="connsiteX2" fmla="*/ 773061 w 1071999"/>
                <a:gd name="connsiteY2" fmla="*/ 862012 h 862012"/>
                <a:gd name="connsiteX3" fmla="*/ 197925 w 1071999"/>
                <a:gd name="connsiteY3" fmla="*/ 838199 h 862012"/>
                <a:gd name="connsiteX4" fmla="*/ 207450 w 1071999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916355"/>
                <a:gd name="connsiteX1" fmla="*/ 844930 w 1124817"/>
                <a:gd name="connsiteY1" fmla="*/ 0 h 916355"/>
                <a:gd name="connsiteX2" fmla="*/ 825879 w 1124817"/>
                <a:gd name="connsiteY2" fmla="*/ 862012 h 916355"/>
                <a:gd name="connsiteX3" fmla="*/ 543056 w 1124817"/>
                <a:gd name="connsiteY3" fmla="*/ 819150 h 916355"/>
                <a:gd name="connsiteX4" fmla="*/ 250743 w 1124817"/>
                <a:gd name="connsiteY4" fmla="*/ 838199 h 916355"/>
                <a:gd name="connsiteX5" fmla="*/ 260268 w 1124817"/>
                <a:gd name="connsiteY5" fmla="*/ 4762 h 916355"/>
                <a:gd name="connsiteX0" fmla="*/ 260268 w 1124817"/>
                <a:gd name="connsiteY0" fmla="*/ 4762 h 895643"/>
                <a:gd name="connsiteX1" fmla="*/ 844930 w 1124817"/>
                <a:gd name="connsiteY1" fmla="*/ 0 h 895643"/>
                <a:gd name="connsiteX2" fmla="*/ 825879 w 1124817"/>
                <a:gd name="connsiteY2" fmla="*/ 862012 h 895643"/>
                <a:gd name="connsiteX3" fmla="*/ 543056 w 1124817"/>
                <a:gd name="connsiteY3" fmla="*/ 819150 h 895643"/>
                <a:gd name="connsiteX4" fmla="*/ 250743 w 1124817"/>
                <a:gd name="connsiteY4" fmla="*/ 838199 h 895643"/>
                <a:gd name="connsiteX5" fmla="*/ 260268 w 1124817"/>
                <a:gd name="connsiteY5" fmla="*/ 4762 h 895643"/>
                <a:gd name="connsiteX0" fmla="*/ 260268 w 1124817"/>
                <a:gd name="connsiteY0" fmla="*/ 4762 h 872265"/>
                <a:gd name="connsiteX1" fmla="*/ 844930 w 1124817"/>
                <a:gd name="connsiteY1" fmla="*/ 0 h 872265"/>
                <a:gd name="connsiteX2" fmla="*/ 825879 w 1124817"/>
                <a:gd name="connsiteY2" fmla="*/ 862012 h 872265"/>
                <a:gd name="connsiteX3" fmla="*/ 543056 w 1124817"/>
                <a:gd name="connsiteY3" fmla="*/ 819150 h 872265"/>
                <a:gd name="connsiteX4" fmla="*/ 250743 w 1124817"/>
                <a:gd name="connsiteY4" fmla="*/ 838199 h 872265"/>
                <a:gd name="connsiteX5" fmla="*/ 260268 w 1124817"/>
                <a:gd name="connsiteY5" fmla="*/ 4762 h 872265"/>
                <a:gd name="connsiteX0" fmla="*/ 260268 w 1099988"/>
                <a:gd name="connsiteY0" fmla="*/ 4762 h 872265"/>
                <a:gd name="connsiteX1" fmla="*/ 844930 w 1099988"/>
                <a:gd name="connsiteY1" fmla="*/ 0 h 872265"/>
                <a:gd name="connsiteX2" fmla="*/ 825879 w 1099988"/>
                <a:gd name="connsiteY2" fmla="*/ 862012 h 872265"/>
                <a:gd name="connsiteX3" fmla="*/ 543056 w 1099988"/>
                <a:gd name="connsiteY3" fmla="*/ 819150 h 872265"/>
                <a:gd name="connsiteX4" fmla="*/ 250743 w 1099988"/>
                <a:gd name="connsiteY4" fmla="*/ 838199 h 872265"/>
                <a:gd name="connsiteX5" fmla="*/ 260268 w 1099988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53160 h 920663"/>
                <a:gd name="connsiteX1" fmla="*/ 543056 w 1108250"/>
                <a:gd name="connsiteY1" fmla="*/ 110310 h 920663"/>
                <a:gd name="connsiteX2" fmla="*/ 844930 w 1108250"/>
                <a:gd name="connsiteY2" fmla="*/ 48398 h 920663"/>
                <a:gd name="connsiteX3" fmla="*/ 825879 w 1108250"/>
                <a:gd name="connsiteY3" fmla="*/ 910410 h 920663"/>
                <a:gd name="connsiteX4" fmla="*/ 543056 w 1108250"/>
                <a:gd name="connsiteY4" fmla="*/ 867548 h 920663"/>
                <a:gd name="connsiteX5" fmla="*/ 250743 w 1108250"/>
                <a:gd name="connsiteY5" fmla="*/ 886597 h 920663"/>
                <a:gd name="connsiteX6" fmla="*/ 260268 w 1108250"/>
                <a:gd name="connsiteY6" fmla="*/ 53160 h 920663"/>
                <a:gd name="connsiteX0" fmla="*/ 260268 w 1108250"/>
                <a:gd name="connsiteY0" fmla="*/ 47259 h 914762"/>
                <a:gd name="connsiteX1" fmla="*/ 543056 w 1108250"/>
                <a:gd name="connsiteY1" fmla="*/ 104409 h 914762"/>
                <a:gd name="connsiteX2" fmla="*/ 844930 w 1108250"/>
                <a:gd name="connsiteY2" fmla="*/ 42497 h 914762"/>
                <a:gd name="connsiteX3" fmla="*/ 825879 w 1108250"/>
                <a:gd name="connsiteY3" fmla="*/ 904509 h 914762"/>
                <a:gd name="connsiteX4" fmla="*/ 543056 w 1108250"/>
                <a:gd name="connsiteY4" fmla="*/ 861647 h 914762"/>
                <a:gd name="connsiteX5" fmla="*/ 250743 w 1108250"/>
                <a:gd name="connsiteY5" fmla="*/ 880696 h 914762"/>
                <a:gd name="connsiteX6" fmla="*/ 260268 w 1108250"/>
                <a:gd name="connsiteY6" fmla="*/ 47259 h 914762"/>
                <a:gd name="connsiteX0" fmla="*/ 260268 w 1108250"/>
                <a:gd name="connsiteY0" fmla="*/ 10138 h 877641"/>
                <a:gd name="connsiteX1" fmla="*/ 543056 w 1108250"/>
                <a:gd name="connsiteY1" fmla="*/ 67288 h 877641"/>
                <a:gd name="connsiteX2" fmla="*/ 844930 w 1108250"/>
                <a:gd name="connsiteY2" fmla="*/ 5376 h 877641"/>
                <a:gd name="connsiteX3" fmla="*/ 825879 w 1108250"/>
                <a:gd name="connsiteY3" fmla="*/ 867388 h 877641"/>
                <a:gd name="connsiteX4" fmla="*/ 543056 w 1108250"/>
                <a:gd name="connsiteY4" fmla="*/ 824526 h 877641"/>
                <a:gd name="connsiteX5" fmla="*/ 250743 w 1108250"/>
                <a:gd name="connsiteY5" fmla="*/ 843575 h 877641"/>
                <a:gd name="connsiteX6" fmla="*/ 260268 w 1108250"/>
                <a:gd name="connsiteY6" fmla="*/ 10138 h 87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8250" h="877641">
                  <a:moveTo>
                    <a:pt x="260268" y="10138"/>
                  </a:moveTo>
                  <a:cubicBezTo>
                    <a:pt x="451068" y="-23199"/>
                    <a:pt x="445612" y="68082"/>
                    <a:pt x="543056" y="67288"/>
                  </a:cubicBezTo>
                  <a:cubicBezTo>
                    <a:pt x="640500" y="66494"/>
                    <a:pt x="754137" y="-22405"/>
                    <a:pt x="844930" y="5376"/>
                  </a:cubicBezTo>
                  <a:cubicBezTo>
                    <a:pt x="1338643" y="149838"/>
                    <a:pt x="1022729" y="780076"/>
                    <a:pt x="825879" y="867388"/>
                  </a:cubicBezTo>
                  <a:cubicBezTo>
                    <a:pt x="747786" y="904694"/>
                    <a:pt x="638912" y="828495"/>
                    <a:pt x="543056" y="824526"/>
                  </a:cubicBezTo>
                  <a:cubicBezTo>
                    <a:pt x="447200" y="820557"/>
                    <a:pt x="327244" y="918188"/>
                    <a:pt x="250743" y="843575"/>
                  </a:cubicBezTo>
                  <a:cubicBezTo>
                    <a:pt x="-198520" y="527663"/>
                    <a:pt x="52305" y="2200"/>
                    <a:pt x="260268" y="10138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83000">
                  <a:srgbClr val="D01200"/>
                </a:gs>
              </a:gsLst>
              <a:lin ang="1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F49B27-0AA7-4740-9B24-5286663C73E7}"/>
              </a:ext>
            </a:extLst>
          </p:cNvPr>
          <p:cNvSpPr txBox="1"/>
          <p:nvPr/>
        </p:nvSpPr>
        <p:spPr>
          <a:xfrm>
            <a:off x="2490676" y="198697"/>
            <a:ext cx="33799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</a:t>
            </a:r>
            <a:r>
              <a:rPr lang="en-US" sz="7200" dirty="0" err="1">
                <a:latin typeface="Arial Black" panose="020B0A04020102020204" pitchFamily="34" charset="0"/>
              </a:rPr>
              <a:t>pple</a:t>
            </a:r>
            <a:endParaRPr lang="en-US" sz="7200" dirty="0">
              <a:solidFill>
                <a:srgbClr val="ED7D3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3D3CB7-A180-46AF-BD80-1AD4F4EAC56C}"/>
              </a:ext>
            </a:extLst>
          </p:cNvPr>
          <p:cNvGrpSpPr/>
          <p:nvPr/>
        </p:nvGrpSpPr>
        <p:grpSpPr>
          <a:xfrm>
            <a:off x="15255" y="2652708"/>
            <a:ext cx="2600574" cy="1682440"/>
            <a:chOff x="1994760" y="1651922"/>
            <a:chExt cx="3882972" cy="2512086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E3E26709-A8FB-42ED-80D6-D6072152D8E9}"/>
                </a:ext>
              </a:extLst>
            </p:cNvPr>
            <p:cNvSpPr/>
            <p:nvPr/>
          </p:nvSpPr>
          <p:spPr>
            <a:xfrm>
              <a:off x="3074836" y="3120886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2CBE793E-6BF3-4C82-A756-13073C34F7E9}"/>
                </a:ext>
              </a:extLst>
            </p:cNvPr>
            <p:cNvSpPr/>
            <p:nvPr/>
          </p:nvSpPr>
          <p:spPr>
            <a:xfrm>
              <a:off x="3405437" y="3129072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DC69B41-40CD-4391-B8ED-E93A518D38D2}"/>
                </a:ext>
              </a:extLst>
            </p:cNvPr>
            <p:cNvSpPr/>
            <p:nvPr/>
          </p:nvSpPr>
          <p:spPr>
            <a:xfrm>
              <a:off x="4016541" y="3249608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29A0734-D74B-4A44-9F91-662458A95479}"/>
                </a:ext>
              </a:extLst>
            </p:cNvPr>
            <p:cNvSpPr/>
            <p:nvPr/>
          </p:nvSpPr>
          <p:spPr>
            <a:xfrm rot="20771261">
              <a:off x="4105669" y="2503868"/>
              <a:ext cx="1772063" cy="9366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DFD5AF5-4BE5-43BC-8BD2-9B4F20B76AC8}"/>
                </a:ext>
              </a:extLst>
            </p:cNvPr>
            <p:cNvSpPr/>
            <p:nvPr/>
          </p:nvSpPr>
          <p:spPr>
            <a:xfrm>
              <a:off x="3488632" y="2812773"/>
              <a:ext cx="868019" cy="61622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AEA13FC-23F4-4A6A-96FA-8E8C0B356712}"/>
                </a:ext>
              </a:extLst>
            </p:cNvPr>
            <p:cNvSpPr/>
            <p:nvPr/>
          </p:nvSpPr>
          <p:spPr>
            <a:xfrm>
              <a:off x="2584173" y="2120348"/>
              <a:ext cx="1338469" cy="107342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63350681-7A7F-4A47-AA9D-63E9A0267965}"/>
                </a:ext>
              </a:extLst>
            </p:cNvPr>
            <p:cNvSpPr/>
            <p:nvPr/>
          </p:nvSpPr>
          <p:spPr>
            <a:xfrm>
              <a:off x="4275930" y="3238501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7504922C-E68C-4294-AF40-4940A8FAED62}"/>
                </a:ext>
              </a:extLst>
            </p:cNvPr>
            <p:cNvSpPr/>
            <p:nvPr/>
          </p:nvSpPr>
          <p:spPr>
            <a:xfrm>
              <a:off x="3564945" y="3236051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BE39D5CF-D8BE-4832-9151-854862C3E99D}"/>
                </a:ext>
              </a:extLst>
            </p:cNvPr>
            <p:cNvSpPr/>
            <p:nvPr/>
          </p:nvSpPr>
          <p:spPr>
            <a:xfrm>
              <a:off x="3209096" y="3217744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2180DCA3-8813-4ABA-8662-39586905C85C}"/>
                </a:ext>
              </a:extLst>
            </p:cNvPr>
            <p:cNvSpPr/>
            <p:nvPr/>
          </p:nvSpPr>
          <p:spPr>
            <a:xfrm flipH="1">
              <a:off x="3509839" y="1723319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676727AD-9EC3-482A-9554-71ED486E5429}"/>
                </a:ext>
              </a:extLst>
            </p:cNvPr>
            <p:cNvSpPr/>
            <p:nvPr/>
          </p:nvSpPr>
          <p:spPr>
            <a:xfrm>
              <a:off x="1994760" y="1776595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4E7E581-2B58-46B6-AA21-F87A6BCF93EB}"/>
                </a:ext>
              </a:extLst>
            </p:cNvPr>
            <p:cNvSpPr/>
            <p:nvPr/>
          </p:nvSpPr>
          <p:spPr>
            <a:xfrm flipH="1">
              <a:off x="3862637" y="1651922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D62946F-BC2F-47B9-8D56-01615AAE6577}"/>
                </a:ext>
              </a:extLst>
            </p:cNvPr>
            <p:cNvSpPr/>
            <p:nvPr/>
          </p:nvSpPr>
          <p:spPr>
            <a:xfrm flipH="1">
              <a:off x="2376657" y="1658546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3D2531B-0AD7-4C61-8349-AA2DA6FBC55E}"/>
                </a:ext>
              </a:extLst>
            </p:cNvPr>
            <p:cNvSpPr/>
            <p:nvPr/>
          </p:nvSpPr>
          <p:spPr>
            <a:xfrm flipH="1">
              <a:off x="3900608" y="3568664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82750E8-8B77-4E47-BB55-F76B33E55A88}"/>
                </a:ext>
              </a:extLst>
            </p:cNvPr>
            <p:cNvSpPr/>
            <p:nvPr/>
          </p:nvSpPr>
          <p:spPr>
            <a:xfrm flipH="1">
              <a:off x="4086076" y="3609063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B1C15F2-1B97-4D02-A89D-70D5DEFF6FE9}"/>
                </a:ext>
              </a:extLst>
            </p:cNvPr>
            <p:cNvSpPr/>
            <p:nvPr/>
          </p:nvSpPr>
          <p:spPr>
            <a:xfrm flipH="1">
              <a:off x="4257756" y="3533233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E8E7A12-C7A3-4F32-971E-B18EDE34C980}"/>
                </a:ext>
              </a:extLst>
            </p:cNvPr>
            <p:cNvSpPr/>
            <p:nvPr/>
          </p:nvSpPr>
          <p:spPr>
            <a:xfrm flipH="1">
              <a:off x="4429062" y="3625512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6D28651-74E7-4DC0-99D3-7C9882872630}"/>
                </a:ext>
              </a:extLst>
            </p:cNvPr>
            <p:cNvSpPr/>
            <p:nvPr/>
          </p:nvSpPr>
          <p:spPr>
            <a:xfrm flipH="1">
              <a:off x="4863775" y="3652133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290816A-73F8-4602-B128-A9C08A776A97}"/>
                </a:ext>
              </a:extLst>
            </p:cNvPr>
            <p:cNvSpPr/>
            <p:nvPr/>
          </p:nvSpPr>
          <p:spPr>
            <a:xfrm flipH="1">
              <a:off x="5141241" y="3638501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5E96ECF4-7583-433E-ACEF-FADEBD07F01A}"/>
                </a:ext>
              </a:extLst>
            </p:cNvPr>
            <p:cNvSpPr/>
            <p:nvPr/>
          </p:nvSpPr>
          <p:spPr>
            <a:xfrm rot="2611023" flipH="1">
              <a:off x="3313639" y="2368503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056985F8-E7BF-4AA4-B44C-7F6F6D0362D9}"/>
                </a:ext>
              </a:extLst>
            </p:cNvPr>
            <p:cNvSpPr/>
            <p:nvPr/>
          </p:nvSpPr>
          <p:spPr>
            <a:xfrm rot="2611023" flipH="1">
              <a:off x="2893562" y="2368504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F1212-4EE8-4749-A65D-3B8CEDFDCA0F}"/>
                </a:ext>
              </a:extLst>
            </p:cNvPr>
            <p:cNvSpPr/>
            <p:nvPr/>
          </p:nvSpPr>
          <p:spPr>
            <a:xfrm flipH="1">
              <a:off x="3359110" y="2487630"/>
              <a:ext cx="295734" cy="2371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6DF7E03-7504-4ACE-9325-57BACEA234E0}"/>
                </a:ext>
              </a:extLst>
            </p:cNvPr>
            <p:cNvSpPr/>
            <p:nvPr/>
          </p:nvSpPr>
          <p:spPr>
            <a:xfrm flipH="1">
              <a:off x="3495829" y="2510181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74BCE9B-4F24-4086-89BF-C68817A12C83}"/>
                </a:ext>
              </a:extLst>
            </p:cNvPr>
            <p:cNvSpPr/>
            <p:nvPr/>
          </p:nvSpPr>
          <p:spPr>
            <a:xfrm flipV="1">
              <a:off x="3538186" y="2546373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75402F8-1928-4AFF-A865-8154C89512DE}"/>
                </a:ext>
              </a:extLst>
            </p:cNvPr>
            <p:cNvSpPr/>
            <p:nvPr/>
          </p:nvSpPr>
          <p:spPr>
            <a:xfrm rot="5400000">
              <a:off x="3548596" y="2643154"/>
              <a:ext cx="71641" cy="34788"/>
            </a:xfrm>
            <a:custGeom>
              <a:avLst/>
              <a:gdLst>
                <a:gd name="connsiteX0" fmla="*/ 0 w 71641"/>
                <a:gd name="connsiteY0" fmla="*/ 34788 h 34788"/>
                <a:gd name="connsiteX1" fmla="*/ 9976 w 71641"/>
                <a:gd name="connsiteY1" fmla="*/ 10705 h 34788"/>
                <a:gd name="connsiteX2" fmla="*/ 35821 w 71641"/>
                <a:gd name="connsiteY2" fmla="*/ 0 h 34788"/>
                <a:gd name="connsiteX3" fmla="*/ 61666 w 71641"/>
                <a:gd name="connsiteY3" fmla="*/ 10705 h 34788"/>
                <a:gd name="connsiteX4" fmla="*/ 71641 w 71641"/>
                <a:gd name="connsiteY4" fmla="*/ 34788 h 34788"/>
                <a:gd name="connsiteX5" fmla="*/ 0 w 71641"/>
                <a:gd name="connsiteY5" fmla="*/ 34788 h 3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41" h="34788">
                  <a:moveTo>
                    <a:pt x="0" y="34788"/>
                  </a:moveTo>
                  <a:lnTo>
                    <a:pt x="9976" y="10705"/>
                  </a:lnTo>
                  <a:cubicBezTo>
                    <a:pt x="16590" y="4091"/>
                    <a:pt x="25728" y="0"/>
                    <a:pt x="35821" y="0"/>
                  </a:cubicBezTo>
                  <a:cubicBezTo>
                    <a:pt x="45914" y="0"/>
                    <a:pt x="55051" y="4091"/>
                    <a:pt x="61666" y="10705"/>
                  </a:cubicBezTo>
                  <a:lnTo>
                    <a:pt x="71641" y="34788"/>
                  </a:lnTo>
                  <a:lnTo>
                    <a:pt x="0" y="347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DDFDF6B-8067-41D5-AC95-76A0460A63D3}"/>
                </a:ext>
              </a:extLst>
            </p:cNvPr>
            <p:cNvSpPr/>
            <p:nvPr/>
          </p:nvSpPr>
          <p:spPr>
            <a:xfrm flipH="1">
              <a:off x="2889509" y="2495591"/>
              <a:ext cx="295734" cy="2371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838059B-94FF-472A-92FF-3138A7217028}"/>
                </a:ext>
              </a:extLst>
            </p:cNvPr>
            <p:cNvSpPr/>
            <p:nvPr/>
          </p:nvSpPr>
          <p:spPr>
            <a:xfrm flipH="1">
              <a:off x="3026228" y="2518142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16D4917-6701-4E3E-8203-410FDA602DFA}"/>
                </a:ext>
              </a:extLst>
            </p:cNvPr>
            <p:cNvSpPr/>
            <p:nvPr/>
          </p:nvSpPr>
          <p:spPr>
            <a:xfrm flipV="1">
              <a:off x="3068585" y="2554334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CF2C730-B873-4F90-A6EF-857FB623C4D8}"/>
                </a:ext>
              </a:extLst>
            </p:cNvPr>
            <p:cNvSpPr/>
            <p:nvPr/>
          </p:nvSpPr>
          <p:spPr>
            <a:xfrm rot="5400000">
              <a:off x="3078995" y="2651115"/>
              <a:ext cx="71641" cy="34788"/>
            </a:xfrm>
            <a:custGeom>
              <a:avLst/>
              <a:gdLst>
                <a:gd name="connsiteX0" fmla="*/ 0 w 71641"/>
                <a:gd name="connsiteY0" fmla="*/ 34788 h 34788"/>
                <a:gd name="connsiteX1" fmla="*/ 9976 w 71641"/>
                <a:gd name="connsiteY1" fmla="*/ 10705 h 34788"/>
                <a:gd name="connsiteX2" fmla="*/ 35821 w 71641"/>
                <a:gd name="connsiteY2" fmla="*/ 0 h 34788"/>
                <a:gd name="connsiteX3" fmla="*/ 61666 w 71641"/>
                <a:gd name="connsiteY3" fmla="*/ 10705 h 34788"/>
                <a:gd name="connsiteX4" fmla="*/ 71641 w 71641"/>
                <a:gd name="connsiteY4" fmla="*/ 34788 h 34788"/>
                <a:gd name="connsiteX5" fmla="*/ 0 w 71641"/>
                <a:gd name="connsiteY5" fmla="*/ 34788 h 3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41" h="34788">
                  <a:moveTo>
                    <a:pt x="0" y="34788"/>
                  </a:moveTo>
                  <a:lnTo>
                    <a:pt x="9976" y="10705"/>
                  </a:lnTo>
                  <a:cubicBezTo>
                    <a:pt x="16590" y="4091"/>
                    <a:pt x="25728" y="0"/>
                    <a:pt x="35821" y="0"/>
                  </a:cubicBezTo>
                  <a:cubicBezTo>
                    <a:pt x="45914" y="0"/>
                    <a:pt x="55051" y="4091"/>
                    <a:pt x="61666" y="10705"/>
                  </a:cubicBezTo>
                  <a:lnTo>
                    <a:pt x="71641" y="34788"/>
                  </a:lnTo>
                  <a:lnTo>
                    <a:pt x="0" y="347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20F9D8E4-C105-43A6-8A89-B08C848BF553}"/>
                </a:ext>
              </a:extLst>
            </p:cNvPr>
            <p:cNvSpPr/>
            <p:nvPr/>
          </p:nvSpPr>
          <p:spPr>
            <a:xfrm rot="2611023" flipV="1">
              <a:off x="3104821" y="2608999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12ACF1C-8CF1-4A7C-94C8-C8C57F3A8B9A}"/>
              </a:ext>
            </a:extLst>
          </p:cNvPr>
          <p:cNvSpPr txBox="1"/>
          <p:nvPr/>
        </p:nvSpPr>
        <p:spPr>
          <a:xfrm>
            <a:off x="2439227" y="2012085"/>
            <a:ext cx="2117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nt</a:t>
            </a:r>
            <a:endParaRPr lang="en-US" sz="720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2C7CC45-CD6D-49A0-BE7A-BE21F318E276}"/>
              </a:ext>
            </a:extLst>
          </p:cNvPr>
          <p:cNvGrpSpPr/>
          <p:nvPr/>
        </p:nvGrpSpPr>
        <p:grpSpPr>
          <a:xfrm flipH="1">
            <a:off x="242156" y="4771327"/>
            <a:ext cx="2709893" cy="1532105"/>
            <a:chOff x="2773894" y="1201971"/>
            <a:chExt cx="8219481" cy="4647087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4C5D4DEF-BEB1-4FE9-AA5C-2A9096CB8801}"/>
                </a:ext>
              </a:extLst>
            </p:cNvPr>
            <p:cNvSpPr/>
            <p:nvPr/>
          </p:nvSpPr>
          <p:spPr>
            <a:xfrm rot="679763">
              <a:off x="10391417" y="2549111"/>
              <a:ext cx="601958" cy="9954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763E68A3-BD44-4F52-84EE-102B541EA1E7}"/>
                </a:ext>
              </a:extLst>
            </p:cNvPr>
            <p:cNvSpPr/>
            <p:nvPr/>
          </p:nvSpPr>
          <p:spPr>
            <a:xfrm rot="17487813">
              <a:off x="10226065" y="2209953"/>
              <a:ext cx="601958" cy="9954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2AEF3E5-F6EB-468F-A20A-91A681C26973}"/>
                </a:ext>
              </a:extLst>
            </p:cNvPr>
            <p:cNvSpPr/>
            <p:nvPr/>
          </p:nvSpPr>
          <p:spPr>
            <a:xfrm>
              <a:off x="6240994" y="2017572"/>
              <a:ext cx="998807" cy="4373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2">
              <a:extLst>
                <a:ext uri="{FF2B5EF4-FFF2-40B4-BE49-F238E27FC236}">
                  <a16:creationId xmlns:a16="http://schemas.microsoft.com/office/drawing/2014/main" id="{5EEC200D-DE98-4862-B37F-7097F1B0CF8B}"/>
                </a:ext>
              </a:extLst>
            </p:cNvPr>
            <p:cNvSpPr/>
            <p:nvPr/>
          </p:nvSpPr>
          <p:spPr>
            <a:xfrm rot="20662578">
              <a:off x="3339452" y="2400514"/>
              <a:ext cx="7148345" cy="1673008"/>
            </a:xfrm>
            <a:custGeom>
              <a:avLst/>
              <a:gdLst>
                <a:gd name="connsiteX0" fmla="*/ 0 w 6439059"/>
                <a:gd name="connsiteY0" fmla="*/ 677181 h 1354362"/>
                <a:gd name="connsiteX1" fmla="*/ 3219530 w 6439059"/>
                <a:gd name="connsiteY1" fmla="*/ 0 h 1354362"/>
                <a:gd name="connsiteX2" fmla="*/ 6439060 w 6439059"/>
                <a:gd name="connsiteY2" fmla="*/ 677181 h 1354362"/>
                <a:gd name="connsiteX3" fmla="*/ 3219530 w 6439059"/>
                <a:gd name="connsiteY3" fmla="*/ 1354362 h 1354362"/>
                <a:gd name="connsiteX4" fmla="*/ 0 w 6439059"/>
                <a:gd name="connsiteY4" fmla="*/ 677181 h 1354362"/>
                <a:gd name="connsiteX0" fmla="*/ 0 w 6464784"/>
                <a:gd name="connsiteY0" fmla="*/ 1003669 h 1680850"/>
                <a:gd name="connsiteX1" fmla="*/ 3219530 w 6464784"/>
                <a:gd name="connsiteY1" fmla="*/ 326488 h 1680850"/>
                <a:gd name="connsiteX2" fmla="*/ 4778004 w 6464784"/>
                <a:gd name="connsiteY2" fmla="*/ 28462 h 1680850"/>
                <a:gd name="connsiteX3" fmla="*/ 6439060 w 6464784"/>
                <a:gd name="connsiteY3" fmla="*/ 1003669 h 1680850"/>
                <a:gd name="connsiteX4" fmla="*/ 3219530 w 6464784"/>
                <a:gd name="connsiteY4" fmla="*/ 1680850 h 1680850"/>
                <a:gd name="connsiteX5" fmla="*/ 0 w 6464784"/>
                <a:gd name="connsiteY5" fmla="*/ 1003669 h 1680850"/>
                <a:gd name="connsiteX0" fmla="*/ 58280 w 6523064"/>
                <a:gd name="connsiteY0" fmla="*/ 1036954 h 1714135"/>
                <a:gd name="connsiteX1" fmla="*/ 1474606 w 6523064"/>
                <a:gd name="connsiteY1" fmla="*/ 158812 h 1714135"/>
                <a:gd name="connsiteX2" fmla="*/ 4836284 w 6523064"/>
                <a:gd name="connsiteY2" fmla="*/ 61747 h 1714135"/>
                <a:gd name="connsiteX3" fmla="*/ 6497340 w 6523064"/>
                <a:gd name="connsiteY3" fmla="*/ 1036954 h 1714135"/>
                <a:gd name="connsiteX4" fmla="*/ 3277810 w 6523064"/>
                <a:gd name="connsiteY4" fmla="*/ 1714135 h 1714135"/>
                <a:gd name="connsiteX5" fmla="*/ 58280 w 6523064"/>
                <a:gd name="connsiteY5" fmla="*/ 1036954 h 1714135"/>
                <a:gd name="connsiteX0" fmla="*/ 41231 w 7094649"/>
                <a:gd name="connsiteY0" fmla="*/ 579340 h 1704987"/>
                <a:gd name="connsiteX1" fmla="*/ 2046191 w 7094649"/>
                <a:gd name="connsiteY1" fmla="*/ 142742 h 1704987"/>
                <a:gd name="connsiteX2" fmla="*/ 5407869 w 7094649"/>
                <a:gd name="connsiteY2" fmla="*/ 45677 h 1704987"/>
                <a:gd name="connsiteX3" fmla="*/ 7068925 w 7094649"/>
                <a:gd name="connsiteY3" fmla="*/ 1020884 h 1704987"/>
                <a:gd name="connsiteX4" fmla="*/ 3849395 w 7094649"/>
                <a:gd name="connsiteY4" fmla="*/ 1698065 h 1704987"/>
                <a:gd name="connsiteX5" fmla="*/ 41231 w 7094649"/>
                <a:gd name="connsiteY5" fmla="*/ 579340 h 1704987"/>
                <a:gd name="connsiteX0" fmla="*/ 44521 w 7097939"/>
                <a:gd name="connsiteY0" fmla="*/ 579340 h 1546589"/>
                <a:gd name="connsiteX1" fmla="*/ 2049481 w 7097939"/>
                <a:gd name="connsiteY1" fmla="*/ 142742 h 1546589"/>
                <a:gd name="connsiteX2" fmla="*/ 5411159 w 7097939"/>
                <a:gd name="connsiteY2" fmla="*/ 45677 h 1546589"/>
                <a:gd name="connsiteX3" fmla="*/ 7072215 w 7097939"/>
                <a:gd name="connsiteY3" fmla="*/ 1020884 h 1546589"/>
                <a:gd name="connsiteX4" fmla="*/ 3937262 w 7097939"/>
                <a:gd name="connsiteY4" fmla="*/ 1537096 h 1546589"/>
                <a:gd name="connsiteX5" fmla="*/ 44521 w 7097939"/>
                <a:gd name="connsiteY5" fmla="*/ 579340 h 1546589"/>
                <a:gd name="connsiteX0" fmla="*/ 44521 w 7097939"/>
                <a:gd name="connsiteY0" fmla="*/ 579340 h 1563703"/>
                <a:gd name="connsiteX1" fmla="*/ 2049481 w 7097939"/>
                <a:gd name="connsiteY1" fmla="*/ 142742 h 1563703"/>
                <a:gd name="connsiteX2" fmla="*/ 5411159 w 7097939"/>
                <a:gd name="connsiteY2" fmla="*/ 45677 h 1563703"/>
                <a:gd name="connsiteX3" fmla="*/ 7072215 w 7097939"/>
                <a:gd name="connsiteY3" fmla="*/ 1020884 h 1563703"/>
                <a:gd name="connsiteX4" fmla="*/ 3937262 w 7097939"/>
                <a:gd name="connsiteY4" fmla="*/ 1537096 h 1563703"/>
                <a:gd name="connsiteX5" fmla="*/ 44521 w 7097939"/>
                <a:gd name="connsiteY5" fmla="*/ 579340 h 1563703"/>
                <a:gd name="connsiteX0" fmla="*/ 94927 w 7148345"/>
                <a:gd name="connsiteY0" fmla="*/ 579340 h 1563703"/>
                <a:gd name="connsiteX1" fmla="*/ 2099887 w 7148345"/>
                <a:gd name="connsiteY1" fmla="*/ 142742 h 1563703"/>
                <a:gd name="connsiteX2" fmla="*/ 5461565 w 7148345"/>
                <a:gd name="connsiteY2" fmla="*/ 45677 h 1563703"/>
                <a:gd name="connsiteX3" fmla="*/ 7122621 w 7148345"/>
                <a:gd name="connsiteY3" fmla="*/ 1020884 h 1563703"/>
                <a:gd name="connsiteX4" fmla="*/ 3987668 w 7148345"/>
                <a:gd name="connsiteY4" fmla="*/ 1537096 h 1563703"/>
                <a:gd name="connsiteX5" fmla="*/ 94927 w 7148345"/>
                <a:gd name="connsiteY5" fmla="*/ 579340 h 1563703"/>
                <a:gd name="connsiteX0" fmla="*/ 94927 w 7148345"/>
                <a:gd name="connsiteY0" fmla="*/ 579340 h 1540303"/>
                <a:gd name="connsiteX1" fmla="*/ 2099887 w 7148345"/>
                <a:gd name="connsiteY1" fmla="*/ 142742 h 1540303"/>
                <a:gd name="connsiteX2" fmla="*/ 5461565 w 7148345"/>
                <a:gd name="connsiteY2" fmla="*/ 45677 h 1540303"/>
                <a:gd name="connsiteX3" fmla="*/ 7122621 w 7148345"/>
                <a:gd name="connsiteY3" fmla="*/ 1020884 h 1540303"/>
                <a:gd name="connsiteX4" fmla="*/ 3987668 w 7148345"/>
                <a:gd name="connsiteY4" fmla="*/ 1537096 h 1540303"/>
                <a:gd name="connsiteX5" fmla="*/ 94927 w 7148345"/>
                <a:gd name="connsiteY5" fmla="*/ 579340 h 1540303"/>
                <a:gd name="connsiteX0" fmla="*/ 94927 w 7148345"/>
                <a:gd name="connsiteY0" fmla="*/ 579340 h 1540303"/>
                <a:gd name="connsiteX1" fmla="*/ 2099887 w 7148345"/>
                <a:gd name="connsiteY1" fmla="*/ 142742 h 1540303"/>
                <a:gd name="connsiteX2" fmla="*/ 5461565 w 7148345"/>
                <a:gd name="connsiteY2" fmla="*/ 45677 h 1540303"/>
                <a:gd name="connsiteX3" fmla="*/ 7122621 w 7148345"/>
                <a:gd name="connsiteY3" fmla="*/ 1020884 h 1540303"/>
                <a:gd name="connsiteX4" fmla="*/ 3987668 w 7148345"/>
                <a:gd name="connsiteY4" fmla="*/ 1537096 h 1540303"/>
                <a:gd name="connsiteX5" fmla="*/ 94927 w 7148345"/>
                <a:gd name="connsiteY5" fmla="*/ 579340 h 1540303"/>
                <a:gd name="connsiteX0" fmla="*/ 94927 w 7148345"/>
                <a:gd name="connsiteY0" fmla="*/ 579340 h 1549711"/>
                <a:gd name="connsiteX1" fmla="*/ 2099887 w 7148345"/>
                <a:gd name="connsiteY1" fmla="*/ 142742 h 1549711"/>
                <a:gd name="connsiteX2" fmla="*/ 5461565 w 7148345"/>
                <a:gd name="connsiteY2" fmla="*/ 45677 h 1549711"/>
                <a:gd name="connsiteX3" fmla="*/ 7122621 w 7148345"/>
                <a:gd name="connsiteY3" fmla="*/ 1020884 h 1549711"/>
                <a:gd name="connsiteX4" fmla="*/ 3987668 w 7148345"/>
                <a:gd name="connsiteY4" fmla="*/ 1537096 h 1549711"/>
                <a:gd name="connsiteX5" fmla="*/ 94927 w 7148345"/>
                <a:gd name="connsiteY5" fmla="*/ 579340 h 1549711"/>
                <a:gd name="connsiteX0" fmla="*/ 94927 w 7148345"/>
                <a:gd name="connsiteY0" fmla="*/ 579340 h 1566059"/>
                <a:gd name="connsiteX1" fmla="*/ 2099887 w 7148345"/>
                <a:gd name="connsiteY1" fmla="*/ 142742 h 1566059"/>
                <a:gd name="connsiteX2" fmla="*/ 5461565 w 7148345"/>
                <a:gd name="connsiteY2" fmla="*/ 45677 h 1566059"/>
                <a:gd name="connsiteX3" fmla="*/ 7122621 w 7148345"/>
                <a:gd name="connsiteY3" fmla="*/ 1020884 h 1566059"/>
                <a:gd name="connsiteX4" fmla="*/ 3987668 w 7148345"/>
                <a:gd name="connsiteY4" fmla="*/ 1537096 h 1566059"/>
                <a:gd name="connsiteX5" fmla="*/ 94927 w 7148345"/>
                <a:gd name="connsiteY5" fmla="*/ 579340 h 1566059"/>
                <a:gd name="connsiteX0" fmla="*/ 94927 w 7148345"/>
                <a:gd name="connsiteY0" fmla="*/ 686289 h 1673008"/>
                <a:gd name="connsiteX1" fmla="*/ 2099887 w 7148345"/>
                <a:gd name="connsiteY1" fmla="*/ 249691 h 1673008"/>
                <a:gd name="connsiteX2" fmla="*/ 5461565 w 7148345"/>
                <a:gd name="connsiteY2" fmla="*/ 152626 h 1673008"/>
                <a:gd name="connsiteX3" fmla="*/ 7122621 w 7148345"/>
                <a:gd name="connsiteY3" fmla="*/ 1127833 h 1673008"/>
                <a:gd name="connsiteX4" fmla="*/ 3987668 w 7148345"/>
                <a:gd name="connsiteY4" fmla="*/ 1644045 h 1673008"/>
                <a:gd name="connsiteX5" fmla="*/ 94927 w 7148345"/>
                <a:gd name="connsiteY5" fmla="*/ 686289 h 167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48345" h="1673008">
                  <a:moveTo>
                    <a:pt x="94927" y="686289"/>
                  </a:moveTo>
                  <a:cubicBezTo>
                    <a:pt x="-407516" y="559622"/>
                    <a:pt x="1205447" y="338635"/>
                    <a:pt x="2099887" y="249691"/>
                  </a:cubicBezTo>
                  <a:cubicBezTo>
                    <a:pt x="2994327" y="160747"/>
                    <a:pt x="4201393" y="-202150"/>
                    <a:pt x="5461565" y="152626"/>
                  </a:cubicBezTo>
                  <a:cubicBezTo>
                    <a:pt x="5998153" y="265489"/>
                    <a:pt x="7350996" y="909598"/>
                    <a:pt x="7122621" y="1127833"/>
                  </a:cubicBezTo>
                  <a:cubicBezTo>
                    <a:pt x="6590035" y="1537927"/>
                    <a:pt x="6519877" y="1755351"/>
                    <a:pt x="3987668" y="1644045"/>
                  </a:cubicBezTo>
                  <a:cubicBezTo>
                    <a:pt x="1455459" y="1532739"/>
                    <a:pt x="597370" y="812956"/>
                    <a:pt x="94927" y="68628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3">
              <a:extLst>
                <a:ext uri="{FF2B5EF4-FFF2-40B4-BE49-F238E27FC236}">
                  <a16:creationId xmlns:a16="http://schemas.microsoft.com/office/drawing/2014/main" id="{2B27A9A0-7577-447E-81A6-18E43CD99CF2}"/>
                </a:ext>
              </a:extLst>
            </p:cNvPr>
            <p:cNvSpPr/>
            <p:nvPr/>
          </p:nvSpPr>
          <p:spPr>
            <a:xfrm>
              <a:off x="3201425" y="2422929"/>
              <a:ext cx="1548395" cy="1369006"/>
            </a:xfrm>
            <a:custGeom>
              <a:avLst/>
              <a:gdLst>
                <a:gd name="connsiteX0" fmla="*/ 0 w 1104900"/>
                <a:gd name="connsiteY0" fmla="*/ 717550 h 1435100"/>
                <a:gd name="connsiteX1" fmla="*/ 552450 w 1104900"/>
                <a:gd name="connsiteY1" fmla="*/ 0 h 1435100"/>
                <a:gd name="connsiteX2" fmla="*/ 1104900 w 1104900"/>
                <a:gd name="connsiteY2" fmla="*/ 717550 h 1435100"/>
                <a:gd name="connsiteX3" fmla="*/ 552450 w 1104900"/>
                <a:gd name="connsiteY3" fmla="*/ 1435100 h 1435100"/>
                <a:gd name="connsiteX4" fmla="*/ 0 w 1104900"/>
                <a:gd name="connsiteY4" fmla="*/ 717550 h 1435100"/>
                <a:gd name="connsiteX0" fmla="*/ 181577 w 1286477"/>
                <a:gd name="connsiteY0" fmla="*/ 666750 h 1384300"/>
                <a:gd name="connsiteX1" fmla="*/ 149827 w 1286477"/>
                <a:gd name="connsiteY1" fmla="*/ 0 h 1384300"/>
                <a:gd name="connsiteX2" fmla="*/ 1286477 w 1286477"/>
                <a:gd name="connsiteY2" fmla="*/ 666750 h 1384300"/>
                <a:gd name="connsiteX3" fmla="*/ 734027 w 1286477"/>
                <a:gd name="connsiteY3" fmla="*/ 1384300 h 1384300"/>
                <a:gd name="connsiteX4" fmla="*/ 181577 w 1286477"/>
                <a:gd name="connsiteY4" fmla="*/ 666750 h 1384300"/>
                <a:gd name="connsiteX0" fmla="*/ 178650 w 1207350"/>
                <a:gd name="connsiteY0" fmla="*/ 1293296 h 1474064"/>
                <a:gd name="connsiteX1" fmla="*/ 70700 w 1207350"/>
                <a:gd name="connsiteY1" fmla="*/ 16946 h 1474064"/>
                <a:gd name="connsiteX2" fmla="*/ 1207350 w 1207350"/>
                <a:gd name="connsiteY2" fmla="*/ 683696 h 1474064"/>
                <a:gd name="connsiteX3" fmla="*/ 654900 w 1207350"/>
                <a:gd name="connsiteY3" fmla="*/ 1401246 h 1474064"/>
                <a:gd name="connsiteX4" fmla="*/ 178650 w 1207350"/>
                <a:gd name="connsiteY4" fmla="*/ 1293296 h 1474064"/>
                <a:gd name="connsiteX0" fmla="*/ 251654 w 1280354"/>
                <a:gd name="connsiteY0" fmla="*/ 1300445 h 1481213"/>
                <a:gd name="connsiteX1" fmla="*/ 143704 w 1280354"/>
                <a:gd name="connsiteY1" fmla="*/ 24095 h 1481213"/>
                <a:gd name="connsiteX2" fmla="*/ 1280354 w 1280354"/>
                <a:gd name="connsiteY2" fmla="*/ 690845 h 1481213"/>
                <a:gd name="connsiteX3" fmla="*/ 727904 w 1280354"/>
                <a:gd name="connsiteY3" fmla="*/ 1408395 h 1481213"/>
                <a:gd name="connsiteX4" fmla="*/ 251654 w 1280354"/>
                <a:gd name="connsiteY4" fmla="*/ 1300445 h 1481213"/>
                <a:gd name="connsiteX0" fmla="*/ 202933 w 1561833"/>
                <a:gd name="connsiteY0" fmla="*/ 1286589 h 1460323"/>
                <a:gd name="connsiteX1" fmla="*/ 94983 w 1561833"/>
                <a:gd name="connsiteY1" fmla="*/ 10239 h 1460323"/>
                <a:gd name="connsiteX2" fmla="*/ 1561833 w 1561833"/>
                <a:gd name="connsiteY2" fmla="*/ 778589 h 1460323"/>
                <a:gd name="connsiteX3" fmla="*/ 679183 w 1561833"/>
                <a:gd name="connsiteY3" fmla="*/ 1394539 h 1460323"/>
                <a:gd name="connsiteX4" fmla="*/ 202933 w 1561833"/>
                <a:gd name="connsiteY4" fmla="*/ 1286589 h 1460323"/>
                <a:gd name="connsiteX0" fmla="*/ 276053 w 1634953"/>
                <a:gd name="connsiteY0" fmla="*/ 1305775 h 1479509"/>
                <a:gd name="connsiteX1" fmla="*/ 168103 w 1634953"/>
                <a:gd name="connsiteY1" fmla="*/ 29425 h 1479509"/>
                <a:gd name="connsiteX2" fmla="*/ 1634953 w 1634953"/>
                <a:gd name="connsiteY2" fmla="*/ 797775 h 1479509"/>
                <a:gd name="connsiteX3" fmla="*/ 752303 w 1634953"/>
                <a:gd name="connsiteY3" fmla="*/ 1413725 h 1479509"/>
                <a:gd name="connsiteX4" fmla="*/ 276053 w 1634953"/>
                <a:gd name="connsiteY4" fmla="*/ 1305775 h 1479509"/>
                <a:gd name="connsiteX0" fmla="*/ 195453 w 1452753"/>
                <a:gd name="connsiteY0" fmla="*/ 1284130 h 1454382"/>
                <a:gd name="connsiteX1" fmla="*/ 87503 w 1452753"/>
                <a:gd name="connsiteY1" fmla="*/ 7780 h 1454382"/>
                <a:gd name="connsiteX2" fmla="*/ 1452753 w 1452753"/>
                <a:gd name="connsiteY2" fmla="*/ 826930 h 1454382"/>
                <a:gd name="connsiteX3" fmla="*/ 671703 w 1452753"/>
                <a:gd name="connsiteY3" fmla="*/ 1392080 h 1454382"/>
                <a:gd name="connsiteX4" fmla="*/ 195453 w 1452753"/>
                <a:gd name="connsiteY4" fmla="*/ 1284130 h 1454382"/>
                <a:gd name="connsiteX0" fmla="*/ 240400 w 1497700"/>
                <a:gd name="connsiteY0" fmla="*/ 1294974 h 1465226"/>
                <a:gd name="connsiteX1" fmla="*/ 132450 w 1497700"/>
                <a:gd name="connsiteY1" fmla="*/ 18624 h 1465226"/>
                <a:gd name="connsiteX2" fmla="*/ 1497700 w 1497700"/>
                <a:gd name="connsiteY2" fmla="*/ 837774 h 1465226"/>
                <a:gd name="connsiteX3" fmla="*/ 716650 w 1497700"/>
                <a:gd name="connsiteY3" fmla="*/ 1402924 h 1465226"/>
                <a:gd name="connsiteX4" fmla="*/ 240400 w 1497700"/>
                <a:gd name="connsiteY4" fmla="*/ 1294974 h 1465226"/>
                <a:gd name="connsiteX0" fmla="*/ 240400 w 1497928"/>
                <a:gd name="connsiteY0" fmla="*/ 1294974 h 1323811"/>
                <a:gd name="connsiteX1" fmla="*/ 132450 w 1497928"/>
                <a:gd name="connsiteY1" fmla="*/ 18624 h 1323811"/>
                <a:gd name="connsiteX2" fmla="*/ 1497700 w 1497928"/>
                <a:gd name="connsiteY2" fmla="*/ 837774 h 1323811"/>
                <a:gd name="connsiteX3" fmla="*/ 240400 w 1497928"/>
                <a:gd name="connsiteY3" fmla="*/ 1294974 h 1323811"/>
                <a:gd name="connsiteX0" fmla="*/ 240400 w 1497720"/>
                <a:gd name="connsiteY0" fmla="*/ 1294974 h 1316820"/>
                <a:gd name="connsiteX1" fmla="*/ 132450 w 1497720"/>
                <a:gd name="connsiteY1" fmla="*/ 18624 h 1316820"/>
                <a:gd name="connsiteX2" fmla="*/ 1497700 w 1497720"/>
                <a:gd name="connsiteY2" fmla="*/ 837774 h 1316820"/>
                <a:gd name="connsiteX3" fmla="*/ 240400 w 1497720"/>
                <a:gd name="connsiteY3" fmla="*/ 1294974 h 1316820"/>
                <a:gd name="connsiteX0" fmla="*/ 195453 w 1452773"/>
                <a:gd name="connsiteY0" fmla="*/ 1323401 h 1344025"/>
                <a:gd name="connsiteX1" fmla="*/ 87503 w 1452773"/>
                <a:gd name="connsiteY1" fmla="*/ 8951 h 1344025"/>
                <a:gd name="connsiteX2" fmla="*/ 1452753 w 1452773"/>
                <a:gd name="connsiteY2" fmla="*/ 828101 h 1344025"/>
                <a:gd name="connsiteX3" fmla="*/ 195453 w 1452773"/>
                <a:gd name="connsiteY3" fmla="*/ 1323401 h 1344025"/>
                <a:gd name="connsiteX0" fmla="*/ 291075 w 1548395"/>
                <a:gd name="connsiteY0" fmla="*/ 1348382 h 1369006"/>
                <a:gd name="connsiteX1" fmla="*/ 183125 w 1548395"/>
                <a:gd name="connsiteY1" fmla="*/ 33932 h 1369006"/>
                <a:gd name="connsiteX2" fmla="*/ 1548375 w 1548395"/>
                <a:gd name="connsiteY2" fmla="*/ 853082 h 1369006"/>
                <a:gd name="connsiteX3" fmla="*/ 291075 w 1548395"/>
                <a:gd name="connsiteY3" fmla="*/ 1348382 h 1369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395" h="1369006">
                  <a:moveTo>
                    <a:pt x="291075" y="1348382"/>
                  </a:moveTo>
                  <a:cubicBezTo>
                    <a:pt x="193708" y="1117665"/>
                    <a:pt x="-242325" y="218082"/>
                    <a:pt x="183125" y="33932"/>
                  </a:cubicBezTo>
                  <a:cubicBezTo>
                    <a:pt x="608575" y="-150218"/>
                    <a:pt x="1548375" y="456790"/>
                    <a:pt x="1548375" y="853082"/>
                  </a:cubicBezTo>
                  <a:cubicBezTo>
                    <a:pt x="1553667" y="900707"/>
                    <a:pt x="518617" y="1484907"/>
                    <a:pt x="291075" y="134838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4">
              <a:extLst>
                <a:ext uri="{FF2B5EF4-FFF2-40B4-BE49-F238E27FC236}">
                  <a16:creationId xmlns:a16="http://schemas.microsoft.com/office/drawing/2014/main" id="{66EA6B53-5BB8-4E3D-A623-FF60A250BE3F}"/>
                </a:ext>
              </a:extLst>
            </p:cNvPr>
            <p:cNvSpPr/>
            <p:nvPr/>
          </p:nvSpPr>
          <p:spPr>
            <a:xfrm rot="19507236">
              <a:off x="2773894" y="3778528"/>
              <a:ext cx="1887030" cy="819976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7030" h="819976">
                  <a:moveTo>
                    <a:pt x="0" y="408129"/>
                  </a:moveTo>
                  <a:cubicBezTo>
                    <a:pt x="0" y="182842"/>
                    <a:pt x="550270" y="-7211"/>
                    <a:pt x="852478" y="210"/>
                  </a:cubicBezTo>
                  <a:cubicBezTo>
                    <a:pt x="1154686" y="7631"/>
                    <a:pt x="1813248" y="227367"/>
                    <a:pt x="1813248" y="452654"/>
                  </a:cubicBezTo>
                  <a:cubicBezTo>
                    <a:pt x="2070251" y="686800"/>
                    <a:pt x="1633330" y="847499"/>
                    <a:pt x="852478" y="816048"/>
                  </a:cubicBezTo>
                  <a:cubicBezTo>
                    <a:pt x="71626" y="784597"/>
                    <a:pt x="0" y="633416"/>
                    <a:pt x="0" y="40812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6">
              <a:extLst>
                <a:ext uri="{FF2B5EF4-FFF2-40B4-BE49-F238E27FC236}">
                  <a16:creationId xmlns:a16="http://schemas.microsoft.com/office/drawing/2014/main" id="{16591931-B8B5-4DE3-9EB1-8659D741942E}"/>
                </a:ext>
              </a:extLst>
            </p:cNvPr>
            <p:cNvSpPr/>
            <p:nvPr/>
          </p:nvSpPr>
          <p:spPr>
            <a:xfrm rot="20086111">
              <a:off x="4439482" y="1201971"/>
              <a:ext cx="2181976" cy="1737204"/>
            </a:xfrm>
            <a:custGeom>
              <a:avLst/>
              <a:gdLst>
                <a:gd name="connsiteX0" fmla="*/ 0 w 1237957"/>
                <a:gd name="connsiteY0" fmla="*/ 1154120 h 2308239"/>
                <a:gd name="connsiteX1" fmla="*/ 618979 w 1237957"/>
                <a:gd name="connsiteY1" fmla="*/ 0 h 2308239"/>
                <a:gd name="connsiteX2" fmla="*/ 1237958 w 1237957"/>
                <a:gd name="connsiteY2" fmla="*/ 1154120 h 2308239"/>
                <a:gd name="connsiteX3" fmla="*/ 618979 w 1237957"/>
                <a:gd name="connsiteY3" fmla="*/ 2308240 h 2308239"/>
                <a:gd name="connsiteX4" fmla="*/ 0 w 1237957"/>
                <a:gd name="connsiteY4" fmla="*/ 1154120 h 2308239"/>
                <a:gd name="connsiteX0" fmla="*/ 0 w 1237958"/>
                <a:gd name="connsiteY0" fmla="*/ 1154120 h 1298384"/>
                <a:gd name="connsiteX1" fmla="*/ 618979 w 1237958"/>
                <a:gd name="connsiteY1" fmla="*/ 0 h 1298384"/>
                <a:gd name="connsiteX2" fmla="*/ 1237958 w 1237958"/>
                <a:gd name="connsiteY2" fmla="*/ 1154120 h 1298384"/>
                <a:gd name="connsiteX3" fmla="*/ 0 w 1237958"/>
                <a:gd name="connsiteY3" fmla="*/ 1154120 h 1298384"/>
                <a:gd name="connsiteX0" fmla="*/ 49139 w 1932190"/>
                <a:gd name="connsiteY0" fmla="*/ 1224584 h 3269941"/>
                <a:gd name="connsiteX1" fmla="*/ 668118 w 1932190"/>
                <a:gd name="connsiteY1" fmla="*/ 70464 h 3269941"/>
                <a:gd name="connsiteX2" fmla="*/ 1932190 w 1932190"/>
                <a:gd name="connsiteY2" fmla="*/ 3254781 h 3269941"/>
                <a:gd name="connsiteX3" fmla="*/ 49139 w 1932190"/>
                <a:gd name="connsiteY3" fmla="*/ 1224584 h 3269941"/>
                <a:gd name="connsiteX0" fmla="*/ 37413 w 2179756"/>
                <a:gd name="connsiteY0" fmla="*/ 2991719 h 3359619"/>
                <a:gd name="connsiteX1" fmla="*/ 915684 w 2179756"/>
                <a:gd name="connsiteY1" fmla="*/ 309 h 3359619"/>
                <a:gd name="connsiteX2" fmla="*/ 2179756 w 2179756"/>
                <a:gd name="connsiteY2" fmla="*/ 3184626 h 3359619"/>
                <a:gd name="connsiteX3" fmla="*/ 37413 w 2179756"/>
                <a:gd name="connsiteY3" fmla="*/ 2991719 h 3359619"/>
                <a:gd name="connsiteX0" fmla="*/ 83152 w 2225495"/>
                <a:gd name="connsiteY0" fmla="*/ 2991688 h 3277128"/>
                <a:gd name="connsiteX1" fmla="*/ 961423 w 2225495"/>
                <a:gd name="connsiteY1" fmla="*/ 278 h 3277128"/>
                <a:gd name="connsiteX2" fmla="*/ 2225495 w 2225495"/>
                <a:gd name="connsiteY2" fmla="*/ 3184595 h 3277128"/>
                <a:gd name="connsiteX3" fmla="*/ 83152 w 2225495"/>
                <a:gd name="connsiteY3" fmla="*/ 2991688 h 3277128"/>
                <a:gd name="connsiteX0" fmla="*/ 81822 w 2246688"/>
                <a:gd name="connsiteY0" fmla="*/ 3105254 h 3315065"/>
                <a:gd name="connsiteX1" fmla="*/ 982616 w 2246688"/>
                <a:gd name="connsiteY1" fmla="*/ 46 h 3315065"/>
                <a:gd name="connsiteX2" fmla="*/ 2246688 w 2246688"/>
                <a:gd name="connsiteY2" fmla="*/ 3184363 h 3315065"/>
                <a:gd name="connsiteX3" fmla="*/ 81822 w 2246688"/>
                <a:gd name="connsiteY3" fmla="*/ 3105254 h 3315065"/>
                <a:gd name="connsiteX0" fmla="*/ 102341 w 2267207"/>
                <a:gd name="connsiteY0" fmla="*/ 3107187 h 3316998"/>
                <a:gd name="connsiteX1" fmla="*/ 1003135 w 2267207"/>
                <a:gd name="connsiteY1" fmla="*/ 1979 h 3316998"/>
                <a:gd name="connsiteX2" fmla="*/ 2267207 w 2267207"/>
                <a:gd name="connsiteY2" fmla="*/ 3186296 h 3316998"/>
                <a:gd name="connsiteX3" fmla="*/ 102341 w 2267207"/>
                <a:gd name="connsiteY3" fmla="*/ 3107187 h 3316998"/>
                <a:gd name="connsiteX0" fmla="*/ 105143 w 2270009"/>
                <a:gd name="connsiteY0" fmla="*/ 3127530 h 3337341"/>
                <a:gd name="connsiteX1" fmla="*/ 1005937 w 2270009"/>
                <a:gd name="connsiteY1" fmla="*/ 22322 h 3337341"/>
                <a:gd name="connsiteX2" fmla="*/ 2270009 w 2270009"/>
                <a:gd name="connsiteY2" fmla="*/ 3206639 h 3337341"/>
                <a:gd name="connsiteX3" fmla="*/ 105143 w 2270009"/>
                <a:gd name="connsiteY3" fmla="*/ 3127530 h 3337341"/>
                <a:gd name="connsiteX0" fmla="*/ 6436 w 2171302"/>
                <a:gd name="connsiteY0" fmla="*/ 3127530 h 3375904"/>
                <a:gd name="connsiteX1" fmla="*/ 907230 w 2171302"/>
                <a:gd name="connsiteY1" fmla="*/ 22322 h 3375904"/>
                <a:gd name="connsiteX2" fmla="*/ 2171302 w 2171302"/>
                <a:gd name="connsiteY2" fmla="*/ 3206639 h 3375904"/>
                <a:gd name="connsiteX3" fmla="*/ 6436 w 2171302"/>
                <a:gd name="connsiteY3" fmla="*/ 3127530 h 3375904"/>
                <a:gd name="connsiteX0" fmla="*/ 6436 w 2171302"/>
                <a:gd name="connsiteY0" fmla="*/ 3127856 h 3376230"/>
                <a:gd name="connsiteX1" fmla="*/ 907230 w 2171302"/>
                <a:gd name="connsiteY1" fmla="*/ 22648 h 3376230"/>
                <a:gd name="connsiteX2" fmla="*/ 2171302 w 2171302"/>
                <a:gd name="connsiteY2" fmla="*/ 3206965 h 3376230"/>
                <a:gd name="connsiteX3" fmla="*/ 6436 w 2171302"/>
                <a:gd name="connsiteY3" fmla="*/ 3127856 h 3376230"/>
                <a:gd name="connsiteX0" fmla="*/ 4385 w 2169251"/>
                <a:gd name="connsiteY0" fmla="*/ 3127856 h 3307863"/>
                <a:gd name="connsiteX1" fmla="*/ 905179 w 2169251"/>
                <a:gd name="connsiteY1" fmla="*/ 22648 h 3307863"/>
                <a:gd name="connsiteX2" fmla="*/ 2169251 w 2169251"/>
                <a:gd name="connsiteY2" fmla="*/ 3206965 h 3307863"/>
                <a:gd name="connsiteX3" fmla="*/ 4385 w 2169251"/>
                <a:gd name="connsiteY3" fmla="*/ 3127856 h 3307863"/>
                <a:gd name="connsiteX0" fmla="*/ 4385 w 2169251"/>
                <a:gd name="connsiteY0" fmla="*/ 3127856 h 3251002"/>
                <a:gd name="connsiteX1" fmla="*/ 905179 w 2169251"/>
                <a:gd name="connsiteY1" fmla="*/ 22648 h 3251002"/>
                <a:gd name="connsiteX2" fmla="*/ 2169251 w 2169251"/>
                <a:gd name="connsiteY2" fmla="*/ 3206965 h 3251002"/>
                <a:gd name="connsiteX3" fmla="*/ 4385 w 2169251"/>
                <a:gd name="connsiteY3" fmla="*/ 3127856 h 3251002"/>
                <a:gd name="connsiteX0" fmla="*/ 36675 w 2202036"/>
                <a:gd name="connsiteY0" fmla="*/ 3105289 h 3389111"/>
                <a:gd name="connsiteX1" fmla="*/ 937469 w 2202036"/>
                <a:gd name="connsiteY1" fmla="*/ 81 h 3389111"/>
                <a:gd name="connsiteX2" fmla="*/ 2202036 w 2202036"/>
                <a:gd name="connsiteY2" fmla="*/ 3205690 h 3389111"/>
                <a:gd name="connsiteX3" fmla="*/ 36675 w 2202036"/>
                <a:gd name="connsiteY3" fmla="*/ 3105289 h 3389111"/>
                <a:gd name="connsiteX0" fmla="*/ 36688 w 2202298"/>
                <a:gd name="connsiteY0" fmla="*/ 3105306 h 3393752"/>
                <a:gd name="connsiteX1" fmla="*/ 937482 w 2202298"/>
                <a:gd name="connsiteY1" fmla="*/ 98 h 3393752"/>
                <a:gd name="connsiteX2" fmla="*/ 2202298 w 2202298"/>
                <a:gd name="connsiteY2" fmla="*/ 3216354 h 3393752"/>
                <a:gd name="connsiteX3" fmla="*/ 36688 w 2202298"/>
                <a:gd name="connsiteY3" fmla="*/ 3105306 h 3393752"/>
                <a:gd name="connsiteX0" fmla="*/ 18596 w 2184206"/>
                <a:gd name="connsiteY0" fmla="*/ 3105297 h 3267091"/>
                <a:gd name="connsiteX1" fmla="*/ 919390 w 2184206"/>
                <a:gd name="connsiteY1" fmla="*/ 89 h 3267091"/>
                <a:gd name="connsiteX2" fmla="*/ 2184206 w 2184206"/>
                <a:gd name="connsiteY2" fmla="*/ 3216345 h 3267091"/>
                <a:gd name="connsiteX3" fmla="*/ 18596 w 2184206"/>
                <a:gd name="connsiteY3" fmla="*/ 3105297 h 3267091"/>
                <a:gd name="connsiteX0" fmla="*/ 16366 w 2181976"/>
                <a:gd name="connsiteY0" fmla="*/ 3105295 h 3248177"/>
                <a:gd name="connsiteX1" fmla="*/ 917160 w 2181976"/>
                <a:gd name="connsiteY1" fmla="*/ 87 h 3248177"/>
                <a:gd name="connsiteX2" fmla="*/ 2181976 w 2181976"/>
                <a:gd name="connsiteY2" fmla="*/ 3216343 h 3248177"/>
                <a:gd name="connsiteX3" fmla="*/ 16366 w 2181976"/>
                <a:gd name="connsiteY3" fmla="*/ 3105295 h 324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1976" h="3248177">
                  <a:moveTo>
                    <a:pt x="16366" y="3105295"/>
                  </a:moveTo>
                  <a:cubicBezTo>
                    <a:pt x="-113021" y="2955096"/>
                    <a:pt x="556225" y="-18421"/>
                    <a:pt x="917160" y="87"/>
                  </a:cubicBezTo>
                  <a:cubicBezTo>
                    <a:pt x="1278095" y="18595"/>
                    <a:pt x="1954381" y="2533894"/>
                    <a:pt x="2181976" y="3216343"/>
                  </a:cubicBezTo>
                  <a:cubicBezTo>
                    <a:pt x="2031710" y="3277640"/>
                    <a:pt x="145753" y="3255494"/>
                    <a:pt x="16366" y="3105295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369A4A0-346D-4EEA-89F1-F92FDEEEE1FD}"/>
                </a:ext>
              </a:extLst>
            </p:cNvPr>
            <p:cNvSpPr/>
            <p:nvPr/>
          </p:nvSpPr>
          <p:spPr>
            <a:xfrm rot="20548788">
              <a:off x="6913818" y="4275044"/>
              <a:ext cx="1140457" cy="4373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5768B2D-F0F6-49A5-BE57-E6ED37F542E5}"/>
                </a:ext>
              </a:extLst>
            </p:cNvPr>
            <p:cNvSpPr/>
            <p:nvPr/>
          </p:nvSpPr>
          <p:spPr>
            <a:xfrm rot="20548788">
              <a:off x="5408572" y="5343450"/>
              <a:ext cx="1140457" cy="4373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10">
              <a:extLst>
                <a:ext uri="{FF2B5EF4-FFF2-40B4-BE49-F238E27FC236}">
                  <a16:creationId xmlns:a16="http://schemas.microsoft.com/office/drawing/2014/main" id="{0E8B2501-34C6-4BF6-9691-A615BB0A2D14}"/>
                </a:ext>
              </a:extLst>
            </p:cNvPr>
            <p:cNvSpPr/>
            <p:nvPr/>
          </p:nvSpPr>
          <p:spPr>
            <a:xfrm rot="19023686">
              <a:off x="3098303" y="4249447"/>
              <a:ext cx="5110607" cy="1478613"/>
            </a:xfrm>
            <a:custGeom>
              <a:avLst/>
              <a:gdLst>
                <a:gd name="connsiteX0" fmla="*/ 0 w 3193366"/>
                <a:gd name="connsiteY0" fmla="*/ 721459 h 1442918"/>
                <a:gd name="connsiteX1" fmla="*/ 1596683 w 3193366"/>
                <a:gd name="connsiteY1" fmla="*/ 0 h 1442918"/>
                <a:gd name="connsiteX2" fmla="*/ 3193366 w 3193366"/>
                <a:gd name="connsiteY2" fmla="*/ 721459 h 1442918"/>
                <a:gd name="connsiteX3" fmla="*/ 1596683 w 3193366"/>
                <a:gd name="connsiteY3" fmla="*/ 1442918 h 1442918"/>
                <a:gd name="connsiteX4" fmla="*/ 0 w 3193366"/>
                <a:gd name="connsiteY4" fmla="*/ 721459 h 1442918"/>
                <a:gd name="connsiteX0" fmla="*/ 0 w 5075266"/>
                <a:gd name="connsiteY0" fmla="*/ 738013 h 1611644"/>
                <a:gd name="connsiteX1" fmla="*/ 1596683 w 5075266"/>
                <a:gd name="connsiteY1" fmla="*/ 16554 h 1611644"/>
                <a:gd name="connsiteX2" fmla="*/ 5075266 w 5075266"/>
                <a:gd name="connsiteY2" fmla="*/ 1378891 h 1611644"/>
                <a:gd name="connsiteX3" fmla="*/ 1596683 w 5075266"/>
                <a:gd name="connsiteY3" fmla="*/ 1459472 h 1611644"/>
                <a:gd name="connsiteX4" fmla="*/ 0 w 5075266"/>
                <a:gd name="connsiteY4" fmla="*/ 738013 h 1611644"/>
                <a:gd name="connsiteX0" fmla="*/ 0 w 5109736"/>
                <a:gd name="connsiteY0" fmla="*/ 744052 h 1536275"/>
                <a:gd name="connsiteX1" fmla="*/ 1596683 w 5109736"/>
                <a:gd name="connsiteY1" fmla="*/ 22593 h 1536275"/>
                <a:gd name="connsiteX2" fmla="*/ 3674127 w 5109736"/>
                <a:gd name="connsiteY2" fmla="*/ 292732 h 1536275"/>
                <a:gd name="connsiteX3" fmla="*/ 5075266 w 5109736"/>
                <a:gd name="connsiteY3" fmla="*/ 1384930 h 1536275"/>
                <a:gd name="connsiteX4" fmla="*/ 1596683 w 5109736"/>
                <a:gd name="connsiteY4" fmla="*/ 1465511 h 1536275"/>
                <a:gd name="connsiteX5" fmla="*/ 0 w 5109736"/>
                <a:gd name="connsiteY5" fmla="*/ 744052 h 1536275"/>
                <a:gd name="connsiteX0" fmla="*/ 69 w 5109805"/>
                <a:gd name="connsiteY0" fmla="*/ 572816 h 1365039"/>
                <a:gd name="connsiteX1" fmla="*/ 1647377 w 5109805"/>
                <a:gd name="connsiteY1" fmla="*/ 116550 h 1365039"/>
                <a:gd name="connsiteX2" fmla="*/ 3674196 w 5109805"/>
                <a:gd name="connsiteY2" fmla="*/ 121496 h 1365039"/>
                <a:gd name="connsiteX3" fmla="*/ 5075335 w 5109805"/>
                <a:gd name="connsiteY3" fmla="*/ 1213694 h 1365039"/>
                <a:gd name="connsiteX4" fmla="*/ 1596752 w 5109805"/>
                <a:gd name="connsiteY4" fmla="*/ 1294275 h 1365039"/>
                <a:gd name="connsiteX5" fmla="*/ 69 w 5109805"/>
                <a:gd name="connsiteY5" fmla="*/ 572816 h 1365039"/>
                <a:gd name="connsiteX0" fmla="*/ 1955 w 5111691"/>
                <a:gd name="connsiteY0" fmla="*/ 572816 h 1365039"/>
                <a:gd name="connsiteX1" fmla="*/ 1649263 w 5111691"/>
                <a:gd name="connsiteY1" fmla="*/ 116550 h 1365039"/>
                <a:gd name="connsiteX2" fmla="*/ 3676082 w 5111691"/>
                <a:gd name="connsiteY2" fmla="*/ 121496 h 1365039"/>
                <a:gd name="connsiteX3" fmla="*/ 5077221 w 5111691"/>
                <a:gd name="connsiteY3" fmla="*/ 1213694 h 1365039"/>
                <a:gd name="connsiteX4" fmla="*/ 1598638 w 5111691"/>
                <a:gd name="connsiteY4" fmla="*/ 1294275 h 1365039"/>
                <a:gd name="connsiteX5" fmla="*/ 1955 w 5111691"/>
                <a:gd name="connsiteY5" fmla="*/ 572816 h 1365039"/>
                <a:gd name="connsiteX0" fmla="*/ 18 w 5109754"/>
                <a:gd name="connsiteY0" fmla="*/ 572816 h 1455715"/>
                <a:gd name="connsiteX1" fmla="*/ 1647326 w 5109754"/>
                <a:gd name="connsiteY1" fmla="*/ 116550 h 1455715"/>
                <a:gd name="connsiteX2" fmla="*/ 3674145 w 5109754"/>
                <a:gd name="connsiteY2" fmla="*/ 121496 h 1455715"/>
                <a:gd name="connsiteX3" fmla="*/ 5075284 w 5109754"/>
                <a:gd name="connsiteY3" fmla="*/ 1213694 h 1455715"/>
                <a:gd name="connsiteX4" fmla="*/ 1621644 w 5109754"/>
                <a:gd name="connsiteY4" fmla="*/ 1416615 h 1455715"/>
                <a:gd name="connsiteX5" fmla="*/ 18 w 5109754"/>
                <a:gd name="connsiteY5" fmla="*/ 572816 h 1455715"/>
                <a:gd name="connsiteX0" fmla="*/ 24 w 5109760"/>
                <a:gd name="connsiteY0" fmla="*/ 572816 h 1478613"/>
                <a:gd name="connsiteX1" fmla="*/ 1647332 w 5109760"/>
                <a:gd name="connsiteY1" fmla="*/ 116550 h 1478613"/>
                <a:gd name="connsiteX2" fmla="*/ 3674151 w 5109760"/>
                <a:gd name="connsiteY2" fmla="*/ 121496 h 1478613"/>
                <a:gd name="connsiteX3" fmla="*/ 5075290 w 5109760"/>
                <a:gd name="connsiteY3" fmla="*/ 1213694 h 1478613"/>
                <a:gd name="connsiteX4" fmla="*/ 1621650 w 5109760"/>
                <a:gd name="connsiteY4" fmla="*/ 1416615 h 1478613"/>
                <a:gd name="connsiteX5" fmla="*/ 24 w 5109760"/>
                <a:gd name="connsiteY5" fmla="*/ 572816 h 1478613"/>
                <a:gd name="connsiteX0" fmla="*/ 871 w 5110607"/>
                <a:gd name="connsiteY0" fmla="*/ 572816 h 1478613"/>
                <a:gd name="connsiteX1" fmla="*/ 1648179 w 5110607"/>
                <a:gd name="connsiteY1" fmla="*/ 116550 h 1478613"/>
                <a:gd name="connsiteX2" fmla="*/ 3674998 w 5110607"/>
                <a:gd name="connsiteY2" fmla="*/ 121496 h 1478613"/>
                <a:gd name="connsiteX3" fmla="*/ 5076137 w 5110607"/>
                <a:gd name="connsiteY3" fmla="*/ 1213694 h 1478613"/>
                <a:gd name="connsiteX4" fmla="*/ 1622497 w 5110607"/>
                <a:gd name="connsiteY4" fmla="*/ 1416615 h 1478613"/>
                <a:gd name="connsiteX5" fmla="*/ 871 w 5110607"/>
                <a:gd name="connsiteY5" fmla="*/ 572816 h 147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10607" h="1478613">
                  <a:moveTo>
                    <a:pt x="871" y="572816"/>
                  </a:moveTo>
                  <a:cubicBezTo>
                    <a:pt x="-34848" y="100834"/>
                    <a:pt x="1035825" y="191770"/>
                    <a:pt x="1648179" y="116550"/>
                  </a:cubicBezTo>
                  <a:cubicBezTo>
                    <a:pt x="2260533" y="41330"/>
                    <a:pt x="3095234" y="-105560"/>
                    <a:pt x="3674998" y="121496"/>
                  </a:cubicBezTo>
                  <a:cubicBezTo>
                    <a:pt x="4254762" y="348552"/>
                    <a:pt x="5314992" y="1030654"/>
                    <a:pt x="5076137" y="1213694"/>
                  </a:cubicBezTo>
                  <a:cubicBezTo>
                    <a:pt x="4837282" y="1396734"/>
                    <a:pt x="2696233" y="1576845"/>
                    <a:pt x="1622497" y="1416615"/>
                  </a:cubicBezTo>
                  <a:cubicBezTo>
                    <a:pt x="548761" y="1256385"/>
                    <a:pt x="36590" y="1044798"/>
                    <a:pt x="871" y="57281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71A39EB-E317-48CB-AED0-C8EA9580940E}"/>
                </a:ext>
              </a:extLst>
            </p:cNvPr>
            <p:cNvSpPr/>
            <p:nvPr/>
          </p:nvSpPr>
          <p:spPr>
            <a:xfrm rot="20160439">
              <a:off x="5292420" y="3505541"/>
              <a:ext cx="189776" cy="32247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3FD5E08-E194-4D21-8A44-9C2A37DE1238}"/>
                </a:ext>
              </a:extLst>
            </p:cNvPr>
            <p:cNvSpPr/>
            <p:nvPr/>
          </p:nvSpPr>
          <p:spPr>
            <a:xfrm rot="20160439">
              <a:off x="5641727" y="3405513"/>
              <a:ext cx="189776" cy="32247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C4B70EE-DCE0-4596-965E-23165635B269}"/>
                </a:ext>
              </a:extLst>
            </p:cNvPr>
            <p:cNvSpPr/>
            <p:nvPr/>
          </p:nvSpPr>
          <p:spPr>
            <a:xfrm rot="20160439">
              <a:off x="5959915" y="3270067"/>
              <a:ext cx="189776" cy="32247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04F1143-76DE-42FC-8EB3-DAB9B49908FB}"/>
                </a:ext>
              </a:extLst>
            </p:cNvPr>
            <p:cNvSpPr/>
            <p:nvPr/>
          </p:nvSpPr>
          <p:spPr>
            <a:xfrm rot="20160439">
              <a:off x="6234799" y="3168121"/>
              <a:ext cx="189776" cy="32247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18">
              <a:extLst>
                <a:ext uri="{FF2B5EF4-FFF2-40B4-BE49-F238E27FC236}">
                  <a16:creationId xmlns:a16="http://schemas.microsoft.com/office/drawing/2014/main" id="{AC1E12DD-7DAC-45FF-9653-B606C6F3EB5B}"/>
                </a:ext>
              </a:extLst>
            </p:cNvPr>
            <p:cNvSpPr/>
            <p:nvPr/>
          </p:nvSpPr>
          <p:spPr>
            <a:xfrm rot="21340227">
              <a:off x="6810452" y="2503527"/>
              <a:ext cx="1011956" cy="421411"/>
            </a:xfrm>
            <a:custGeom>
              <a:avLst/>
              <a:gdLst>
                <a:gd name="connsiteX0" fmla="*/ 0 w 998807"/>
                <a:gd name="connsiteY0" fmla="*/ 0 h 247737"/>
                <a:gd name="connsiteX1" fmla="*/ 998807 w 998807"/>
                <a:gd name="connsiteY1" fmla="*/ 0 h 247737"/>
                <a:gd name="connsiteX2" fmla="*/ 998807 w 998807"/>
                <a:gd name="connsiteY2" fmla="*/ 247737 h 247737"/>
                <a:gd name="connsiteX3" fmla="*/ 0 w 998807"/>
                <a:gd name="connsiteY3" fmla="*/ 247737 h 247737"/>
                <a:gd name="connsiteX4" fmla="*/ 0 w 998807"/>
                <a:gd name="connsiteY4" fmla="*/ 0 h 247737"/>
                <a:gd name="connsiteX0" fmla="*/ 0 w 1011956"/>
                <a:gd name="connsiteY0" fmla="*/ 173674 h 421411"/>
                <a:gd name="connsiteX1" fmla="*/ 1011956 w 1011956"/>
                <a:gd name="connsiteY1" fmla="*/ 0 h 421411"/>
                <a:gd name="connsiteX2" fmla="*/ 998807 w 1011956"/>
                <a:gd name="connsiteY2" fmla="*/ 421411 h 421411"/>
                <a:gd name="connsiteX3" fmla="*/ 0 w 1011956"/>
                <a:gd name="connsiteY3" fmla="*/ 421411 h 421411"/>
                <a:gd name="connsiteX4" fmla="*/ 0 w 1011956"/>
                <a:gd name="connsiteY4" fmla="*/ 173674 h 421411"/>
                <a:gd name="connsiteX0" fmla="*/ 2191 w 1011956"/>
                <a:gd name="connsiteY0" fmla="*/ 144729 h 421411"/>
                <a:gd name="connsiteX1" fmla="*/ 1011956 w 1011956"/>
                <a:gd name="connsiteY1" fmla="*/ 0 h 421411"/>
                <a:gd name="connsiteX2" fmla="*/ 998807 w 1011956"/>
                <a:gd name="connsiteY2" fmla="*/ 421411 h 421411"/>
                <a:gd name="connsiteX3" fmla="*/ 0 w 1011956"/>
                <a:gd name="connsiteY3" fmla="*/ 421411 h 421411"/>
                <a:gd name="connsiteX4" fmla="*/ 2191 w 1011956"/>
                <a:gd name="connsiteY4" fmla="*/ 144729 h 42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1956" h="421411">
                  <a:moveTo>
                    <a:pt x="2191" y="144729"/>
                  </a:moveTo>
                  <a:lnTo>
                    <a:pt x="1011956" y="0"/>
                  </a:lnTo>
                  <a:lnTo>
                    <a:pt x="998807" y="421411"/>
                  </a:lnTo>
                  <a:lnTo>
                    <a:pt x="0" y="421411"/>
                  </a:lnTo>
                  <a:cubicBezTo>
                    <a:pt x="730" y="329184"/>
                    <a:pt x="1461" y="236956"/>
                    <a:pt x="2191" y="14472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lowchart: Manual Operation 19">
              <a:extLst>
                <a:ext uri="{FF2B5EF4-FFF2-40B4-BE49-F238E27FC236}">
                  <a16:creationId xmlns:a16="http://schemas.microsoft.com/office/drawing/2014/main" id="{C5DC355B-CCB9-4279-B416-69DB802F54E9}"/>
                </a:ext>
              </a:extLst>
            </p:cNvPr>
            <p:cNvSpPr/>
            <p:nvPr/>
          </p:nvSpPr>
          <p:spPr>
            <a:xfrm rot="20866405" flipV="1">
              <a:off x="7852287" y="2393966"/>
              <a:ext cx="384522" cy="45643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206"/>
                <a:gd name="connsiteX1" fmla="*/ 10000 w 10000"/>
                <a:gd name="connsiteY1" fmla="*/ 0 h 10206"/>
                <a:gd name="connsiteX2" fmla="*/ 6893 w 10000"/>
                <a:gd name="connsiteY2" fmla="*/ 10206 h 10206"/>
                <a:gd name="connsiteX3" fmla="*/ 2000 w 10000"/>
                <a:gd name="connsiteY3" fmla="*/ 10000 h 10206"/>
                <a:gd name="connsiteX4" fmla="*/ 0 w 10000"/>
                <a:gd name="connsiteY4" fmla="*/ 0 h 10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206">
                  <a:moveTo>
                    <a:pt x="0" y="0"/>
                  </a:moveTo>
                  <a:lnTo>
                    <a:pt x="10000" y="0"/>
                  </a:lnTo>
                  <a:lnTo>
                    <a:pt x="6893" y="10206"/>
                  </a:lnTo>
                  <a:lnTo>
                    <a:pt x="2000" y="1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20">
              <a:extLst>
                <a:ext uri="{FF2B5EF4-FFF2-40B4-BE49-F238E27FC236}">
                  <a16:creationId xmlns:a16="http://schemas.microsoft.com/office/drawing/2014/main" id="{BBA9F8C0-548A-4323-B68D-7DE0CF4EF020}"/>
                </a:ext>
              </a:extLst>
            </p:cNvPr>
            <p:cNvSpPr/>
            <p:nvPr/>
          </p:nvSpPr>
          <p:spPr>
            <a:xfrm>
              <a:off x="8112022" y="2070573"/>
              <a:ext cx="1117184" cy="685047"/>
            </a:xfrm>
            <a:custGeom>
              <a:avLst/>
              <a:gdLst>
                <a:gd name="connsiteX0" fmla="*/ 0 w 669509"/>
                <a:gd name="connsiteY0" fmla="*/ 0 h 243722"/>
                <a:gd name="connsiteX1" fmla="*/ 669509 w 669509"/>
                <a:gd name="connsiteY1" fmla="*/ 0 h 243722"/>
                <a:gd name="connsiteX2" fmla="*/ 669509 w 669509"/>
                <a:gd name="connsiteY2" fmla="*/ 243722 h 243722"/>
                <a:gd name="connsiteX3" fmla="*/ 0 w 669509"/>
                <a:gd name="connsiteY3" fmla="*/ 243722 h 243722"/>
                <a:gd name="connsiteX4" fmla="*/ 0 w 669509"/>
                <a:gd name="connsiteY4" fmla="*/ 0 h 243722"/>
                <a:gd name="connsiteX0" fmla="*/ 0 w 669509"/>
                <a:gd name="connsiteY0" fmla="*/ 276225 h 519947"/>
                <a:gd name="connsiteX1" fmla="*/ 431384 w 669509"/>
                <a:gd name="connsiteY1" fmla="*/ 0 h 519947"/>
                <a:gd name="connsiteX2" fmla="*/ 669509 w 669509"/>
                <a:gd name="connsiteY2" fmla="*/ 519947 h 519947"/>
                <a:gd name="connsiteX3" fmla="*/ 0 w 669509"/>
                <a:gd name="connsiteY3" fmla="*/ 519947 h 519947"/>
                <a:gd name="connsiteX4" fmla="*/ 0 w 669509"/>
                <a:gd name="connsiteY4" fmla="*/ 276225 h 519947"/>
                <a:gd name="connsiteX0" fmla="*/ 0 w 1002884"/>
                <a:gd name="connsiteY0" fmla="*/ 276225 h 519947"/>
                <a:gd name="connsiteX1" fmla="*/ 431384 w 1002884"/>
                <a:gd name="connsiteY1" fmla="*/ 0 h 519947"/>
                <a:gd name="connsiteX2" fmla="*/ 1002884 w 1002884"/>
                <a:gd name="connsiteY2" fmla="*/ 138947 h 519947"/>
                <a:gd name="connsiteX3" fmla="*/ 0 w 1002884"/>
                <a:gd name="connsiteY3" fmla="*/ 519947 h 519947"/>
                <a:gd name="connsiteX4" fmla="*/ 0 w 1002884"/>
                <a:gd name="connsiteY4" fmla="*/ 276225 h 519947"/>
                <a:gd name="connsiteX0" fmla="*/ 0 w 1002884"/>
                <a:gd name="connsiteY0" fmla="*/ 276225 h 719972"/>
                <a:gd name="connsiteX1" fmla="*/ 431384 w 1002884"/>
                <a:gd name="connsiteY1" fmla="*/ 0 h 719972"/>
                <a:gd name="connsiteX2" fmla="*/ 1002884 w 1002884"/>
                <a:gd name="connsiteY2" fmla="*/ 138947 h 719972"/>
                <a:gd name="connsiteX3" fmla="*/ 257175 w 1002884"/>
                <a:gd name="connsiteY3" fmla="*/ 719972 h 719972"/>
                <a:gd name="connsiteX4" fmla="*/ 0 w 1002884"/>
                <a:gd name="connsiteY4" fmla="*/ 276225 h 719972"/>
                <a:gd name="connsiteX0" fmla="*/ 0 w 1012409"/>
                <a:gd name="connsiteY0" fmla="*/ 352425 h 719972"/>
                <a:gd name="connsiteX1" fmla="*/ 440909 w 1012409"/>
                <a:gd name="connsiteY1" fmla="*/ 0 h 719972"/>
                <a:gd name="connsiteX2" fmla="*/ 1012409 w 1012409"/>
                <a:gd name="connsiteY2" fmla="*/ 138947 h 719972"/>
                <a:gd name="connsiteX3" fmla="*/ 266700 w 1012409"/>
                <a:gd name="connsiteY3" fmla="*/ 719972 h 719972"/>
                <a:gd name="connsiteX4" fmla="*/ 0 w 1012409"/>
                <a:gd name="connsiteY4" fmla="*/ 352425 h 719972"/>
                <a:gd name="connsiteX0" fmla="*/ 0 w 1012409"/>
                <a:gd name="connsiteY0" fmla="*/ 352425 h 719972"/>
                <a:gd name="connsiteX1" fmla="*/ 440909 w 1012409"/>
                <a:gd name="connsiteY1" fmla="*/ 0 h 719972"/>
                <a:gd name="connsiteX2" fmla="*/ 1012409 w 1012409"/>
                <a:gd name="connsiteY2" fmla="*/ 138947 h 719972"/>
                <a:gd name="connsiteX3" fmla="*/ 266700 w 1012409"/>
                <a:gd name="connsiteY3" fmla="*/ 719972 h 719972"/>
                <a:gd name="connsiteX4" fmla="*/ 0 w 1012409"/>
                <a:gd name="connsiteY4" fmla="*/ 352425 h 719972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82259"/>
                <a:gd name="connsiteY0" fmla="*/ 361718 h 700690"/>
                <a:gd name="connsiteX1" fmla="*/ 440909 w 1082259"/>
                <a:gd name="connsiteY1" fmla="*/ 9293 h 700690"/>
                <a:gd name="connsiteX2" fmla="*/ 1082259 w 1082259"/>
                <a:gd name="connsiteY2" fmla="*/ 72040 h 700690"/>
                <a:gd name="connsiteX3" fmla="*/ 257175 w 1082259"/>
                <a:gd name="connsiteY3" fmla="*/ 700690 h 700690"/>
                <a:gd name="connsiteX4" fmla="*/ 0 w 1082259"/>
                <a:gd name="connsiteY4" fmla="*/ 361718 h 700690"/>
                <a:gd name="connsiteX0" fmla="*/ 0 w 1082259"/>
                <a:gd name="connsiteY0" fmla="*/ 354238 h 693210"/>
                <a:gd name="connsiteX1" fmla="*/ 440909 w 1082259"/>
                <a:gd name="connsiteY1" fmla="*/ 1813 h 693210"/>
                <a:gd name="connsiteX2" fmla="*/ 1082259 w 1082259"/>
                <a:gd name="connsiteY2" fmla="*/ 64560 h 693210"/>
                <a:gd name="connsiteX3" fmla="*/ 257175 w 1082259"/>
                <a:gd name="connsiteY3" fmla="*/ 693210 h 693210"/>
                <a:gd name="connsiteX4" fmla="*/ 0 w 1082259"/>
                <a:gd name="connsiteY4" fmla="*/ 354238 h 693210"/>
                <a:gd name="connsiteX0" fmla="*/ 0 w 1082259"/>
                <a:gd name="connsiteY0" fmla="*/ 353338 h 692310"/>
                <a:gd name="connsiteX1" fmla="*/ 440909 w 1082259"/>
                <a:gd name="connsiteY1" fmla="*/ 913 h 692310"/>
                <a:gd name="connsiteX2" fmla="*/ 1082259 w 1082259"/>
                <a:gd name="connsiteY2" fmla="*/ 63660 h 692310"/>
                <a:gd name="connsiteX3" fmla="*/ 257175 w 1082259"/>
                <a:gd name="connsiteY3" fmla="*/ 692310 h 692310"/>
                <a:gd name="connsiteX4" fmla="*/ 0 w 1082259"/>
                <a:gd name="connsiteY4" fmla="*/ 353338 h 692310"/>
                <a:gd name="connsiteX0" fmla="*/ 0 w 1082259"/>
                <a:gd name="connsiteY0" fmla="*/ 352509 h 691481"/>
                <a:gd name="connsiteX1" fmla="*/ 440909 w 1082259"/>
                <a:gd name="connsiteY1" fmla="*/ 84 h 691481"/>
                <a:gd name="connsiteX2" fmla="*/ 1082259 w 1082259"/>
                <a:gd name="connsiteY2" fmla="*/ 62831 h 691481"/>
                <a:gd name="connsiteX3" fmla="*/ 257175 w 1082259"/>
                <a:gd name="connsiteY3" fmla="*/ 691481 h 691481"/>
                <a:gd name="connsiteX4" fmla="*/ 0 w 1082259"/>
                <a:gd name="connsiteY4" fmla="*/ 352509 h 691481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62747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62747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53222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53222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46075 h 685047"/>
                <a:gd name="connsiteX1" fmla="*/ 437734 w 1082259"/>
                <a:gd name="connsiteY1" fmla="*/ 0 h 685047"/>
                <a:gd name="connsiteX2" fmla="*/ 1082259 w 1082259"/>
                <a:gd name="connsiteY2" fmla="*/ 46872 h 685047"/>
                <a:gd name="connsiteX3" fmla="*/ 257175 w 1082259"/>
                <a:gd name="connsiteY3" fmla="*/ 685047 h 685047"/>
                <a:gd name="connsiteX4" fmla="*/ 0 w 1082259"/>
                <a:gd name="connsiteY4" fmla="*/ 346075 h 685047"/>
                <a:gd name="connsiteX0" fmla="*/ 0 w 1117184"/>
                <a:gd name="connsiteY0" fmla="*/ 292100 h 685047"/>
                <a:gd name="connsiteX1" fmla="*/ 472659 w 1117184"/>
                <a:gd name="connsiteY1" fmla="*/ 0 h 685047"/>
                <a:gd name="connsiteX2" fmla="*/ 1117184 w 1117184"/>
                <a:gd name="connsiteY2" fmla="*/ 46872 h 685047"/>
                <a:gd name="connsiteX3" fmla="*/ 292100 w 1117184"/>
                <a:gd name="connsiteY3" fmla="*/ 685047 h 685047"/>
                <a:gd name="connsiteX4" fmla="*/ 0 w 1117184"/>
                <a:gd name="connsiteY4" fmla="*/ 292100 h 685047"/>
                <a:gd name="connsiteX0" fmla="*/ 0 w 1117184"/>
                <a:gd name="connsiteY0" fmla="*/ 292100 h 685047"/>
                <a:gd name="connsiteX1" fmla="*/ 472659 w 1117184"/>
                <a:gd name="connsiteY1" fmla="*/ 0 h 685047"/>
                <a:gd name="connsiteX2" fmla="*/ 1117184 w 1117184"/>
                <a:gd name="connsiteY2" fmla="*/ 46872 h 685047"/>
                <a:gd name="connsiteX3" fmla="*/ 292100 w 1117184"/>
                <a:gd name="connsiteY3" fmla="*/ 685047 h 685047"/>
                <a:gd name="connsiteX4" fmla="*/ 0 w 1117184"/>
                <a:gd name="connsiteY4" fmla="*/ 292100 h 68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7184" h="685047">
                  <a:moveTo>
                    <a:pt x="0" y="292100"/>
                  </a:moveTo>
                  <a:cubicBezTo>
                    <a:pt x="280320" y="193675"/>
                    <a:pt x="325689" y="117475"/>
                    <a:pt x="472659" y="0"/>
                  </a:cubicBezTo>
                  <a:cubicBezTo>
                    <a:pt x="607370" y="19102"/>
                    <a:pt x="729834" y="-13958"/>
                    <a:pt x="1117184" y="46872"/>
                  </a:cubicBezTo>
                  <a:cubicBezTo>
                    <a:pt x="865439" y="231022"/>
                    <a:pt x="791495" y="462797"/>
                    <a:pt x="292100" y="685047"/>
                  </a:cubicBezTo>
                  <a:lnTo>
                    <a:pt x="0" y="29210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20CFDB8D-4C3A-44F2-ABCC-6E5D358BAEF2}"/>
                </a:ext>
              </a:extLst>
            </p:cNvPr>
            <p:cNvSpPr/>
            <p:nvPr/>
          </p:nvSpPr>
          <p:spPr>
            <a:xfrm rot="13911681">
              <a:off x="9805375" y="2164984"/>
              <a:ext cx="914400" cy="914400"/>
            </a:xfrm>
            <a:prstGeom prst="arc">
              <a:avLst>
                <a:gd name="adj1" fmla="val 15301149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4">
              <a:extLst>
                <a:ext uri="{FF2B5EF4-FFF2-40B4-BE49-F238E27FC236}">
                  <a16:creationId xmlns:a16="http://schemas.microsoft.com/office/drawing/2014/main" id="{AB02B865-530E-4E24-A9F3-1E2FFFE497C9}"/>
                </a:ext>
              </a:extLst>
            </p:cNvPr>
            <p:cNvSpPr/>
            <p:nvPr/>
          </p:nvSpPr>
          <p:spPr>
            <a:xfrm rot="15421402" flipH="1" flipV="1">
              <a:off x="3220488" y="2116246"/>
              <a:ext cx="1376407" cy="2265581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4">
              <a:extLst>
                <a:ext uri="{FF2B5EF4-FFF2-40B4-BE49-F238E27FC236}">
                  <a16:creationId xmlns:a16="http://schemas.microsoft.com/office/drawing/2014/main" id="{3E347A51-FDB8-4FB1-A538-BDA73BCCE802}"/>
                </a:ext>
              </a:extLst>
            </p:cNvPr>
            <p:cNvSpPr/>
            <p:nvPr/>
          </p:nvSpPr>
          <p:spPr>
            <a:xfrm rot="15421402" flipH="1" flipV="1">
              <a:off x="3983544" y="2748207"/>
              <a:ext cx="706134" cy="1162305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32000">
                  <a:schemeClr val="accent1">
                    <a:lumMod val="20000"/>
                    <a:lumOff val="80000"/>
                  </a:schemeClr>
                </a:gs>
              </a:gsLst>
              <a:lin ang="120000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6AA40967-A6FE-4983-AFA5-7AD92DD4CD5C}"/>
                </a:ext>
              </a:extLst>
            </p:cNvPr>
            <p:cNvSpPr/>
            <p:nvPr/>
          </p:nvSpPr>
          <p:spPr>
            <a:xfrm rot="13544545" flipV="1">
              <a:off x="5223904" y="4085256"/>
              <a:ext cx="706134" cy="2821469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32000">
                  <a:schemeClr val="accent1">
                    <a:lumMod val="20000"/>
                    <a:lumOff val="80000"/>
                  </a:schemeClr>
                </a:gs>
              </a:gsLst>
              <a:lin ang="120000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4">
              <a:extLst>
                <a:ext uri="{FF2B5EF4-FFF2-40B4-BE49-F238E27FC236}">
                  <a16:creationId xmlns:a16="http://schemas.microsoft.com/office/drawing/2014/main" id="{5FC9FAF2-47BD-42A4-BC65-510D8698EC66}"/>
                </a:ext>
              </a:extLst>
            </p:cNvPr>
            <p:cNvSpPr/>
            <p:nvPr/>
          </p:nvSpPr>
          <p:spPr>
            <a:xfrm rot="4060593" flipV="1">
              <a:off x="5059218" y="1431785"/>
              <a:ext cx="706134" cy="1162305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32000">
                  <a:schemeClr val="accent1">
                    <a:lumMod val="20000"/>
                    <a:lumOff val="80000"/>
                  </a:schemeClr>
                </a:gs>
              </a:gsLst>
              <a:lin ang="480000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DE73E77-E41B-4819-B504-AE8BF950EA10}"/>
              </a:ext>
            </a:extLst>
          </p:cNvPr>
          <p:cNvSpPr txBox="1"/>
          <p:nvPr/>
        </p:nvSpPr>
        <p:spPr>
          <a:xfrm>
            <a:off x="2384145" y="3940399"/>
            <a:ext cx="44960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irplane</a:t>
            </a:r>
            <a:endParaRPr lang="en-US" sz="72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7298AA0-FEBD-4C47-8ADF-5BC5AB9FD71D}"/>
              </a:ext>
            </a:extLst>
          </p:cNvPr>
          <p:cNvSpPr/>
          <p:nvPr/>
        </p:nvSpPr>
        <p:spPr>
          <a:xfrm>
            <a:off x="9889300" y="4815162"/>
            <a:ext cx="173466" cy="9040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E24E6A4-8E49-4C3C-BF81-D5A2807FE9F5}"/>
              </a:ext>
            </a:extLst>
          </p:cNvPr>
          <p:cNvSpPr/>
          <p:nvPr/>
        </p:nvSpPr>
        <p:spPr>
          <a:xfrm>
            <a:off x="8858420" y="4892567"/>
            <a:ext cx="173466" cy="9040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32F1D55C-5874-4B29-96EC-7F6B2F94894D}"/>
              </a:ext>
            </a:extLst>
          </p:cNvPr>
          <p:cNvSpPr/>
          <p:nvPr/>
        </p:nvSpPr>
        <p:spPr>
          <a:xfrm rot="13787055" flipH="1">
            <a:off x="6248255" y="1903747"/>
            <a:ext cx="2857500" cy="2185884"/>
          </a:xfrm>
          <a:prstGeom prst="arc">
            <a:avLst>
              <a:gd name="adj1" fmla="val 15525066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81D9DEDC-4CFE-4706-9D7F-DF48A78BF173}"/>
              </a:ext>
            </a:extLst>
          </p:cNvPr>
          <p:cNvSpPr/>
          <p:nvPr/>
        </p:nvSpPr>
        <p:spPr>
          <a:xfrm rot="2870417">
            <a:off x="8915548" y="2708751"/>
            <a:ext cx="2857500" cy="2185884"/>
          </a:xfrm>
          <a:prstGeom prst="arc">
            <a:avLst>
              <a:gd name="adj1" fmla="val 16502547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7018F14-33B5-4713-B89E-C7E38014890F}"/>
              </a:ext>
            </a:extLst>
          </p:cNvPr>
          <p:cNvGrpSpPr/>
          <p:nvPr/>
        </p:nvGrpSpPr>
        <p:grpSpPr>
          <a:xfrm>
            <a:off x="7349577" y="0"/>
            <a:ext cx="4203883" cy="5344614"/>
            <a:chOff x="5610094" y="2697029"/>
            <a:chExt cx="1108250" cy="1408975"/>
          </a:xfrm>
        </p:grpSpPr>
        <p:sp>
          <p:nvSpPr>
            <p:cNvPr id="73" name="Rectangle 56">
              <a:extLst>
                <a:ext uri="{FF2B5EF4-FFF2-40B4-BE49-F238E27FC236}">
                  <a16:creationId xmlns:a16="http://schemas.microsoft.com/office/drawing/2014/main" id="{F1546D39-7B64-4341-8DFA-B13B4CF52FA0}"/>
                </a:ext>
              </a:extLst>
            </p:cNvPr>
            <p:cNvSpPr/>
            <p:nvPr/>
          </p:nvSpPr>
          <p:spPr>
            <a:xfrm rot="18785527">
              <a:off x="6023078" y="2875222"/>
              <a:ext cx="664051" cy="30766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57">
              <a:extLst>
                <a:ext uri="{FF2B5EF4-FFF2-40B4-BE49-F238E27FC236}">
                  <a16:creationId xmlns:a16="http://schemas.microsoft.com/office/drawing/2014/main" id="{5555AABF-D235-42AB-8BF4-7A747D3540EE}"/>
                </a:ext>
              </a:extLst>
            </p:cNvPr>
            <p:cNvSpPr/>
            <p:nvPr/>
          </p:nvSpPr>
          <p:spPr>
            <a:xfrm rot="21253922">
              <a:off x="6086504" y="2932029"/>
              <a:ext cx="106633" cy="403337"/>
            </a:xfrm>
            <a:custGeom>
              <a:avLst/>
              <a:gdLst>
                <a:gd name="connsiteX0" fmla="*/ 0 w 45719"/>
                <a:gd name="connsiteY0" fmla="*/ 0 h 357564"/>
                <a:gd name="connsiteX1" fmla="*/ 45719 w 45719"/>
                <a:gd name="connsiteY1" fmla="*/ 0 h 357564"/>
                <a:gd name="connsiteX2" fmla="*/ 45719 w 45719"/>
                <a:gd name="connsiteY2" fmla="*/ 357564 h 357564"/>
                <a:gd name="connsiteX3" fmla="*/ 0 w 45719"/>
                <a:gd name="connsiteY3" fmla="*/ 357564 h 357564"/>
                <a:gd name="connsiteX4" fmla="*/ 0 w 45719"/>
                <a:gd name="connsiteY4" fmla="*/ 0 h 357564"/>
                <a:gd name="connsiteX0" fmla="*/ 0 w 93054"/>
                <a:gd name="connsiteY0" fmla="*/ 0 h 357564"/>
                <a:gd name="connsiteX1" fmla="*/ 93054 w 93054"/>
                <a:gd name="connsiteY1" fmla="*/ 52649 h 357564"/>
                <a:gd name="connsiteX2" fmla="*/ 45719 w 93054"/>
                <a:gd name="connsiteY2" fmla="*/ 357564 h 357564"/>
                <a:gd name="connsiteX3" fmla="*/ 0 w 93054"/>
                <a:gd name="connsiteY3" fmla="*/ 357564 h 357564"/>
                <a:gd name="connsiteX4" fmla="*/ 0 w 93054"/>
                <a:gd name="connsiteY4" fmla="*/ 0 h 357564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80" h="352778">
                  <a:moveTo>
                    <a:pt x="67710" y="0"/>
                  </a:moveTo>
                  <a:lnTo>
                    <a:pt x="113380" y="47863"/>
                  </a:lnTo>
                  <a:cubicBezTo>
                    <a:pt x="55913" y="135718"/>
                    <a:pt x="81823" y="251140"/>
                    <a:pt x="66045" y="352778"/>
                  </a:cubicBezTo>
                  <a:lnTo>
                    <a:pt x="20326" y="352778"/>
                  </a:lnTo>
                  <a:cubicBezTo>
                    <a:pt x="36121" y="235185"/>
                    <a:pt x="-60848" y="96629"/>
                    <a:pt x="67710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55">
              <a:extLst>
                <a:ext uri="{FF2B5EF4-FFF2-40B4-BE49-F238E27FC236}">
                  <a16:creationId xmlns:a16="http://schemas.microsoft.com/office/drawing/2014/main" id="{046CBE50-200B-4268-A5A3-546D5A749BC0}"/>
                </a:ext>
              </a:extLst>
            </p:cNvPr>
            <p:cNvSpPr/>
            <p:nvPr/>
          </p:nvSpPr>
          <p:spPr>
            <a:xfrm>
              <a:off x="5610094" y="3228363"/>
              <a:ext cx="1108250" cy="877641"/>
            </a:xfrm>
            <a:custGeom>
              <a:avLst/>
              <a:gdLst>
                <a:gd name="connsiteX0" fmla="*/ 0 w 556086"/>
                <a:gd name="connsiteY0" fmla="*/ 0 h 723900"/>
                <a:gd name="connsiteX1" fmla="*/ 556086 w 556086"/>
                <a:gd name="connsiteY1" fmla="*/ 0 h 723900"/>
                <a:gd name="connsiteX2" fmla="*/ 556086 w 556086"/>
                <a:gd name="connsiteY2" fmla="*/ 723900 h 723900"/>
                <a:gd name="connsiteX3" fmla="*/ 0 w 556086"/>
                <a:gd name="connsiteY3" fmla="*/ 723900 h 723900"/>
                <a:gd name="connsiteX4" fmla="*/ 0 w 556086"/>
                <a:gd name="connsiteY4" fmla="*/ 0 h 723900"/>
                <a:gd name="connsiteX0" fmla="*/ 0 w 556086"/>
                <a:gd name="connsiteY0" fmla="*/ 0 h 790575"/>
                <a:gd name="connsiteX1" fmla="*/ 556086 w 556086"/>
                <a:gd name="connsiteY1" fmla="*/ 0 h 790575"/>
                <a:gd name="connsiteX2" fmla="*/ 546561 w 556086"/>
                <a:gd name="connsiteY2" fmla="*/ 790575 h 790575"/>
                <a:gd name="connsiteX3" fmla="*/ 0 w 556086"/>
                <a:gd name="connsiteY3" fmla="*/ 723900 h 790575"/>
                <a:gd name="connsiteX4" fmla="*/ 0 w 556086"/>
                <a:gd name="connsiteY4" fmla="*/ 0 h 790575"/>
                <a:gd name="connsiteX0" fmla="*/ 28575 w 584661"/>
                <a:gd name="connsiteY0" fmla="*/ 0 h 790575"/>
                <a:gd name="connsiteX1" fmla="*/ 584661 w 584661"/>
                <a:gd name="connsiteY1" fmla="*/ 0 h 790575"/>
                <a:gd name="connsiteX2" fmla="*/ 575136 w 584661"/>
                <a:gd name="connsiteY2" fmla="*/ 790575 h 790575"/>
                <a:gd name="connsiteX3" fmla="*/ 0 w 584661"/>
                <a:gd name="connsiteY3" fmla="*/ 766762 h 790575"/>
                <a:gd name="connsiteX4" fmla="*/ 28575 w 584661"/>
                <a:gd name="connsiteY4" fmla="*/ 0 h 790575"/>
                <a:gd name="connsiteX0" fmla="*/ 9525 w 584661"/>
                <a:gd name="connsiteY0" fmla="*/ 0 h 857250"/>
                <a:gd name="connsiteX1" fmla="*/ 584661 w 584661"/>
                <a:gd name="connsiteY1" fmla="*/ 66675 h 857250"/>
                <a:gd name="connsiteX2" fmla="*/ 575136 w 584661"/>
                <a:gd name="connsiteY2" fmla="*/ 857250 h 857250"/>
                <a:gd name="connsiteX3" fmla="*/ 0 w 584661"/>
                <a:gd name="connsiteY3" fmla="*/ 833437 h 857250"/>
                <a:gd name="connsiteX4" fmla="*/ 9525 w 584661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4187"/>
                <a:gd name="connsiteY0" fmla="*/ 4762 h 862012"/>
                <a:gd name="connsiteX1" fmla="*/ 594187 w 594187"/>
                <a:gd name="connsiteY1" fmla="*/ 0 h 862012"/>
                <a:gd name="connsiteX2" fmla="*/ 575136 w 594187"/>
                <a:gd name="connsiteY2" fmla="*/ 862012 h 862012"/>
                <a:gd name="connsiteX3" fmla="*/ 0 w 594187"/>
                <a:gd name="connsiteY3" fmla="*/ 838199 h 862012"/>
                <a:gd name="connsiteX4" fmla="*/ 9525 w 594187"/>
                <a:gd name="connsiteY4" fmla="*/ 4762 h 862012"/>
                <a:gd name="connsiteX0" fmla="*/ 9525 w 827076"/>
                <a:gd name="connsiteY0" fmla="*/ 4762 h 862012"/>
                <a:gd name="connsiteX1" fmla="*/ 594187 w 827076"/>
                <a:gd name="connsiteY1" fmla="*/ 0 h 862012"/>
                <a:gd name="connsiteX2" fmla="*/ 575136 w 827076"/>
                <a:gd name="connsiteY2" fmla="*/ 862012 h 862012"/>
                <a:gd name="connsiteX3" fmla="*/ 0 w 827076"/>
                <a:gd name="connsiteY3" fmla="*/ 838199 h 862012"/>
                <a:gd name="connsiteX4" fmla="*/ 9525 w 827076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207450 w 1071999"/>
                <a:gd name="connsiteY0" fmla="*/ 4762 h 862012"/>
                <a:gd name="connsiteX1" fmla="*/ 792112 w 1071999"/>
                <a:gd name="connsiteY1" fmla="*/ 0 h 862012"/>
                <a:gd name="connsiteX2" fmla="*/ 773061 w 1071999"/>
                <a:gd name="connsiteY2" fmla="*/ 862012 h 862012"/>
                <a:gd name="connsiteX3" fmla="*/ 197925 w 1071999"/>
                <a:gd name="connsiteY3" fmla="*/ 838199 h 862012"/>
                <a:gd name="connsiteX4" fmla="*/ 207450 w 1071999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916355"/>
                <a:gd name="connsiteX1" fmla="*/ 844930 w 1124817"/>
                <a:gd name="connsiteY1" fmla="*/ 0 h 916355"/>
                <a:gd name="connsiteX2" fmla="*/ 825879 w 1124817"/>
                <a:gd name="connsiteY2" fmla="*/ 862012 h 916355"/>
                <a:gd name="connsiteX3" fmla="*/ 543056 w 1124817"/>
                <a:gd name="connsiteY3" fmla="*/ 819150 h 916355"/>
                <a:gd name="connsiteX4" fmla="*/ 250743 w 1124817"/>
                <a:gd name="connsiteY4" fmla="*/ 838199 h 916355"/>
                <a:gd name="connsiteX5" fmla="*/ 260268 w 1124817"/>
                <a:gd name="connsiteY5" fmla="*/ 4762 h 916355"/>
                <a:gd name="connsiteX0" fmla="*/ 260268 w 1124817"/>
                <a:gd name="connsiteY0" fmla="*/ 4762 h 895643"/>
                <a:gd name="connsiteX1" fmla="*/ 844930 w 1124817"/>
                <a:gd name="connsiteY1" fmla="*/ 0 h 895643"/>
                <a:gd name="connsiteX2" fmla="*/ 825879 w 1124817"/>
                <a:gd name="connsiteY2" fmla="*/ 862012 h 895643"/>
                <a:gd name="connsiteX3" fmla="*/ 543056 w 1124817"/>
                <a:gd name="connsiteY3" fmla="*/ 819150 h 895643"/>
                <a:gd name="connsiteX4" fmla="*/ 250743 w 1124817"/>
                <a:gd name="connsiteY4" fmla="*/ 838199 h 895643"/>
                <a:gd name="connsiteX5" fmla="*/ 260268 w 1124817"/>
                <a:gd name="connsiteY5" fmla="*/ 4762 h 895643"/>
                <a:gd name="connsiteX0" fmla="*/ 260268 w 1124817"/>
                <a:gd name="connsiteY0" fmla="*/ 4762 h 872265"/>
                <a:gd name="connsiteX1" fmla="*/ 844930 w 1124817"/>
                <a:gd name="connsiteY1" fmla="*/ 0 h 872265"/>
                <a:gd name="connsiteX2" fmla="*/ 825879 w 1124817"/>
                <a:gd name="connsiteY2" fmla="*/ 862012 h 872265"/>
                <a:gd name="connsiteX3" fmla="*/ 543056 w 1124817"/>
                <a:gd name="connsiteY3" fmla="*/ 819150 h 872265"/>
                <a:gd name="connsiteX4" fmla="*/ 250743 w 1124817"/>
                <a:gd name="connsiteY4" fmla="*/ 838199 h 872265"/>
                <a:gd name="connsiteX5" fmla="*/ 260268 w 1124817"/>
                <a:gd name="connsiteY5" fmla="*/ 4762 h 872265"/>
                <a:gd name="connsiteX0" fmla="*/ 260268 w 1099988"/>
                <a:gd name="connsiteY0" fmla="*/ 4762 h 872265"/>
                <a:gd name="connsiteX1" fmla="*/ 844930 w 1099988"/>
                <a:gd name="connsiteY1" fmla="*/ 0 h 872265"/>
                <a:gd name="connsiteX2" fmla="*/ 825879 w 1099988"/>
                <a:gd name="connsiteY2" fmla="*/ 862012 h 872265"/>
                <a:gd name="connsiteX3" fmla="*/ 543056 w 1099988"/>
                <a:gd name="connsiteY3" fmla="*/ 819150 h 872265"/>
                <a:gd name="connsiteX4" fmla="*/ 250743 w 1099988"/>
                <a:gd name="connsiteY4" fmla="*/ 838199 h 872265"/>
                <a:gd name="connsiteX5" fmla="*/ 260268 w 1099988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53160 h 920663"/>
                <a:gd name="connsiteX1" fmla="*/ 543056 w 1108250"/>
                <a:gd name="connsiteY1" fmla="*/ 110310 h 920663"/>
                <a:gd name="connsiteX2" fmla="*/ 844930 w 1108250"/>
                <a:gd name="connsiteY2" fmla="*/ 48398 h 920663"/>
                <a:gd name="connsiteX3" fmla="*/ 825879 w 1108250"/>
                <a:gd name="connsiteY3" fmla="*/ 910410 h 920663"/>
                <a:gd name="connsiteX4" fmla="*/ 543056 w 1108250"/>
                <a:gd name="connsiteY4" fmla="*/ 867548 h 920663"/>
                <a:gd name="connsiteX5" fmla="*/ 250743 w 1108250"/>
                <a:gd name="connsiteY5" fmla="*/ 886597 h 920663"/>
                <a:gd name="connsiteX6" fmla="*/ 260268 w 1108250"/>
                <a:gd name="connsiteY6" fmla="*/ 53160 h 920663"/>
                <a:gd name="connsiteX0" fmla="*/ 260268 w 1108250"/>
                <a:gd name="connsiteY0" fmla="*/ 47259 h 914762"/>
                <a:gd name="connsiteX1" fmla="*/ 543056 w 1108250"/>
                <a:gd name="connsiteY1" fmla="*/ 104409 h 914762"/>
                <a:gd name="connsiteX2" fmla="*/ 844930 w 1108250"/>
                <a:gd name="connsiteY2" fmla="*/ 42497 h 914762"/>
                <a:gd name="connsiteX3" fmla="*/ 825879 w 1108250"/>
                <a:gd name="connsiteY3" fmla="*/ 904509 h 914762"/>
                <a:gd name="connsiteX4" fmla="*/ 543056 w 1108250"/>
                <a:gd name="connsiteY4" fmla="*/ 861647 h 914762"/>
                <a:gd name="connsiteX5" fmla="*/ 250743 w 1108250"/>
                <a:gd name="connsiteY5" fmla="*/ 880696 h 914762"/>
                <a:gd name="connsiteX6" fmla="*/ 260268 w 1108250"/>
                <a:gd name="connsiteY6" fmla="*/ 47259 h 914762"/>
                <a:gd name="connsiteX0" fmla="*/ 260268 w 1108250"/>
                <a:gd name="connsiteY0" fmla="*/ 10138 h 877641"/>
                <a:gd name="connsiteX1" fmla="*/ 543056 w 1108250"/>
                <a:gd name="connsiteY1" fmla="*/ 67288 h 877641"/>
                <a:gd name="connsiteX2" fmla="*/ 844930 w 1108250"/>
                <a:gd name="connsiteY2" fmla="*/ 5376 h 877641"/>
                <a:gd name="connsiteX3" fmla="*/ 825879 w 1108250"/>
                <a:gd name="connsiteY3" fmla="*/ 867388 h 877641"/>
                <a:gd name="connsiteX4" fmla="*/ 543056 w 1108250"/>
                <a:gd name="connsiteY4" fmla="*/ 824526 h 877641"/>
                <a:gd name="connsiteX5" fmla="*/ 250743 w 1108250"/>
                <a:gd name="connsiteY5" fmla="*/ 843575 h 877641"/>
                <a:gd name="connsiteX6" fmla="*/ 260268 w 1108250"/>
                <a:gd name="connsiteY6" fmla="*/ 10138 h 87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8250" h="877641">
                  <a:moveTo>
                    <a:pt x="260268" y="10138"/>
                  </a:moveTo>
                  <a:cubicBezTo>
                    <a:pt x="451068" y="-23199"/>
                    <a:pt x="445612" y="68082"/>
                    <a:pt x="543056" y="67288"/>
                  </a:cubicBezTo>
                  <a:cubicBezTo>
                    <a:pt x="640500" y="66494"/>
                    <a:pt x="754137" y="-22405"/>
                    <a:pt x="844930" y="5376"/>
                  </a:cubicBezTo>
                  <a:cubicBezTo>
                    <a:pt x="1338643" y="149838"/>
                    <a:pt x="1022729" y="780076"/>
                    <a:pt x="825879" y="867388"/>
                  </a:cubicBezTo>
                  <a:cubicBezTo>
                    <a:pt x="747786" y="904694"/>
                    <a:pt x="638912" y="828495"/>
                    <a:pt x="543056" y="824526"/>
                  </a:cubicBezTo>
                  <a:cubicBezTo>
                    <a:pt x="447200" y="820557"/>
                    <a:pt x="327244" y="918188"/>
                    <a:pt x="250743" y="843575"/>
                  </a:cubicBezTo>
                  <a:cubicBezTo>
                    <a:pt x="-198520" y="527663"/>
                    <a:pt x="52305" y="2200"/>
                    <a:pt x="260268" y="10138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83000">
                  <a:srgbClr val="D01200"/>
                </a:gs>
              </a:gsLst>
              <a:lin ang="1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6" name="Oval 75">
            <a:extLst>
              <a:ext uri="{FF2B5EF4-FFF2-40B4-BE49-F238E27FC236}">
                <a16:creationId xmlns:a16="http://schemas.microsoft.com/office/drawing/2014/main" id="{84AE1070-77E5-4433-AC69-8490FDC7679F}"/>
              </a:ext>
            </a:extLst>
          </p:cNvPr>
          <p:cNvSpPr/>
          <p:nvPr/>
        </p:nvSpPr>
        <p:spPr>
          <a:xfrm>
            <a:off x="8049347" y="2635426"/>
            <a:ext cx="813315" cy="8763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8B06E1F-1F41-4C92-885B-804C8801F529}"/>
              </a:ext>
            </a:extLst>
          </p:cNvPr>
          <p:cNvSpPr/>
          <p:nvPr/>
        </p:nvSpPr>
        <p:spPr>
          <a:xfrm>
            <a:off x="8355852" y="2882386"/>
            <a:ext cx="502466" cy="5413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6CDBA8A-2881-46CB-A792-25ABE00444CF}"/>
              </a:ext>
            </a:extLst>
          </p:cNvPr>
          <p:cNvSpPr/>
          <p:nvPr/>
        </p:nvSpPr>
        <p:spPr>
          <a:xfrm>
            <a:off x="10030547" y="2635426"/>
            <a:ext cx="813315" cy="8763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3BE6D2E-AFF0-470E-A143-DB9584F87A78}"/>
              </a:ext>
            </a:extLst>
          </p:cNvPr>
          <p:cNvSpPr/>
          <p:nvPr/>
        </p:nvSpPr>
        <p:spPr>
          <a:xfrm>
            <a:off x="10026203" y="2882386"/>
            <a:ext cx="502466" cy="5413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02175CFC-FA78-4A65-B228-76FFCF92C0F4}"/>
              </a:ext>
            </a:extLst>
          </p:cNvPr>
          <p:cNvSpPr/>
          <p:nvPr/>
        </p:nvSpPr>
        <p:spPr>
          <a:xfrm flipH="1">
            <a:off x="9358968" y="3555356"/>
            <a:ext cx="45719" cy="242353"/>
          </a:xfrm>
          <a:custGeom>
            <a:avLst/>
            <a:gdLst>
              <a:gd name="connsiteX0" fmla="*/ 33338 w 209668"/>
              <a:gd name="connsiteY0" fmla="*/ 0 h 195262"/>
              <a:gd name="connsiteX1" fmla="*/ 57150 w 209668"/>
              <a:gd name="connsiteY1" fmla="*/ 14287 h 195262"/>
              <a:gd name="connsiteX2" fmla="*/ 71438 w 209668"/>
              <a:gd name="connsiteY2" fmla="*/ 23812 h 195262"/>
              <a:gd name="connsiteX3" fmla="*/ 114300 w 209668"/>
              <a:gd name="connsiteY3" fmla="*/ 33337 h 195262"/>
              <a:gd name="connsiteX4" fmla="*/ 128588 w 209668"/>
              <a:gd name="connsiteY4" fmla="*/ 42862 h 195262"/>
              <a:gd name="connsiteX5" fmla="*/ 166688 w 209668"/>
              <a:gd name="connsiteY5" fmla="*/ 52387 h 195262"/>
              <a:gd name="connsiteX6" fmla="*/ 200025 w 209668"/>
              <a:gd name="connsiteY6" fmla="*/ 61912 h 195262"/>
              <a:gd name="connsiteX7" fmla="*/ 209550 w 209668"/>
              <a:gd name="connsiteY7" fmla="*/ 76200 h 195262"/>
              <a:gd name="connsiteX8" fmla="*/ 185738 w 209668"/>
              <a:gd name="connsiteY8" fmla="*/ 157162 h 195262"/>
              <a:gd name="connsiteX9" fmla="*/ 166688 w 209668"/>
              <a:gd name="connsiteY9" fmla="*/ 166687 h 195262"/>
              <a:gd name="connsiteX10" fmla="*/ 123825 w 209668"/>
              <a:gd name="connsiteY10" fmla="*/ 185737 h 195262"/>
              <a:gd name="connsiteX11" fmla="*/ 109538 w 209668"/>
              <a:gd name="connsiteY11" fmla="*/ 190500 h 195262"/>
              <a:gd name="connsiteX12" fmla="*/ 95250 w 209668"/>
              <a:gd name="connsiteY12" fmla="*/ 195262 h 195262"/>
              <a:gd name="connsiteX13" fmla="*/ 23813 w 209668"/>
              <a:gd name="connsiteY13" fmla="*/ 190500 h 195262"/>
              <a:gd name="connsiteX14" fmla="*/ 9525 w 209668"/>
              <a:gd name="connsiteY14" fmla="*/ 185737 h 195262"/>
              <a:gd name="connsiteX15" fmla="*/ 0 w 209668"/>
              <a:gd name="connsiteY15" fmla="*/ 176212 h 195262"/>
              <a:gd name="connsiteX0" fmla="*/ 33338 w 209668"/>
              <a:gd name="connsiteY0" fmla="*/ 0 h 195262"/>
              <a:gd name="connsiteX1" fmla="*/ 57150 w 209668"/>
              <a:gd name="connsiteY1" fmla="*/ 14287 h 195262"/>
              <a:gd name="connsiteX2" fmla="*/ 71438 w 209668"/>
              <a:gd name="connsiteY2" fmla="*/ 23812 h 195262"/>
              <a:gd name="connsiteX3" fmla="*/ 114300 w 209668"/>
              <a:gd name="connsiteY3" fmla="*/ 33337 h 195262"/>
              <a:gd name="connsiteX4" fmla="*/ 128588 w 209668"/>
              <a:gd name="connsiteY4" fmla="*/ 42862 h 195262"/>
              <a:gd name="connsiteX5" fmla="*/ 200025 w 209668"/>
              <a:gd name="connsiteY5" fmla="*/ 61912 h 195262"/>
              <a:gd name="connsiteX6" fmla="*/ 209550 w 209668"/>
              <a:gd name="connsiteY6" fmla="*/ 76200 h 195262"/>
              <a:gd name="connsiteX7" fmla="*/ 185738 w 209668"/>
              <a:gd name="connsiteY7" fmla="*/ 157162 h 195262"/>
              <a:gd name="connsiteX8" fmla="*/ 166688 w 209668"/>
              <a:gd name="connsiteY8" fmla="*/ 166687 h 195262"/>
              <a:gd name="connsiteX9" fmla="*/ 123825 w 209668"/>
              <a:gd name="connsiteY9" fmla="*/ 185737 h 195262"/>
              <a:gd name="connsiteX10" fmla="*/ 109538 w 209668"/>
              <a:gd name="connsiteY10" fmla="*/ 190500 h 195262"/>
              <a:gd name="connsiteX11" fmla="*/ 95250 w 209668"/>
              <a:gd name="connsiteY11" fmla="*/ 195262 h 195262"/>
              <a:gd name="connsiteX12" fmla="*/ 23813 w 209668"/>
              <a:gd name="connsiteY12" fmla="*/ 190500 h 195262"/>
              <a:gd name="connsiteX13" fmla="*/ 9525 w 209668"/>
              <a:gd name="connsiteY13" fmla="*/ 185737 h 195262"/>
              <a:gd name="connsiteX14" fmla="*/ 0 w 209668"/>
              <a:gd name="connsiteY14" fmla="*/ 176212 h 195262"/>
              <a:gd name="connsiteX0" fmla="*/ 33338 w 202730"/>
              <a:gd name="connsiteY0" fmla="*/ 0 h 195262"/>
              <a:gd name="connsiteX1" fmla="*/ 57150 w 202730"/>
              <a:gd name="connsiteY1" fmla="*/ 14287 h 195262"/>
              <a:gd name="connsiteX2" fmla="*/ 71438 w 202730"/>
              <a:gd name="connsiteY2" fmla="*/ 23812 h 195262"/>
              <a:gd name="connsiteX3" fmla="*/ 114300 w 202730"/>
              <a:gd name="connsiteY3" fmla="*/ 33337 h 195262"/>
              <a:gd name="connsiteX4" fmla="*/ 128588 w 202730"/>
              <a:gd name="connsiteY4" fmla="*/ 42862 h 195262"/>
              <a:gd name="connsiteX5" fmla="*/ 200025 w 202730"/>
              <a:gd name="connsiteY5" fmla="*/ 61912 h 195262"/>
              <a:gd name="connsiteX6" fmla="*/ 185738 w 202730"/>
              <a:gd name="connsiteY6" fmla="*/ 157162 h 195262"/>
              <a:gd name="connsiteX7" fmla="*/ 166688 w 202730"/>
              <a:gd name="connsiteY7" fmla="*/ 166687 h 195262"/>
              <a:gd name="connsiteX8" fmla="*/ 123825 w 202730"/>
              <a:gd name="connsiteY8" fmla="*/ 185737 h 195262"/>
              <a:gd name="connsiteX9" fmla="*/ 109538 w 202730"/>
              <a:gd name="connsiteY9" fmla="*/ 190500 h 195262"/>
              <a:gd name="connsiteX10" fmla="*/ 95250 w 202730"/>
              <a:gd name="connsiteY10" fmla="*/ 195262 h 195262"/>
              <a:gd name="connsiteX11" fmla="*/ 23813 w 202730"/>
              <a:gd name="connsiteY11" fmla="*/ 190500 h 195262"/>
              <a:gd name="connsiteX12" fmla="*/ 9525 w 202730"/>
              <a:gd name="connsiteY12" fmla="*/ 185737 h 195262"/>
              <a:gd name="connsiteX13" fmla="*/ 0 w 202730"/>
              <a:gd name="connsiteY13" fmla="*/ 176212 h 195262"/>
              <a:gd name="connsiteX0" fmla="*/ 33338 w 207126"/>
              <a:gd name="connsiteY0" fmla="*/ 0 h 195262"/>
              <a:gd name="connsiteX1" fmla="*/ 57150 w 207126"/>
              <a:gd name="connsiteY1" fmla="*/ 14287 h 195262"/>
              <a:gd name="connsiteX2" fmla="*/ 71438 w 207126"/>
              <a:gd name="connsiteY2" fmla="*/ 23812 h 195262"/>
              <a:gd name="connsiteX3" fmla="*/ 114300 w 207126"/>
              <a:gd name="connsiteY3" fmla="*/ 33337 h 195262"/>
              <a:gd name="connsiteX4" fmla="*/ 128588 w 207126"/>
              <a:gd name="connsiteY4" fmla="*/ 42862 h 195262"/>
              <a:gd name="connsiteX5" fmla="*/ 204787 w 207126"/>
              <a:gd name="connsiteY5" fmla="*/ 76199 h 195262"/>
              <a:gd name="connsiteX6" fmla="*/ 185738 w 207126"/>
              <a:gd name="connsiteY6" fmla="*/ 157162 h 195262"/>
              <a:gd name="connsiteX7" fmla="*/ 166688 w 207126"/>
              <a:gd name="connsiteY7" fmla="*/ 166687 h 195262"/>
              <a:gd name="connsiteX8" fmla="*/ 123825 w 207126"/>
              <a:gd name="connsiteY8" fmla="*/ 185737 h 195262"/>
              <a:gd name="connsiteX9" fmla="*/ 109538 w 207126"/>
              <a:gd name="connsiteY9" fmla="*/ 190500 h 195262"/>
              <a:gd name="connsiteX10" fmla="*/ 95250 w 207126"/>
              <a:gd name="connsiteY10" fmla="*/ 195262 h 195262"/>
              <a:gd name="connsiteX11" fmla="*/ 23813 w 207126"/>
              <a:gd name="connsiteY11" fmla="*/ 190500 h 195262"/>
              <a:gd name="connsiteX12" fmla="*/ 9525 w 207126"/>
              <a:gd name="connsiteY12" fmla="*/ 185737 h 195262"/>
              <a:gd name="connsiteX13" fmla="*/ 0 w 207126"/>
              <a:gd name="connsiteY13" fmla="*/ 176212 h 195262"/>
              <a:gd name="connsiteX0" fmla="*/ 33338 w 207126"/>
              <a:gd name="connsiteY0" fmla="*/ 0 h 190500"/>
              <a:gd name="connsiteX1" fmla="*/ 57150 w 207126"/>
              <a:gd name="connsiteY1" fmla="*/ 14287 h 190500"/>
              <a:gd name="connsiteX2" fmla="*/ 71438 w 207126"/>
              <a:gd name="connsiteY2" fmla="*/ 23812 h 190500"/>
              <a:gd name="connsiteX3" fmla="*/ 114300 w 207126"/>
              <a:gd name="connsiteY3" fmla="*/ 33337 h 190500"/>
              <a:gd name="connsiteX4" fmla="*/ 128588 w 207126"/>
              <a:gd name="connsiteY4" fmla="*/ 42862 h 190500"/>
              <a:gd name="connsiteX5" fmla="*/ 204787 w 207126"/>
              <a:gd name="connsiteY5" fmla="*/ 76199 h 190500"/>
              <a:gd name="connsiteX6" fmla="*/ 185738 w 207126"/>
              <a:gd name="connsiteY6" fmla="*/ 157162 h 190500"/>
              <a:gd name="connsiteX7" fmla="*/ 166688 w 207126"/>
              <a:gd name="connsiteY7" fmla="*/ 166687 h 190500"/>
              <a:gd name="connsiteX8" fmla="*/ 123825 w 207126"/>
              <a:gd name="connsiteY8" fmla="*/ 185737 h 190500"/>
              <a:gd name="connsiteX9" fmla="*/ 109538 w 207126"/>
              <a:gd name="connsiteY9" fmla="*/ 190500 h 190500"/>
              <a:gd name="connsiteX10" fmla="*/ 23813 w 207126"/>
              <a:gd name="connsiteY10" fmla="*/ 190500 h 190500"/>
              <a:gd name="connsiteX11" fmla="*/ 9525 w 207126"/>
              <a:gd name="connsiteY11" fmla="*/ 185737 h 190500"/>
              <a:gd name="connsiteX12" fmla="*/ 0 w 207126"/>
              <a:gd name="connsiteY12" fmla="*/ 176212 h 190500"/>
              <a:gd name="connsiteX0" fmla="*/ 33338 w 207126"/>
              <a:gd name="connsiteY0" fmla="*/ 0 h 190500"/>
              <a:gd name="connsiteX1" fmla="*/ 57150 w 207126"/>
              <a:gd name="connsiteY1" fmla="*/ 14287 h 190500"/>
              <a:gd name="connsiteX2" fmla="*/ 71438 w 207126"/>
              <a:gd name="connsiteY2" fmla="*/ 23812 h 190500"/>
              <a:gd name="connsiteX3" fmla="*/ 114300 w 207126"/>
              <a:gd name="connsiteY3" fmla="*/ 33337 h 190500"/>
              <a:gd name="connsiteX4" fmla="*/ 128588 w 207126"/>
              <a:gd name="connsiteY4" fmla="*/ 42862 h 190500"/>
              <a:gd name="connsiteX5" fmla="*/ 204787 w 207126"/>
              <a:gd name="connsiteY5" fmla="*/ 76199 h 190500"/>
              <a:gd name="connsiteX6" fmla="*/ 185738 w 207126"/>
              <a:gd name="connsiteY6" fmla="*/ 157162 h 190500"/>
              <a:gd name="connsiteX7" fmla="*/ 166688 w 207126"/>
              <a:gd name="connsiteY7" fmla="*/ 166687 h 190500"/>
              <a:gd name="connsiteX8" fmla="*/ 123825 w 207126"/>
              <a:gd name="connsiteY8" fmla="*/ 185737 h 190500"/>
              <a:gd name="connsiteX9" fmla="*/ 23813 w 207126"/>
              <a:gd name="connsiteY9" fmla="*/ 190500 h 190500"/>
              <a:gd name="connsiteX10" fmla="*/ 9525 w 207126"/>
              <a:gd name="connsiteY10" fmla="*/ 185737 h 190500"/>
              <a:gd name="connsiteX11" fmla="*/ 0 w 207126"/>
              <a:gd name="connsiteY11" fmla="*/ 176212 h 190500"/>
              <a:gd name="connsiteX0" fmla="*/ 33338 w 207779"/>
              <a:gd name="connsiteY0" fmla="*/ 0 h 190500"/>
              <a:gd name="connsiteX1" fmla="*/ 57150 w 207779"/>
              <a:gd name="connsiteY1" fmla="*/ 14287 h 190500"/>
              <a:gd name="connsiteX2" fmla="*/ 71438 w 207779"/>
              <a:gd name="connsiteY2" fmla="*/ 23812 h 190500"/>
              <a:gd name="connsiteX3" fmla="*/ 114300 w 207779"/>
              <a:gd name="connsiteY3" fmla="*/ 33337 h 190500"/>
              <a:gd name="connsiteX4" fmla="*/ 128588 w 207779"/>
              <a:gd name="connsiteY4" fmla="*/ 42862 h 190500"/>
              <a:gd name="connsiteX5" fmla="*/ 204787 w 207779"/>
              <a:gd name="connsiteY5" fmla="*/ 76199 h 190500"/>
              <a:gd name="connsiteX6" fmla="*/ 185738 w 207779"/>
              <a:gd name="connsiteY6" fmla="*/ 157162 h 190500"/>
              <a:gd name="connsiteX7" fmla="*/ 123825 w 207779"/>
              <a:gd name="connsiteY7" fmla="*/ 185737 h 190500"/>
              <a:gd name="connsiteX8" fmla="*/ 23813 w 207779"/>
              <a:gd name="connsiteY8" fmla="*/ 190500 h 190500"/>
              <a:gd name="connsiteX9" fmla="*/ 9525 w 207779"/>
              <a:gd name="connsiteY9" fmla="*/ 185737 h 190500"/>
              <a:gd name="connsiteX10" fmla="*/ 0 w 207779"/>
              <a:gd name="connsiteY10" fmla="*/ 176212 h 190500"/>
              <a:gd name="connsiteX0" fmla="*/ 33338 w 207779"/>
              <a:gd name="connsiteY0" fmla="*/ 0 h 190500"/>
              <a:gd name="connsiteX1" fmla="*/ 57150 w 207779"/>
              <a:gd name="connsiteY1" fmla="*/ 14287 h 190500"/>
              <a:gd name="connsiteX2" fmla="*/ 114300 w 207779"/>
              <a:gd name="connsiteY2" fmla="*/ 33337 h 190500"/>
              <a:gd name="connsiteX3" fmla="*/ 128588 w 207779"/>
              <a:gd name="connsiteY3" fmla="*/ 42862 h 190500"/>
              <a:gd name="connsiteX4" fmla="*/ 204787 w 207779"/>
              <a:gd name="connsiteY4" fmla="*/ 76199 h 190500"/>
              <a:gd name="connsiteX5" fmla="*/ 185738 w 207779"/>
              <a:gd name="connsiteY5" fmla="*/ 157162 h 190500"/>
              <a:gd name="connsiteX6" fmla="*/ 123825 w 207779"/>
              <a:gd name="connsiteY6" fmla="*/ 185737 h 190500"/>
              <a:gd name="connsiteX7" fmla="*/ 23813 w 207779"/>
              <a:gd name="connsiteY7" fmla="*/ 190500 h 190500"/>
              <a:gd name="connsiteX8" fmla="*/ 9525 w 207779"/>
              <a:gd name="connsiteY8" fmla="*/ 185737 h 190500"/>
              <a:gd name="connsiteX9" fmla="*/ 0 w 207779"/>
              <a:gd name="connsiteY9" fmla="*/ 176212 h 190500"/>
              <a:gd name="connsiteX0" fmla="*/ 33338 w 208748"/>
              <a:gd name="connsiteY0" fmla="*/ 0 h 190500"/>
              <a:gd name="connsiteX1" fmla="*/ 57150 w 208748"/>
              <a:gd name="connsiteY1" fmla="*/ 14287 h 190500"/>
              <a:gd name="connsiteX2" fmla="*/ 114300 w 208748"/>
              <a:gd name="connsiteY2" fmla="*/ 33337 h 190500"/>
              <a:gd name="connsiteX3" fmla="*/ 204787 w 208748"/>
              <a:gd name="connsiteY3" fmla="*/ 76199 h 190500"/>
              <a:gd name="connsiteX4" fmla="*/ 185738 w 208748"/>
              <a:gd name="connsiteY4" fmla="*/ 157162 h 190500"/>
              <a:gd name="connsiteX5" fmla="*/ 123825 w 208748"/>
              <a:gd name="connsiteY5" fmla="*/ 185737 h 190500"/>
              <a:gd name="connsiteX6" fmla="*/ 23813 w 208748"/>
              <a:gd name="connsiteY6" fmla="*/ 190500 h 190500"/>
              <a:gd name="connsiteX7" fmla="*/ 9525 w 208748"/>
              <a:gd name="connsiteY7" fmla="*/ 185737 h 190500"/>
              <a:gd name="connsiteX8" fmla="*/ 0 w 208748"/>
              <a:gd name="connsiteY8" fmla="*/ 176212 h 190500"/>
              <a:gd name="connsiteX0" fmla="*/ 23813 w 199223"/>
              <a:gd name="connsiteY0" fmla="*/ 0 h 190500"/>
              <a:gd name="connsiteX1" fmla="*/ 47625 w 199223"/>
              <a:gd name="connsiteY1" fmla="*/ 14287 h 190500"/>
              <a:gd name="connsiteX2" fmla="*/ 104775 w 199223"/>
              <a:gd name="connsiteY2" fmla="*/ 33337 h 190500"/>
              <a:gd name="connsiteX3" fmla="*/ 195262 w 199223"/>
              <a:gd name="connsiteY3" fmla="*/ 76199 h 190500"/>
              <a:gd name="connsiteX4" fmla="*/ 176213 w 199223"/>
              <a:gd name="connsiteY4" fmla="*/ 157162 h 190500"/>
              <a:gd name="connsiteX5" fmla="*/ 114300 w 199223"/>
              <a:gd name="connsiteY5" fmla="*/ 185737 h 190500"/>
              <a:gd name="connsiteX6" fmla="*/ 14288 w 199223"/>
              <a:gd name="connsiteY6" fmla="*/ 190500 h 190500"/>
              <a:gd name="connsiteX7" fmla="*/ 0 w 199223"/>
              <a:gd name="connsiteY7" fmla="*/ 185737 h 190500"/>
              <a:gd name="connsiteX0" fmla="*/ 9525 w 184935"/>
              <a:gd name="connsiteY0" fmla="*/ 0 h 190500"/>
              <a:gd name="connsiteX1" fmla="*/ 33337 w 184935"/>
              <a:gd name="connsiteY1" fmla="*/ 14287 h 190500"/>
              <a:gd name="connsiteX2" fmla="*/ 90487 w 184935"/>
              <a:gd name="connsiteY2" fmla="*/ 33337 h 190500"/>
              <a:gd name="connsiteX3" fmla="*/ 180974 w 184935"/>
              <a:gd name="connsiteY3" fmla="*/ 76199 h 190500"/>
              <a:gd name="connsiteX4" fmla="*/ 161925 w 184935"/>
              <a:gd name="connsiteY4" fmla="*/ 157162 h 190500"/>
              <a:gd name="connsiteX5" fmla="*/ 100012 w 184935"/>
              <a:gd name="connsiteY5" fmla="*/ 185737 h 190500"/>
              <a:gd name="connsiteX6" fmla="*/ 0 w 184935"/>
              <a:gd name="connsiteY6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935" h="190500">
                <a:moveTo>
                  <a:pt x="9525" y="0"/>
                </a:moveTo>
                <a:cubicBezTo>
                  <a:pt x="17462" y="4762"/>
                  <a:pt x="19843" y="8731"/>
                  <a:pt x="33337" y="14287"/>
                </a:cubicBezTo>
                <a:cubicBezTo>
                  <a:pt x="46831" y="19843"/>
                  <a:pt x="65881" y="23018"/>
                  <a:pt x="90487" y="33337"/>
                </a:cubicBezTo>
                <a:cubicBezTo>
                  <a:pt x="115093" y="43656"/>
                  <a:pt x="169068" y="55562"/>
                  <a:pt x="180974" y="76199"/>
                </a:cubicBezTo>
                <a:cubicBezTo>
                  <a:pt x="192880" y="96836"/>
                  <a:pt x="175419" y="138906"/>
                  <a:pt x="161925" y="157162"/>
                </a:cubicBezTo>
                <a:cubicBezTo>
                  <a:pt x="148431" y="175418"/>
                  <a:pt x="126999" y="180181"/>
                  <a:pt x="100012" y="185737"/>
                </a:cubicBezTo>
                <a:cubicBezTo>
                  <a:pt x="73025" y="191293"/>
                  <a:pt x="33337" y="188912"/>
                  <a:pt x="0" y="19050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1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B9AAF53-2BD7-478D-BC1D-39D822754C4D}"/>
              </a:ext>
            </a:extLst>
          </p:cNvPr>
          <p:cNvSpPr/>
          <p:nvPr/>
        </p:nvSpPr>
        <p:spPr>
          <a:xfrm>
            <a:off x="8501850" y="3073576"/>
            <a:ext cx="206771" cy="2227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EDC2CE8-B14D-4F7B-9A35-83E020F78FC6}"/>
              </a:ext>
            </a:extLst>
          </p:cNvPr>
          <p:cNvSpPr/>
          <p:nvPr/>
        </p:nvSpPr>
        <p:spPr>
          <a:xfrm>
            <a:off x="10133498" y="3052312"/>
            <a:ext cx="206771" cy="2227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mouthdarkred">
            <a:hlinkClick r:id="" action="ppaction://media"/>
            <a:extLst>
              <a:ext uri="{FF2B5EF4-FFF2-40B4-BE49-F238E27FC236}">
                <a16:creationId xmlns:a16="http://schemas.microsoft.com/office/drawing/2014/main" id="{C47E9E21-BFDF-44E0-ABE2-9A0C246A5F3C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96" end="2772.3"/>
                </p14:media>
              </p:ext>
            </p:extLst>
          </p:nvPr>
        </p:nvPicPr>
        <p:blipFill rotWithShape="1">
          <a:blip r:embed="rId6"/>
          <a:srcRect l="49132" t="21667" r="43697" b="70601"/>
          <a:stretch>
            <a:fillRect/>
          </a:stretch>
        </p:blipFill>
        <p:spPr>
          <a:xfrm rot="227999" flipH="1">
            <a:off x="9282647" y="3982804"/>
            <a:ext cx="337741" cy="204809"/>
          </a:xfrm>
          <a:prstGeom prst="rect">
            <a:avLst/>
          </a:prstGeom>
        </p:spPr>
      </p:pic>
      <p:sp>
        <p:nvSpPr>
          <p:cNvPr id="84" name="Rectangle: Top Corners Rounded 83">
            <a:extLst>
              <a:ext uri="{FF2B5EF4-FFF2-40B4-BE49-F238E27FC236}">
                <a16:creationId xmlns:a16="http://schemas.microsoft.com/office/drawing/2014/main" id="{688A9CF0-2D20-44E0-B679-588420DEE516}"/>
              </a:ext>
            </a:extLst>
          </p:cNvPr>
          <p:cNvSpPr/>
          <p:nvPr/>
        </p:nvSpPr>
        <p:spPr>
          <a:xfrm>
            <a:off x="8674025" y="5738488"/>
            <a:ext cx="542256" cy="15735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: Top Corners Rounded 84">
            <a:extLst>
              <a:ext uri="{FF2B5EF4-FFF2-40B4-BE49-F238E27FC236}">
                <a16:creationId xmlns:a16="http://schemas.microsoft.com/office/drawing/2014/main" id="{7FBDBB0E-16F3-4032-80FA-BB995E80334F}"/>
              </a:ext>
            </a:extLst>
          </p:cNvPr>
          <p:cNvSpPr/>
          <p:nvPr/>
        </p:nvSpPr>
        <p:spPr>
          <a:xfrm>
            <a:off x="9721123" y="5678858"/>
            <a:ext cx="542256" cy="15735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ttsMP3.com_VoiceText_2025-1-6_21-57-6">
            <a:hlinkClick r:id="" action="ppaction://media"/>
            <a:extLst>
              <a:ext uri="{FF2B5EF4-FFF2-40B4-BE49-F238E27FC236}">
                <a16:creationId xmlns:a16="http://schemas.microsoft.com/office/drawing/2014/main" id="{8C2F32A0-5B7D-40D1-830D-816294F1BD4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12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48" fill="hold"/>
                                        <p:tgtEl>
                                          <p:spTgt spid="8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3448" fill="hold"/>
                                        <p:tgtEl>
                                          <p:spTgt spid="8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8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video>
              <p:cMediaNode vol="80000">
                <p:cTn id="14" repeatCount="indefinite" fill="hold" display="0">
                  <p:stCondLst>
                    <p:cond delay="indefinite"/>
                  </p:stCondLst>
                </p:cTn>
                <p:tgtEl>
                  <p:spTgt spid="83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05DA03B-560A-44DB-A776-54A0B8CB7780}"/>
              </a:ext>
            </a:extLst>
          </p:cNvPr>
          <p:cNvGrpSpPr/>
          <p:nvPr/>
        </p:nvGrpSpPr>
        <p:grpSpPr>
          <a:xfrm>
            <a:off x="7291982" y="-48746600"/>
            <a:ext cx="4900018" cy="48048008"/>
            <a:chOff x="8793199" y="-9193101"/>
            <a:chExt cx="4900018" cy="4804800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058859-4531-44A4-86E9-B2599863300E}"/>
                </a:ext>
              </a:extLst>
            </p:cNvPr>
            <p:cNvSpPr txBox="1"/>
            <p:nvPr/>
          </p:nvSpPr>
          <p:spPr>
            <a:xfrm>
              <a:off x="10165207" y="13388412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0" dirty="0">
                  <a:solidFill>
                    <a:schemeClr val="accent6">
                      <a:lumMod val="75000"/>
                    </a:schemeClr>
                  </a:solidFill>
                  <a:latin typeface="Arial Black" panose="020B0A04020102020204" pitchFamily="34" charset="0"/>
                </a:rPr>
                <a:t>Ll</a:t>
              </a:r>
              <a:endParaRPr lang="en-US" sz="9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A440D3B-1AB6-4DA3-890F-2CF531BACABC}"/>
                </a:ext>
              </a:extLst>
            </p:cNvPr>
            <p:cNvSpPr txBox="1"/>
            <p:nvPr/>
          </p:nvSpPr>
          <p:spPr>
            <a:xfrm>
              <a:off x="9629267" y="-2475048"/>
              <a:ext cx="1838015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Bb</a:t>
              </a:r>
              <a:endParaRPr lang="en-US" sz="9000" dirty="0">
                <a:solidFill>
                  <a:schemeClr val="accent4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0DF4D33-4CB3-4AA1-B23D-C8B01D2D0857}"/>
                </a:ext>
              </a:extLst>
            </p:cNvPr>
            <p:cNvSpPr txBox="1"/>
            <p:nvPr/>
          </p:nvSpPr>
          <p:spPr>
            <a:xfrm>
              <a:off x="9629267" y="-933107"/>
              <a:ext cx="1838015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0" dirty="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Arial Black" panose="020B0A04020102020204" pitchFamily="34" charset="0"/>
                </a:rPr>
                <a:t>Cc</a:t>
              </a:r>
              <a:endParaRPr lang="en-US" sz="9000" dirty="0">
                <a:solidFill>
                  <a:schemeClr val="accent1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51D6785-BEDA-47AB-BC7C-41221569CB96}"/>
                </a:ext>
              </a:extLst>
            </p:cNvPr>
            <p:cNvSpPr txBox="1"/>
            <p:nvPr/>
          </p:nvSpPr>
          <p:spPr>
            <a:xfrm>
              <a:off x="9740415" y="580926"/>
              <a:ext cx="1838015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0" dirty="0">
                  <a:solidFill>
                    <a:srgbClr val="ED7D31"/>
                  </a:solidFill>
                  <a:latin typeface="Arial Black" panose="020B0A04020102020204" pitchFamily="34" charset="0"/>
                </a:rPr>
                <a:t>Dd</a:t>
              </a:r>
              <a:endParaRPr lang="en-US" sz="9000" dirty="0">
                <a:solidFill>
                  <a:srgbClr val="ED7D3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A54099F-503B-4865-8BB2-5EBBB2C47D74}"/>
                </a:ext>
              </a:extLst>
            </p:cNvPr>
            <p:cNvSpPr txBox="1"/>
            <p:nvPr/>
          </p:nvSpPr>
          <p:spPr>
            <a:xfrm>
              <a:off x="9878355" y="2366528"/>
              <a:ext cx="1838015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0" dirty="0">
                  <a:solidFill>
                    <a:schemeClr val="accent6"/>
                  </a:solidFill>
                  <a:latin typeface="Arial Black" panose="020B0A04020102020204" pitchFamily="34" charset="0"/>
                </a:rPr>
                <a:t>Ee</a:t>
              </a:r>
              <a:endParaRPr lang="en-US" sz="9000" dirty="0">
                <a:solidFill>
                  <a:schemeClr val="accent6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100DBE-149A-4DDE-A706-3A8F015F932D}"/>
                </a:ext>
              </a:extLst>
            </p:cNvPr>
            <p:cNvSpPr txBox="1"/>
            <p:nvPr/>
          </p:nvSpPr>
          <p:spPr>
            <a:xfrm>
              <a:off x="10036591" y="4140430"/>
              <a:ext cx="1838015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0" dirty="0">
                  <a:solidFill>
                    <a:schemeClr val="tx2"/>
                  </a:solidFill>
                  <a:latin typeface="Arial Black" panose="020B0A04020102020204" pitchFamily="34" charset="0"/>
                </a:rPr>
                <a:t>Ff</a:t>
              </a:r>
              <a:endParaRPr lang="en-US" sz="9000" dirty="0">
                <a:solidFill>
                  <a:schemeClr val="tx2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97AA3B5-8D03-4716-BF6C-A78F87E767DF}"/>
                </a:ext>
              </a:extLst>
            </p:cNvPr>
            <p:cNvSpPr txBox="1"/>
            <p:nvPr/>
          </p:nvSpPr>
          <p:spPr>
            <a:xfrm>
              <a:off x="9733620" y="5636986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0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Gg</a:t>
              </a:r>
              <a:endParaRPr lang="en-US" sz="9000" dirty="0">
                <a:solidFill>
                  <a:srgbClr val="00B05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B36CDC8-1ED1-47F7-89E0-D5C776584EA9}"/>
                </a:ext>
              </a:extLst>
            </p:cNvPr>
            <p:cNvSpPr txBox="1"/>
            <p:nvPr/>
          </p:nvSpPr>
          <p:spPr>
            <a:xfrm>
              <a:off x="9894519" y="7178927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0" dirty="0">
                  <a:solidFill>
                    <a:schemeClr val="accent4"/>
                  </a:solidFill>
                  <a:latin typeface="Arial Black" panose="020B0A04020102020204" pitchFamily="34" charset="0"/>
                </a:rPr>
                <a:t>Hh</a:t>
              </a:r>
              <a:endParaRPr lang="en-US" sz="9000" dirty="0">
                <a:solidFill>
                  <a:schemeClr val="accent4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1D9FA4D-6E79-4B6E-B23B-2EC74649E93F}"/>
                </a:ext>
              </a:extLst>
            </p:cNvPr>
            <p:cNvSpPr txBox="1"/>
            <p:nvPr/>
          </p:nvSpPr>
          <p:spPr>
            <a:xfrm>
              <a:off x="10341674" y="8634680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0" dirty="0">
                  <a:solidFill>
                    <a:schemeClr val="accent1">
                      <a:lumMod val="75000"/>
                    </a:schemeClr>
                  </a:solidFill>
                  <a:latin typeface="Arial Black" panose="020B0A04020102020204" pitchFamily="34" charset="0"/>
                </a:rPr>
                <a:t>Ii</a:t>
              </a:r>
              <a:endParaRPr lang="en-US" sz="9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79DF61-1E98-4EEA-919B-8624C6F0F288}"/>
                </a:ext>
              </a:extLst>
            </p:cNvPr>
            <p:cNvSpPr txBox="1"/>
            <p:nvPr/>
          </p:nvSpPr>
          <p:spPr>
            <a:xfrm>
              <a:off x="10082016" y="10235689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0" dirty="0" err="1">
                  <a:solidFill>
                    <a:srgbClr val="FBEB01"/>
                  </a:solidFill>
                  <a:latin typeface="Arial Black" panose="020B0A04020102020204" pitchFamily="34" charset="0"/>
                </a:rPr>
                <a:t>Jj</a:t>
              </a:r>
              <a:endParaRPr lang="en-US" sz="9000" dirty="0">
                <a:solidFill>
                  <a:srgbClr val="FBEB0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AA155A6-75B0-4E00-8012-71508A18F295}"/>
                </a:ext>
              </a:extLst>
            </p:cNvPr>
            <p:cNvSpPr txBox="1"/>
            <p:nvPr/>
          </p:nvSpPr>
          <p:spPr>
            <a:xfrm>
              <a:off x="9855516" y="11808978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0" dirty="0">
                  <a:solidFill>
                    <a:srgbClr val="00B0F0"/>
                  </a:solidFill>
                  <a:latin typeface="Arial Black" panose="020B0A04020102020204" pitchFamily="34" charset="0"/>
                </a:rPr>
                <a:t>Kk</a:t>
              </a:r>
              <a:endParaRPr lang="en-US" sz="9000" dirty="0">
                <a:solidFill>
                  <a:srgbClr val="00B0F0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D9BE054-9134-4933-BC39-2A2EDD2462F9}"/>
                </a:ext>
              </a:extLst>
            </p:cNvPr>
            <p:cNvSpPr txBox="1"/>
            <p:nvPr/>
          </p:nvSpPr>
          <p:spPr>
            <a:xfrm>
              <a:off x="9366915" y="15154291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0" dirty="0">
                  <a:solidFill>
                    <a:schemeClr val="accent4">
                      <a:lumMod val="50000"/>
                    </a:schemeClr>
                  </a:solidFill>
                  <a:latin typeface="Arial Black" panose="020B0A04020102020204" pitchFamily="34" charset="0"/>
                </a:rPr>
                <a:t>Mm</a:t>
              </a:r>
              <a:endParaRPr lang="en-US" sz="90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5E804C-4157-422F-91B6-227DF2E07777}"/>
                </a:ext>
              </a:extLst>
            </p:cNvPr>
            <p:cNvSpPr txBox="1"/>
            <p:nvPr/>
          </p:nvSpPr>
          <p:spPr>
            <a:xfrm>
              <a:off x="9712207" y="16953853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0" dirty="0" err="1">
                  <a:solidFill>
                    <a:srgbClr val="FBEB01"/>
                  </a:solidFill>
                  <a:latin typeface="Arial Black" panose="020B0A04020102020204" pitchFamily="34" charset="0"/>
                </a:rPr>
                <a:t>Nn</a:t>
              </a:r>
              <a:endParaRPr lang="en-US" sz="9000" dirty="0">
                <a:solidFill>
                  <a:srgbClr val="FBEB0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71688FC-D7F2-4937-9BDD-10F4D9A59F18}"/>
                </a:ext>
              </a:extLst>
            </p:cNvPr>
            <p:cNvSpPr txBox="1"/>
            <p:nvPr/>
          </p:nvSpPr>
          <p:spPr>
            <a:xfrm>
              <a:off x="9749198" y="1853231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0" dirty="0" err="1">
                  <a:solidFill>
                    <a:schemeClr val="accent1"/>
                  </a:solidFill>
                  <a:latin typeface="Arial Black" panose="020B0A04020102020204" pitchFamily="34" charset="0"/>
                </a:rPr>
                <a:t>Oo</a:t>
              </a:r>
              <a:endParaRPr lang="en-US" sz="9000" dirty="0">
                <a:solidFill>
                  <a:schemeClr val="accent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EAA4701-31B5-4A21-B877-3CE152D37066}"/>
                </a:ext>
              </a:extLst>
            </p:cNvPr>
            <p:cNvSpPr txBox="1"/>
            <p:nvPr/>
          </p:nvSpPr>
          <p:spPr>
            <a:xfrm>
              <a:off x="9799190" y="20254295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0" dirty="0">
                  <a:solidFill>
                    <a:schemeClr val="accent2">
                      <a:lumMod val="75000"/>
                    </a:schemeClr>
                  </a:solidFill>
                  <a:latin typeface="Arial Black" panose="020B0A04020102020204" pitchFamily="34" charset="0"/>
                </a:rPr>
                <a:t>Pp</a:t>
              </a:r>
              <a:endParaRPr lang="en-US" sz="9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EF203B-3AB6-4B17-B605-1118C438CB86}"/>
                </a:ext>
              </a:extLst>
            </p:cNvPr>
            <p:cNvSpPr txBox="1"/>
            <p:nvPr/>
          </p:nvSpPr>
          <p:spPr>
            <a:xfrm>
              <a:off x="9751858" y="2197627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0" dirty="0" err="1">
                  <a:solidFill>
                    <a:schemeClr val="accent1">
                      <a:lumMod val="50000"/>
                    </a:schemeClr>
                  </a:solidFill>
                  <a:latin typeface="Arial Black" panose="020B0A04020102020204" pitchFamily="34" charset="0"/>
                </a:rPr>
                <a:t>Qq</a:t>
              </a:r>
              <a:endParaRPr lang="en-US" sz="90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6AD32D7-9F19-4F0C-A700-4C274832D603}"/>
                </a:ext>
              </a:extLst>
            </p:cNvPr>
            <p:cNvSpPr txBox="1"/>
            <p:nvPr/>
          </p:nvSpPr>
          <p:spPr>
            <a:xfrm>
              <a:off x="9938707" y="2394290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0" dirty="0">
                  <a:solidFill>
                    <a:srgbClr val="91BE05"/>
                  </a:solidFill>
                  <a:latin typeface="Arial Black" panose="020B0A04020102020204" pitchFamily="34" charset="0"/>
                </a:rPr>
                <a:t>Rr</a:t>
              </a:r>
              <a:endParaRPr lang="en-US" sz="9000" dirty="0">
                <a:solidFill>
                  <a:srgbClr val="91BE05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730C214-066C-4531-B58F-27EA20670CAA}"/>
                </a:ext>
              </a:extLst>
            </p:cNvPr>
            <p:cNvSpPr txBox="1"/>
            <p:nvPr/>
          </p:nvSpPr>
          <p:spPr>
            <a:xfrm>
              <a:off x="10036591" y="2531812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0" dirty="0">
                  <a:solidFill>
                    <a:schemeClr val="accent4">
                      <a:lumMod val="75000"/>
                    </a:schemeClr>
                  </a:solidFill>
                  <a:latin typeface="Arial Black" panose="020B0A04020102020204" pitchFamily="34" charset="0"/>
                </a:rPr>
                <a:t>Ss</a:t>
              </a:r>
              <a:endParaRPr lang="en-US" sz="90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45B569-B661-448C-AD0E-E1D09F21A570}"/>
                </a:ext>
              </a:extLst>
            </p:cNvPr>
            <p:cNvSpPr txBox="1"/>
            <p:nvPr/>
          </p:nvSpPr>
          <p:spPr>
            <a:xfrm>
              <a:off x="10084676" y="27073900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0" dirty="0">
                  <a:solidFill>
                    <a:srgbClr val="D01200"/>
                  </a:solidFill>
                  <a:latin typeface="Arial Black" panose="020B0A04020102020204" pitchFamily="34" charset="0"/>
                </a:rPr>
                <a:t>Tt</a:t>
              </a:r>
              <a:endParaRPr lang="en-US" sz="9000" dirty="0">
                <a:solidFill>
                  <a:srgbClr val="D01200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B7159C1-0690-446E-B003-2B5AD200E8BA}"/>
                </a:ext>
              </a:extLst>
            </p:cNvPr>
            <p:cNvSpPr txBox="1"/>
            <p:nvPr/>
          </p:nvSpPr>
          <p:spPr>
            <a:xfrm>
              <a:off x="10082016" y="2858379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0" dirty="0" err="1">
                  <a:solidFill>
                    <a:srgbClr val="FF0000"/>
                  </a:solidFill>
                  <a:latin typeface="Arial Black" panose="020B0A04020102020204" pitchFamily="34" charset="0"/>
                </a:rPr>
                <a:t>Uu</a:t>
              </a:r>
              <a:endParaRPr lang="en-US" sz="9000" dirty="0">
                <a:solidFill>
                  <a:srgbClr val="FF0000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DE83ADF-4719-46B1-B628-862CF3330332}"/>
                </a:ext>
              </a:extLst>
            </p:cNvPr>
            <p:cNvSpPr txBox="1"/>
            <p:nvPr/>
          </p:nvSpPr>
          <p:spPr>
            <a:xfrm>
              <a:off x="10264245" y="3042473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0" dirty="0" err="1">
                  <a:solidFill>
                    <a:schemeClr val="accent3">
                      <a:lumMod val="75000"/>
                    </a:schemeClr>
                  </a:solidFill>
                  <a:latin typeface="Arial Black" panose="020B0A04020102020204" pitchFamily="34" charset="0"/>
                </a:rPr>
                <a:t>Vv</a:t>
              </a:r>
              <a:endParaRPr lang="en-US" sz="9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FB586F-C032-4BE2-BD83-4DF268416D00}"/>
                </a:ext>
              </a:extLst>
            </p:cNvPr>
            <p:cNvSpPr txBox="1"/>
            <p:nvPr/>
          </p:nvSpPr>
          <p:spPr>
            <a:xfrm>
              <a:off x="10165207" y="3199408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0" dirty="0" err="1">
                  <a:solidFill>
                    <a:srgbClr val="B11F9C"/>
                  </a:solidFill>
                  <a:latin typeface="Arial Black" panose="020B0A04020102020204" pitchFamily="34" charset="0"/>
                </a:rPr>
                <a:t>Ww</a:t>
              </a:r>
              <a:endParaRPr lang="en-US" sz="9000" dirty="0">
                <a:solidFill>
                  <a:srgbClr val="B11F9C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1068257-04A3-43D7-8BE8-AE7653872455}"/>
                </a:ext>
              </a:extLst>
            </p:cNvPr>
            <p:cNvSpPr txBox="1"/>
            <p:nvPr/>
          </p:nvSpPr>
          <p:spPr>
            <a:xfrm>
              <a:off x="10142833" y="3383502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0" dirty="0" err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rPr>
                <a:t>Xx</a:t>
              </a:r>
              <a:endParaRPr lang="en-US" sz="90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F9182AA-98B2-45F8-A21A-02A0C3E2B26B}"/>
                </a:ext>
              </a:extLst>
            </p:cNvPr>
            <p:cNvSpPr txBox="1"/>
            <p:nvPr/>
          </p:nvSpPr>
          <p:spPr>
            <a:xfrm>
              <a:off x="10360555" y="35404368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0" dirty="0" err="1">
                  <a:solidFill>
                    <a:srgbClr val="7030A0"/>
                  </a:solidFill>
                  <a:latin typeface="Arial Black" panose="020B0A04020102020204" pitchFamily="34" charset="0"/>
                </a:rPr>
                <a:t>Yy</a:t>
              </a:r>
              <a:endParaRPr lang="en-US" sz="9000" dirty="0">
                <a:solidFill>
                  <a:srgbClr val="7030A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B893D2F-A413-44EA-B823-3866448D34E2}"/>
                </a:ext>
              </a:extLst>
            </p:cNvPr>
            <p:cNvSpPr txBox="1"/>
            <p:nvPr/>
          </p:nvSpPr>
          <p:spPr>
            <a:xfrm>
              <a:off x="10548274" y="3737757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0" dirty="0" err="1">
                  <a:solidFill>
                    <a:srgbClr val="00B0F0"/>
                  </a:solidFill>
                  <a:latin typeface="Arial Black" panose="020B0A04020102020204" pitchFamily="34" charset="0"/>
                </a:rPr>
                <a:t>Zz</a:t>
              </a:r>
              <a:endParaRPr lang="en-US" sz="9000" dirty="0">
                <a:solidFill>
                  <a:srgbClr val="00B0F0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6EE66B3-4492-468E-99EB-8B6F770DDA11}"/>
                </a:ext>
              </a:extLst>
            </p:cNvPr>
            <p:cNvSpPr txBox="1"/>
            <p:nvPr/>
          </p:nvSpPr>
          <p:spPr>
            <a:xfrm>
              <a:off x="8793199" y="-9193101"/>
              <a:ext cx="4900018" cy="301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9000" b="0" i="0" u="none" strike="noStrike" kern="1200" cap="none" spc="0" normalizeH="0" baseline="0" noProof="0" dirty="0">
                  <a:ln>
                    <a:noFill/>
                  </a:ln>
                  <a:solidFill>
                    <a:srgbClr val="D012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A</a:t>
              </a:r>
              <a:r>
                <a:rPr kumimoji="0" lang="en-US" sz="19000" b="0" i="0" u="none" strike="noStrike" kern="1200" cap="none" spc="0" normalizeH="0" baseline="0" noProof="0" dirty="0">
                  <a:ln>
                    <a:noFill/>
                  </a:ln>
                  <a:solidFill>
                    <a:srgbClr val="D01200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a</a:t>
              </a:r>
              <a:endParaRPr lang="en-US" sz="19000" dirty="0">
                <a:solidFill>
                  <a:srgbClr val="D012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A16154-0BA3-487E-A318-B837334577C5}"/>
              </a:ext>
            </a:extLst>
          </p:cNvPr>
          <p:cNvGrpSpPr/>
          <p:nvPr/>
        </p:nvGrpSpPr>
        <p:grpSpPr>
          <a:xfrm>
            <a:off x="1428346" y="0"/>
            <a:ext cx="4667654" cy="6546268"/>
            <a:chOff x="6864571" y="756693"/>
            <a:chExt cx="4203883" cy="589584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E182288-CC85-4195-9157-0F56878583A7}"/>
                </a:ext>
              </a:extLst>
            </p:cNvPr>
            <p:cNvSpPr/>
            <p:nvPr/>
          </p:nvSpPr>
          <p:spPr>
            <a:xfrm>
              <a:off x="9404294" y="5571855"/>
              <a:ext cx="173466" cy="90409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B2A69E6-8847-4616-AB79-9A37F8ADE93D}"/>
                </a:ext>
              </a:extLst>
            </p:cNvPr>
            <p:cNvSpPr/>
            <p:nvPr/>
          </p:nvSpPr>
          <p:spPr>
            <a:xfrm>
              <a:off x="8373414" y="5649260"/>
              <a:ext cx="173466" cy="90409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c 104">
              <a:extLst>
                <a:ext uri="{FF2B5EF4-FFF2-40B4-BE49-F238E27FC236}">
                  <a16:creationId xmlns:a16="http://schemas.microsoft.com/office/drawing/2014/main" id="{FC0A8C43-DEA0-4A04-B6C4-77F7158379D3}"/>
                </a:ext>
              </a:extLst>
            </p:cNvPr>
            <p:cNvSpPr/>
            <p:nvPr/>
          </p:nvSpPr>
          <p:spPr>
            <a:xfrm rot="18729583" flipH="1">
              <a:off x="6816023" y="3567316"/>
              <a:ext cx="2857500" cy="2185884"/>
            </a:xfrm>
            <a:prstGeom prst="arc">
              <a:avLst>
                <a:gd name="adj1" fmla="val 16502547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7894EF5B-F6B3-4C5C-A028-9AD25877954E}"/>
                </a:ext>
              </a:extLst>
            </p:cNvPr>
            <p:cNvSpPr/>
            <p:nvPr/>
          </p:nvSpPr>
          <p:spPr>
            <a:xfrm rot="2870417">
              <a:off x="8149010" y="3609557"/>
              <a:ext cx="2857500" cy="2185884"/>
            </a:xfrm>
            <a:prstGeom prst="arc">
              <a:avLst>
                <a:gd name="adj1" fmla="val 16502547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04E2700-2876-45BC-9C0E-EBC68F8196DA}"/>
                </a:ext>
              </a:extLst>
            </p:cNvPr>
            <p:cNvGrpSpPr/>
            <p:nvPr/>
          </p:nvGrpSpPr>
          <p:grpSpPr>
            <a:xfrm>
              <a:off x="6864571" y="756693"/>
              <a:ext cx="4203883" cy="5344614"/>
              <a:chOff x="5610094" y="2697029"/>
              <a:chExt cx="1108250" cy="1408975"/>
            </a:xfrm>
          </p:grpSpPr>
          <p:sp>
            <p:nvSpPr>
              <p:cNvPr id="5" name="Rectangle 56">
                <a:extLst>
                  <a:ext uri="{FF2B5EF4-FFF2-40B4-BE49-F238E27FC236}">
                    <a16:creationId xmlns:a16="http://schemas.microsoft.com/office/drawing/2014/main" id="{63EBC77B-ED5F-4F1D-8E75-F4CC2AFED9AD}"/>
                  </a:ext>
                </a:extLst>
              </p:cNvPr>
              <p:cNvSpPr/>
              <p:nvPr/>
            </p:nvSpPr>
            <p:spPr>
              <a:xfrm rot="18785527">
                <a:off x="6023078" y="2875222"/>
                <a:ext cx="664051" cy="307666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7">
                <a:extLst>
                  <a:ext uri="{FF2B5EF4-FFF2-40B4-BE49-F238E27FC236}">
                    <a16:creationId xmlns:a16="http://schemas.microsoft.com/office/drawing/2014/main" id="{B7F54B8A-591F-4BAD-84A6-5B091DC0E572}"/>
                  </a:ext>
                </a:extLst>
              </p:cNvPr>
              <p:cNvSpPr/>
              <p:nvPr/>
            </p:nvSpPr>
            <p:spPr>
              <a:xfrm rot="21253922">
                <a:off x="6086504" y="2932029"/>
                <a:ext cx="106633" cy="403337"/>
              </a:xfrm>
              <a:custGeom>
                <a:avLst/>
                <a:gdLst>
                  <a:gd name="connsiteX0" fmla="*/ 0 w 45719"/>
                  <a:gd name="connsiteY0" fmla="*/ 0 h 357564"/>
                  <a:gd name="connsiteX1" fmla="*/ 45719 w 45719"/>
                  <a:gd name="connsiteY1" fmla="*/ 0 h 357564"/>
                  <a:gd name="connsiteX2" fmla="*/ 45719 w 45719"/>
                  <a:gd name="connsiteY2" fmla="*/ 357564 h 357564"/>
                  <a:gd name="connsiteX3" fmla="*/ 0 w 45719"/>
                  <a:gd name="connsiteY3" fmla="*/ 357564 h 357564"/>
                  <a:gd name="connsiteX4" fmla="*/ 0 w 45719"/>
                  <a:gd name="connsiteY4" fmla="*/ 0 h 357564"/>
                  <a:gd name="connsiteX0" fmla="*/ 0 w 93054"/>
                  <a:gd name="connsiteY0" fmla="*/ 0 h 357564"/>
                  <a:gd name="connsiteX1" fmla="*/ 93054 w 93054"/>
                  <a:gd name="connsiteY1" fmla="*/ 52649 h 357564"/>
                  <a:gd name="connsiteX2" fmla="*/ 45719 w 93054"/>
                  <a:gd name="connsiteY2" fmla="*/ 357564 h 357564"/>
                  <a:gd name="connsiteX3" fmla="*/ 0 w 93054"/>
                  <a:gd name="connsiteY3" fmla="*/ 357564 h 357564"/>
                  <a:gd name="connsiteX4" fmla="*/ 0 w 93054"/>
                  <a:gd name="connsiteY4" fmla="*/ 0 h 357564"/>
                  <a:gd name="connsiteX0" fmla="*/ 47384 w 93054"/>
                  <a:gd name="connsiteY0" fmla="*/ 0 h 352778"/>
                  <a:gd name="connsiteX1" fmla="*/ 93054 w 93054"/>
                  <a:gd name="connsiteY1" fmla="*/ 47863 h 352778"/>
                  <a:gd name="connsiteX2" fmla="*/ 45719 w 93054"/>
                  <a:gd name="connsiteY2" fmla="*/ 352778 h 352778"/>
                  <a:gd name="connsiteX3" fmla="*/ 0 w 93054"/>
                  <a:gd name="connsiteY3" fmla="*/ 352778 h 352778"/>
                  <a:gd name="connsiteX4" fmla="*/ 47384 w 93054"/>
                  <a:gd name="connsiteY4" fmla="*/ 0 h 352778"/>
                  <a:gd name="connsiteX0" fmla="*/ 47384 w 93054"/>
                  <a:gd name="connsiteY0" fmla="*/ 0 h 352778"/>
                  <a:gd name="connsiteX1" fmla="*/ 93054 w 93054"/>
                  <a:gd name="connsiteY1" fmla="*/ 47863 h 352778"/>
                  <a:gd name="connsiteX2" fmla="*/ 45719 w 93054"/>
                  <a:gd name="connsiteY2" fmla="*/ 352778 h 352778"/>
                  <a:gd name="connsiteX3" fmla="*/ 0 w 93054"/>
                  <a:gd name="connsiteY3" fmla="*/ 352778 h 352778"/>
                  <a:gd name="connsiteX4" fmla="*/ 47384 w 93054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380" h="352778">
                    <a:moveTo>
                      <a:pt x="67710" y="0"/>
                    </a:moveTo>
                    <a:lnTo>
                      <a:pt x="113380" y="47863"/>
                    </a:lnTo>
                    <a:cubicBezTo>
                      <a:pt x="55913" y="135718"/>
                      <a:pt x="81823" y="251140"/>
                      <a:pt x="66045" y="352778"/>
                    </a:cubicBezTo>
                    <a:lnTo>
                      <a:pt x="20326" y="352778"/>
                    </a:lnTo>
                    <a:cubicBezTo>
                      <a:pt x="36121" y="235185"/>
                      <a:pt x="-60848" y="96629"/>
                      <a:pt x="6771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55">
                <a:extLst>
                  <a:ext uri="{FF2B5EF4-FFF2-40B4-BE49-F238E27FC236}">
                    <a16:creationId xmlns:a16="http://schemas.microsoft.com/office/drawing/2014/main" id="{06766DA0-A7BF-41DB-829C-D17AE2FDF4BF}"/>
                  </a:ext>
                </a:extLst>
              </p:cNvPr>
              <p:cNvSpPr/>
              <p:nvPr/>
            </p:nvSpPr>
            <p:spPr>
              <a:xfrm>
                <a:off x="5610094" y="3228363"/>
                <a:ext cx="1108250" cy="877641"/>
              </a:xfrm>
              <a:custGeom>
                <a:avLst/>
                <a:gdLst>
                  <a:gd name="connsiteX0" fmla="*/ 0 w 556086"/>
                  <a:gd name="connsiteY0" fmla="*/ 0 h 723900"/>
                  <a:gd name="connsiteX1" fmla="*/ 556086 w 556086"/>
                  <a:gd name="connsiteY1" fmla="*/ 0 h 723900"/>
                  <a:gd name="connsiteX2" fmla="*/ 556086 w 556086"/>
                  <a:gd name="connsiteY2" fmla="*/ 723900 h 723900"/>
                  <a:gd name="connsiteX3" fmla="*/ 0 w 556086"/>
                  <a:gd name="connsiteY3" fmla="*/ 723900 h 723900"/>
                  <a:gd name="connsiteX4" fmla="*/ 0 w 556086"/>
                  <a:gd name="connsiteY4" fmla="*/ 0 h 723900"/>
                  <a:gd name="connsiteX0" fmla="*/ 0 w 556086"/>
                  <a:gd name="connsiteY0" fmla="*/ 0 h 790575"/>
                  <a:gd name="connsiteX1" fmla="*/ 556086 w 556086"/>
                  <a:gd name="connsiteY1" fmla="*/ 0 h 790575"/>
                  <a:gd name="connsiteX2" fmla="*/ 546561 w 556086"/>
                  <a:gd name="connsiteY2" fmla="*/ 790575 h 790575"/>
                  <a:gd name="connsiteX3" fmla="*/ 0 w 556086"/>
                  <a:gd name="connsiteY3" fmla="*/ 723900 h 790575"/>
                  <a:gd name="connsiteX4" fmla="*/ 0 w 556086"/>
                  <a:gd name="connsiteY4" fmla="*/ 0 h 790575"/>
                  <a:gd name="connsiteX0" fmla="*/ 28575 w 584661"/>
                  <a:gd name="connsiteY0" fmla="*/ 0 h 790575"/>
                  <a:gd name="connsiteX1" fmla="*/ 584661 w 584661"/>
                  <a:gd name="connsiteY1" fmla="*/ 0 h 790575"/>
                  <a:gd name="connsiteX2" fmla="*/ 575136 w 584661"/>
                  <a:gd name="connsiteY2" fmla="*/ 790575 h 790575"/>
                  <a:gd name="connsiteX3" fmla="*/ 0 w 584661"/>
                  <a:gd name="connsiteY3" fmla="*/ 766762 h 790575"/>
                  <a:gd name="connsiteX4" fmla="*/ 28575 w 584661"/>
                  <a:gd name="connsiteY4" fmla="*/ 0 h 790575"/>
                  <a:gd name="connsiteX0" fmla="*/ 9525 w 584661"/>
                  <a:gd name="connsiteY0" fmla="*/ 0 h 857250"/>
                  <a:gd name="connsiteX1" fmla="*/ 584661 w 584661"/>
                  <a:gd name="connsiteY1" fmla="*/ 66675 h 857250"/>
                  <a:gd name="connsiteX2" fmla="*/ 575136 w 584661"/>
                  <a:gd name="connsiteY2" fmla="*/ 857250 h 857250"/>
                  <a:gd name="connsiteX3" fmla="*/ 0 w 584661"/>
                  <a:gd name="connsiteY3" fmla="*/ 833437 h 857250"/>
                  <a:gd name="connsiteX4" fmla="*/ 9525 w 584661"/>
                  <a:gd name="connsiteY4" fmla="*/ 0 h 857250"/>
                  <a:gd name="connsiteX0" fmla="*/ 9525 w 598949"/>
                  <a:gd name="connsiteY0" fmla="*/ 0 h 857250"/>
                  <a:gd name="connsiteX1" fmla="*/ 598949 w 598949"/>
                  <a:gd name="connsiteY1" fmla="*/ 0 h 857250"/>
                  <a:gd name="connsiteX2" fmla="*/ 575136 w 598949"/>
                  <a:gd name="connsiteY2" fmla="*/ 857250 h 857250"/>
                  <a:gd name="connsiteX3" fmla="*/ 0 w 598949"/>
                  <a:gd name="connsiteY3" fmla="*/ 833437 h 857250"/>
                  <a:gd name="connsiteX4" fmla="*/ 9525 w 598949"/>
                  <a:gd name="connsiteY4" fmla="*/ 0 h 857250"/>
                  <a:gd name="connsiteX0" fmla="*/ 9525 w 598949"/>
                  <a:gd name="connsiteY0" fmla="*/ 0 h 857250"/>
                  <a:gd name="connsiteX1" fmla="*/ 598949 w 598949"/>
                  <a:gd name="connsiteY1" fmla="*/ 0 h 857250"/>
                  <a:gd name="connsiteX2" fmla="*/ 575136 w 598949"/>
                  <a:gd name="connsiteY2" fmla="*/ 857250 h 857250"/>
                  <a:gd name="connsiteX3" fmla="*/ 0 w 598949"/>
                  <a:gd name="connsiteY3" fmla="*/ 833437 h 857250"/>
                  <a:gd name="connsiteX4" fmla="*/ 9525 w 598949"/>
                  <a:gd name="connsiteY4" fmla="*/ 0 h 857250"/>
                  <a:gd name="connsiteX0" fmla="*/ 9525 w 598949"/>
                  <a:gd name="connsiteY0" fmla="*/ 0 h 857250"/>
                  <a:gd name="connsiteX1" fmla="*/ 598949 w 598949"/>
                  <a:gd name="connsiteY1" fmla="*/ 0 h 857250"/>
                  <a:gd name="connsiteX2" fmla="*/ 575136 w 598949"/>
                  <a:gd name="connsiteY2" fmla="*/ 857250 h 857250"/>
                  <a:gd name="connsiteX3" fmla="*/ 0 w 598949"/>
                  <a:gd name="connsiteY3" fmla="*/ 833437 h 857250"/>
                  <a:gd name="connsiteX4" fmla="*/ 9525 w 598949"/>
                  <a:gd name="connsiteY4" fmla="*/ 0 h 857250"/>
                  <a:gd name="connsiteX0" fmla="*/ 9525 w 594187"/>
                  <a:gd name="connsiteY0" fmla="*/ 4762 h 862012"/>
                  <a:gd name="connsiteX1" fmla="*/ 594187 w 594187"/>
                  <a:gd name="connsiteY1" fmla="*/ 0 h 862012"/>
                  <a:gd name="connsiteX2" fmla="*/ 575136 w 594187"/>
                  <a:gd name="connsiteY2" fmla="*/ 862012 h 862012"/>
                  <a:gd name="connsiteX3" fmla="*/ 0 w 594187"/>
                  <a:gd name="connsiteY3" fmla="*/ 838199 h 862012"/>
                  <a:gd name="connsiteX4" fmla="*/ 9525 w 594187"/>
                  <a:gd name="connsiteY4" fmla="*/ 4762 h 862012"/>
                  <a:gd name="connsiteX0" fmla="*/ 9525 w 827076"/>
                  <a:gd name="connsiteY0" fmla="*/ 4762 h 862012"/>
                  <a:gd name="connsiteX1" fmla="*/ 594187 w 827076"/>
                  <a:gd name="connsiteY1" fmla="*/ 0 h 862012"/>
                  <a:gd name="connsiteX2" fmla="*/ 575136 w 827076"/>
                  <a:gd name="connsiteY2" fmla="*/ 862012 h 862012"/>
                  <a:gd name="connsiteX3" fmla="*/ 0 w 827076"/>
                  <a:gd name="connsiteY3" fmla="*/ 838199 h 862012"/>
                  <a:gd name="connsiteX4" fmla="*/ 9525 w 827076"/>
                  <a:gd name="connsiteY4" fmla="*/ 4762 h 862012"/>
                  <a:gd name="connsiteX0" fmla="*/ 9525 w 874074"/>
                  <a:gd name="connsiteY0" fmla="*/ 4762 h 862012"/>
                  <a:gd name="connsiteX1" fmla="*/ 594187 w 874074"/>
                  <a:gd name="connsiteY1" fmla="*/ 0 h 862012"/>
                  <a:gd name="connsiteX2" fmla="*/ 575136 w 874074"/>
                  <a:gd name="connsiteY2" fmla="*/ 862012 h 862012"/>
                  <a:gd name="connsiteX3" fmla="*/ 0 w 874074"/>
                  <a:gd name="connsiteY3" fmla="*/ 838199 h 862012"/>
                  <a:gd name="connsiteX4" fmla="*/ 9525 w 874074"/>
                  <a:gd name="connsiteY4" fmla="*/ 4762 h 862012"/>
                  <a:gd name="connsiteX0" fmla="*/ 9525 w 874074"/>
                  <a:gd name="connsiteY0" fmla="*/ 4762 h 862012"/>
                  <a:gd name="connsiteX1" fmla="*/ 594187 w 874074"/>
                  <a:gd name="connsiteY1" fmla="*/ 0 h 862012"/>
                  <a:gd name="connsiteX2" fmla="*/ 575136 w 874074"/>
                  <a:gd name="connsiteY2" fmla="*/ 862012 h 862012"/>
                  <a:gd name="connsiteX3" fmla="*/ 0 w 874074"/>
                  <a:gd name="connsiteY3" fmla="*/ 838199 h 862012"/>
                  <a:gd name="connsiteX4" fmla="*/ 9525 w 874074"/>
                  <a:gd name="connsiteY4" fmla="*/ 4762 h 862012"/>
                  <a:gd name="connsiteX0" fmla="*/ 207450 w 1071999"/>
                  <a:gd name="connsiteY0" fmla="*/ 4762 h 862012"/>
                  <a:gd name="connsiteX1" fmla="*/ 792112 w 1071999"/>
                  <a:gd name="connsiteY1" fmla="*/ 0 h 862012"/>
                  <a:gd name="connsiteX2" fmla="*/ 773061 w 1071999"/>
                  <a:gd name="connsiteY2" fmla="*/ 862012 h 862012"/>
                  <a:gd name="connsiteX3" fmla="*/ 197925 w 1071999"/>
                  <a:gd name="connsiteY3" fmla="*/ 838199 h 862012"/>
                  <a:gd name="connsiteX4" fmla="*/ 207450 w 1071999"/>
                  <a:gd name="connsiteY4" fmla="*/ 4762 h 862012"/>
                  <a:gd name="connsiteX0" fmla="*/ 260268 w 1124817"/>
                  <a:gd name="connsiteY0" fmla="*/ 4762 h 862012"/>
                  <a:gd name="connsiteX1" fmla="*/ 844930 w 1124817"/>
                  <a:gd name="connsiteY1" fmla="*/ 0 h 862012"/>
                  <a:gd name="connsiteX2" fmla="*/ 825879 w 1124817"/>
                  <a:gd name="connsiteY2" fmla="*/ 862012 h 862012"/>
                  <a:gd name="connsiteX3" fmla="*/ 250743 w 1124817"/>
                  <a:gd name="connsiteY3" fmla="*/ 838199 h 862012"/>
                  <a:gd name="connsiteX4" fmla="*/ 260268 w 1124817"/>
                  <a:gd name="connsiteY4" fmla="*/ 4762 h 862012"/>
                  <a:gd name="connsiteX0" fmla="*/ 260268 w 1124817"/>
                  <a:gd name="connsiteY0" fmla="*/ 4762 h 862012"/>
                  <a:gd name="connsiteX1" fmla="*/ 844930 w 1124817"/>
                  <a:gd name="connsiteY1" fmla="*/ 0 h 862012"/>
                  <a:gd name="connsiteX2" fmla="*/ 825879 w 1124817"/>
                  <a:gd name="connsiteY2" fmla="*/ 862012 h 862012"/>
                  <a:gd name="connsiteX3" fmla="*/ 250743 w 1124817"/>
                  <a:gd name="connsiteY3" fmla="*/ 838199 h 862012"/>
                  <a:gd name="connsiteX4" fmla="*/ 260268 w 1124817"/>
                  <a:gd name="connsiteY4" fmla="*/ 4762 h 862012"/>
                  <a:gd name="connsiteX0" fmla="*/ 260268 w 1124817"/>
                  <a:gd name="connsiteY0" fmla="*/ 4762 h 862012"/>
                  <a:gd name="connsiteX1" fmla="*/ 844930 w 1124817"/>
                  <a:gd name="connsiteY1" fmla="*/ 0 h 862012"/>
                  <a:gd name="connsiteX2" fmla="*/ 825879 w 1124817"/>
                  <a:gd name="connsiteY2" fmla="*/ 862012 h 862012"/>
                  <a:gd name="connsiteX3" fmla="*/ 250743 w 1124817"/>
                  <a:gd name="connsiteY3" fmla="*/ 838199 h 862012"/>
                  <a:gd name="connsiteX4" fmla="*/ 260268 w 1124817"/>
                  <a:gd name="connsiteY4" fmla="*/ 4762 h 862012"/>
                  <a:gd name="connsiteX0" fmla="*/ 260268 w 1124817"/>
                  <a:gd name="connsiteY0" fmla="*/ 4762 h 916355"/>
                  <a:gd name="connsiteX1" fmla="*/ 844930 w 1124817"/>
                  <a:gd name="connsiteY1" fmla="*/ 0 h 916355"/>
                  <a:gd name="connsiteX2" fmla="*/ 825879 w 1124817"/>
                  <a:gd name="connsiteY2" fmla="*/ 862012 h 916355"/>
                  <a:gd name="connsiteX3" fmla="*/ 543056 w 1124817"/>
                  <a:gd name="connsiteY3" fmla="*/ 819150 h 916355"/>
                  <a:gd name="connsiteX4" fmla="*/ 250743 w 1124817"/>
                  <a:gd name="connsiteY4" fmla="*/ 838199 h 916355"/>
                  <a:gd name="connsiteX5" fmla="*/ 260268 w 1124817"/>
                  <a:gd name="connsiteY5" fmla="*/ 4762 h 916355"/>
                  <a:gd name="connsiteX0" fmla="*/ 260268 w 1124817"/>
                  <a:gd name="connsiteY0" fmla="*/ 4762 h 895643"/>
                  <a:gd name="connsiteX1" fmla="*/ 844930 w 1124817"/>
                  <a:gd name="connsiteY1" fmla="*/ 0 h 895643"/>
                  <a:gd name="connsiteX2" fmla="*/ 825879 w 1124817"/>
                  <a:gd name="connsiteY2" fmla="*/ 862012 h 895643"/>
                  <a:gd name="connsiteX3" fmla="*/ 543056 w 1124817"/>
                  <a:gd name="connsiteY3" fmla="*/ 819150 h 895643"/>
                  <a:gd name="connsiteX4" fmla="*/ 250743 w 1124817"/>
                  <a:gd name="connsiteY4" fmla="*/ 838199 h 895643"/>
                  <a:gd name="connsiteX5" fmla="*/ 260268 w 1124817"/>
                  <a:gd name="connsiteY5" fmla="*/ 4762 h 895643"/>
                  <a:gd name="connsiteX0" fmla="*/ 260268 w 1124817"/>
                  <a:gd name="connsiteY0" fmla="*/ 4762 h 872265"/>
                  <a:gd name="connsiteX1" fmla="*/ 844930 w 1124817"/>
                  <a:gd name="connsiteY1" fmla="*/ 0 h 872265"/>
                  <a:gd name="connsiteX2" fmla="*/ 825879 w 1124817"/>
                  <a:gd name="connsiteY2" fmla="*/ 862012 h 872265"/>
                  <a:gd name="connsiteX3" fmla="*/ 543056 w 1124817"/>
                  <a:gd name="connsiteY3" fmla="*/ 819150 h 872265"/>
                  <a:gd name="connsiteX4" fmla="*/ 250743 w 1124817"/>
                  <a:gd name="connsiteY4" fmla="*/ 838199 h 872265"/>
                  <a:gd name="connsiteX5" fmla="*/ 260268 w 1124817"/>
                  <a:gd name="connsiteY5" fmla="*/ 4762 h 872265"/>
                  <a:gd name="connsiteX0" fmla="*/ 260268 w 1099988"/>
                  <a:gd name="connsiteY0" fmla="*/ 4762 h 872265"/>
                  <a:gd name="connsiteX1" fmla="*/ 844930 w 1099988"/>
                  <a:gd name="connsiteY1" fmla="*/ 0 h 872265"/>
                  <a:gd name="connsiteX2" fmla="*/ 825879 w 1099988"/>
                  <a:gd name="connsiteY2" fmla="*/ 862012 h 872265"/>
                  <a:gd name="connsiteX3" fmla="*/ 543056 w 1099988"/>
                  <a:gd name="connsiteY3" fmla="*/ 819150 h 872265"/>
                  <a:gd name="connsiteX4" fmla="*/ 250743 w 1099988"/>
                  <a:gd name="connsiteY4" fmla="*/ 838199 h 872265"/>
                  <a:gd name="connsiteX5" fmla="*/ 260268 w 1099988"/>
                  <a:gd name="connsiteY5" fmla="*/ 4762 h 872265"/>
                  <a:gd name="connsiteX0" fmla="*/ 260268 w 1108250"/>
                  <a:gd name="connsiteY0" fmla="*/ 4762 h 872265"/>
                  <a:gd name="connsiteX1" fmla="*/ 844930 w 1108250"/>
                  <a:gd name="connsiteY1" fmla="*/ 0 h 872265"/>
                  <a:gd name="connsiteX2" fmla="*/ 825879 w 1108250"/>
                  <a:gd name="connsiteY2" fmla="*/ 862012 h 872265"/>
                  <a:gd name="connsiteX3" fmla="*/ 543056 w 1108250"/>
                  <a:gd name="connsiteY3" fmla="*/ 819150 h 872265"/>
                  <a:gd name="connsiteX4" fmla="*/ 250743 w 1108250"/>
                  <a:gd name="connsiteY4" fmla="*/ 838199 h 872265"/>
                  <a:gd name="connsiteX5" fmla="*/ 260268 w 1108250"/>
                  <a:gd name="connsiteY5" fmla="*/ 4762 h 872265"/>
                  <a:gd name="connsiteX0" fmla="*/ 260268 w 1108250"/>
                  <a:gd name="connsiteY0" fmla="*/ 4762 h 872265"/>
                  <a:gd name="connsiteX1" fmla="*/ 844930 w 1108250"/>
                  <a:gd name="connsiteY1" fmla="*/ 0 h 872265"/>
                  <a:gd name="connsiteX2" fmla="*/ 825879 w 1108250"/>
                  <a:gd name="connsiteY2" fmla="*/ 862012 h 872265"/>
                  <a:gd name="connsiteX3" fmla="*/ 543056 w 1108250"/>
                  <a:gd name="connsiteY3" fmla="*/ 819150 h 872265"/>
                  <a:gd name="connsiteX4" fmla="*/ 250743 w 1108250"/>
                  <a:gd name="connsiteY4" fmla="*/ 838199 h 872265"/>
                  <a:gd name="connsiteX5" fmla="*/ 260268 w 1108250"/>
                  <a:gd name="connsiteY5" fmla="*/ 4762 h 872265"/>
                  <a:gd name="connsiteX0" fmla="*/ 260268 w 1108250"/>
                  <a:gd name="connsiteY0" fmla="*/ 53160 h 920663"/>
                  <a:gd name="connsiteX1" fmla="*/ 543056 w 1108250"/>
                  <a:gd name="connsiteY1" fmla="*/ 110310 h 920663"/>
                  <a:gd name="connsiteX2" fmla="*/ 844930 w 1108250"/>
                  <a:gd name="connsiteY2" fmla="*/ 48398 h 920663"/>
                  <a:gd name="connsiteX3" fmla="*/ 825879 w 1108250"/>
                  <a:gd name="connsiteY3" fmla="*/ 910410 h 920663"/>
                  <a:gd name="connsiteX4" fmla="*/ 543056 w 1108250"/>
                  <a:gd name="connsiteY4" fmla="*/ 867548 h 920663"/>
                  <a:gd name="connsiteX5" fmla="*/ 250743 w 1108250"/>
                  <a:gd name="connsiteY5" fmla="*/ 886597 h 920663"/>
                  <a:gd name="connsiteX6" fmla="*/ 260268 w 1108250"/>
                  <a:gd name="connsiteY6" fmla="*/ 53160 h 920663"/>
                  <a:gd name="connsiteX0" fmla="*/ 260268 w 1108250"/>
                  <a:gd name="connsiteY0" fmla="*/ 47259 h 914762"/>
                  <a:gd name="connsiteX1" fmla="*/ 543056 w 1108250"/>
                  <a:gd name="connsiteY1" fmla="*/ 104409 h 914762"/>
                  <a:gd name="connsiteX2" fmla="*/ 844930 w 1108250"/>
                  <a:gd name="connsiteY2" fmla="*/ 42497 h 914762"/>
                  <a:gd name="connsiteX3" fmla="*/ 825879 w 1108250"/>
                  <a:gd name="connsiteY3" fmla="*/ 904509 h 914762"/>
                  <a:gd name="connsiteX4" fmla="*/ 543056 w 1108250"/>
                  <a:gd name="connsiteY4" fmla="*/ 861647 h 914762"/>
                  <a:gd name="connsiteX5" fmla="*/ 250743 w 1108250"/>
                  <a:gd name="connsiteY5" fmla="*/ 880696 h 914762"/>
                  <a:gd name="connsiteX6" fmla="*/ 260268 w 1108250"/>
                  <a:gd name="connsiteY6" fmla="*/ 47259 h 914762"/>
                  <a:gd name="connsiteX0" fmla="*/ 260268 w 1108250"/>
                  <a:gd name="connsiteY0" fmla="*/ 10138 h 877641"/>
                  <a:gd name="connsiteX1" fmla="*/ 543056 w 1108250"/>
                  <a:gd name="connsiteY1" fmla="*/ 67288 h 877641"/>
                  <a:gd name="connsiteX2" fmla="*/ 844930 w 1108250"/>
                  <a:gd name="connsiteY2" fmla="*/ 5376 h 877641"/>
                  <a:gd name="connsiteX3" fmla="*/ 825879 w 1108250"/>
                  <a:gd name="connsiteY3" fmla="*/ 867388 h 877641"/>
                  <a:gd name="connsiteX4" fmla="*/ 543056 w 1108250"/>
                  <a:gd name="connsiteY4" fmla="*/ 824526 h 877641"/>
                  <a:gd name="connsiteX5" fmla="*/ 250743 w 1108250"/>
                  <a:gd name="connsiteY5" fmla="*/ 843575 h 877641"/>
                  <a:gd name="connsiteX6" fmla="*/ 260268 w 1108250"/>
                  <a:gd name="connsiteY6" fmla="*/ 10138 h 877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08250" h="877641">
                    <a:moveTo>
                      <a:pt x="260268" y="10138"/>
                    </a:moveTo>
                    <a:cubicBezTo>
                      <a:pt x="451068" y="-23199"/>
                      <a:pt x="445612" y="68082"/>
                      <a:pt x="543056" y="67288"/>
                    </a:cubicBezTo>
                    <a:cubicBezTo>
                      <a:pt x="640500" y="66494"/>
                      <a:pt x="754137" y="-22405"/>
                      <a:pt x="844930" y="5376"/>
                    </a:cubicBezTo>
                    <a:cubicBezTo>
                      <a:pt x="1338643" y="149838"/>
                      <a:pt x="1022729" y="780076"/>
                      <a:pt x="825879" y="867388"/>
                    </a:cubicBezTo>
                    <a:cubicBezTo>
                      <a:pt x="747786" y="904694"/>
                      <a:pt x="638912" y="828495"/>
                      <a:pt x="543056" y="824526"/>
                    </a:cubicBezTo>
                    <a:cubicBezTo>
                      <a:pt x="447200" y="820557"/>
                      <a:pt x="327244" y="918188"/>
                      <a:pt x="250743" y="843575"/>
                    </a:cubicBezTo>
                    <a:cubicBezTo>
                      <a:pt x="-198520" y="527663"/>
                      <a:pt x="52305" y="2200"/>
                      <a:pt x="260268" y="1013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83000">
                    <a:srgbClr val="D01200"/>
                  </a:gs>
                </a:gsLst>
                <a:lin ang="12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57586CC-F37F-47A8-9D03-2055FFC52F15}"/>
                </a:ext>
              </a:extLst>
            </p:cNvPr>
            <p:cNvSpPr/>
            <p:nvPr/>
          </p:nvSpPr>
          <p:spPr>
            <a:xfrm>
              <a:off x="7564341" y="3392119"/>
              <a:ext cx="813315" cy="8763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8072675-B805-4501-9217-09E2E1EA2ED3}"/>
                </a:ext>
              </a:extLst>
            </p:cNvPr>
            <p:cNvSpPr/>
            <p:nvPr/>
          </p:nvSpPr>
          <p:spPr>
            <a:xfrm>
              <a:off x="7879009" y="3594876"/>
              <a:ext cx="502466" cy="5413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8330982-7441-4686-9862-289810BF8B56}"/>
                </a:ext>
              </a:extLst>
            </p:cNvPr>
            <p:cNvSpPr/>
            <p:nvPr/>
          </p:nvSpPr>
          <p:spPr>
            <a:xfrm>
              <a:off x="9545541" y="3392119"/>
              <a:ext cx="813315" cy="8763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DE36963D-87E8-483A-B5FD-F43F72C9460A}"/>
                </a:ext>
              </a:extLst>
            </p:cNvPr>
            <p:cNvSpPr/>
            <p:nvPr/>
          </p:nvSpPr>
          <p:spPr>
            <a:xfrm>
              <a:off x="9845854" y="3616524"/>
              <a:ext cx="502466" cy="5413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71D0081-3508-4AF4-AE9D-67C758511713}"/>
                </a:ext>
              </a:extLst>
            </p:cNvPr>
            <p:cNvSpPr/>
            <p:nvPr/>
          </p:nvSpPr>
          <p:spPr>
            <a:xfrm flipH="1">
              <a:off x="8873962" y="4312049"/>
              <a:ext cx="45719" cy="242353"/>
            </a:xfrm>
            <a:custGeom>
              <a:avLst/>
              <a:gdLst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166688 w 209668"/>
                <a:gd name="connsiteY5" fmla="*/ 52387 h 195262"/>
                <a:gd name="connsiteX6" fmla="*/ 200025 w 209668"/>
                <a:gd name="connsiteY6" fmla="*/ 61912 h 195262"/>
                <a:gd name="connsiteX7" fmla="*/ 209550 w 209668"/>
                <a:gd name="connsiteY7" fmla="*/ 76200 h 195262"/>
                <a:gd name="connsiteX8" fmla="*/ 185738 w 209668"/>
                <a:gd name="connsiteY8" fmla="*/ 157162 h 195262"/>
                <a:gd name="connsiteX9" fmla="*/ 166688 w 209668"/>
                <a:gd name="connsiteY9" fmla="*/ 166687 h 195262"/>
                <a:gd name="connsiteX10" fmla="*/ 123825 w 209668"/>
                <a:gd name="connsiteY10" fmla="*/ 185737 h 195262"/>
                <a:gd name="connsiteX11" fmla="*/ 109538 w 209668"/>
                <a:gd name="connsiteY11" fmla="*/ 190500 h 195262"/>
                <a:gd name="connsiteX12" fmla="*/ 95250 w 209668"/>
                <a:gd name="connsiteY12" fmla="*/ 195262 h 195262"/>
                <a:gd name="connsiteX13" fmla="*/ 23813 w 209668"/>
                <a:gd name="connsiteY13" fmla="*/ 190500 h 195262"/>
                <a:gd name="connsiteX14" fmla="*/ 9525 w 209668"/>
                <a:gd name="connsiteY14" fmla="*/ 185737 h 195262"/>
                <a:gd name="connsiteX15" fmla="*/ 0 w 209668"/>
                <a:gd name="connsiteY15" fmla="*/ 176212 h 195262"/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200025 w 209668"/>
                <a:gd name="connsiteY5" fmla="*/ 61912 h 195262"/>
                <a:gd name="connsiteX6" fmla="*/ 209550 w 209668"/>
                <a:gd name="connsiteY6" fmla="*/ 76200 h 195262"/>
                <a:gd name="connsiteX7" fmla="*/ 185738 w 209668"/>
                <a:gd name="connsiteY7" fmla="*/ 157162 h 195262"/>
                <a:gd name="connsiteX8" fmla="*/ 166688 w 209668"/>
                <a:gd name="connsiteY8" fmla="*/ 166687 h 195262"/>
                <a:gd name="connsiteX9" fmla="*/ 123825 w 209668"/>
                <a:gd name="connsiteY9" fmla="*/ 185737 h 195262"/>
                <a:gd name="connsiteX10" fmla="*/ 109538 w 209668"/>
                <a:gd name="connsiteY10" fmla="*/ 190500 h 195262"/>
                <a:gd name="connsiteX11" fmla="*/ 95250 w 209668"/>
                <a:gd name="connsiteY11" fmla="*/ 195262 h 195262"/>
                <a:gd name="connsiteX12" fmla="*/ 23813 w 209668"/>
                <a:gd name="connsiteY12" fmla="*/ 190500 h 195262"/>
                <a:gd name="connsiteX13" fmla="*/ 9525 w 209668"/>
                <a:gd name="connsiteY13" fmla="*/ 185737 h 195262"/>
                <a:gd name="connsiteX14" fmla="*/ 0 w 209668"/>
                <a:gd name="connsiteY14" fmla="*/ 176212 h 195262"/>
                <a:gd name="connsiteX0" fmla="*/ 33338 w 202730"/>
                <a:gd name="connsiteY0" fmla="*/ 0 h 195262"/>
                <a:gd name="connsiteX1" fmla="*/ 57150 w 202730"/>
                <a:gd name="connsiteY1" fmla="*/ 14287 h 195262"/>
                <a:gd name="connsiteX2" fmla="*/ 71438 w 202730"/>
                <a:gd name="connsiteY2" fmla="*/ 23812 h 195262"/>
                <a:gd name="connsiteX3" fmla="*/ 114300 w 202730"/>
                <a:gd name="connsiteY3" fmla="*/ 33337 h 195262"/>
                <a:gd name="connsiteX4" fmla="*/ 128588 w 202730"/>
                <a:gd name="connsiteY4" fmla="*/ 42862 h 195262"/>
                <a:gd name="connsiteX5" fmla="*/ 200025 w 202730"/>
                <a:gd name="connsiteY5" fmla="*/ 61912 h 195262"/>
                <a:gd name="connsiteX6" fmla="*/ 185738 w 202730"/>
                <a:gd name="connsiteY6" fmla="*/ 157162 h 195262"/>
                <a:gd name="connsiteX7" fmla="*/ 166688 w 202730"/>
                <a:gd name="connsiteY7" fmla="*/ 166687 h 195262"/>
                <a:gd name="connsiteX8" fmla="*/ 123825 w 202730"/>
                <a:gd name="connsiteY8" fmla="*/ 185737 h 195262"/>
                <a:gd name="connsiteX9" fmla="*/ 109538 w 202730"/>
                <a:gd name="connsiteY9" fmla="*/ 190500 h 195262"/>
                <a:gd name="connsiteX10" fmla="*/ 95250 w 202730"/>
                <a:gd name="connsiteY10" fmla="*/ 195262 h 195262"/>
                <a:gd name="connsiteX11" fmla="*/ 23813 w 202730"/>
                <a:gd name="connsiteY11" fmla="*/ 190500 h 195262"/>
                <a:gd name="connsiteX12" fmla="*/ 9525 w 202730"/>
                <a:gd name="connsiteY12" fmla="*/ 185737 h 195262"/>
                <a:gd name="connsiteX13" fmla="*/ 0 w 202730"/>
                <a:gd name="connsiteY13" fmla="*/ 176212 h 195262"/>
                <a:gd name="connsiteX0" fmla="*/ 33338 w 207126"/>
                <a:gd name="connsiteY0" fmla="*/ 0 h 195262"/>
                <a:gd name="connsiteX1" fmla="*/ 57150 w 207126"/>
                <a:gd name="connsiteY1" fmla="*/ 14287 h 195262"/>
                <a:gd name="connsiteX2" fmla="*/ 71438 w 207126"/>
                <a:gd name="connsiteY2" fmla="*/ 23812 h 195262"/>
                <a:gd name="connsiteX3" fmla="*/ 114300 w 207126"/>
                <a:gd name="connsiteY3" fmla="*/ 33337 h 195262"/>
                <a:gd name="connsiteX4" fmla="*/ 128588 w 207126"/>
                <a:gd name="connsiteY4" fmla="*/ 42862 h 195262"/>
                <a:gd name="connsiteX5" fmla="*/ 204787 w 207126"/>
                <a:gd name="connsiteY5" fmla="*/ 76199 h 195262"/>
                <a:gd name="connsiteX6" fmla="*/ 185738 w 207126"/>
                <a:gd name="connsiteY6" fmla="*/ 157162 h 195262"/>
                <a:gd name="connsiteX7" fmla="*/ 166688 w 207126"/>
                <a:gd name="connsiteY7" fmla="*/ 166687 h 195262"/>
                <a:gd name="connsiteX8" fmla="*/ 123825 w 207126"/>
                <a:gd name="connsiteY8" fmla="*/ 185737 h 195262"/>
                <a:gd name="connsiteX9" fmla="*/ 109538 w 207126"/>
                <a:gd name="connsiteY9" fmla="*/ 190500 h 195262"/>
                <a:gd name="connsiteX10" fmla="*/ 95250 w 207126"/>
                <a:gd name="connsiteY10" fmla="*/ 195262 h 195262"/>
                <a:gd name="connsiteX11" fmla="*/ 23813 w 207126"/>
                <a:gd name="connsiteY11" fmla="*/ 190500 h 195262"/>
                <a:gd name="connsiteX12" fmla="*/ 9525 w 207126"/>
                <a:gd name="connsiteY12" fmla="*/ 185737 h 195262"/>
                <a:gd name="connsiteX13" fmla="*/ 0 w 207126"/>
                <a:gd name="connsiteY13" fmla="*/ 176212 h 195262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109538 w 207126"/>
                <a:gd name="connsiteY9" fmla="*/ 190500 h 190500"/>
                <a:gd name="connsiteX10" fmla="*/ 23813 w 207126"/>
                <a:gd name="connsiteY10" fmla="*/ 190500 h 190500"/>
                <a:gd name="connsiteX11" fmla="*/ 9525 w 207126"/>
                <a:gd name="connsiteY11" fmla="*/ 185737 h 190500"/>
                <a:gd name="connsiteX12" fmla="*/ 0 w 207126"/>
                <a:gd name="connsiteY12" fmla="*/ 176212 h 190500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23813 w 207126"/>
                <a:gd name="connsiteY9" fmla="*/ 190500 h 190500"/>
                <a:gd name="connsiteX10" fmla="*/ 9525 w 207126"/>
                <a:gd name="connsiteY10" fmla="*/ 185737 h 190500"/>
                <a:gd name="connsiteX11" fmla="*/ 0 w 207126"/>
                <a:gd name="connsiteY11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71438 w 207779"/>
                <a:gd name="connsiteY2" fmla="*/ 23812 h 190500"/>
                <a:gd name="connsiteX3" fmla="*/ 114300 w 207779"/>
                <a:gd name="connsiteY3" fmla="*/ 33337 h 190500"/>
                <a:gd name="connsiteX4" fmla="*/ 128588 w 207779"/>
                <a:gd name="connsiteY4" fmla="*/ 42862 h 190500"/>
                <a:gd name="connsiteX5" fmla="*/ 204787 w 207779"/>
                <a:gd name="connsiteY5" fmla="*/ 76199 h 190500"/>
                <a:gd name="connsiteX6" fmla="*/ 185738 w 207779"/>
                <a:gd name="connsiteY6" fmla="*/ 157162 h 190500"/>
                <a:gd name="connsiteX7" fmla="*/ 123825 w 207779"/>
                <a:gd name="connsiteY7" fmla="*/ 185737 h 190500"/>
                <a:gd name="connsiteX8" fmla="*/ 23813 w 207779"/>
                <a:gd name="connsiteY8" fmla="*/ 190500 h 190500"/>
                <a:gd name="connsiteX9" fmla="*/ 9525 w 207779"/>
                <a:gd name="connsiteY9" fmla="*/ 185737 h 190500"/>
                <a:gd name="connsiteX10" fmla="*/ 0 w 207779"/>
                <a:gd name="connsiteY10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114300 w 207779"/>
                <a:gd name="connsiteY2" fmla="*/ 33337 h 190500"/>
                <a:gd name="connsiteX3" fmla="*/ 128588 w 207779"/>
                <a:gd name="connsiteY3" fmla="*/ 42862 h 190500"/>
                <a:gd name="connsiteX4" fmla="*/ 204787 w 207779"/>
                <a:gd name="connsiteY4" fmla="*/ 76199 h 190500"/>
                <a:gd name="connsiteX5" fmla="*/ 185738 w 207779"/>
                <a:gd name="connsiteY5" fmla="*/ 157162 h 190500"/>
                <a:gd name="connsiteX6" fmla="*/ 123825 w 207779"/>
                <a:gd name="connsiteY6" fmla="*/ 185737 h 190500"/>
                <a:gd name="connsiteX7" fmla="*/ 23813 w 207779"/>
                <a:gd name="connsiteY7" fmla="*/ 190500 h 190500"/>
                <a:gd name="connsiteX8" fmla="*/ 9525 w 207779"/>
                <a:gd name="connsiteY8" fmla="*/ 185737 h 190500"/>
                <a:gd name="connsiteX9" fmla="*/ 0 w 207779"/>
                <a:gd name="connsiteY9" fmla="*/ 176212 h 190500"/>
                <a:gd name="connsiteX0" fmla="*/ 33338 w 208748"/>
                <a:gd name="connsiteY0" fmla="*/ 0 h 190500"/>
                <a:gd name="connsiteX1" fmla="*/ 57150 w 208748"/>
                <a:gd name="connsiteY1" fmla="*/ 14287 h 190500"/>
                <a:gd name="connsiteX2" fmla="*/ 114300 w 208748"/>
                <a:gd name="connsiteY2" fmla="*/ 33337 h 190500"/>
                <a:gd name="connsiteX3" fmla="*/ 204787 w 208748"/>
                <a:gd name="connsiteY3" fmla="*/ 76199 h 190500"/>
                <a:gd name="connsiteX4" fmla="*/ 185738 w 208748"/>
                <a:gd name="connsiteY4" fmla="*/ 157162 h 190500"/>
                <a:gd name="connsiteX5" fmla="*/ 123825 w 208748"/>
                <a:gd name="connsiteY5" fmla="*/ 185737 h 190500"/>
                <a:gd name="connsiteX6" fmla="*/ 23813 w 208748"/>
                <a:gd name="connsiteY6" fmla="*/ 190500 h 190500"/>
                <a:gd name="connsiteX7" fmla="*/ 9525 w 208748"/>
                <a:gd name="connsiteY7" fmla="*/ 185737 h 190500"/>
                <a:gd name="connsiteX8" fmla="*/ 0 w 208748"/>
                <a:gd name="connsiteY8" fmla="*/ 176212 h 190500"/>
                <a:gd name="connsiteX0" fmla="*/ 23813 w 199223"/>
                <a:gd name="connsiteY0" fmla="*/ 0 h 190500"/>
                <a:gd name="connsiteX1" fmla="*/ 47625 w 199223"/>
                <a:gd name="connsiteY1" fmla="*/ 14287 h 190500"/>
                <a:gd name="connsiteX2" fmla="*/ 104775 w 199223"/>
                <a:gd name="connsiteY2" fmla="*/ 33337 h 190500"/>
                <a:gd name="connsiteX3" fmla="*/ 195262 w 199223"/>
                <a:gd name="connsiteY3" fmla="*/ 76199 h 190500"/>
                <a:gd name="connsiteX4" fmla="*/ 176213 w 199223"/>
                <a:gd name="connsiteY4" fmla="*/ 157162 h 190500"/>
                <a:gd name="connsiteX5" fmla="*/ 114300 w 199223"/>
                <a:gd name="connsiteY5" fmla="*/ 185737 h 190500"/>
                <a:gd name="connsiteX6" fmla="*/ 14288 w 199223"/>
                <a:gd name="connsiteY6" fmla="*/ 190500 h 190500"/>
                <a:gd name="connsiteX7" fmla="*/ 0 w 199223"/>
                <a:gd name="connsiteY7" fmla="*/ 185737 h 190500"/>
                <a:gd name="connsiteX0" fmla="*/ 9525 w 184935"/>
                <a:gd name="connsiteY0" fmla="*/ 0 h 190500"/>
                <a:gd name="connsiteX1" fmla="*/ 33337 w 184935"/>
                <a:gd name="connsiteY1" fmla="*/ 14287 h 190500"/>
                <a:gd name="connsiteX2" fmla="*/ 90487 w 184935"/>
                <a:gd name="connsiteY2" fmla="*/ 33337 h 190500"/>
                <a:gd name="connsiteX3" fmla="*/ 180974 w 184935"/>
                <a:gd name="connsiteY3" fmla="*/ 76199 h 190500"/>
                <a:gd name="connsiteX4" fmla="*/ 161925 w 184935"/>
                <a:gd name="connsiteY4" fmla="*/ 157162 h 190500"/>
                <a:gd name="connsiteX5" fmla="*/ 100012 w 184935"/>
                <a:gd name="connsiteY5" fmla="*/ 185737 h 190500"/>
                <a:gd name="connsiteX6" fmla="*/ 0 w 184935"/>
                <a:gd name="connsiteY6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935" h="190500">
                  <a:moveTo>
                    <a:pt x="9525" y="0"/>
                  </a:moveTo>
                  <a:cubicBezTo>
                    <a:pt x="17462" y="4762"/>
                    <a:pt x="19843" y="8731"/>
                    <a:pt x="33337" y="14287"/>
                  </a:cubicBezTo>
                  <a:cubicBezTo>
                    <a:pt x="46831" y="19843"/>
                    <a:pt x="65881" y="23018"/>
                    <a:pt x="90487" y="33337"/>
                  </a:cubicBezTo>
                  <a:cubicBezTo>
                    <a:pt x="115093" y="43656"/>
                    <a:pt x="169068" y="55562"/>
                    <a:pt x="180974" y="76199"/>
                  </a:cubicBezTo>
                  <a:cubicBezTo>
                    <a:pt x="192880" y="96836"/>
                    <a:pt x="175419" y="138906"/>
                    <a:pt x="161925" y="157162"/>
                  </a:cubicBezTo>
                  <a:cubicBezTo>
                    <a:pt x="148431" y="175418"/>
                    <a:pt x="126999" y="180181"/>
                    <a:pt x="100012" y="185737"/>
                  </a:cubicBezTo>
                  <a:cubicBezTo>
                    <a:pt x="73025" y="191293"/>
                    <a:pt x="33337" y="188912"/>
                    <a:pt x="0" y="19050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BA7BDB5-76A6-4EB5-9347-6FD918F3EC42}"/>
                </a:ext>
              </a:extLst>
            </p:cNvPr>
            <p:cNvSpPr/>
            <p:nvPr/>
          </p:nvSpPr>
          <p:spPr>
            <a:xfrm>
              <a:off x="8025007" y="3786066"/>
              <a:ext cx="206771" cy="2227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84A6B25-7BB8-4772-9300-706D158FFB0C}"/>
                </a:ext>
              </a:extLst>
            </p:cNvPr>
            <p:cNvSpPr/>
            <p:nvPr/>
          </p:nvSpPr>
          <p:spPr>
            <a:xfrm>
              <a:off x="9953148" y="3786450"/>
              <a:ext cx="206771" cy="2227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: Top Corners Rounded 2">
              <a:extLst>
                <a:ext uri="{FF2B5EF4-FFF2-40B4-BE49-F238E27FC236}">
                  <a16:creationId xmlns:a16="http://schemas.microsoft.com/office/drawing/2014/main" id="{EB0E800B-59B1-4BD5-AC11-079AAF5A95B2}"/>
                </a:ext>
              </a:extLst>
            </p:cNvPr>
            <p:cNvSpPr/>
            <p:nvPr/>
          </p:nvSpPr>
          <p:spPr>
            <a:xfrm>
              <a:off x="8189019" y="6495181"/>
              <a:ext cx="542256" cy="15735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543D3AC1-8DA6-49A2-87EF-6E0AF6FEC880}"/>
                </a:ext>
              </a:extLst>
            </p:cNvPr>
            <p:cNvSpPr/>
            <p:nvPr/>
          </p:nvSpPr>
          <p:spPr>
            <a:xfrm>
              <a:off x="9236117" y="6435551"/>
              <a:ext cx="542256" cy="15735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ttsMP3.com_VoiceText_2025-1-6_17-11-36">
            <a:hlinkClick r:id="" action="ppaction://media"/>
            <a:extLst>
              <a:ext uri="{FF2B5EF4-FFF2-40B4-BE49-F238E27FC236}">
                <a16:creationId xmlns:a16="http://schemas.microsoft.com/office/drawing/2014/main" id="{862D2441-33B3-49AE-8C6A-037AC9D9FC0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07" name="mouthdarkred">
            <a:hlinkClick r:id="" action="ppaction://media"/>
            <a:extLst>
              <a:ext uri="{FF2B5EF4-FFF2-40B4-BE49-F238E27FC236}">
                <a16:creationId xmlns:a16="http://schemas.microsoft.com/office/drawing/2014/main" id="{19A8E4EC-5012-4D2F-A503-8455EAB22908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396" end="2772.3"/>
                </p14:media>
              </p:ext>
            </p:extLst>
          </p:nvPr>
        </p:nvPicPr>
        <p:blipFill rotWithShape="1">
          <a:blip r:embed="rId7"/>
          <a:srcRect l="49132" t="21667" r="43697" b="70601"/>
          <a:stretch>
            <a:fillRect/>
          </a:stretch>
        </p:blipFill>
        <p:spPr>
          <a:xfrm rot="270329">
            <a:off x="3490541" y="4398048"/>
            <a:ext cx="337741" cy="20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10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48" fill="hold"/>
                                        <p:tgtEl>
                                          <p:spTgt spid="10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4752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0.02018 7.40579 " pathEditMode="relative" rAng="0" ptsTypes="AA">
                                      <p:cBhvr>
                                        <p:cTn id="10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" y="37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repeatCount="indefinite" fill="hold" display="0">
                  <p:stCondLst>
                    <p:cond delay="indefinite"/>
                  </p:stCondLst>
                </p:cTn>
                <p:tgtEl>
                  <p:spTgt spid="107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0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"/>
                  </p:tgtEl>
                </p:cond>
              </p:nextCondLst>
            </p:seq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182288-CC85-4195-9157-0F56878583A7}"/>
              </a:ext>
            </a:extLst>
          </p:cNvPr>
          <p:cNvSpPr/>
          <p:nvPr/>
        </p:nvSpPr>
        <p:spPr>
          <a:xfrm>
            <a:off x="9404294" y="5571855"/>
            <a:ext cx="173466" cy="9040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2A69E6-8847-4616-AB79-9A37F8ADE93D}"/>
              </a:ext>
            </a:extLst>
          </p:cNvPr>
          <p:cNvSpPr/>
          <p:nvPr/>
        </p:nvSpPr>
        <p:spPr>
          <a:xfrm>
            <a:off x="8373414" y="5649260"/>
            <a:ext cx="173466" cy="9040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Arc 104">
            <a:extLst>
              <a:ext uri="{FF2B5EF4-FFF2-40B4-BE49-F238E27FC236}">
                <a16:creationId xmlns:a16="http://schemas.microsoft.com/office/drawing/2014/main" id="{FC0A8C43-DEA0-4A04-B6C4-77F7158379D3}"/>
              </a:ext>
            </a:extLst>
          </p:cNvPr>
          <p:cNvSpPr/>
          <p:nvPr/>
        </p:nvSpPr>
        <p:spPr>
          <a:xfrm rot="16403465" flipH="1">
            <a:off x="6082895" y="2327333"/>
            <a:ext cx="2857500" cy="2185884"/>
          </a:xfrm>
          <a:prstGeom prst="arc">
            <a:avLst>
              <a:gd name="adj1" fmla="val 15525066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Arc 105">
            <a:extLst>
              <a:ext uri="{FF2B5EF4-FFF2-40B4-BE49-F238E27FC236}">
                <a16:creationId xmlns:a16="http://schemas.microsoft.com/office/drawing/2014/main" id="{7894EF5B-F6B3-4C5C-A028-9AD25877954E}"/>
              </a:ext>
            </a:extLst>
          </p:cNvPr>
          <p:cNvSpPr/>
          <p:nvPr/>
        </p:nvSpPr>
        <p:spPr>
          <a:xfrm rot="2870417">
            <a:off x="8430542" y="3465444"/>
            <a:ext cx="2857500" cy="2185884"/>
          </a:xfrm>
          <a:prstGeom prst="arc">
            <a:avLst>
              <a:gd name="adj1" fmla="val 16502547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04E2700-2876-45BC-9C0E-EBC68F8196DA}"/>
              </a:ext>
            </a:extLst>
          </p:cNvPr>
          <p:cNvGrpSpPr/>
          <p:nvPr/>
        </p:nvGrpSpPr>
        <p:grpSpPr>
          <a:xfrm>
            <a:off x="6864571" y="756693"/>
            <a:ext cx="4203883" cy="5344614"/>
            <a:chOff x="5610094" y="2697029"/>
            <a:chExt cx="1108250" cy="1408975"/>
          </a:xfrm>
        </p:grpSpPr>
        <p:sp>
          <p:nvSpPr>
            <p:cNvPr id="5" name="Rectangle 56">
              <a:extLst>
                <a:ext uri="{FF2B5EF4-FFF2-40B4-BE49-F238E27FC236}">
                  <a16:creationId xmlns:a16="http://schemas.microsoft.com/office/drawing/2014/main" id="{63EBC77B-ED5F-4F1D-8E75-F4CC2AFED9AD}"/>
                </a:ext>
              </a:extLst>
            </p:cNvPr>
            <p:cNvSpPr/>
            <p:nvPr/>
          </p:nvSpPr>
          <p:spPr>
            <a:xfrm rot="18785527">
              <a:off x="6023078" y="2875222"/>
              <a:ext cx="664051" cy="30766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7">
              <a:extLst>
                <a:ext uri="{FF2B5EF4-FFF2-40B4-BE49-F238E27FC236}">
                  <a16:creationId xmlns:a16="http://schemas.microsoft.com/office/drawing/2014/main" id="{B7F54B8A-591F-4BAD-84A6-5B091DC0E572}"/>
                </a:ext>
              </a:extLst>
            </p:cNvPr>
            <p:cNvSpPr/>
            <p:nvPr/>
          </p:nvSpPr>
          <p:spPr>
            <a:xfrm rot="21253922">
              <a:off x="6086504" y="2932029"/>
              <a:ext cx="106633" cy="403337"/>
            </a:xfrm>
            <a:custGeom>
              <a:avLst/>
              <a:gdLst>
                <a:gd name="connsiteX0" fmla="*/ 0 w 45719"/>
                <a:gd name="connsiteY0" fmla="*/ 0 h 357564"/>
                <a:gd name="connsiteX1" fmla="*/ 45719 w 45719"/>
                <a:gd name="connsiteY1" fmla="*/ 0 h 357564"/>
                <a:gd name="connsiteX2" fmla="*/ 45719 w 45719"/>
                <a:gd name="connsiteY2" fmla="*/ 357564 h 357564"/>
                <a:gd name="connsiteX3" fmla="*/ 0 w 45719"/>
                <a:gd name="connsiteY3" fmla="*/ 357564 h 357564"/>
                <a:gd name="connsiteX4" fmla="*/ 0 w 45719"/>
                <a:gd name="connsiteY4" fmla="*/ 0 h 357564"/>
                <a:gd name="connsiteX0" fmla="*/ 0 w 93054"/>
                <a:gd name="connsiteY0" fmla="*/ 0 h 357564"/>
                <a:gd name="connsiteX1" fmla="*/ 93054 w 93054"/>
                <a:gd name="connsiteY1" fmla="*/ 52649 h 357564"/>
                <a:gd name="connsiteX2" fmla="*/ 45719 w 93054"/>
                <a:gd name="connsiteY2" fmla="*/ 357564 h 357564"/>
                <a:gd name="connsiteX3" fmla="*/ 0 w 93054"/>
                <a:gd name="connsiteY3" fmla="*/ 357564 h 357564"/>
                <a:gd name="connsiteX4" fmla="*/ 0 w 93054"/>
                <a:gd name="connsiteY4" fmla="*/ 0 h 357564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80" h="352778">
                  <a:moveTo>
                    <a:pt x="67710" y="0"/>
                  </a:moveTo>
                  <a:lnTo>
                    <a:pt x="113380" y="47863"/>
                  </a:lnTo>
                  <a:cubicBezTo>
                    <a:pt x="55913" y="135718"/>
                    <a:pt x="81823" y="251140"/>
                    <a:pt x="66045" y="352778"/>
                  </a:cubicBezTo>
                  <a:lnTo>
                    <a:pt x="20326" y="352778"/>
                  </a:lnTo>
                  <a:cubicBezTo>
                    <a:pt x="36121" y="235185"/>
                    <a:pt x="-60848" y="96629"/>
                    <a:pt x="67710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55">
              <a:extLst>
                <a:ext uri="{FF2B5EF4-FFF2-40B4-BE49-F238E27FC236}">
                  <a16:creationId xmlns:a16="http://schemas.microsoft.com/office/drawing/2014/main" id="{06766DA0-A7BF-41DB-829C-D17AE2FDF4BF}"/>
                </a:ext>
              </a:extLst>
            </p:cNvPr>
            <p:cNvSpPr/>
            <p:nvPr/>
          </p:nvSpPr>
          <p:spPr>
            <a:xfrm>
              <a:off x="5610094" y="3228363"/>
              <a:ext cx="1108250" cy="877641"/>
            </a:xfrm>
            <a:custGeom>
              <a:avLst/>
              <a:gdLst>
                <a:gd name="connsiteX0" fmla="*/ 0 w 556086"/>
                <a:gd name="connsiteY0" fmla="*/ 0 h 723900"/>
                <a:gd name="connsiteX1" fmla="*/ 556086 w 556086"/>
                <a:gd name="connsiteY1" fmla="*/ 0 h 723900"/>
                <a:gd name="connsiteX2" fmla="*/ 556086 w 556086"/>
                <a:gd name="connsiteY2" fmla="*/ 723900 h 723900"/>
                <a:gd name="connsiteX3" fmla="*/ 0 w 556086"/>
                <a:gd name="connsiteY3" fmla="*/ 723900 h 723900"/>
                <a:gd name="connsiteX4" fmla="*/ 0 w 556086"/>
                <a:gd name="connsiteY4" fmla="*/ 0 h 723900"/>
                <a:gd name="connsiteX0" fmla="*/ 0 w 556086"/>
                <a:gd name="connsiteY0" fmla="*/ 0 h 790575"/>
                <a:gd name="connsiteX1" fmla="*/ 556086 w 556086"/>
                <a:gd name="connsiteY1" fmla="*/ 0 h 790575"/>
                <a:gd name="connsiteX2" fmla="*/ 546561 w 556086"/>
                <a:gd name="connsiteY2" fmla="*/ 790575 h 790575"/>
                <a:gd name="connsiteX3" fmla="*/ 0 w 556086"/>
                <a:gd name="connsiteY3" fmla="*/ 723900 h 790575"/>
                <a:gd name="connsiteX4" fmla="*/ 0 w 556086"/>
                <a:gd name="connsiteY4" fmla="*/ 0 h 790575"/>
                <a:gd name="connsiteX0" fmla="*/ 28575 w 584661"/>
                <a:gd name="connsiteY0" fmla="*/ 0 h 790575"/>
                <a:gd name="connsiteX1" fmla="*/ 584661 w 584661"/>
                <a:gd name="connsiteY1" fmla="*/ 0 h 790575"/>
                <a:gd name="connsiteX2" fmla="*/ 575136 w 584661"/>
                <a:gd name="connsiteY2" fmla="*/ 790575 h 790575"/>
                <a:gd name="connsiteX3" fmla="*/ 0 w 584661"/>
                <a:gd name="connsiteY3" fmla="*/ 766762 h 790575"/>
                <a:gd name="connsiteX4" fmla="*/ 28575 w 584661"/>
                <a:gd name="connsiteY4" fmla="*/ 0 h 790575"/>
                <a:gd name="connsiteX0" fmla="*/ 9525 w 584661"/>
                <a:gd name="connsiteY0" fmla="*/ 0 h 857250"/>
                <a:gd name="connsiteX1" fmla="*/ 584661 w 584661"/>
                <a:gd name="connsiteY1" fmla="*/ 66675 h 857250"/>
                <a:gd name="connsiteX2" fmla="*/ 575136 w 584661"/>
                <a:gd name="connsiteY2" fmla="*/ 857250 h 857250"/>
                <a:gd name="connsiteX3" fmla="*/ 0 w 584661"/>
                <a:gd name="connsiteY3" fmla="*/ 833437 h 857250"/>
                <a:gd name="connsiteX4" fmla="*/ 9525 w 584661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4187"/>
                <a:gd name="connsiteY0" fmla="*/ 4762 h 862012"/>
                <a:gd name="connsiteX1" fmla="*/ 594187 w 594187"/>
                <a:gd name="connsiteY1" fmla="*/ 0 h 862012"/>
                <a:gd name="connsiteX2" fmla="*/ 575136 w 594187"/>
                <a:gd name="connsiteY2" fmla="*/ 862012 h 862012"/>
                <a:gd name="connsiteX3" fmla="*/ 0 w 594187"/>
                <a:gd name="connsiteY3" fmla="*/ 838199 h 862012"/>
                <a:gd name="connsiteX4" fmla="*/ 9525 w 594187"/>
                <a:gd name="connsiteY4" fmla="*/ 4762 h 862012"/>
                <a:gd name="connsiteX0" fmla="*/ 9525 w 827076"/>
                <a:gd name="connsiteY0" fmla="*/ 4762 h 862012"/>
                <a:gd name="connsiteX1" fmla="*/ 594187 w 827076"/>
                <a:gd name="connsiteY1" fmla="*/ 0 h 862012"/>
                <a:gd name="connsiteX2" fmla="*/ 575136 w 827076"/>
                <a:gd name="connsiteY2" fmla="*/ 862012 h 862012"/>
                <a:gd name="connsiteX3" fmla="*/ 0 w 827076"/>
                <a:gd name="connsiteY3" fmla="*/ 838199 h 862012"/>
                <a:gd name="connsiteX4" fmla="*/ 9525 w 827076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207450 w 1071999"/>
                <a:gd name="connsiteY0" fmla="*/ 4762 h 862012"/>
                <a:gd name="connsiteX1" fmla="*/ 792112 w 1071999"/>
                <a:gd name="connsiteY1" fmla="*/ 0 h 862012"/>
                <a:gd name="connsiteX2" fmla="*/ 773061 w 1071999"/>
                <a:gd name="connsiteY2" fmla="*/ 862012 h 862012"/>
                <a:gd name="connsiteX3" fmla="*/ 197925 w 1071999"/>
                <a:gd name="connsiteY3" fmla="*/ 838199 h 862012"/>
                <a:gd name="connsiteX4" fmla="*/ 207450 w 1071999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916355"/>
                <a:gd name="connsiteX1" fmla="*/ 844930 w 1124817"/>
                <a:gd name="connsiteY1" fmla="*/ 0 h 916355"/>
                <a:gd name="connsiteX2" fmla="*/ 825879 w 1124817"/>
                <a:gd name="connsiteY2" fmla="*/ 862012 h 916355"/>
                <a:gd name="connsiteX3" fmla="*/ 543056 w 1124817"/>
                <a:gd name="connsiteY3" fmla="*/ 819150 h 916355"/>
                <a:gd name="connsiteX4" fmla="*/ 250743 w 1124817"/>
                <a:gd name="connsiteY4" fmla="*/ 838199 h 916355"/>
                <a:gd name="connsiteX5" fmla="*/ 260268 w 1124817"/>
                <a:gd name="connsiteY5" fmla="*/ 4762 h 916355"/>
                <a:gd name="connsiteX0" fmla="*/ 260268 w 1124817"/>
                <a:gd name="connsiteY0" fmla="*/ 4762 h 895643"/>
                <a:gd name="connsiteX1" fmla="*/ 844930 w 1124817"/>
                <a:gd name="connsiteY1" fmla="*/ 0 h 895643"/>
                <a:gd name="connsiteX2" fmla="*/ 825879 w 1124817"/>
                <a:gd name="connsiteY2" fmla="*/ 862012 h 895643"/>
                <a:gd name="connsiteX3" fmla="*/ 543056 w 1124817"/>
                <a:gd name="connsiteY3" fmla="*/ 819150 h 895643"/>
                <a:gd name="connsiteX4" fmla="*/ 250743 w 1124817"/>
                <a:gd name="connsiteY4" fmla="*/ 838199 h 895643"/>
                <a:gd name="connsiteX5" fmla="*/ 260268 w 1124817"/>
                <a:gd name="connsiteY5" fmla="*/ 4762 h 895643"/>
                <a:gd name="connsiteX0" fmla="*/ 260268 w 1124817"/>
                <a:gd name="connsiteY0" fmla="*/ 4762 h 872265"/>
                <a:gd name="connsiteX1" fmla="*/ 844930 w 1124817"/>
                <a:gd name="connsiteY1" fmla="*/ 0 h 872265"/>
                <a:gd name="connsiteX2" fmla="*/ 825879 w 1124817"/>
                <a:gd name="connsiteY2" fmla="*/ 862012 h 872265"/>
                <a:gd name="connsiteX3" fmla="*/ 543056 w 1124817"/>
                <a:gd name="connsiteY3" fmla="*/ 819150 h 872265"/>
                <a:gd name="connsiteX4" fmla="*/ 250743 w 1124817"/>
                <a:gd name="connsiteY4" fmla="*/ 838199 h 872265"/>
                <a:gd name="connsiteX5" fmla="*/ 260268 w 1124817"/>
                <a:gd name="connsiteY5" fmla="*/ 4762 h 872265"/>
                <a:gd name="connsiteX0" fmla="*/ 260268 w 1099988"/>
                <a:gd name="connsiteY0" fmla="*/ 4762 h 872265"/>
                <a:gd name="connsiteX1" fmla="*/ 844930 w 1099988"/>
                <a:gd name="connsiteY1" fmla="*/ 0 h 872265"/>
                <a:gd name="connsiteX2" fmla="*/ 825879 w 1099988"/>
                <a:gd name="connsiteY2" fmla="*/ 862012 h 872265"/>
                <a:gd name="connsiteX3" fmla="*/ 543056 w 1099988"/>
                <a:gd name="connsiteY3" fmla="*/ 819150 h 872265"/>
                <a:gd name="connsiteX4" fmla="*/ 250743 w 1099988"/>
                <a:gd name="connsiteY4" fmla="*/ 838199 h 872265"/>
                <a:gd name="connsiteX5" fmla="*/ 260268 w 1099988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53160 h 920663"/>
                <a:gd name="connsiteX1" fmla="*/ 543056 w 1108250"/>
                <a:gd name="connsiteY1" fmla="*/ 110310 h 920663"/>
                <a:gd name="connsiteX2" fmla="*/ 844930 w 1108250"/>
                <a:gd name="connsiteY2" fmla="*/ 48398 h 920663"/>
                <a:gd name="connsiteX3" fmla="*/ 825879 w 1108250"/>
                <a:gd name="connsiteY3" fmla="*/ 910410 h 920663"/>
                <a:gd name="connsiteX4" fmla="*/ 543056 w 1108250"/>
                <a:gd name="connsiteY4" fmla="*/ 867548 h 920663"/>
                <a:gd name="connsiteX5" fmla="*/ 250743 w 1108250"/>
                <a:gd name="connsiteY5" fmla="*/ 886597 h 920663"/>
                <a:gd name="connsiteX6" fmla="*/ 260268 w 1108250"/>
                <a:gd name="connsiteY6" fmla="*/ 53160 h 920663"/>
                <a:gd name="connsiteX0" fmla="*/ 260268 w 1108250"/>
                <a:gd name="connsiteY0" fmla="*/ 47259 h 914762"/>
                <a:gd name="connsiteX1" fmla="*/ 543056 w 1108250"/>
                <a:gd name="connsiteY1" fmla="*/ 104409 h 914762"/>
                <a:gd name="connsiteX2" fmla="*/ 844930 w 1108250"/>
                <a:gd name="connsiteY2" fmla="*/ 42497 h 914762"/>
                <a:gd name="connsiteX3" fmla="*/ 825879 w 1108250"/>
                <a:gd name="connsiteY3" fmla="*/ 904509 h 914762"/>
                <a:gd name="connsiteX4" fmla="*/ 543056 w 1108250"/>
                <a:gd name="connsiteY4" fmla="*/ 861647 h 914762"/>
                <a:gd name="connsiteX5" fmla="*/ 250743 w 1108250"/>
                <a:gd name="connsiteY5" fmla="*/ 880696 h 914762"/>
                <a:gd name="connsiteX6" fmla="*/ 260268 w 1108250"/>
                <a:gd name="connsiteY6" fmla="*/ 47259 h 914762"/>
                <a:gd name="connsiteX0" fmla="*/ 260268 w 1108250"/>
                <a:gd name="connsiteY0" fmla="*/ 10138 h 877641"/>
                <a:gd name="connsiteX1" fmla="*/ 543056 w 1108250"/>
                <a:gd name="connsiteY1" fmla="*/ 67288 h 877641"/>
                <a:gd name="connsiteX2" fmla="*/ 844930 w 1108250"/>
                <a:gd name="connsiteY2" fmla="*/ 5376 h 877641"/>
                <a:gd name="connsiteX3" fmla="*/ 825879 w 1108250"/>
                <a:gd name="connsiteY3" fmla="*/ 867388 h 877641"/>
                <a:gd name="connsiteX4" fmla="*/ 543056 w 1108250"/>
                <a:gd name="connsiteY4" fmla="*/ 824526 h 877641"/>
                <a:gd name="connsiteX5" fmla="*/ 250743 w 1108250"/>
                <a:gd name="connsiteY5" fmla="*/ 843575 h 877641"/>
                <a:gd name="connsiteX6" fmla="*/ 260268 w 1108250"/>
                <a:gd name="connsiteY6" fmla="*/ 10138 h 87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8250" h="877641">
                  <a:moveTo>
                    <a:pt x="260268" y="10138"/>
                  </a:moveTo>
                  <a:cubicBezTo>
                    <a:pt x="451068" y="-23199"/>
                    <a:pt x="445612" y="68082"/>
                    <a:pt x="543056" y="67288"/>
                  </a:cubicBezTo>
                  <a:cubicBezTo>
                    <a:pt x="640500" y="66494"/>
                    <a:pt x="754137" y="-22405"/>
                    <a:pt x="844930" y="5376"/>
                  </a:cubicBezTo>
                  <a:cubicBezTo>
                    <a:pt x="1338643" y="149838"/>
                    <a:pt x="1022729" y="780076"/>
                    <a:pt x="825879" y="867388"/>
                  </a:cubicBezTo>
                  <a:cubicBezTo>
                    <a:pt x="747786" y="904694"/>
                    <a:pt x="638912" y="828495"/>
                    <a:pt x="543056" y="824526"/>
                  </a:cubicBezTo>
                  <a:cubicBezTo>
                    <a:pt x="447200" y="820557"/>
                    <a:pt x="327244" y="918188"/>
                    <a:pt x="250743" y="843575"/>
                  </a:cubicBezTo>
                  <a:cubicBezTo>
                    <a:pt x="-198520" y="527663"/>
                    <a:pt x="52305" y="2200"/>
                    <a:pt x="260268" y="10138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83000">
                  <a:srgbClr val="D01200"/>
                </a:gs>
              </a:gsLst>
              <a:lin ang="1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Oval 93">
            <a:extLst>
              <a:ext uri="{FF2B5EF4-FFF2-40B4-BE49-F238E27FC236}">
                <a16:creationId xmlns:a16="http://schemas.microsoft.com/office/drawing/2014/main" id="{857586CC-F37F-47A8-9D03-2055FFC52F15}"/>
              </a:ext>
            </a:extLst>
          </p:cNvPr>
          <p:cNvSpPr/>
          <p:nvPr/>
        </p:nvSpPr>
        <p:spPr>
          <a:xfrm>
            <a:off x="7564341" y="3392119"/>
            <a:ext cx="813315" cy="8763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8072675-B805-4501-9217-09E2E1EA2ED3}"/>
              </a:ext>
            </a:extLst>
          </p:cNvPr>
          <p:cNvSpPr/>
          <p:nvPr/>
        </p:nvSpPr>
        <p:spPr>
          <a:xfrm>
            <a:off x="7870846" y="3639079"/>
            <a:ext cx="502466" cy="5413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8330982-7441-4686-9862-289810BF8B56}"/>
              </a:ext>
            </a:extLst>
          </p:cNvPr>
          <p:cNvSpPr/>
          <p:nvPr/>
        </p:nvSpPr>
        <p:spPr>
          <a:xfrm>
            <a:off x="9545541" y="3392119"/>
            <a:ext cx="813315" cy="8763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E36963D-87E8-483A-B5FD-F43F72C9460A}"/>
              </a:ext>
            </a:extLst>
          </p:cNvPr>
          <p:cNvSpPr/>
          <p:nvPr/>
        </p:nvSpPr>
        <p:spPr>
          <a:xfrm>
            <a:off x="9541197" y="3639079"/>
            <a:ext cx="502466" cy="5413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371D0081-3508-4AF4-AE9D-67C758511713}"/>
              </a:ext>
            </a:extLst>
          </p:cNvPr>
          <p:cNvSpPr/>
          <p:nvPr/>
        </p:nvSpPr>
        <p:spPr>
          <a:xfrm flipH="1">
            <a:off x="8873962" y="4312049"/>
            <a:ext cx="45719" cy="242353"/>
          </a:xfrm>
          <a:custGeom>
            <a:avLst/>
            <a:gdLst>
              <a:gd name="connsiteX0" fmla="*/ 33338 w 209668"/>
              <a:gd name="connsiteY0" fmla="*/ 0 h 195262"/>
              <a:gd name="connsiteX1" fmla="*/ 57150 w 209668"/>
              <a:gd name="connsiteY1" fmla="*/ 14287 h 195262"/>
              <a:gd name="connsiteX2" fmla="*/ 71438 w 209668"/>
              <a:gd name="connsiteY2" fmla="*/ 23812 h 195262"/>
              <a:gd name="connsiteX3" fmla="*/ 114300 w 209668"/>
              <a:gd name="connsiteY3" fmla="*/ 33337 h 195262"/>
              <a:gd name="connsiteX4" fmla="*/ 128588 w 209668"/>
              <a:gd name="connsiteY4" fmla="*/ 42862 h 195262"/>
              <a:gd name="connsiteX5" fmla="*/ 166688 w 209668"/>
              <a:gd name="connsiteY5" fmla="*/ 52387 h 195262"/>
              <a:gd name="connsiteX6" fmla="*/ 200025 w 209668"/>
              <a:gd name="connsiteY6" fmla="*/ 61912 h 195262"/>
              <a:gd name="connsiteX7" fmla="*/ 209550 w 209668"/>
              <a:gd name="connsiteY7" fmla="*/ 76200 h 195262"/>
              <a:gd name="connsiteX8" fmla="*/ 185738 w 209668"/>
              <a:gd name="connsiteY8" fmla="*/ 157162 h 195262"/>
              <a:gd name="connsiteX9" fmla="*/ 166688 w 209668"/>
              <a:gd name="connsiteY9" fmla="*/ 166687 h 195262"/>
              <a:gd name="connsiteX10" fmla="*/ 123825 w 209668"/>
              <a:gd name="connsiteY10" fmla="*/ 185737 h 195262"/>
              <a:gd name="connsiteX11" fmla="*/ 109538 w 209668"/>
              <a:gd name="connsiteY11" fmla="*/ 190500 h 195262"/>
              <a:gd name="connsiteX12" fmla="*/ 95250 w 209668"/>
              <a:gd name="connsiteY12" fmla="*/ 195262 h 195262"/>
              <a:gd name="connsiteX13" fmla="*/ 23813 w 209668"/>
              <a:gd name="connsiteY13" fmla="*/ 190500 h 195262"/>
              <a:gd name="connsiteX14" fmla="*/ 9525 w 209668"/>
              <a:gd name="connsiteY14" fmla="*/ 185737 h 195262"/>
              <a:gd name="connsiteX15" fmla="*/ 0 w 209668"/>
              <a:gd name="connsiteY15" fmla="*/ 176212 h 195262"/>
              <a:gd name="connsiteX0" fmla="*/ 33338 w 209668"/>
              <a:gd name="connsiteY0" fmla="*/ 0 h 195262"/>
              <a:gd name="connsiteX1" fmla="*/ 57150 w 209668"/>
              <a:gd name="connsiteY1" fmla="*/ 14287 h 195262"/>
              <a:gd name="connsiteX2" fmla="*/ 71438 w 209668"/>
              <a:gd name="connsiteY2" fmla="*/ 23812 h 195262"/>
              <a:gd name="connsiteX3" fmla="*/ 114300 w 209668"/>
              <a:gd name="connsiteY3" fmla="*/ 33337 h 195262"/>
              <a:gd name="connsiteX4" fmla="*/ 128588 w 209668"/>
              <a:gd name="connsiteY4" fmla="*/ 42862 h 195262"/>
              <a:gd name="connsiteX5" fmla="*/ 200025 w 209668"/>
              <a:gd name="connsiteY5" fmla="*/ 61912 h 195262"/>
              <a:gd name="connsiteX6" fmla="*/ 209550 w 209668"/>
              <a:gd name="connsiteY6" fmla="*/ 76200 h 195262"/>
              <a:gd name="connsiteX7" fmla="*/ 185738 w 209668"/>
              <a:gd name="connsiteY7" fmla="*/ 157162 h 195262"/>
              <a:gd name="connsiteX8" fmla="*/ 166688 w 209668"/>
              <a:gd name="connsiteY8" fmla="*/ 166687 h 195262"/>
              <a:gd name="connsiteX9" fmla="*/ 123825 w 209668"/>
              <a:gd name="connsiteY9" fmla="*/ 185737 h 195262"/>
              <a:gd name="connsiteX10" fmla="*/ 109538 w 209668"/>
              <a:gd name="connsiteY10" fmla="*/ 190500 h 195262"/>
              <a:gd name="connsiteX11" fmla="*/ 95250 w 209668"/>
              <a:gd name="connsiteY11" fmla="*/ 195262 h 195262"/>
              <a:gd name="connsiteX12" fmla="*/ 23813 w 209668"/>
              <a:gd name="connsiteY12" fmla="*/ 190500 h 195262"/>
              <a:gd name="connsiteX13" fmla="*/ 9525 w 209668"/>
              <a:gd name="connsiteY13" fmla="*/ 185737 h 195262"/>
              <a:gd name="connsiteX14" fmla="*/ 0 w 209668"/>
              <a:gd name="connsiteY14" fmla="*/ 176212 h 195262"/>
              <a:gd name="connsiteX0" fmla="*/ 33338 w 202730"/>
              <a:gd name="connsiteY0" fmla="*/ 0 h 195262"/>
              <a:gd name="connsiteX1" fmla="*/ 57150 w 202730"/>
              <a:gd name="connsiteY1" fmla="*/ 14287 h 195262"/>
              <a:gd name="connsiteX2" fmla="*/ 71438 w 202730"/>
              <a:gd name="connsiteY2" fmla="*/ 23812 h 195262"/>
              <a:gd name="connsiteX3" fmla="*/ 114300 w 202730"/>
              <a:gd name="connsiteY3" fmla="*/ 33337 h 195262"/>
              <a:gd name="connsiteX4" fmla="*/ 128588 w 202730"/>
              <a:gd name="connsiteY4" fmla="*/ 42862 h 195262"/>
              <a:gd name="connsiteX5" fmla="*/ 200025 w 202730"/>
              <a:gd name="connsiteY5" fmla="*/ 61912 h 195262"/>
              <a:gd name="connsiteX6" fmla="*/ 185738 w 202730"/>
              <a:gd name="connsiteY6" fmla="*/ 157162 h 195262"/>
              <a:gd name="connsiteX7" fmla="*/ 166688 w 202730"/>
              <a:gd name="connsiteY7" fmla="*/ 166687 h 195262"/>
              <a:gd name="connsiteX8" fmla="*/ 123825 w 202730"/>
              <a:gd name="connsiteY8" fmla="*/ 185737 h 195262"/>
              <a:gd name="connsiteX9" fmla="*/ 109538 w 202730"/>
              <a:gd name="connsiteY9" fmla="*/ 190500 h 195262"/>
              <a:gd name="connsiteX10" fmla="*/ 95250 w 202730"/>
              <a:gd name="connsiteY10" fmla="*/ 195262 h 195262"/>
              <a:gd name="connsiteX11" fmla="*/ 23813 w 202730"/>
              <a:gd name="connsiteY11" fmla="*/ 190500 h 195262"/>
              <a:gd name="connsiteX12" fmla="*/ 9525 w 202730"/>
              <a:gd name="connsiteY12" fmla="*/ 185737 h 195262"/>
              <a:gd name="connsiteX13" fmla="*/ 0 w 202730"/>
              <a:gd name="connsiteY13" fmla="*/ 176212 h 195262"/>
              <a:gd name="connsiteX0" fmla="*/ 33338 w 207126"/>
              <a:gd name="connsiteY0" fmla="*/ 0 h 195262"/>
              <a:gd name="connsiteX1" fmla="*/ 57150 w 207126"/>
              <a:gd name="connsiteY1" fmla="*/ 14287 h 195262"/>
              <a:gd name="connsiteX2" fmla="*/ 71438 w 207126"/>
              <a:gd name="connsiteY2" fmla="*/ 23812 h 195262"/>
              <a:gd name="connsiteX3" fmla="*/ 114300 w 207126"/>
              <a:gd name="connsiteY3" fmla="*/ 33337 h 195262"/>
              <a:gd name="connsiteX4" fmla="*/ 128588 w 207126"/>
              <a:gd name="connsiteY4" fmla="*/ 42862 h 195262"/>
              <a:gd name="connsiteX5" fmla="*/ 204787 w 207126"/>
              <a:gd name="connsiteY5" fmla="*/ 76199 h 195262"/>
              <a:gd name="connsiteX6" fmla="*/ 185738 w 207126"/>
              <a:gd name="connsiteY6" fmla="*/ 157162 h 195262"/>
              <a:gd name="connsiteX7" fmla="*/ 166688 w 207126"/>
              <a:gd name="connsiteY7" fmla="*/ 166687 h 195262"/>
              <a:gd name="connsiteX8" fmla="*/ 123825 w 207126"/>
              <a:gd name="connsiteY8" fmla="*/ 185737 h 195262"/>
              <a:gd name="connsiteX9" fmla="*/ 109538 w 207126"/>
              <a:gd name="connsiteY9" fmla="*/ 190500 h 195262"/>
              <a:gd name="connsiteX10" fmla="*/ 95250 w 207126"/>
              <a:gd name="connsiteY10" fmla="*/ 195262 h 195262"/>
              <a:gd name="connsiteX11" fmla="*/ 23813 w 207126"/>
              <a:gd name="connsiteY11" fmla="*/ 190500 h 195262"/>
              <a:gd name="connsiteX12" fmla="*/ 9525 w 207126"/>
              <a:gd name="connsiteY12" fmla="*/ 185737 h 195262"/>
              <a:gd name="connsiteX13" fmla="*/ 0 w 207126"/>
              <a:gd name="connsiteY13" fmla="*/ 176212 h 195262"/>
              <a:gd name="connsiteX0" fmla="*/ 33338 w 207126"/>
              <a:gd name="connsiteY0" fmla="*/ 0 h 190500"/>
              <a:gd name="connsiteX1" fmla="*/ 57150 w 207126"/>
              <a:gd name="connsiteY1" fmla="*/ 14287 h 190500"/>
              <a:gd name="connsiteX2" fmla="*/ 71438 w 207126"/>
              <a:gd name="connsiteY2" fmla="*/ 23812 h 190500"/>
              <a:gd name="connsiteX3" fmla="*/ 114300 w 207126"/>
              <a:gd name="connsiteY3" fmla="*/ 33337 h 190500"/>
              <a:gd name="connsiteX4" fmla="*/ 128588 w 207126"/>
              <a:gd name="connsiteY4" fmla="*/ 42862 h 190500"/>
              <a:gd name="connsiteX5" fmla="*/ 204787 w 207126"/>
              <a:gd name="connsiteY5" fmla="*/ 76199 h 190500"/>
              <a:gd name="connsiteX6" fmla="*/ 185738 w 207126"/>
              <a:gd name="connsiteY6" fmla="*/ 157162 h 190500"/>
              <a:gd name="connsiteX7" fmla="*/ 166688 w 207126"/>
              <a:gd name="connsiteY7" fmla="*/ 166687 h 190500"/>
              <a:gd name="connsiteX8" fmla="*/ 123825 w 207126"/>
              <a:gd name="connsiteY8" fmla="*/ 185737 h 190500"/>
              <a:gd name="connsiteX9" fmla="*/ 109538 w 207126"/>
              <a:gd name="connsiteY9" fmla="*/ 190500 h 190500"/>
              <a:gd name="connsiteX10" fmla="*/ 23813 w 207126"/>
              <a:gd name="connsiteY10" fmla="*/ 190500 h 190500"/>
              <a:gd name="connsiteX11" fmla="*/ 9525 w 207126"/>
              <a:gd name="connsiteY11" fmla="*/ 185737 h 190500"/>
              <a:gd name="connsiteX12" fmla="*/ 0 w 207126"/>
              <a:gd name="connsiteY12" fmla="*/ 176212 h 190500"/>
              <a:gd name="connsiteX0" fmla="*/ 33338 w 207126"/>
              <a:gd name="connsiteY0" fmla="*/ 0 h 190500"/>
              <a:gd name="connsiteX1" fmla="*/ 57150 w 207126"/>
              <a:gd name="connsiteY1" fmla="*/ 14287 h 190500"/>
              <a:gd name="connsiteX2" fmla="*/ 71438 w 207126"/>
              <a:gd name="connsiteY2" fmla="*/ 23812 h 190500"/>
              <a:gd name="connsiteX3" fmla="*/ 114300 w 207126"/>
              <a:gd name="connsiteY3" fmla="*/ 33337 h 190500"/>
              <a:gd name="connsiteX4" fmla="*/ 128588 w 207126"/>
              <a:gd name="connsiteY4" fmla="*/ 42862 h 190500"/>
              <a:gd name="connsiteX5" fmla="*/ 204787 w 207126"/>
              <a:gd name="connsiteY5" fmla="*/ 76199 h 190500"/>
              <a:gd name="connsiteX6" fmla="*/ 185738 w 207126"/>
              <a:gd name="connsiteY6" fmla="*/ 157162 h 190500"/>
              <a:gd name="connsiteX7" fmla="*/ 166688 w 207126"/>
              <a:gd name="connsiteY7" fmla="*/ 166687 h 190500"/>
              <a:gd name="connsiteX8" fmla="*/ 123825 w 207126"/>
              <a:gd name="connsiteY8" fmla="*/ 185737 h 190500"/>
              <a:gd name="connsiteX9" fmla="*/ 23813 w 207126"/>
              <a:gd name="connsiteY9" fmla="*/ 190500 h 190500"/>
              <a:gd name="connsiteX10" fmla="*/ 9525 w 207126"/>
              <a:gd name="connsiteY10" fmla="*/ 185737 h 190500"/>
              <a:gd name="connsiteX11" fmla="*/ 0 w 207126"/>
              <a:gd name="connsiteY11" fmla="*/ 176212 h 190500"/>
              <a:gd name="connsiteX0" fmla="*/ 33338 w 207779"/>
              <a:gd name="connsiteY0" fmla="*/ 0 h 190500"/>
              <a:gd name="connsiteX1" fmla="*/ 57150 w 207779"/>
              <a:gd name="connsiteY1" fmla="*/ 14287 h 190500"/>
              <a:gd name="connsiteX2" fmla="*/ 71438 w 207779"/>
              <a:gd name="connsiteY2" fmla="*/ 23812 h 190500"/>
              <a:gd name="connsiteX3" fmla="*/ 114300 w 207779"/>
              <a:gd name="connsiteY3" fmla="*/ 33337 h 190500"/>
              <a:gd name="connsiteX4" fmla="*/ 128588 w 207779"/>
              <a:gd name="connsiteY4" fmla="*/ 42862 h 190500"/>
              <a:gd name="connsiteX5" fmla="*/ 204787 w 207779"/>
              <a:gd name="connsiteY5" fmla="*/ 76199 h 190500"/>
              <a:gd name="connsiteX6" fmla="*/ 185738 w 207779"/>
              <a:gd name="connsiteY6" fmla="*/ 157162 h 190500"/>
              <a:gd name="connsiteX7" fmla="*/ 123825 w 207779"/>
              <a:gd name="connsiteY7" fmla="*/ 185737 h 190500"/>
              <a:gd name="connsiteX8" fmla="*/ 23813 w 207779"/>
              <a:gd name="connsiteY8" fmla="*/ 190500 h 190500"/>
              <a:gd name="connsiteX9" fmla="*/ 9525 w 207779"/>
              <a:gd name="connsiteY9" fmla="*/ 185737 h 190500"/>
              <a:gd name="connsiteX10" fmla="*/ 0 w 207779"/>
              <a:gd name="connsiteY10" fmla="*/ 176212 h 190500"/>
              <a:gd name="connsiteX0" fmla="*/ 33338 w 207779"/>
              <a:gd name="connsiteY0" fmla="*/ 0 h 190500"/>
              <a:gd name="connsiteX1" fmla="*/ 57150 w 207779"/>
              <a:gd name="connsiteY1" fmla="*/ 14287 h 190500"/>
              <a:gd name="connsiteX2" fmla="*/ 114300 w 207779"/>
              <a:gd name="connsiteY2" fmla="*/ 33337 h 190500"/>
              <a:gd name="connsiteX3" fmla="*/ 128588 w 207779"/>
              <a:gd name="connsiteY3" fmla="*/ 42862 h 190500"/>
              <a:gd name="connsiteX4" fmla="*/ 204787 w 207779"/>
              <a:gd name="connsiteY4" fmla="*/ 76199 h 190500"/>
              <a:gd name="connsiteX5" fmla="*/ 185738 w 207779"/>
              <a:gd name="connsiteY5" fmla="*/ 157162 h 190500"/>
              <a:gd name="connsiteX6" fmla="*/ 123825 w 207779"/>
              <a:gd name="connsiteY6" fmla="*/ 185737 h 190500"/>
              <a:gd name="connsiteX7" fmla="*/ 23813 w 207779"/>
              <a:gd name="connsiteY7" fmla="*/ 190500 h 190500"/>
              <a:gd name="connsiteX8" fmla="*/ 9525 w 207779"/>
              <a:gd name="connsiteY8" fmla="*/ 185737 h 190500"/>
              <a:gd name="connsiteX9" fmla="*/ 0 w 207779"/>
              <a:gd name="connsiteY9" fmla="*/ 176212 h 190500"/>
              <a:gd name="connsiteX0" fmla="*/ 33338 w 208748"/>
              <a:gd name="connsiteY0" fmla="*/ 0 h 190500"/>
              <a:gd name="connsiteX1" fmla="*/ 57150 w 208748"/>
              <a:gd name="connsiteY1" fmla="*/ 14287 h 190500"/>
              <a:gd name="connsiteX2" fmla="*/ 114300 w 208748"/>
              <a:gd name="connsiteY2" fmla="*/ 33337 h 190500"/>
              <a:gd name="connsiteX3" fmla="*/ 204787 w 208748"/>
              <a:gd name="connsiteY3" fmla="*/ 76199 h 190500"/>
              <a:gd name="connsiteX4" fmla="*/ 185738 w 208748"/>
              <a:gd name="connsiteY4" fmla="*/ 157162 h 190500"/>
              <a:gd name="connsiteX5" fmla="*/ 123825 w 208748"/>
              <a:gd name="connsiteY5" fmla="*/ 185737 h 190500"/>
              <a:gd name="connsiteX6" fmla="*/ 23813 w 208748"/>
              <a:gd name="connsiteY6" fmla="*/ 190500 h 190500"/>
              <a:gd name="connsiteX7" fmla="*/ 9525 w 208748"/>
              <a:gd name="connsiteY7" fmla="*/ 185737 h 190500"/>
              <a:gd name="connsiteX8" fmla="*/ 0 w 208748"/>
              <a:gd name="connsiteY8" fmla="*/ 176212 h 190500"/>
              <a:gd name="connsiteX0" fmla="*/ 23813 w 199223"/>
              <a:gd name="connsiteY0" fmla="*/ 0 h 190500"/>
              <a:gd name="connsiteX1" fmla="*/ 47625 w 199223"/>
              <a:gd name="connsiteY1" fmla="*/ 14287 h 190500"/>
              <a:gd name="connsiteX2" fmla="*/ 104775 w 199223"/>
              <a:gd name="connsiteY2" fmla="*/ 33337 h 190500"/>
              <a:gd name="connsiteX3" fmla="*/ 195262 w 199223"/>
              <a:gd name="connsiteY3" fmla="*/ 76199 h 190500"/>
              <a:gd name="connsiteX4" fmla="*/ 176213 w 199223"/>
              <a:gd name="connsiteY4" fmla="*/ 157162 h 190500"/>
              <a:gd name="connsiteX5" fmla="*/ 114300 w 199223"/>
              <a:gd name="connsiteY5" fmla="*/ 185737 h 190500"/>
              <a:gd name="connsiteX6" fmla="*/ 14288 w 199223"/>
              <a:gd name="connsiteY6" fmla="*/ 190500 h 190500"/>
              <a:gd name="connsiteX7" fmla="*/ 0 w 199223"/>
              <a:gd name="connsiteY7" fmla="*/ 185737 h 190500"/>
              <a:gd name="connsiteX0" fmla="*/ 9525 w 184935"/>
              <a:gd name="connsiteY0" fmla="*/ 0 h 190500"/>
              <a:gd name="connsiteX1" fmla="*/ 33337 w 184935"/>
              <a:gd name="connsiteY1" fmla="*/ 14287 h 190500"/>
              <a:gd name="connsiteX2" fmla="*/ 90487 w 184935"/>
              <a:gd name="connsiteY2" fmla="*/ 33337 h 190500"/>
              <a:gd name="connsiteX3" fmla="*/ 180974 w 184935"/>
              <a:gd name="connsiteY3" fmla="*/ 76199 h 190500"/>
              <a:gd name="connsiteX4" fmla="*/ 161925 w 184935"/>
              <a:gd name="connsiteY4" fmla="*/ 157162 h 190500"/>
              <a:gd name="connsiteX5" fmla="*/ 100012 w 184935"/>
              <a:gd name="connsiteY5" fmla="*/ 185737 h 190500"/>
              <a:gd name="connsiteX6" fmla="*/ 0 w 184935"/>
              <a:gd name="connsiteY6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935" h="190500">
                <a:moveTo>
                  <a:pt x="9525" y="0"/>
                </a:moveTo>
                <a:cubicBezTo>
                  <a:pt x="17462" y="4762"/>
                  <a:pt x="19843" y="8731"/>
                  <a:pt x="33337" y="14287"/>
                </a:cubicBezTo>
                <a:cubicBezTo>
                  <a:pt x="46831" y="19843"/>
                  <a:pt x="65881" y="23018"/>
                  <a:pt x="90487" y="33337"/>
                </a:cubicBezTo>
                <a:cubicBezTo>
                  <a:pt x="115093" y="43656"/>
                  <a:pt x="169068" y="55562"/>
                  <a:pt x="180974" y="76199"/>
                </a:cubicBezTo>
                <a:cubicBezTo>
                  <a:pt x="192880" y="96836"/>
                  <a:pt x="175419" y="138906"/>
                  <a:pt x="161925" y="157162"/>
                </a:cubicBezTo>
                <a:cubicBezTo>
                  <a:pt x="148431" y="175418"/>
                  <a:pt x="126999" y="180181"/>
                  <a:pt x="100012" y="185737"/>
                </a:cubicBezTo>
                <a:cubicBezTo>
                  <a:pt x="73025" y="191293"/>
                  <a:pt x="33337" y="188912"/>
                  <a:pt x="0" y="19050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1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BA7BDB5-76A6-4EB5-9347-6FD918F3EC42}"/>
              </a:ext>
            </a:extLst>
          </p:cNvPr>
          <p:cNvSpPr/>
          <p:nvPr/>
        </p:nvSpPr>
        <p:spPr>
          <a:xfrm>
            <a:off x="8016844" y="3830269"/>
            <a:ext cx="206771" cy="2227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84A6B25-7BB8-4772-9300-706D158FFB0C}"/>
              </a:ext>
            </a:extLst>
          </p:cNvPr>
          <p:cNvSpPr/>
          <p:nvPr/>
        </p:nvSpPr>
        <p:spPr>
          <a:xfrm>
            <a:off x="9648492" y="3809005"/>
            <a:ext cx="206771" cy="22278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3F633F7-86C3-4584-A42D-0BDF3DF2C60B}"/>
              </a:ext>
            </a:extLst>
          </p:cNvPr>
          <p:cNvSpPr txBox="1"/>
          <p:nvPr/>
        </p:nvSpPr>
        <p:spPr>
          <a:xfrm>
            <a:off x="200335" y="-645325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9000" b="0" i="0" u="none" strike="noStrike" kern="120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 </a:t>
            </a:r>
            <a:r>
              <a:rPr kumimoji="0" lang="en-US" sz="29000" b="0" i="0" u="none" strike="noStrike" kern="1200" cap="none" spc="0" normalizeH="0" baseline="0" noProof="0" dirty="0" err="1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Arial Black" panose="020B0A04020102020204" pitchFamily="34" charset="0"/>
              </a:rPr>
              <a:t>a</a:t>
            </a:r>
            <a:endParaRPr lang="en-US" sz="29000" dirty="0">
              <a:solidFill>
                <a:srgbClr val="D01200"/>
              </a:solidFill>
            </a:endParaRPr>
          </a:p>
        </p:txBody>
      </p:sp>
      <p:pic>
        <p:nvPicPr>
          <p:cNvPr id="107" name="mouthdarkred">
            <a:hlinkClick r:id="" action="ppaction://media"/>
            <a:extLst>
              <a:ext uri="{FF2B5EF4-FFF2-40B4-BE49-F238E27FC236}">
                <a16:creationId xmlns:a16="http://schemas.microsoft.com/office/drawing/2014/main" id="{19A8E4EC-5012-4D2F-A503-8455EAB22908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96" end="2772.3"/>
                </p14:media>
              </p:ext>
            </p:extLst>
          </p:nvPr>
        </p:nvPicPr>
        <p:blipFill rotWithShape="1">
          <a:blip r:embed="rId6"/>
          <a:srcRect l="49132" t="21667" r="43697" b="70601"/>
          <a:stretch>
            <a:fillRect/>
          </a:stretch>
        </p:blipFill>
        <p:spPr>
          <a:xfrm rot="227999" flipH="1">
            <a:off x="8797641" y="4739497"/>
            <a:ext cx="337741" cy="204809"/>
          </a:xfrm>
          <a:prstGeom prst="rect">
            <a:avLst/>
          </a:prstGeom>
        </p:spPr>
      </p:pic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id="{EB0E800B-59B1-4BD5-AC11-079AAF5A95B2}"/>
              </a:ext>
            </a:extLst>
          </p:cNvPr>
          <p:cNvSpPr/>
          <p:nvPr/>
        </p:nvSpPr>
        <p:spPr>
          <a:xfrm>
            <a:off x="8189019" y="6495181"/>
            <a:ext cx="542256" cy="15735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Top Corners Rounded 22">
            <a:extLst>
              <a:ext uri="{FF2B5EF4-FFF2-40B4-BE49-F238E27FC236}">
                <a16:creationId xmlns:a16="http://schemas.microsoft.com/office/drawing/2014/main" id="{543D3AC1-8DA6-49A2-87EF-6E0AF6FEC880}"/>
              </a:ext>
            </a:extLst>
          </p:cNvPr>
          <p:cNvSpPr/>
          <p:nvPr/>
        </p:nvSpPr>
        <p:spPr>
          <a:xfrm>
            <a:off x="9236117" y="6435551"/>
            <a:ext cx="542256" cy="15735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ttsMP3.com_VoiceText_2025-1-6_17-37-28">
            <a:hlinkClick r:id="" action="ppaction://media"/>
            <a:extLst>
              <a:ext uri="{FF2B5EF4-FFF2-40B4-BE49-F238E27FC236}">
                <a16:creationId xmlns:a16="http://schemas.microsoft.com/office/drawing/2014/main" id="{0704E0D1-18FE-44A2-AA35-FFDC29CBD8A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88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48" fill="hold"/>
                                        <p:tgtEl>
                                          <p:spTgt spid="10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3152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hold" display="0">
                  <p:stCondLst>
                    <p:cond delay="indefinite"/>
                  </p:stCondLst>
                </p:cTn>
                <p:tgtEl>
                  <p:spTgt spid="107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10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"/>
                  </p:tgtEl>
                </p:cond>
              </p:nextCondLst>
            </p:seq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3EF185E-1B73-493E-9B93-AEBC51356AB9}"/>
              </a:ext>
            </a:extLst>
          </p:cNvPr>
          <p:cNvGrpSpPr/>
          <p:nvPr/>
        </p:nvGrpSpPr>
        <p:grpSpPr>
          <a:xfrm>
            <a:off x="870171" y="434927"/>
            <a:ext cx="4627825" cy="5935870"/>
            <a:chOff x="5610094" y="2684510"/>
            <a:chExt cx="1108250" cy="1421494"/>
          </a:xfrm>
        </p:grpSpPr>
        <p:sp>
          <p:nvSpPr>
            <p:cNvPr id="3" name="Rectangle 56">
              <a:extLst>
                <a:ext uri="{FF2B5EF4-FFF2-40B4-BE49-F238E27FC236}">
                  <a16:creationId xmlns:a16="http://schemas.microsoft.com/office/drawing/2014/main" id="{53AFE0E0-5422-41AA-B350-F8104CE43A6E}"/>
                </a:ext>
              </a:extLst>
            </p:cNvPr>
            <p:cNvSpPr/>
            <p:nvPr/>
          </p:nvSpPr>
          <p:spPr>
            <a:xfrm rot="18785527">
              <a:off x="6018036" y="2862703"/>
              <a:ext cx="664051" cy="30766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57">
              <a:extLst>
                <a:ext uri="{FF2B5EF4-FFF2-40B4-BE49-F238E27FC236}">
                  <a16:creationId xmlns:a16="http://schemas.microsoft.com/office/drawing/2014/main" id="{727A8A4C-42F7-4D38-A078-8C0634BE8E92}"/>
                </a:ext>
              </a:extLst>
            </p:cNvPr>
            <p:cNvSpPr/>
            <p:nvPr/>
          </p:nvSpPr>
          <p:spPr>
            <a:xfrm rot="21253922">
              <a:off x="6086504" y="2932029"/>
              <a:ext cx="106633" cy="403337"/>
            </a:xfrm>
            <a:custGeom>
              <a:avLst/>
              <a:gdLst>
                <a:gd name="connsiteX0" fmla="*/ 0 w 45719"/>
                <a:gd name="connsiteY0" fmla="*/ 0 h 357564"/>
                <a:gd name="connsiteX1" fmla="*/ 45719 w 45719"/>
                <a:gd name="connsiteY1" fmla="*/ 0 h 357564"/>
                <a:gd name="connsiteX2" fmla="*/ 45719 w 45719"/>
                <a:gd name="connsiteY2" fmla="*/ 357564 h 357564"/>
                <a:gd name="connsiteX3" fmla="*/ 0 w 45719"/>
                <a:gd name="connsiteY3" fmla="*/ 357564 h 357564"/>
                <a:gd name="connsiteX4" fmla="*/ 0 w 45719"/>
                <a:gd name="connsiteY4" fmla="*/ 0 h 357564"/>
                <a:gd name="connsiteX0" fmla="*/ 0 w 93054"/>
                <a:gd name="connsiteY0" fmla="*/ 0 h 357564"/>
                <a:gd name="connsiteX1" fmla="*/ 93054 w 93054"/>
                <a:gd name="connsiteY1" fmla="*/ 52649 h 357564"/>
                <a:gd name="connsiteX2" fmla="*/ 45719 w 93054"/>
                <a:gd name="connsiteY2" fmla="*/ 357564 h 357564"/>
                <a:gd name="connsiteX3" fmla="*/ 0 w 93054"/>
                <a:gd name="connsiteY3" fmla="*/ 357564 h 357564"/>
                <a:gd name="connsiteX4" fmla="*/ 0 w 93054"/>
                <a:gd name="connsiteY4" fmla="*/ 0 h 357564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80" h="352778">
                  <a:moveTo>
                    <a:pt x="67710" y="0"/>
                  </a:moveTo>
                  <a:lnTo>
                    <a:pt x="113380" y="47863"/>
                  </a:lnTo>
                  <a:cubicBezTo>
                    <a:pt x="55913" y="135718"/>
                    <a:pt x="81823" y="251140"/>
                    <a:pt x="66045" y="352778"/>
                  </a:cubicBezTo>
                  <a:lnTo>
                    <a:pt x="20326" y="352778"/>
                  </a:lnTo>
                  <a:cubicBezTo>
                    <a:pt x="36121" y="235185"/>
                    <a:pt x="-60848" y="96629"/>
                    <a:pt x="67710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55">
              <a:extLst>
                <a:ext uri="{FF2B5EF4-FFF2-40B4-BE49-F238E27FC236}">
                  <a16:creationId xmlns:a16="http://schemas.microsoft.com/office/drawing/2014/main" id="{65C7FC93-2EC0-4DD7-9597-671EAB470D67}"/>
                </a:ext>
              </a:extLst>
            </p:cNvPr>
            <p:cNvSpPr/>
            <p:nvPr/>
          </p:nvSpPr>
          <p:spPr>
            <a:xfrm>
              <a:off x="5610094" y="3228363"/>
              <a:ext cx="1108250" cy="877641"/>
            </a:xfrm>
            <a:custGeom>
              <a:avLst/>
              <a:gdLst>
                <a:gd name="connsiteX0" fmla="*/ 0 w 556086"/>
                <a:gd name="connsiteY0" fmla="*/ 0 h 723900"/>
                <a:gd name="connsiteX1" fmla="*/ 556086 w 556086"/>
                <a:gd name="connsiteY1" fmla="*/ 0 h 723900"/>
                <a:gd name="connsiteX2" fmla="*/ 556086 w 556086"/>
                <a:gd name="connsiteY2" fmla="*/ 723900 h 723900"/>
                <a:gd name="connsiteX3" fmla="*/ 0 w 556086"/>
                <a:gd name="connsiteY3" fmla="*/ 723900 h 723900"/>
                <a:gd name="connsiteX4" fmla="*/ 0 w 556086"/>
                <a:gd name="connsiteY4" fmla="*/ 0 h 723900"/>
                <a:gd name="connsiteX0" fmla="*/ 0 w 556086"/>
                <a:gd name="connsiteY0" fmla="*/ 0 h 790575"/>
                <a:gd name="connsiteX1" fmla="*/ 556086 w 556086"/>
                <a:gd name="connsiteY1" fmla="*/ 0 h 790575"/>
                <a:gd name="connsiteX2" fmla="*/ 546561 w 556086"/>
                <a:gd name="connsiteY2" fmla="*/ 790575 h 790575"/>
                <a:gd name="connsiteX3" fmla="*/ 0 w 556086"/>
                <a:gd name="connsiteY3" fmla="*/ 723900 h 790575"/>
                <a:gd name="connsiteX4" fmla="*/ 0 w 556086"/>
                <a:gd name="connsiteY4" fmla="*/ 0 h 790575"/>
                <a:gd name="connsiteX0" fmla="*/ 28575 w 584661"/>
                <a:gd name="connsiteY0" fmla="*/ 0 h 790575"/>
                <a:gd name="connsiteX1" fmla="*/ 584661 w 584661"/>
                <a:gd name="connsiteY1" fmla="*/ 0 h 790575"/>
                <a:gd name="connsiteX2" fmla="*/ 575136 w 584661"/>
                <a:gd name="connsiteY2" fmla="*/ 790575 h 790575"/>
                <a:gd name="connsiteX3" fmla="*/ 0 w 584661"/>
                <a:gd name="connsiteY3" fmla="*/ 766762 h 790575"/>
                <a:gd name="connsiteX4" fmla="*/ 28575 w 584661"/>
                <a:gd name="connsiteY4" fmla="*/ 0 h 790575"/>
                <a:gd name="connsiteX0" fmla="*/ 9525 w 584661"/>
                <a:gd name="connsiteY0" fmla="*/ 0 h 857250"/>
                <a:gd name="connsiteX1" fmla="*/ 584661 w 584661"/>
                <a:gd name="connsiteY1" fmla="*/ 66675 h 857250"/>
                <a:gd name="connsiteX2" fmla="*/ 575136 w 584661"/>
                <a:gd name="connsiteY2" fmla="*/ 857250 h 857250"/>
                <a:gd name="connsiteX3" fmla="*/ 0 w 584661"/>
                <a:gd name="connsiteY3" fmla="*/ 833437 h 857250"/>
                <a:gd name="connsiteX4" fmla="*/ 9525 w 584661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4187"/>
                <a:gd name="connsiteY0" fmla="*/ 4762 h 862012"/>
                <a:gd name="connsiteX1" fmla="*/ 594187 w 594187"/>
                <a:gd name="connsiteY1" fmla="*/ 0 h 862012"/>
                <a:gd name="connsiteX2" fmla="*/ 575136 w 594187"/>
                <a:gd name="connsiteY2" fmla="*/ 862012 h 862012"/>
                <a:gd name="connsiteX3" fmla="*/ 0 w 594187"/>
                <a:gd name="connsiteY3" fmla="*/ 838199 h 862012"/>
                <a:gd name="connsiteX4" fmla="*/ 9525 w 594187"/>
                <a:gd name="connsiteY4" fmla="*/ 4762 h 862012"/>
                <a:gd name="connsiteX0" fmla="*/ 9525 w 827076"/>
                <a:gd name="connsiteY0" fmla="*/ 4762 h 862012"/>
                <a:gd name="connsiteX1" fmla="*/ 594187 w 827076"/>
                <a:gd name="connsiteY1" fmla="*/ 0 h 862012"/>
                <a:gd name="connsiteX2" fmla="*/ 575136 w 827076"/>
                <a:gd name="connsiteY2" fmla="*/ 862012 h 862012"/>
                <a:gd name="connsiteX3" fmla="*/ 0 w 827076"/>
                <a:gd name="connsiteY3" fmla="*/ 838199 h 862012"/>
                <a:gd name="connsiteX4" fmla="*/ 9525 w 827076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207450 w 1071999"/>
                <a:gd name="connsiteY0" fmla="*/ 4762 h 862012"/>
                <a:gd name="connsiteX1" fmla="*/ 792112 w 1071999"/>
                <a:gd name="connsiteY1" fmla="*/ 0 h 862012"/>
                <a:gd name="connsiteX2" fmla="*/ 773061 w 1071999"/>
                <a:gd name="connsiteY2" fmla="*/ 862012 h 862012"/>
                <a:gd name="connsiteX3" fmla="*/ 197925 w 1071999"/>
                <a:gd name="connsiteY3" fmla="*/ 838199 h 862012"/>
                <a:gd name="connsiteX4" fmla="*/ 207450 w 1071999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916355"/>
                <a:gd name="connsiteX1" fmla="*/ 844930 w 1124817"/>
                <a:gd name="connsiteY1" fmla="*/ 0 h 916355"/>
                <a:gd name="connsiteX2" fmla="*/ 825879 w 1124817"/>
                <a:gd name="connsiteY2" fmla="*/ 862012 h 916355"/>
                <a:gd name="connsiteX3" fmla="*/ 543056 w 1124817"/>
                <a:gd name="connsiteY3" fmla="*/ 819150 h 916355"/>
                <a:gd name="connsiteX4" fmla="*/ 250743 w 1124817"/>
                <a:gd name="connsiteY4" fmla="*/ 838199 h 916355"/>
                <a:gd name="connsiteX5" fmla="*/ 260268 w 1124817"/>
                <a:gd name="connsiteY5" fmla="*/ 4762 h 916355"/>
                <a:gd name="connsiteX0" fmla="*/ 260268 w 1124817"/>
                <a:gd name="connsiteY0" fmla="*/ 4762 h 895643"/>
                <a:gd name="connsiteX1" fmla="*/ 844930 w 1124817"/>
                <a:gd name="connsiteY1" fmla="*/ 0 h 895643"/>
                <a:gd name="connsiteX2" fmla="*/ 825879 w 1124817"/>
                <a:gd name="connsiteY2" fmla="*/ 862012 h 895643"/>
                <a:gd name="connsiteX3" fmla="*/ 543056 w 1124817"/>
                <a:gd name="connsiteY3" fmla="*/ 819150 h 895643"/>
                <a:gd name="connsiteX4" fmla="*/ 250743 w 1124817"/>
                <a:gd name="connsiteY4" fmla="*/ 838199 h 895643"/>
                <a:gd name="connsiteX5" fmla="*/ 260268 w 1124817"/>
                <a:gd name="connsiteY5" fmla="*/ 4762 h 895643"/>
                <a:gd name="connsiteX0" fmla="*/ 260268 w 1124817"/>
                <a:gd name="connsiteY0" fmla="*/ 4762 h 872265"/>
                <a:gd name="connsiteX1" fmla="*/ 844930 w 1124817"/>
                <a:gd name="connsiteY1" fmla="*/ 0 h 872265"/>
                <a:gd name="connsiteX2" fmla="*/ 825879 w 1124817"/>
                <a:gd name="connsiteY2" fmla="*/ 862012 h 872265"/>
                <a:gd name="connsiteX3" fmla="*/ 543056 w 1124817"/>
                <a:gd name="connsiteY3" fmla="*/ 819150 h 872265"/>
                <a:gd name="connsiteX4" fmla="*/ 250743 w 1124817"/>
                <a:gd name="connsiteY4" fmla="*/ 838199 h 872265"/>
                <a:gd name="connsiteX5" fmla="*/ 260268 w 1124817"/>
                <a:gd name="connsiteY5" fmla="*/ 4762 h 872265"/>
                <a:gd name="connsiteX0" fmla="*/ 260268 w 1099988"/>
                <a:gd name="connsiteY0" fmla="*/ 4762 h 872265"/>
                <a:gd name="connsiteX1" fmla="*/ 844930 w 1099988"/>
                <a:gd name="connsiteY1" fmla="*/ 0 h 872265"/>
                <a:gd name="connsiteX2" fmla="*/ 825879 w 1099988"/>
                <a:gd name="connsiteY2" fmla="*/ 862012 h 872265"/>
                <a:gd name="connsiteX3" fmla="*/ 543056 w 1099988"/>
                <a:gd name="connsiteY3" fmla="*/ 819150 h 872265"/>
                <a:gd name="connsiteX4" fmla="*/ 250743 w 1099988"/>
                <a:gd name="connsiteY4" fmla="*/ 838199 h 872265"/>
                <a:gd name="connsiteX5" fmla="*/ 260268 w 1099988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53160 h 920663"/>
                <a:gd name="connsiteX1" fmla="*/ 543056 w 1108250"/>
                <a:gd name="connsiteY1" fmla="*/ 110310 h 920663"/>
                <a:gd name="connsiteX2" fmla="*/ 844930 w 1108250"/>
                <a:gd name="connsiteY2" fmla="*/ 48398 h 920663"/>
                <a:gd name="connsiteX3" fmla="*/ 825879 w 1108250"/>
                <a:gd name="connsiteY3" fmla="*/ 910410 h 920663"/>
                <a:gd name="connsiteX4" fmla="*/ 543056 w 1108250"/>
                <a:gd name="connsiteY4" fmla="*/ 867548 h 920663"/>
                <a:gd name="connsiteX5" fmla="*/ 250743 w 1108250"/>
                <a:gd name="connsiteY5" fmla="*/ 886597 h 920663"/>
                <a:gd name="connsiteX6" fmla="*/ 260268 w 1108250"/>
                <a:gd name="connsiteY6" fmla="*/ 53160 h 920663"/>
                <a:gd name="connsiteX0" fmla="*/ 260268 w 1108250"/>
                <a:gd name="connsiteY0" fmla="*/ 47259 h 914762"/>
                <a:gd name="connsiteX1" fmla="*/ 543056 w 1108250"/>
                <a:gd name="connsiteY1" fmla="*/ 104409 h 914762"/>
                <a:gd name="connsiteX2" fmla="*/ 844930 w 1108250"/>
                <a:gd name="connsiteY2" fmla="*/ 42497 h 914762"/>
                <a:gd name="connsiteX3" fmla="*/ 825879 w 1108250"/>
                <a:gd name="connsiteY3" fmla="*/ 904509 h 914762"/>
                <a:gd name="connsiteX4" fmla="*/ 543056 w 1108250"/>
                <a:gd name="connsiteY4" fmla="*/ 861647 h 914762"/>
                <a:gd name="connsiteX5" fmla="*/ 250743 w 1108250"/>
                <a:gd name="connsiteY5" fmla="*/ 880696 h 914762"/>
                <a:gd name="connsiteX6" fmla="*/ 260268 w 1108250"/>
                <a:gd name="connsiteY6" fmla="*/ 47259 h 914762"/>
                <a:gd name="connsiteX0" fmla="*/ 260268 w 1108250"/>
                <a:gd name="connsiteY0" fmla="*/ 10138 h 877641"/>
                <a:gd name="connsiteX1" fmla="*/ 543056 w 1108250"/>
                <a:gd name="connsiteY1" fmla="*/ 67288 h 877641"/>
                <a:gd name="connsiteX2" fmla="*/ 844930 w 1108250"/>
                <a:gd name="connsiteY2" fmla="*/ 5376 h 877641"/>
                <a:gd name="connsiteX3" fmla="*/ 825879 w 1108250"/>
                <a:gd name="connsiteY3" fmla="*/ 867388 h 877641"/>
                <a:gd name="connsiteX4" fmla="*/ 543056 w 1108250"/>
                <a:gd name="connsiteY4" fmla="*/ 824526 h 877641"/>
                <a:gd name="connsiteX5" fmla="*/ 250743 w 1108250"/>
                <a:gd name="connsiteY5" fmla="*/ 843575 h 877641"/>
                <a:gd name="connsiteX6" fmla="*/ 260268 w 1108250"/>
                <a:gd name="connsiteY6" fmla="*/ 10138 h 87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8250" h="877641">
                  <a:moveTo>
                    <a:pt x="260268" y="10138"/>
                  </a:moveTo>
                  <a:cubicBezTo>
                    <a:pt x="451068" y="-23199"/>
                    <a:pt x="445612" y="68082"/>
                    <a:pt x="543056" y="67288"/>
                  </a:cubicBezTo>
                  <a:cubicBezTo>
                    <a:pt x="640500" y="66494"/>
                    <a:pt x="754137" y="-22405"/>
                    <a:pt x="844930" y="5376"/>
                  </a:cubicBezTo>
                  <a:cubicBezTo>
                    <a:pt x="1338643" y="149838"/>
                    <a:pt x="1022729" y="780076"/>
                    <a:pt x="825879" y="867388"/>
                  </a:cubicBezTo>
                  <a:cubicBezTo>
                    <a:pt x="747786" y="904694"/>
                    <a:pt x="638912" y="828495"/>
                    <a:pt x="543056" y="824526"/>
                  </a:cubicBezTo>
                  <a:cubicBezTo>
                    <a:pt x="447200" y="820557"/>
                    <a:pt x="327244" y="918188"/>
                    <a:pt x="250743" y="843575"/>
                  </a:cubicBezTo>
                  <a:cubicBezTo>
                    <a:pt x="-198520" y="527663"/>
                    <a:pt x="52305" y="2200"/>
                    <a:pt x="260268" y="10138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83000">
                  <a:srgbClr val="D01200"/>
                </a:gs>
              </a:gsLst>
              <a:lin ang="12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DE6D08-8EAB-4CB8-85A6-869AB6902CD4}"/>
              </a:ext>
            </a:extLst>
          </p:cNvPr>
          <p:cNvCxnSpPr>
            <a:cxnSpLocks/>
            <a:stCxn id="3" idx="0"/>
            <a:endCxn id="3" idx="1"/>
          </p:cNvCxnSpPr>
          <p:nvPr/>
        </p:nvCxnSpPr>
        <p:spPr>
          <a:xfrm flipV="1">
            <a:off x="3169257" y="703685"/>
            <a:ext cx="1625578" cy="2276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4552C0-1543-43B7-AC39-32C628EEB5F4}"/>
              </a:ext>
            </a:extLst>
          </p:cNvPr>
          <p:cNvSpPr txBox="1"/>
          <p:nvPr/>
        </p:nvSpPr>
        <p:spPr>
          <a:xfrm>
            <a:off x="4794835" y="-7496"/>
            <a:ext cx="900604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0" b="0" i="0" u="none" strike="noStrike" kern="120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</a:t>
            </a:r>
            <a:r>
              <a:rPr lang="en-US" sz="18000" dirty="0" err="1">
                <a:latin typeface="Arial Black" panose="020B0A04020102020204" pitchFamily="34" charset="0"/>
              </a:rPr>
              <a:t>pple</a:t>
            </a:r>
            <a:endParaRPr lang="en-US" sz="18000" dirty="0">
              <a:solidFill>
                <a:srgbClr val="ED7D31"/>
              </a:solidFill>
            </a:endParaRPr>
          </a:p>
        </p:txBody>
      </p:sp>
      <p:pic>
        <p:nvPicPr>
          <p:cNvPr id="14" name="ttsMP3.com_VoiceText_2025-1-6_19-34-1">
            <a:hlinkClick r:id="" action="ppaction://media"/>
            <a:extLst>
              <a:ext uri="{FF2B5EF4-FFF2-40B4-BE49-F238E27FC236}">
                <a16:creationId xmlns:a16="http://schemas.microsoft.com/office/drawing/2014/main" id="{C8F40DD0-36CF-4F45-96EF-3FBF2B192BD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73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76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A48D97B-1446-435B-A415-2704CE670380}"/>
              </a:ext>
            </a:extLst>
          </p:cNvPr>
          <p:cNvGrpSpPr/>
          <p:nvPr/>
        </p:nvGrpSpPr>
        <p:grpSpPr>
          <a:xfrm>
            <a:off x="3050067" y="1920547"/>
            <a:ext cx="8774878" cy="5676900"/>
            <a:chOff x="1994760" y="1651922"/>
            <a:chExt cx="3882972" cy="2512086"/>
          </a:xfrm>
        </p:grpSpPr>
        <p:sp>
          <p:nvSpPr>
            <p:cNvPr id="3" name="Arc 2">
              <a:extLst>
                <a:ext uri="{FF2B5EF4-FFF2-40B4-BE49-F238E27FC236}">
                  <a16:creationId xmlns:a16="http://schemas.microsoft.com/office/drawing/2014/main" id="{3546E771-3663-4BCF-ADCF-40B850BCAB6C}"/>
                </a:ext>
              </a:extLst>
            </p:cNvPr>
            <p:cNvSpPr/>
            <p:nvPr/>
          </p:nvSpPr>
          <p:spPr>
            <a:xfrm>
              <a:off x="3074836" y="3120886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BACD33D8-AAEE-4D3E-BE46-E6384DBF27D3}"/>
                </a:ext>
              </a:extLst>
            </p:cNvPr>
            <p:cNvSpPr/>
            <p:nvPr/>
          </p:nvSpPr>
          <p:spPr>
            <a:xfrm>
              <a:off x="3405437" y="3129072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0B1375CD-5D4A-4A36-BA08-16BE2FD606BE}"/>
                </a:ext>
              </a:extLst>
            </p:cNvPr>
            <p:cNvSpPr/>
            <p:nvPr/>
          </p:nvSpPr>
          <p:spPr>
            <a:xfrm>
              <a:off x="4016541" y="3249608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7FBCE5-EDF2-4F4E-9F23-D4B7A955ADC4}"/>
                </a:ext>
              </a:extLst>
            </p:cNvPr>
            <p:cNvSpPr/>
            <p:nvPr/>
          </p:nvSpPr>
          <p:spPr>
            <a:xfrm rot="20771261">
              <a:off x="4105669" y="2503868"/>
              <a:ext cx="1772063" cy="93664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0A74057-B846-488B-829B-CA6F9B60EFD5}"/>
                </a:ext>
              </a:extLst>
            </p:cNvPr>
            <p:cNvSpPr/>
            <p:nvPr/>
          </p:nvSpPr>
          <p:spPr>
            <a:xfrm>
              <a:off x="3488632" y="2812773"/>
              <a:ext cx="868019" cy="61622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A9BDCE8-9171-4BE7-8227-C020541D8A6A}"/>
                </a:ext>
              </a:extLst>
            </p:cNvPr>
            <p:cNvSpPr/>
            <p:nvPr/>
          </p:nvSpPr>
          <p:spPr>
            <a:xfrm>
              <a:off x="2584173" y="2120348"/>
              <a:ext cx="1338469" cy="107342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0589EAC9-DEC7-4C04-8811-EF132C811B38}"/>
                </a:ext>
              </a:extLst>
            </p:cNvPr>
            <p:cNvSpPr/>
            <p:nvPr/>
          </p:nvSpPr>
          <p:spPr>
            <a:xfrm>
              <a:off x="4275930" y="3238501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6CCFC143-4AFD-41F4-9100-55F5A19738D5}"/>
                </a:ext>
              </a:extLst>
            </p:cNvPr>
            <p:cNvSpPr/>
            <p:nvPr/>
          </p:nvSpPr>
          <p:spPr>
            <a:xfrm>
              <a:off x="3564945" y="3236051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EFCE8A06-F8A7-4906-B05D-CAA458E4D61D}"/>
                </a:ext>
              </a:extLst>
            </p:cNvPr>
            <p:cNvSpPr/>
            <p:nvPr/>
          </p:nvSpPr>
          <p:spPr>
            <a:xfrm>
              <a:off x="3209096" y="3217744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59CE496C-2EA8-4EC3-873B-7AB46162530C}"/>
                </a:ext>
              </a:extLst>
            </p:cNvPr>
            <p:cNvSpPr/>
            <p:nvPr/>
          </p:nvSpPr>
          <p:spPr>
            <a:xfrm flipH="1">
              <a:off x="3509839" y="1723319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45D5632F-8681-4A4C-8DC0-E13010860E8E}"/>
                </a:ext>
              </a:extLst>
            </p:cNvPr>
            <p:cNvSpPr/>
            <p:nvPr/>
          </p:nvSpPr>
          <p:spPr>
            <a:xfrm>
              <a:off x="1994760" y="1776595"/>
              <a:ext cx="914400" cy="9144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7A39526-4907-4BA0-BEB1-34C389C0172F}"/>
                </a:ext>
              </a:extLst>
            </p:cNvPr>
            <p:cNvSpPr/>
            <p:nvPr/>
          </p:nvSpPr>
          <p:spPr>
            <a:xfrm flipH="1">
              <a:off x="3862637" y="1651922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8B19A0C-3AE6-4B4D-9D53-985CE53BFB66}"/>
                </a:ext>
              </a:extLst>
            </p:cNvPr>
            <p:cNvSpPr/>
            <p:nvPr/>
          </p:nvSpPr>
          <p:spPr>
            <a:xfrm flipH="1">
              <a:off x="2376657" y="1658546"/>
              <a:ext cx="207848" cy="16669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445BB75-9FD2-49FB-8E48-C6D320E7BEB7}"/>
                </a:ext>
              </a:extLst>
            </p:cNvPr>
            <p:cNvSpPr/>
            <p:nvPr/>
          </p:nvSpPr>
          <p:spPr>
            <a:xfrm flipH="1">
              <a:off x="3900608" y="3568664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A0B0711-03E5-4444-B330-6B755F0366E5}"/>
                </a:ext>
              </a:extLst>
            </p:cNvPr>
            <p:cNvSpPr/>
            <p:nvPr/>
          </p:nvSpPr>
          <p:spPr>
            <a:xfrm flipH="1">
              <a:off x="4086076" y="3609063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C512824-8151-4CD5-AB3C-673DFE171529}"/>
                </a:ext>
              </a:extLst>
            </p:cNvPr>
            <p:cNvSpPr/>
            <p:nvPr/>
          </p:nvSpPr>
          <p:spPr>
            <a:xfrm flipH="1">
              <a:off x="4257756" y="3533233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4A4D672-C2BA-4CA0-911E-AB987BC8FDA9}"/>
                </a:ext>
              </a:extLst>
            </p:cNvPr>
            <p:cNvSpPr/>
            <p:nvPr/>
          </p:nvSpPr>
          <p:spPr>
            <a:xfrm flipH="1">
              <a:off x="4429062" y="3625512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2E74CB9-F985-425D-881C-671606F85C5A}"/>
                </a:ext>
              </a:extLst>
            </p:cNvPr>
            <p:cNvSpPr/>
            <p:nvPr/>
          </p:nvSpPr>
          <p:spPr>
            <a:xfrm flipH="1">
              <a:off x="4863775" y="3652133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B308E40-8DCD-449A-B5C4-FD4403D4DDAE}"/>
                </a:ext>
              </a:extLst>
            </p:cNvPr>
            <p:cNvSpPr/>
            <p:nvPr/>
          </p:nvSpPr>
          <p:spPr>
            <a:xfrm flipH="1">
              <a:off x="5141241" y="3638501"/>
              <a:ext cx="154772" cy="8970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CF01615C-0942-469C-9667-24EC84F57E77}"/>
                </a:ext>
              </a:extLst>
            </p:cNvPr>
            <p:cNvSpPr/>
            <p:nvPr/>
          </p:nvSpPr>
          <p:spPr>
            <a:xfrm rot="2611023" flipH="1">
              <a:off x="3313639" y="2368503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6F0D53AF-DD18-48E0-89D0-A300285CDFFE}"/>
                </a:ext>
              </a:extLst>
            </p:cNvPr>
            <p:cNvSpPr/>
            <p:nvPr/>
          </p:nvSpPr>
          <p:spPr>
            <a:xfrm rot="2611023" flipH="1">
              <a:off x="2893562" y="2368504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6C4A855-399D-478E-AFD6-19CB58FC44A7}"/>
                </a:ext>
              </a:extLst>
            </p:cNvPr>
            <p:cNvSpPr/>
            <p:nvPr/>
          </p:nvSpPr>
          <p:spPr>
            <a:xfrm flipH="1">
              <a:off x="3359110" y="2487630"/>
              <a:ext cx="295734" cy="2371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9BE471A-9534-480F-BC80-88FC2F02CACA}"/>
                </a:ext>
              </a:extLst>
            </p:cNvPr>
            <p:cNvSpPr/>
            <p:nvPr/>
          </p:nvSpPr>
          <p:spPr>
            <a:xfrm flipH="1">
              <a:off x="3495829" y="2510181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9C33E63-FFB5-44C3-92C3-6A19B5ABF106}"/>
                </a:ext>
              </a:extLst>
            </p:cNvPr>
            <p:cNvSpPr/>
            <p:nvPr/>
          </p:nvSpPr>
          <p:spPr>
            <a:xfrm flipV="1">
              <a:off x="3538186" y="2546373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2BB0A1F-046D-4265-8A57-58D106D85E45}"/>
                </a:ext>
              </a:extLst>
            </p:cNvPr>
            <p:cNvSpPr/>
            <p:nvPr/>
          </p:nvSpPr>
          <p:spPr>
            <a:xfrm rot="5400000">
              <a:off x="3548596" y="2643154"/>
              <a:ext cx="71641" cy="34788"/>
            </a:xfrm>
            <a:custGeom>
              <a:avLst/>
              <a:gdLst>
                <a:gd name="connsiteX0" fmla="*/ 0 w 71641"/>
                <a:gd name="connsiteY0" fmla="*/ 34788 h 34788"/>
                <a:gd name="connsiteX1" fmla="*/ 9976 w 71641"/>
                <a:gd name="connsiteY1" fmla="*/ 10705 h 34788"/>
                <a:gd name="connsiteX2" fmla="*/ 35821 w 71641"/>
                <a:gd name="connsiteY2" fmla="*/ 0 h 34788"/>
                <a:gd name="connsiteX3" fmla="*/ 61666 w 71641"/>
                <a:gd name="connsiteY3" fmla="*/ 10705 h 34788"/>
                <a:gd name="connsiteX4" fmla="*/ 71641 w 71641"/>
                <a:gd name="connsiteY4" fmla="*/ 34788 h 34788"/>
                <a:gd name="connsiteX5" fmla="*/ 0 w 71641"/>
                <a:gd name="connsiteY5" fmla="*/ 34788 h 3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41" h="34788">
                  <a:moveTo>
                    <a:pt x="0" y="34788"/>
                  </a:moveTo>
                  <a:lnTo>
                    <a:pt x="9976" y="10705"/>
                  </a:lnTo>
                  <a:cubicBezTo>
                    <a:pt x="16590" y="4091"/>
                    <a:pt x="25728" y="0"/>
                    <a:pt x="35821" y="0"/>
                  </a:cubicBezTo>
                  <a:cubicBezTo>
                    <a:pt x="45914" y="0"/>
                    <a:pt x="55051" y="4091"/>
                    <a:pt x="61666" y="10705"/>
                  </a:cubicBezTo>
                  <a:lnTo>
                    <a:pt x="71641" y="34788"/>
                  </a:lnTo>
                  <a:lnTo>
                    <a:pt x="0" y="347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BCD55EF-59CB-435E-AE9F-2649D76ECE39}"/>
                </a:ext>
              </a:extLst>
            </p:cNvPr>
            <p:cNvSpPr/>
            <p:nvPr/>
          </p:nvSpPr>
          <p:spPr>
            <a:xfrm flipH="1">
              <a:off x="2889509" y="2495591"/>
              <a:ext cx="295734" cy="23717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0D555AA-D382-49CD-814A-13E54B537A0C}"/>
                </a:ext>
              </a:extLst>
            </p:cNvPr>
            <p:cNvSpPr/>
            <p:nvPr/>
          </p:nvSpPr>
          <p:spPr>
            <a:xfrm flipH="1">
              <a:off x="3026228" y="2518142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0D732C7-0779-4646-A6A2-26EE454206D4}"/>
                </a:ext>
              </a:extLst>
            </p:cNvPr>
            <p:cNvSpPr/>
            <p:nvPr/>
          </p:nvSpPr>
          <p:spPr>
            <a:xfrm flipV="1">
              <a:off x="3068585" y="2554334"/>
              <a:ext cx="73099" cy="730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15FDB2D-D7A5-4208-9003-288083E2C9ED}"/>
                </a:ext>
              </a:extLst>
            </p:cNvPr>
            <p:cNvSpPr/>
            <p:nvPr/>
          </p:nvSpPr>
          <p:spPr>
            <a:xfrm rot="5400000">
              <a:off x="3078995" y="2651115"/>
              <a:ext cx="71641" cy="34788"/>
            </a:xfrm>
            <a:custGeom>
              <a:avLst/>
              <a:gdLst>
                <a:gd name="connsiteX0" fmla="*/ 0 w 71641"/>
                <a:gd name="connsiteY0" fmla="*/ 34788 h 34788"/>
                <a:gd name="connsiteX1" fmla="*/ 9976 w 71641"/>
                <a:gd name="connsiteY1" fmla="*/ 10705 h 34788"/>
                <a:gd name="connsiteX2" fmla="*/ 35821 w 71641"/>
                <a:gd name="connsiteY2" fmla="*/ 0 h 34788"/>
                <a:gd name="connsiteX3" fmla="*/ 61666 w 71641"/>
                <a:gd name="connsiteY3" fmla="*/ 10705 h 34788"/>
                <a:gd name="connsiteX4" fmla="*/ 71641 w 71641"/>
                <a:gd name="connsiteY4" fmla="*/ 34788 h 34788"/>
                <a:gd name="connsiteX5" fmla="*/ 0 w 71641"/>
                <a:gd name="connsiteY5" fmla="*/ 34788 h 3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41" h="34788">
                  <a:moveTo>
                    <a:pt x="0" y="34788"/>
                  </a:moveTo>
                  <a:lnTo>
                    <a:pt x="9976" y="10705"/>
                  </a:lnTo>
                  <a:cubicBezTo>
                    <a:pt x="16590" y="4091"/>
                    <a:pt x="25728" y="0"/>
                    <a:pt x="35821" y="0"/>
                  </a:cubicBezTo>
                  <a:cubicBezTo>
                    <a:pt x="45914" y="0"/>
                    <a:pt x="55051" y="4091"/>
                    <a:pt x="61666" y="10705"/>
                  </a:cubicBezTo>
                  <a:lnTo>
                    <a:pt x="71641" y="34788"/>
                  </a:lnTo>
                  <a:lnTo>
                    <a:pt x="0" y="347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F5D83D28-8AC5-442E-8701-7D9927D45F20}"/>
                </a:ext>
              </a:extLst>
            </p:cNvPr>
            <p:cNvSpPr/>
            <p:nvPr/>
          </p:nvSpPr>
          <p:spPr>
            <a:xfrm rot="2611023" flipV="1">
              <a:off x="3104821" y="2608999"/>
              <a:ext cx="302735" cy="302735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43ED43F-0116-42C4-8513-65E34A16B8AB}"/>
              </a:ext>
            </a:extLst>
          </p:cNvPr>
          <p:cNvSpPr txBox="1"/>
          <p:nvPr/>
        </p:nvSpPr>
        <p:spPr>
          <a:xfrm>
            <a:off x="183148" y="-385922"/>
            <a:ext cx="72543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</a:t>
            </a:r>
            <a:r>
              <a:rPr kumimoji="0" lang="en-US" sz="18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nt</a:t>
            </a:r>
            <a:endParaRPr lang="en-US" sz="18000" dirty="0"/>
          </a:p>
        </p:txBody>
      </p:sp>
      <p:pic>
        <p:nvPicPr>
          <p:cNvPr id="34" name="ttsMP3.com_VoiceText_2025-1-6_19-35-30">
            <a:hlinkClick r:id="" action="ppaction://media"/>
            <a:extLst>
              <a:ext uri="{FF2B5EF4-FFF2-40B4-BE49-F238E27FC236}">
                <a16:creationId xmlns:a16="http://schemas.microsoft.com/office/drawing/2014/main" id="{165A9F91-54FB-495A-A931-BD7DE3F3CA5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07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76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E3BD719-9461-46D3-A7A9-2457A26F7768}"/>
              </a:ext>
            </a:extLst>
          </p:cNvPr>
          <p:cNvGrpSpPr/>
          <p:nvPr/>
        </p:nvGrpSpPr>
        <p:grpSpPr>
          <a:xfrm flipH="1">
            <a:off x="2529947" y="1844441"/>
            <a:ext cx="7132106" cy="4032312"/>
            <a:chOff x="2773894" y="1201971"/>
            <a:chExt cx="8219481" cy="4647087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18851F8-D1F0-4095-858D-CDD69BEE24AD}"/>
                </a:ext>
              </a:extLst>
            </p:cNvPr>
            <p:cNvSpPr/>
            <p:nvPr/>
          </p:nvSpPr>
          <p:spPr>
            <a:xfrm rot="679763">
              <a:off x="10391417" y="2549111"/>
              <a:ext cx="601958" cy="9954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17E3075-CEBB-44EE-A4F5-D3217472D9C6}"/>
                </a:ext>
              </a:extLst>
            </p:cNvPr>
            <p:cNvSpPr/>
            <p:nvPr/>
          </p:nvSpPr>
          <p:spPr>
            <a:xfrm rot="17487813">
              <a:off x="10226065" y="2209953"/>
              <a:ext cx="601958" cy="99542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0829C75-9CCE-4314-85DD-E982B03E12A2}"/>
                </a:ext>
              </a:extLst>
            </p:cNvPr>
            <p:cNvSpPr/>
            <p:nvPr/>
          </p:nvSpPr>
          <p:spPr>
            <a:xfrm>
              <a:off x="6240994" y="2017572"/>
              <a:ext cx="998807" cy="4373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0F8FDA8-C21F-498D-B7CA-B87067C25355}"/>
                </a:ext>
              </a:extLst>
            </p:cNvPr>
            <p:cNvSpPr/>
            <p:nvPr/>
          </p:nvSpPr>
          <p:spPr>
            <a:xfrm rot="20662578">
              <a:off x="3339452" y="2400514"/>
              <a:ext cx="7148345" cy="1673008"/>
            </a:xfrm>
            <a:custGeom>
              <a:avLst/>
              <a:gdLst>
                <a:gd name="connsiteX0" fmla="*/ 0 w 6439059"/>
                <a:gd name="connsiteY0" fmla="*/ 677181 h 1354362"/>
                <a:gd name="connsiteX1" fmla="*/ 3219530 w 6439059"/>
                <a:gd name="connsiteY1" fmla="*/ 0 h 1354362"/>
                <a:gd name="connsiteX2" fmla="*/ 6439060 w 6439059"/>
                <a:gd name="connsiteY2" fmla="*/ 677181 h 1354362"/>
                <a:gd name="connsiteX3" fmla="*/ 3219530 w 6439059"/>
                <a:gd name="connsiteY3" fmla="*/ 1354362 h 1354362"/>
                <a:gd name="connsiteX4" fmla="*/ 0 w 6439059"/>
                <a:gd name="connsiteY4" fmla="*/ 677181 h 1354362"/>
                <a:gd name="connsiteX0" fmla="*/ 0 w 6464784"/>
                <a:gd name="connsiteY0" fmla="*/ 1003669 h 1680850"/>
                <a:gd name="connsiteX1" fmla="*/ 3219530 w 6464784"/>
                <a:gd name="connsiteY1" fmla="*/ 326488 h 1680850"/>
                <a:gd name="connsiteX2" fmla="*/ 4778004 w 6464784"/>
                <a:gd name="connsiteY2" fmla="*/ 28462 h 1680850"/>
                <a:gd name="connsiteX3" fmla="*/ 6439060 w 6464784"/>
                <a:gd name="connsiteY3" fmla="*/ 1003669 h 1680850"/>
                <a:gd name="connsiteX4" fmla="*/ 3219530 w 6464784"/>
                <a:gd name="connsiteY4" fmla="*/ 1680850 h 1680850"/>
                <a:gd name="connsiteX5" fmla="*/ 0 w 6464784"/>
                <a:gd name="connsiteY5" fmla="*/ 1003669 h 1680850"/>
                <a:gd name="connsiteX0" fmla="*/ 58280 w 6523064"/>
                <a:gd name="connsiteY0" fmla="*/ 1036954 h 1714135"/>
                <a:gd name="connsiteX1" fmla="*/ 1474606 w 6523064"/>
                <a:gd name="connsiteY1" fmla="*/ 158812 h 1714135"/>
                <a:gd name="connsiteX2" fmla="*/ 4836284 w 6523064"/>
                <a:gd name="connsiteY2" fmla="*/ 61747 h 1714135"/>
                <a:gd name="connsiteX3" fmla="*/ 6497340 w 6523064"/>
                <a:gd name="connsiteY3" fmla="*/ 1036954 h 1714135"/>
                <a:gd name="connsiteX4" fmla="*/ 3277810 w 6523064"/>
                <a:gd name="connsiteY4" fmla="*/ 1714135 h 1714135"/>
                <a:gd name="connsiteX5" fmla="*/ 58280 w 6523064"/>
                <a:gd name="connsiteY5" fmla="*/ 1036954 h 1714135"/>
                <a:gd name="connsiteX0" fmla="*/ 41231 w 7094649"/>
                <a:gd name="connsiteY0" fmla="*/ 579340 h 1704987"/>
                <a:gd name="connsiteX1" fmla="*/ 2046191 w 7094649"/>
                <a:gd name="connsiteY1" fmla="*/ 142742 h 1704987"/>
                <a:gd name="connsiteX2" fmla="*/ 5407869 w 7094649"/>
                <a:gd name="connsiteY2" fmla="*/ 45677 h 1704987"/>
                <a:gd name="connsiteX3" fmla="*/ 7068925 w 7094649"/>
                <a:gd name="connsiteY3" fmla="*/ 1020884 h 1704987"/>
                <a:gd name="connsiteX4" fmla="*/ 3849395 w 7094649"/>
                <a:gd name="connsiteY4" fmla="*/ 1698065 h 1704987"/>
                <a:gd name="connsiteX5" fmla="*/ 41231 w 7094649"/>
                <a:gd name="connsiteY5" fmla="*/ 579340 h 1704987"/>
                <a:gd name="connsiteX0" fmla="*/ 44521 w 7097939"/>
                <a:gd name="connsiteY0" fmla="*/ 579340 h 1546589"/>
                <a:gd name="connsiteX1" fmla="*/ 2049481 w 7097939"/>
                <a:gd name="connsiteY1" fmla="*/ 142742 h 1546589"/>
                <a:gd name="connsiteX2" fmla="*/ 5411159 w 7097939"/>
                <a:gd name="connsiteY2" fmla="*/ 45677 h 1546589"/>
                <a:gd name="connsiteX3" fmla="*/ 7072215 w 7097939"/>
                <a:gd name="connsiteY3" fmla="*/ 1020884 h 1546589"/>
                <a:gd name="connsiteX4" fmla="*/ 3937262 w 7097939"/>
                <a:gd name="connsiteY4" fmla="*/ 1537096 h 1546589"/>
                <a:gd name="connsiteX5" fmla="*/ 44521 w 7097939"/>
                <a:gd name="connsiteY5" fmla="*/ 579340 h 1546589"/>
                <a:gd name="connsiteX0" fmla="*/ 44521 w 7097939"/>
                <a:gd name="connsiteY0" fmla="*/ 579340 h 1563703"/>
                <a:gd name="connsiteX1" fmla="*/ 2049481 w 7097939"/>
                <a:gd name="connsiteY1" fmla="*/ 142742 h 1563703"/>
                <a:gd name="connsiteX2" fmla="*/ 5411159 w 7097939"/>
                <a:gd name="connsiteY2" fmla="*/ 45677 h 1563703"/>
                <a:gd name="connsiteX3" fmla="*/ 7072215 w 7097939"/>
                <a:gd name="connsiteY3" fmla="*/ 1020884 h 1563703"/>
                <a:gd name="connsiteX4" fmla="*/ 3937262 w 7097939"/>
                <a:gd name="connsiteY4" fmla="*/ 1537096 h 1563703"/>
                <a:gd name="connsiteX5" fmla="*/ 44521 w 7097939"/>
                <a:gd name="connsiteY5" fmla="*/ 579340 h 1563703"/>
                <a:gd name="connsiteX0" fmla="*/ 94927 w 7148345"/>
                <a:gd name="connsiteY0" fmla="*/ 579340 h 1563703"/>
                <a:gd name="connsiteX1" fmla="*/ 2099887 w 7148345"/>
                <a:gd name="connsiteY1" fmla="*/ 142742 h 1563703"/>
                <a:gd name="connsiteX2" fmla="*/ 5461565 w 7148345"/>
                <a:gd name="connsiteY2" fmla="*/ 45677 h 1563703"/>
                <a:gd name="connsiteX3" fmla="*/ 7122621 w 7148345"/>
                <a:gd name="connsiteY3" fmla="*/ 1020884 h 1563703"/>
                <a:gd name="connsiteX4" fmla="*/ 3987668 w 7148345"/>
                <a:gd name="connsiteY4" fmla="*/ 1537096 h 1563703"/>
                <a:gd name="connsiteX5" fmla="*/ 94927 w 7148345"/>
                <a:gd name="connsiteY5" fmla="*/ 579340 h 1563703"/>
                <a:gd name="connsiteX0" fmla="*/ 94927 w 7148345"/>
                <a:gd name="connsiteY0" fmla="*/ 579340 h 1540303"/>
                <a:gd name="connsiteX1" fmla="*/ 2099887 w 7148345"/>
                <a:gd name="connsiteY1" fmla="*/ 142742 h 1540303"/>
                <a:gd name="connsiteX2" fmla="*/ 5461565 w 7148345"/>
                <a:gd name="connsiteY2" fmla="*/ 45677 h 1540303"/>
                <a:gd name="connsiteX3" fmla="*/ 7122621 w 7148345"/>
                <a:gd name="connsiteY3" fmla="*/ 1020884 h 1540303"/>
                <a:gd name="connsiteX4" fmla="*/ 3987668 w 7148345"/>
                <a:gd name="connsiteY4" fmla="*/ 1537096 h 1540303"/>
                <a:gd name="connsiteX5" fmla="*/ 94927 w 7148345"/>
                <a:gd name="connsiteY5" fmla="*/ 579340 h 1540303"/>
                <a:gd name="connsiteX0" fmla="*/ 94927 w 7148345"/>
                <a:gd name="connsiteY0" fmla="*/ 579340 h 1540303"/>
                <a:gd name="connsiteX1" fmla="*/ 2099887 w 7148345"/>
                <a:gd name="connsiteY1" fmla="*/ 142742 h 1540303"/>
                <a:gd name="connsiteX2" fmla="*/ 5461565 w 7148345"/>
                <a:gd name="connsiteY2" fmla="*/ 45677 h 1540303"/>
                <a:gd name="connsiteX3" fmla="*/ 7122621 w 7148345"/>
                <a:gd name="connsiteY3" fmla="*/ 1020884 h 1540303"/>
                <a:gd name="connsiteX4" fmla="*/ 3987668 w 7148345"/>
                <a:gd name="connsiteY4" fmla="*/ 1537096 h 1540303"/>
                <a:gd name="connsiteX5" fmla="*/ 94927 w 7148345"/>
                <a:gd name="connsiteY5" fmla="*/ 579340 h 1540303"/>
                <a:gd name="connsiteX0" fmla="*/ 94927 w 7148345"/>
                <a:gd name="connsiteY0" fmla="*/ 579340 h 1549711"/>
                <a:gd name="connsiteX1" fmla="*/ 2099887 w 7148345"/>
                <a:gd name="connsiteY1" fmla="*/ 142742 h 1549711"/>
                <a:gd name="connsiteX2" fmla="*/ 5461565 w 7148345"/>
                <a:gd name="connsiteY2" fmla="*/ 45677 h 1549711"/>
                <a:gd name="connsiteX3" fmla="*/ 7122621 w 7148345"/>
                <a:gd name="connsiteY3" fmla="*/ 1020884 h 1549711"/>
                <a:gd name="connsiteX4" fmla="*/ 3987668 w 7148345"/>
                <a:gd name="connsiteY4" fmla="*/ 1537096 h 1549711"/>
                <a:gd name="connsiteX5" fmla="*/ 94927 w 7148345"/>
                <a:gd name="connsiteY5" fmla="*/ 579340 h 1549711"/>
                <a:gd name="connsiteX0" fmla="*/ 94927 w 7148345"/>
                <a:gd name="connsiteY0" fmla="*/ 579340 h 1566059"/>
                <a:gd name="connsiteX1" fmla="*/ 2099887 w 7148345"/>
                <a:gd name="connsiteY1" fmla="*/ 142742 h 1566059"/>
                <a:gd name="connsiteX2" fmla="*/ 5461565 w 7148345"/>
                <a:gd name="connsiteY2" fmla="*/ 45677 h 1566059"/>
                <a:gd name="connsiteX3" fmla="*/ 7122621 w 7148345"/>
                <a:gd name="connsiteY3" fmla="*/ 1020884 h 1566059"/>
                <a:gd name="connsiteX4" fmla="*/ 3987668 w 7148345"/>
                <a:gd name="connsiteY4" fmla="*/ 1537096 h 1566059"/>
                <a:gd name="connsiteX5" fmla="*/ 94927 w 7148345"/>
                <a:gd name="connsiteY5" fmla="*/ 579340 h 1566059"/>
                <a:gd name="connsiteX0" fmla="*/ 94927 w 7148345"/>
                <a:gd name="connsiteY0" fmla="*/ 686289 h 1673008"/>
                <a:gd name="connsiteX1" fmla="*/ 2099887 w 7148345"/>
                <a:gd name="connsiteY1" fmla="*/ 249691 h 1673008"/>
                <a:gd name="connsiteX2" fmla="*/ 5461565 w 7148345"/>
                <a:gd name="connsiteY2" fmla="*/ 152626 h 1673008"/>
                <a:gd name="connsiteX3" fmla="*/ 7122621 w 7148345"/>
                <a:gd name="connsiteY3" fmla="*/ 1127833 h 1673008"/>
                <a:gd name="connsiteX4" fmla="*/ 3987668 w 7148345"/>
                <a:gd name="connsiteY4" fmla="*/ 1644045 h 1673008"/>
                <a:gd name="connsiteX5" fmla="*/ 94927 w 7148345"/>
                <a:gd name="connsiteY5" fmla="*/ 686289 h 167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48345" h="1673008">
                  <a:moveTo>
                    <a:pt x="94927" y="686289"/>
                  </a:moveTo>
                  <a:cubicBezTo>
                    <a:pt x="-407516" y="559622"/>
                    <a:pt x="1205447" y="338635"/>
                    <a:pt x="2099887" y="249691"/>
                  </a:cubicBezTo>
                  <a:cubicBezTo>
                    <a:pt x="2994327" y="160747"/>
                    <a:pt x="4201393" y="-202150"/>
                    <a:pt x="5461565" y="152626"/>
                  </a:cubicBezTo>
                  <a:cubicBezTo>
                    <a:pt x="5998153" y="265489"/>
                    <a:pt x="7350996" y="909598"/>
                    <a:pt x="7122621" y="1127833"/>
                  </a:cubicBezTo>
                  <a:cubicBezTo>
                    <a:pt x="6590035" y="1537927"/>
                    <a:pt x="6519877" y="1755351"/>
                    <a:pt x="3987668" y="1644045"/>
                  </a:cubicBezTo>
                  <a:cubicBezTo>
                    <a:pt x="1455459" y="1532739"/>
                    <a:pt x="597370" y="812956"/>
                    <a:pt x="94927" y="68628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DE8BCD5-12BB-4F26-B579-37F548D0A781}"/>
                </a:ext>
              </a:extLst>
            </p:cNvPr>
            <p:cNvSpPr/>
            <p:nvPr/>
          </p:nvSpPr>
          <p:spPr>
            <a:xfrm>
              <a:off x="3201425" y="2422929"/>
              <a:ext cx="1548395" cy="1369006"/>
            </a:xfrm>
            <a:custGeom>
              <a:avLst/>
              <a:gdLst>
                <a:gd name="connsiteX0" fmla="*/ 0 w 1104900"/>
                <a:gd name="connsiteY0" fmla="*/ 717550 h 1435100"/>
                <a:gd name="connsiteX1" fmla="*/ 552450 w 1104900"/>
                <a:gd name="connsiteY1" fmla="*/ 0 h 1435100"/>
                <a:gd name="connsiteX2" fmla="*/ 1104900 w 1104900"/>
                <a:gd name="connsiteY2" fmla="*/ 717550 h 1435100"/>
                <a:gd name="connsiteX3" fmla="*/ 552450 w 1104900"/>
                <a:gd name="connsiteY3" fmla="*/ 1435100 h 1435100"/>
                <a:gd name="connsiteX4" fmla="*/ 0 w 1104900"/>
                <a:gd name="connsiteY4" fmla="*/ 717550 h 1435100"/>
                <a:gd name="connsiteX0" fmla="*/ 181577 w 1286477"/>
                <a:gd name="connsiteY0" fmla="*/ 666750 h 1384300"/>
                <a:gd name="connsiteX1" fmla="*/ 149827 w 1286477"/>
                <a:gd name="connsiteY1" fmla="*/ 0 h 1384300"/>
                <a:gd name="connsiteX2" fmla="*/ 1286477 w 1286477"/>
                <a:gd name="connsiteY2" fmla="*/ 666750 h 1384300"/>
                <a:gd name="connsiteX3" fmla="*/ 734027 w 1286477"/>
                <a:gd name="connsiteY3" fmla="*/ 1384300 h 1384300"/>
                <a:gd name="connsiteX4" fmla="*/ 181577 w 1286477"/>
                <a:gd name="connsiteY4" fmla="*/ 666750 h 1384300"/>
                <a:gd name="connsiteX0" fmla="*/ 178650 w 1207350"/>
                <a:gd name="connsiteY0" fmla="*/ 1293296 h 1474064"/>
                <a:gd name="connsiteX1" fmla="*/ 70700 w 1207350"/>
                <a:gd name="connsiteY1" fmla="*/ 16946 h 1474064"/>
                <a:gd name="connsiteX2" fmla="*/ 1207350 w 1207350"/>
                <a:gd name="connsiteY2" fmla="*/ 683696 h 1474064"/>
                <a:gd name="connsiteX3" fmla="*/ 654900 w 1207350"/>
                <a:gd name="connsiteY3" fmla="*/ 1401246 h 1474064"/>
                <a:gd name="connsiteX4" fmla="*/ 178650 w 1207350"/>
                <a:gd name="connsiteY4" fmla="*/ 1293296 h 1474064"/>
                <a:gd name="connsiteX0" fmla="*/ 251654 w 1280354"/>
                <a:gd name="connsiteY0" fmla="*/ 1300445 h 1481213"/>
                <a:gd name="connsiteX1" fmla="*/ 143704 w 1280354"/>
                <a:gd name="connsiteY1" fmla="*/ 24095 h 1481213"/>
                <a:gd name="connsiteX2" fmla="*/ 1280354 w 1280354"/>
                <a:gd name="connsiteY2" fmla="*/ 690845 h 1481213"/>
                <a:gd name="connsiteX3" fmla="*/ 727904 w 1280354"/>
                <a:gd name="connsiteY3" fmla="*/ 1408395 h 1481213"/>
                <a:gd name="connsiteX4" fmla="*/ 251654 w 1280354"/>
                <a:gd name="connsiteY4" fmla="*/ 1300445 h 1481213"/>
                <a:gd name="connsiteX0" fmla="*/ 202933 w 1561833"/>
                <a:gd name="connsiteY0" fmla="*/ 1286589 h 1460323"/>
                <a:gd name="connsiteX1" fmla="*/ 94983 w 1561833"/>
                <a:gd name="connsiteY1" fmla="*/ 10239 h 1460323"/>
                <a:gd name="connsiteX2" fmla="*/ 1561833 w 1561833"/>
                <a:gd name="connsiteY2" fmla="*/ 778589 h 1460323"/>
                <a:gd name="connsiteX3" fmla="*/ 679183 w 1561833"/>
                <a:gd name="connsiteY3" fmla="*/ 1394539 h 1460323"/>
                <a:gd name="connsiteX4" fmla="*/ 202933 w 1561833"/>
                <a:gd name="connsiteY4" fmla="*/ 1286589 h 1460323"/>
                <a:gd name="connsiteX0" fmla="*/ 276053 w 1634953"/>
                <a:gd name="connsiteY0" fmla="*/ 1305775 h 1479509"/>
                <a:gd name="connsiteX1" fmla="*/ 168103 w 1634953"/>
                <a:gd name="connsiteY1" fmla="*/ 29425 h 1479509"/>
                <a:gd name="connsiteX2" fmla="*/ 1634953 w 1634953"/>
                <a:gd name="connsiteY2" fmla="*/ 797775 h 1479509"/>
                <a:gd name="connsiteX3" fmla="*/ 752303 w 1634953"/>
                <a:gd name="connsiteY3" fmla="*/ 1413725 h 1479509"/>
                <a:gd name="connsiteX4" fmla="*/ 276053 w 1634953"/>
                <a:gd name="connsiteY4" fmla="*/ 1305775 h 1479509"/>
                <a:gd name="connsiteX0" fmla="*/ 195453 w 1452753"/>
                <a:gd name="connsiteY0" fmla="*/ 1284130 h 1454382"/>
                <a:gd name="connsiteX1" fmla="*/ 87503 w 1452753"/>
                <a:gd name="connsiteY1" fmla="*/ 7780 h 1454382"/>
                <a:gd name="connsiteX2" fmla="*/ 1452753 w 1452753"/>
                <a:gd name="connsiteY2" fmla="*/ 826930 h 1454382"/>
                <a:gd name="connsiteX3" fmla="*/ 671703 w 1452753"/>
                <a:gd name="connsiteY3" fmla="*/ 1392080 h 1454382"/>
                <a:gd name="connsiteX4" fmla="*/ 195453 w 1452753"/>
                <a:gd name="connsiteY4" fmla="*/ 1284130 h 1454382"/>
                <a:gd name="connsiteX0" fmla="*/ 240400 w 1497700"/>
                <a:gd name="connsiteY0" fmla="*/ 1294974 h 1465226"/>
                <a:gd name="connsiteX1" fmla="*/ 132450 w 1497700"/>
                <a:gd name="connsiteY1" fmla="*/ 18624 h 1465226"/>
                <a:gd name="connsiteX2" fmla="*/ 1497700 w 1497700"/>
                <a:gd name="connsiteY2" fmla="*/ 837774 h 1465226"/>
                <a:gd name="connsiteX3" fmla="*/ 716650 w 1497700"/>
                <a:gd name="connsiteY3" fmla="*/ 1402924 h 1465226"/>
                <a:gd name="connsiteX4" fmla="*/ 240400 w 1497700"/>
                <a:gd name="connsiteY4" fmla="*/ 1294974 h 1465226"/>
                <a:gd name="connsiteX0" fmla="*/ 240400 w 1497928"/>
                <a:gd name="connsiteY0" fmla="*/ 1294974 h 1323811"/>
                <a:gd name="connsiteX1" fmla="*/ 132450 w 1497928"/>
                <a:gd name="connsiteY1" fmla="*/ 18624 h 1323811"/>
                <a:gd name="connsiteX2" fmla="*/ 1497700 w 1497928"/>
                <a:gd name="connsiteY2" fmla="*/ 837774 h 1323811"/>
                <a:gd name="connsiteX3" fmla="*/ 240400 w 1497928"/>
                <a:gd name="connsiteY3" fmla="*/ 1294974 h 1323811"/>
                <a:gd name="connsiteX0" fmla="*/ 240400 w 1497720"/>
                <a:gd name="connsiteY0" fmla="*/ 1294974 h 1316820"/>
                <a:gd name="connsiteX1" fmla="*/ 132450 w 1497720"/>
                <a:gd name="connsiteY1" fmla="*/ 18624 h 1316820"/>
                <a:gd name="connsiteX2" fmla="*/ 1497700 w 1497720"/>
                <a:gd name="connsiteY2" fmla="*/ 837774 h 1316820"/>
                <a:gd name="connsiteX3" fmla="*/ 240400 w 1497720"/>
                <a:gd name="connsiteY3" fmla="*/ 1294974 h 1316820"/>
                <a:gd name="connsiteX0" fmla="*/ 195453 w 1452773"/>
                <a:gd name="connsiteY0" fmla="*/ 1323401 h 1344025"/>
                <a:gd name="connsiteX1" fmla="*/ 87503 w 1452773"/>
                <a:gd name="connsiteY1" fmla="*/ 8951 h 1344025"/>
                <a:gd name="connsiteX2" fmla="*/ 1452753 w 1452773"/>
                <a:gd name="connsiteY2" fmla="*/ 828101 h 1344025"/>
                <a:gd name="connsiteX3" fmla="*/ 195453 w 1452773"/>
                <a:gd name="connsiteY3" fmla="*/ 1323401 h 1344025"/>
                <a:gd name="connsiteX0" fmla="*/ 291075 w 1548395"/>
                <a:gd name="connsiteY0" fmla="*/ 1348382 h 1369006"/>
                <a:gd name="connsiteX1" fmla="*/ 183125 w 1548395"/>
                <a:gd name="connsiteY1" fmla="*/ 33932 h 1369006"/>
                <a:gd name="connsiteX2" fmla="*/ 1548375 w 1548395"/>
                <a:gd name="connsiteY2" fmla="*/ 853082 h 1369006"/>
                <a:gd name="connsiteX3" fmla="*/ 291075 w 1548395"/>
                <a:gd name="connsiteY3" fmla="*/ 1348382 h 1369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395" h="1369006">
                  <a:moveTo>
                    <a:pt x="291075" y="1348382"/>
                  </a:moveTo>
                  <a:cubicBezTo>
                    <a:pt x="193708" y="1117665"/>
                    <a:pt x="-242325" y="218082"/>
                    <a:pt x="183125" y="33932"/>
                  </a:cubicBezTo>
                  <a:cubicBezTo>
                    <a:pt x="608575" y="-150218"/>
                    <a:pt x="1548375" y="456790"/>
                    <a:pt x="1548375" y="853082"/>
                  </a:cubicBezTo>
                  <a:cubicBezTo>
                    <a:pt x="1553667" y="900707"/>
                    <a:pt x="518617" y="1484907"/>
                    <a:pt x="291075" y="134838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E182C63-8827-4EDA-B7EA-21264B3A950F}"/>
                </a:ext>
              </a:extLst>
            </p:cNvPr>
            <p:cNvSpPr/>
            <p:nvPr/>
          </p:nvSpPr>
          <p:spPr>
            <a:xfrm rot="19507236">
              <a:off x="2773894" y="3778528"/>
              <a:ext cx="1887030" cy="819976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7030" h="819976">
                  <a:moveTo>
                    <a:pt x="0" y="408129"/>
                  </a:moveTo>
                  <a:cubicBezTo>
                    <a:pt x="0" y="182842"/>
                    <a:pt x="550270" y="-7211"/>
                    <a:pt x="852478" y="210"/>
                  </a:cubicBezTo>
                  <a:cubicBezTo>
                    <a:pt x="1154686" y="7631"/>
                    <a:pt x="1813248" y="227367"/>
                    <a:pt x="1813248" y="452654"/>
                  </a:cubicBezTo>
                  <a:cubicBezTo>
                    <a:pt x="2070251" y="686800"/>
                    <a:pt x="1633330" y="847499"/>
                    <a:pt x="852478" y="816048"/>
                  </a:cubicBezTo>
                  <a:cubicBezTo>
                    <a:pt x="71626" y="784597"/>
                    <a:pt x="0" y="633416"/>
                    <a:pt x="0" y="408129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3674860-3CE3-414F-973D-399836B29270}"/>
                </a:ext>
              </a:extLst>
            </p:cNvPr>
            <p:cNvSpPr/>
            <p:nvPr/>
          </p:nvSpPr>
          <p:spPr>
            <a:xfrm rot="20086111">
              <a:off x="4439482" y="1201971"/>
              <a:ext cx="2181976" cy="1737204"/>
            </a:xfrm>
            <a:custGeom>
              <a:avLst/>
              <a:gdLst>
                <a:gd name="connsiteX0" fmla="*/ 0 w 1237957"/>
                <a:gd name="connsiteY0" fmla="*/ 1154120 h 2308239"/>
                <a:gd name="connsiteX1" fmla="*/ 618979 w 1237957"/>
                <a:gd name="connsiteY1" fmla="*/ 0 h 2308239"/>
                <a:gd name="connsiteX2" fmla="*/ 1237958 w 1237957"/>
                <a:gd name="connsiteY2" fmla="*/ 1154120 h 2308239"/>
                <a:gd name="connsiteX3" fmla="*/ 618979 w 1237957"/>
                <a:gd name="connsiteY3" fmla="*/ 2308240 h 2308239"/>
                <a:gd name="connsiteX4" fmla="*/ 0 w 1237957"/>
                <a:gd name="connsiteY4" fmla="*/ 1154120 h 2308239"/>
                <a:gd name="connsiteX0" fmla="*/ 0 w 1237958"/>
                <a:gd name="connsiteY0" fmla="*/ 1154120 h 1298384"/>
                <a:gd name="connsiteX1" fmla="*/ 618979 w 1237958"/>
                <a:gd name="connsiteY1" fmla="*/ 0 h 1298384"/>
                <a:gd name="connsiteX2" fmla="*/ 1237958 w 1237958"/>
                <a:gd name="connsiteY2" fmla="*/ 1154120 h 1298384"/>
                <a:gd name="connsiteX3" fmla="*/ 0 w 1237958"/>
                <a:gd name="connsiteY3" fmla="*/ 1154120 h 1298384"/>
                <a:gd name="connsiteX0" fmla="*/ 49139 w 1932190"/>
                <a:gd name="connsiteY0" fmla="*/ 1224584 h 3269941"/>
                <a:gd name="connsiteX1" fmla="*/ 668118 w 1932190"/>
                <a:gd name="connsiteY1" fmla="*/ 70464 h 3269941"/>
                <a:gd name="connsiteX2" fmla="*/ 1932190 w 1932190"/>
                <a:gd name="connsiteY2" fmla="*/ 3254781 h 3269941"/>
                <a:gd name="connsiteX3" fmla="*/ 49139 w 1932190"/>
                <a:gd name="connsiteY3" fmla="*/ 1224584 h 3269941"/>
                <a:gd name="connsiteX0" fmla="*/ 37413 w 2179756"/>
                <a:gd name="connsiteY0" fmla="*/ 2991719 h 3359619"/>
                <a:gd name="connsiteX1" fmla="*/ 915684 w 2179756"/>
                <a:gd name="connsiteY1" fmla="*/ 309 h 3359619"/>
                <a:gd name="connsiteX2" fmla="*/ 2179756 w 2179756"/>
                <a:gd name="connsiteY2" fmla="*/ 3184626 h 3359619"/>
                <a:gd name="connsiteX3" fmla="*/ 37413 w 2179756"/>
                <a:gd name="connsiteY3" fmla="*/ 2991719 h 3359619"/>
                <a:gd name="connsiteX0" fmla="*/ 83152 w 2225495"/>
                <a:gd name="connsiteY0" fmla="*/ 2991688 h 3277128"/>
                <a:gd name="connsiteX1" fmla="*/ 961423 w 2225495"/>
                <a:gd name="connsiteY1" fmla="*/ 278 h 3277128"/>
                <a:gd name="connsiteX2" fmla="*/ 2225495 w 2225495"/>
                <a:gd name="connsiteY2" fmla="*/ 3184595 h 3277128"/>
                <a:gd name="connsiteX3" fmla="*/ 83152 w 2225495"/>
                <a:gd name="connsiteY3" fmla="*/ 2991688 h 3277128"/>
                <a:gd name="connsiteX0" fmla="*/ 81822 w 2246688"/>
                <a:gd name="connsiteY0" fmla="*/ 3105254 h 3315065"/>
                <a:gd name="connsiteX1" fmla="*/ 982616 w 2246688"/>
                <a:gd name="connsiteY1" fmla="*/ 46 h 3315065"/>
                <a:gd name="connsiteX2" fmla="*/ 2246688 w 2246688"/>
                <a:gd name="connsiteY2" fmla="*/ 3184363 h 3315065"/>
                <a:gd name="connsiteX3" fmla="*/ 81822 w 2246688"/>
                <a:gd name="connsiteY3" fmla="*/ 3105254 h 3315065"/>
                <a:gd name="connsiteX0" fmla="*/ 102341 w 2267207"/>
                <a:gd name="connsiteY0" fmla="*/ 3107187 h 3316998"/>
                <a:gd name="connsiteX1" fmla="*/ 1003135 w 2267207"/>
                <a:gd name="connsiteY1" fmla="*/ 1979 h 3316998"/>
                <a:gd name="connsiteX2" fmla="*/ 2267207 w 2267207"/>
                <a:gd name="connsiteY2" fmla="*/ 3186296 h 3316998"/>
                <a:gd name="connsiteX3" fmla="*/ 102341 w 2267207"/>
                <a:gd name="connsiteY3" fmla="*/ 3107187 h 3316998"/>
                <a:gd name="connsiteX0" fmla="*/ 105143 w 2270009"/>
                <a:gd name="connsiteY0" fmla="*/ 3127530 h 3337341"/>
                <a:gd name="connsiteX1" fmla="*/ 1005937 w 2270009"/>
                <a:gd name="connsiteY1" fmla="*/ 22322 h 3337341"/>
                <a:gd name="connsiteX2" fmla="*/ 2270009 w 2270009"/>
                <a:gd name="connsiteY2" fmla="*/ 3206639 h 3337341"/>
                <a:gd name="connsiteX3" fmla="*/ 105143 w 2270009"/>
                <a:gd name="connsiteY3" fmla="*/ 3127530 h 3337341"/>
                <a:gd name="connsiteX0" fmla="*/ 6436 w 2171302"/>
                <a:gd name="connsiteY0" fmla="*/ 3127530 h 3375904"/>
                <a:gd name="connsiteX1" fmla="*/ 907230 w 2171302"/>
                <a:gd name="connsiteY1" fmla="*/ 22322 h 3375904"/>
                <a:gd name="connsiteX2" fmla="*/ 2171302 w 2171302"/>
                <a:gd name="connsiteY2" fmla="*/ 3206639 h 3375904"/>
                <a:gd name="connsiteX3" fmla="*/ 6436 w 2171302"/>
                <a:gd name="connsiteY3" fmla="*/ 3127530 h 3375904"/>
                <a:gd name="connsiteX0" fmla="*/ 6436 w 2171302"/>
                <a:gd name="connsiteY0" fmla="*/ 3127856 h 3376230"/>
                <a:gd name="connsiteX1" fmla="*/ 907230 w 2171302"/>
                <a:gd name="connsiteY1" fmla="*/ 22648 h 3376230"/>
                <a:gd name="connsiteX2" fmla="*/ 2171302 w 2171302"/>
                <a:gd name="connsiteY2" fmla="*/ 3206965 h 3376230"/>
                <a:gd name="connsiteX3" fmla="*/ 6436 w 2171302"/>
                <a:gd name="connsiteY3" fmla="*/ 3127856 h 3376230"/>
                <a:gd name="connsiteX0" fmla="*/ 4385 w 2169251"/>
                <a:gd name="connsiteY0" fmla="*/ 3127856 h 3307863"/>
                <a:gd name="connsiteX1" fmla="*/ 905179 w 2169251"/>
                <a:gd name="connsiteY1" fmla="*/ 22648 h 3307863"/>
                <a:gd name="connsiteX2" fmla="*/ 2169251 w 2169251"/>
                <a:gd name="connsiteY2" fmla="*/ 3206965 h 3307863"/>
                <a:gd name="connsiteX3" fmla="*/ 4385 w 2169251"/>
                <a:gd name="connsiteY3" fmla="*/ 3127856 h 3307863"/>
                <a:gd name="connsiteX0" fmla="*/ 4385 w 2169251"/>
                <a:gd name="connsiteY0" fmla="*/ 3127856 h 3251002"/>
                <a:gd name="connsiteX1" fmla="*/ 905179 w 2169251"/>
                <a:gd name="connsiteY1" fmla="*/ 22648 h 3251002"/>
                <a:gd name="connsiteX2" fmla="*/ 2169251 w 2169251"/>
                <a:gd name="connsiteY2" fmla="*/ 3206965 h 3251002"/>
                <a:gd name="connsiteX3" fmla="*/ 4385 w 2169251"/>
                <a:gd name="connsiteY3" fmla="*/ 3127856 h 3251002"/>
                <a:gd name="connsiteX0" fmla="*/ 36675 w 2202036"/>
                <a:gd name="connsiteY0" fmla="*/ 3105289 h 3389111"/>
                <a:gd name="connsiteX1" fmla="*/ 937469 w 2202036"/>
                <a:gd name="connsiteY1" fmla="*/ 81 h 3389111"/>
                <a:gd name="connsiteX2" fmla="*/ 2202036 w 2202036"/>
                <a:gd name="connsiteY2" fmla="*/ 3205690 h 3389111"/>
                <a:gd name="connsiteX3" fmla="*/ 36675 w 2202036"/>
                <a:gd name="connsiteY3" fmla="*/ 3105289 h 3389111"/>
                <a:gd name="connsiteX0" fmla="*/ 36688 w 2202298"/>
                <a:gd name="connsiteY0" fmla="*/ 3105306 h 3393752"/>
                <a:gd name="connsiteX1" fmla="*/ 937482 w 2202298"/>
                <a:gd name="connsiteY1" fmla="*/ 98 h 3393752"/>
                <a:gd name="connsiteX2" fmla="*/ 2202298 w 2202298"/>
                <a:gd name="connsiteY2" fmla="*/ 3216354 h 3393752"/>
                <a:gd name="connsiteX3" fmla="*/ 36688 w 2202298"/>
                <a:gd name="connsiteY3" fmla="*/ 3105306 h 3393752"/>
                <a:gd name="connsiteX0" fmla="*/ 18596 w 2184206"/>
                <a:gd name="connsiteY0" fmla="*/ 3105297 h 3267091"/>
                <a:gd name="connsiteX1" fmla="*/ 919390 w 2184206"/>
                <a:gd name="connsiteY1" fmla="*/ 89 h 3267091"/>
                <a:gd name="connsiteX2" fmla="*/ 2184206 w 2184206"/>
                <a:gd name="connsiteY2" fmla="*/ 3216345 h 3267091"/>
                <a:gd name="connsiteX3" fmla="*/ 18596 w 2184206"/>
                <a:gd name="connsiteY3" fmla="*/ 3105297 h 3267091"/>
                <a:gd name="connsiteX0" fmla="*/ 16366 w 2181976"/>
                <a:gd name="connsiteY0" fmla="*/ 3105295 h 3248177"/>
                <a:gd name="connsiteX1" fmla="*/ 917160 w 2181976"/>
                <a:gd name="connsiteY1" fmla="*/ 87 h 3248177"/>
                <a:gd name="connsiteX2" fmla="*/ 2181976 w 2181976"/>
                <a:gd name="connsiteY2" fmla="*/ 3216343 h 3248177"/>
                <a:gd name="connsiteX3" fmla="*/ 16366 w 2181976"/>
                <a:gd name="connsiteY3" fmla="*/ 3105295 h 324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1976" h="3248177">
                  <a:moveTo>
                    <a:pt x="16366" y="3105295"/>
                  </a:moveTo>
                  <a:cubicBezTo>
                    <a:pt x="-113021" y="2955096"/>
                    <a:pt x="556225" y="-18421"/>
                    <a:pt x="917160" y="87"/>
                  </a:cubicBezTo>
                  <a:cubicBezTo>
                    <a:pt x="1278095" y="18595"/>
                    <a:pt x="1954381" y="2533894"/>
                    <a:pt x="2181976" y="3216343"/>
                  </a:cubicBezTo>
                  <a:cubicBezTo>
                    <a:pt x="2031710" y="3277640"/>
                    <a:pt x="145753" y="3255494"/>
                    <a:pt x="16366" y="3105295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AD43594-A3AA-42B4-BE75-D0BC45A5F141}"/>
                </a:ext>
              </a:extLst>
            </p:cNvPr>
            <p:cNvSpPr/>
            <p:nvPr/>
          </p:nvSpPr>
          <p:spPr>
            <a:xfrm rot="20548788">
              <a:off x="6913818" y="4275044"/>
              <a:ext cx="1140457" cy="4373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898AE8E-451E-4DD6-A5C4-80709BA8FBE8}"/>
                </a:ext>
              </a:extLst>
            </p:cNvPr>
            <p:cNvSpPr/>
            <p:nvPr/>
          </p:nvSpPr>
          <p:spPr>
            <a:xfrm rot="20548788">
              <a:off x="5408572" y="5343450"/>
              <a:ext cx="1140457" cy="4373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7E5C0FF-8C98-4731-AFAC-0FAE2A4E57F9}"/>
                </a:ext>
              </a:extLst>
            </p:cNvPr>
            <p:cNvSpPr/>
            <p:nvPr/>
          </p:nvSpPr>
          <p:spPr>
            <a:xfrm rot="19023686">
              <a:off x="3098303" y="4249447"/>
              <a:ext cx="5110607" cy="1478613"/>
            </a:xfrm>
            <a:custGeom>
              <a:avLst/>
              <a:gdLst>
                <a:gd name="connsiteX0" fmla="*/ 0 w 3193366"/>
                <a:gd name="connsiteY0" fmla="*/ 721459 h 1442918"/>
                <a:gd name="connsiteX1" fmla="*/ 1596683 w 3193366"/>
                <a:gd name="connsiteY1" fmla="*/ 0 h 1442918"/>
                <a:gd name="connsiteX2" fmla="*/ 3193366 w 3193366"/>
                <a:gd name="connsiteY2" fmla="*/ 721459 h 1442918"/>
                <a:gd name="connsiteX3" fmla="*/ 1596683 w 3193366"/>
                <a:gd name="connsiteY3" fmla="*/ 1442918 h 1442918"/>
                <a:gd name="connsiteX4" fmla="*/ 0 w 3193366"/>
                <a:gd name="connsiteY4" fmla="*/ 721459 h 1442918"/>
                <a:gd name="connsiteX0" fmla="*/ 0 w 5075266"/>
                <a:gd name="connsiteY0" fmla="*/ 738013 h 1611644"/>
                <a:gd name="connsiteX1" fmla="*/ 1596683 w 5075266"/>
                <a:gd name="connsiteY1" fmla="*/ 16554 h 1611644"/>
                <a:gd name="connsiteX2" fmla="*/ 5075266 w 5075266"/>
                <a:gd name="connsiteY2" fmla="*/ 1378891 h 1611644"/>
                <a:gd name="connsiteX3" fmla="*/ 1596683 w 5075266"/>
                <a:gd name="connsiteY3" fmla="*/ 1459472 h 1611644"/>
                <a:gd name="connsiteX4" fmla="*/ 0 w 5075266"/>
                <a:gd name="connsiteY4" fmla="*/ 738013 h 1611644"/>
                <a:gd name="connsiteX0" fmla="*/ 0 w 5109736"/>
                <a:gd name="connsiteY0" fmla="*/ 744052 h 1536275"/>
                <a:gd name="connsiteX1" fmla="*/ 1596683 w 5109736"/>
                <a:gd name="connsiteY1" fmla="*/ 22593 h 1536275"/>
                <a:gd name="connsiteX2" fmla="*/ 3674127 w 5109736"/>
                <a:gd name="connsiteY2" fmla="*/ 292732 h 1536275"/>
                <a:gd name="connsiteX3" fmla="*/ 5075266 w 5109736"/>
                <a:gd name="connsiteY3" fmla="*/ 1384930 h 1536275"/>
                <a:gd name="connsiteX4" fmla="*/ 1596683 w 5109736"/>
                <a:gd name="connsiteY4" fmla="*/ 1465511 h 1536275"/>
                <a:gd name="connsiteX5" fmla="*/ 0 w 5109736"/>
                <a:gd name="connsiteY5" fmla="*/ 744052 h 1536275"/>
                <a:gd name="connsiteX0" fmla="*/ 69 w 5109805"/>
                <a:gd name="connsiteY0" fmla="*/ 572816 h 1365039"/>
                <a:gd name="connsiteX1" fmla="*/ 1647377 w 5109805"/>
                <a:gd name="connsiteY1" fmla="*/ 116550 h 1365039"/>
                <a:gd name="connsiteX2" fmla="*/ 3674196 w 5109805"/>
                <a:gd name="connsiteY2" fmla="*/ 121496 h 1365039"/>
                <a:gd name="connsiteX3" fmla="*/ 5075335 w 5109805"/>
                <a:gd name="connsiteY3" fmla="*/ 1213694 h 1365039"/>
                <a:gd name="connsiteX4" fmla="*/ 1596752 w 5109805"/>
                <a:gd name="connsiteY4" fmla="*/ 1294275 h 1365039"/>
                <a:gd name="connsiteX5" fmla="*/ 69 w 5109805"/>
                <a:gd name="connsiteY5" fmla="*/ 572816 h 1365039"/>
                <a:gd name="connsiteX0" fmla="*/ 1955 w 5111691"/>
                <a:gd name="connsiteY0" fmla="*/ 572816 h 1365039"/>
                <a:gd name="connsiteX1" fmla="*/ 1649263 w 5111691"/>
                <a:gd name="connsiteY1" fmla="*/ 116550 h 1365039"/>
                <a:gd name="connsiteX2" fmla="*/ 3676082 w 5111691"/>
                <a:gd name="connsiteY2" fmla="*/ 121496 h 1365039"/>
                <a:gd name="connsiteX3" fmla="*/ 5077221 w 5111691"/>
                <a:gd name="connsiteY3" fmla="*/ 1213694 h 1365039"/>
                <a:gd name="connsiteX4" fmla="*/ 1598638 w 5111691"/>
                <a:gd name="connsiteY4" fmla="*/ 1294275 h 1365039"/>
                <a:gd name="connsiteX5" fmla="*/ 1955 w 5111691"/>
                <a:gd name="connsiteY5" fmla="*/ 572816 h 1365039"/>
                <a:gd name="connsiteX0" fmla="*/ 18 w 5109754"/>
                <a:gd name="connsiteY0" fmla="*/ 572816 h 1455715"/>
                <a:gd name="connsiteX1" fmla="*/ 1647326 w 5109754"/>
                <a:gd name="connsiteY1" fmla="*/ 116550 h 1455715"/>
                <a:gd name="connsiteX2" fmla="*/ 3674145 w 5109754"/>
                <a:gd name="connsiteY2" fmla="*/ 121496 h 1455715"/>
                <a:gd name="connsiteX3" fmla="*/ 5075284 w 5109754"/>
                <a:gd name="connsiteY3" fmla="*/ 1213694 h 1455715"/>
                <a:gd name="connsiteX4" fmla="*/ 1621644 w 5109754"/>
                <a:gd name="connsiteY4" fmla="*/ 1416615 h 1455715"/>
                <a:gd name="connsiteX5" fmla="*/ 18 w 5109754"/>
                <a:gd name="connsiteY5" fmla="*/ 572816 h 1455715"/>
                <a:gd name="connsiteX0" fmla="*/ 24 w 5109760"/>
                <a:gd name="connsiteY0" fmla="*/ 572816 h 1478613"/>
                <a:gd name="connsiteX1" fmla="*/ 1647332 w 5109760"/>
                <a:gd name="connsiteY1" fmla="*/ 116550 h 1478613"/>
                <a:gd name="connsiteX2" fmla="*/ 3674151 w 5109760"/>
                <a:gd name="connsiteY2" fmla="*/ 121496 h 1478613"/>
                <a:gd name="connsiteX3" fmla="*/ 5075290 w 5109760"/>
                <a:gd name="connsiteY3" fmla="*/ 1213694 h 1478613"/>
                <a:gd name="connsiteX4" fmla="*/ 1621650 w 5109760"/>
                <a:gd name="connsiteY4" fmla="*/ 1416615 h 1478613"/>
                <a:gd name="connsiteX5" fmla="*/ 24 w 5109760"/>
                <a:gd name="connsiteY5" fmla="*/ 572816 h 1478613"/>
                <a:gd name="connsiteX0" fmla="*/ 871 w 5110607"/>
                <a:gd name="connsiteY0" fmla="*/ 572816 h 1478613"/>
                <a:gd name="connsiteX1" fmla="*/ 1648179 w 5110607"/>
                <a:gd name="connsiteY1" fmla="*/ 116550 h 1478613"/>
                <a:gd name="connsiteX2" fmla="*/ 3674998 w 5110607"/>
                <a:gd name="connsiteY2" fmla="*/ 121496 h 1478613"/>
                <a:gd name="connsiteX3" fmla="*/ 5076137 w 5110607"/>
                <a:gd name="connsiteY3" fmla="*/ 1213694 h 1478613"/>
                <a:gd name="connsiteX4" fmla="*/ 1622497 w 5110607"/>
                <a:gd name="connsiteY4" fmla="*/ 1416615 h 1478613"/>
                <a:gd name="connsiteX5" fmla="*/ 871 w 5110607"/>
                <a:gd name="connsiteY5" fmla="*/ 572816 h 147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10607" h="1478613">
                  <a:moveTo>
                    <a:pt x="871" y="572816"/>
                  </a:moveTo>
                  <a:cubicBezTo>
                    <a:pt x="-34848" y="100834"/>
                    <a:pt x="1035825" y="191770"/>
                    <a:pt x="1648179" y="116550"/>
                  </a:cubicBezTo>
                  <a:cubicBezTo>
                    <a:pt x="2260533" y="41330"/>
                    <a:pt x="3095234" y="-105560"/>
                    <a:pt x="3674998" y="121496"/>
                  </a:cubicBezTo>
                  <a:cubicBezTo>
                    <a:pt x="4254762" y="348552"/>
                    <a:pt x="5314992" y="1030654"/>
                    <a:pt x="5076137" y="1213694"/>
                  </a:cubicBezTo>
                  <a:cubicBezTo>
                    <a:pt x="4837282" y="1396734"/>
                    <a:pt x="2696233" y="1576845"/>
                    <a:pt x="1622497" y="1416615"/>
                  </a:cubicBezTo>
                  <a:cubicBezTo>
                    <a:pt x="548761" y="1256385"/>
                    <a:pt x="36590" y="1044798"/>
                    <a:pt x="871" y="57281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C8E8D9C-D48B-429D-9C98-B00A5B364124}"/>
                </a:ext>
              </a:extLst>
            </p:cNvPr>
            <p:cNvSpPr/>
            <p:nvPr/>
          </p:nvSpPr>
          <p:spPr>
            <a:xfrm rot="20160439">
              <a:off x="5292420" y="3505541"/>
              <a:ext cx="189776" cy="32247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B92599-2D84-43FA-9EE7-1BDCEEBFC09A}"/>
                </a:ext>
              </a:extLst>
            </p:cNvPr>
            <p:cNvSpPr/>
            <p:nvPr/>
          </p:nvSpPr>
          <p:spPr>
            <a:xfrm rot="20160439">
              <a:off x="5641727" y="3405513"/>
              <a:ext cx="189776" cy="32247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C4C8C58-67EE-46F8-BF74-0BAABEA92F09}"/>
                </a:ext>
              </a:extLst>
            </p:cNvPr>
            <p:cNvSpPr/>
            <p:nvPr/>
          </p:nvSpPr>
          <p:spPr>
            <a:xfrm rot="20160439">
              <a:off x="5959915" y="3270067"/>
              <a:ext cx="189776" cy="32247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75D0170-93C4-4B88-ABB8-B64728F7C30E}"/>
                </a:ext>
              </a:extLst>
            </p:cNvPr>
            <p:cNvSpPr/>
            <p:nvPr/>
          </p:nvSpPr>
          <p:spPr>
            <a:xfrm rot="20160439">
              <a:off x="6234799" y="3168121"/>
              <a:ext cx="189776" cy="32247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42FC25F-C6E4-4229-AE4E-A554B822B45B}"/>
                </a:ext>
              </a:extLst>
            </p:cNvPr>
            <p:cNvSpPr/>
            <p:nvPr/>
          </p:nvSpPr>
          <p:spPr>
            <a:xfrm rot="21340227">
              <a:off x="6810452" y="2503527"/>
              <a:ext cx="1011956" cy="421411"/>
            </a:xfrm>
            <a:custGeom>
              <a:avLst/>
              <a:gdLst>
                <a:gd name="connsiteX0" fmla="*/ 0 w 998807"/>
                <a:gd name="connsiteY0" fmla="*/ 0 h 247737"/>
                <a:gd name="connsiteX1" fmla="*/ 998807 w 998807"/>
                <a:gd name="connsiteY1" fmla="*/ 0 h 247737"/>
                <a:gd name="connsiteX2" fmla="*/ 998807 w 998807"/>
                <a:gd name="connsiteY2" fmla="*/ 247737 h 247737"/>
                <a:gd name="connsiteX3" fmla="*/ 0 w 998807"/>
                <a:gd name="connsiteY3" fmla="*/ 247737 h 247737"/>
                <a:gd name="connsiteX4" fmla="*/ 0 w 998807"/>
                <a:gd name="connsiteY4" fmla="*/ 0 h 247737"/>
                <a:gd name="connsiteX0" fmla="*/ 0 w 1011956"/>
                <a:gd name="connsiteY0" fmla="*/ 173674 h 421411"/>
                <a:gd name="connsiteX1" fmla="*/ 1011956 w 1011956"/>
                <a:gd name="connsiteY1" fmla="*/ 0 h 421411"/>
                <a:gd name="connsiteX2" fmla="*/ 998807 w 1011956"/>
                <a:gd name="connsiteY2" fmla="*/ 421411 h 421411"/>
                <a:gd name="connsiteX3" fmla="*/ 0 w 1011956"/>
                <a:gd name="connsiteY3" fmla="*/ 421411 h 421411"/>
                <a:gd name="connsiteX4" fmla="*/ 0 w 1011956"/>
                <a:gd name="connsiteY4" fmla="*/ 173674 h 421411"/>
                <a:gd name="connsiteX0" fmla="*/ 2191 w 1011956"/>
                <a:gd name="connsiteY0" fmla="*/ 144729 h 421411"/>
                <a:gd name="connsiteX1" fmla="*/ 1011956 w 1011956"/>
                <a:gd name="connsiteY1" fmla="*/ 0 h 421411"/>
                <a:gd name="connsiteX2" fmla="*/ 998807 w 1011956"/>
                <a:gd name="connsiteY2" fmla="*/ 421411 h 421411"/>
                <a:gd name="connsiteX3" fmla="*/ 0 w 1011956"/>
                <a:gd name="connsiteY3" fmla="*/ 421411 h 421411"/>
                <a:gd name="connsiteX4" fmla="*/ 2191 w 1011956"/>
                <a:gd name="connsiteY4" fmla="*/ 144729 h 42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1956" h="421411">
                  <a:moveTo>
                    <a:pt x="2191" y="144729"/>
                  </a:moveTo>
                  <a:lnTo>
                    <a:pt x="1011956" y="0"/>
                  </a:lnTo>
                  <a:lnTo>
                    <a:pt x="998807" y="421411"/>
                  </a:lnTo>
                  <a:lnTo>
                    <a:pt x="0" y="421411"/>
                  </a:lnTo>
                  <a:cubicBezTo>
                    <a:pt x="730" y="329184"/>
                    <a:pt x="1461" y="236956"/>
                    <a:pt x="2191" y="14472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nual Operation 19">
              <a:extLst>
                <a:ext uri="{FF2B5EF4-FFF2-40B4-BE49-F238E27FC236}">
                  <a16:creationId xmlns:a16="http://schemas.microsoft.com/office/drawing/2014/main" id="{F9CBDF99-A55F-438B-8F4F-BF7DF1CCFF8C}"/>
                </a:ext>
              </a:extLst>
            </p:cNvPr>
            <p:cNvSpPr/>
            <p:nvPr/>
          </p:nvSpPr>
          <p:spPr>
            <a:xfrm rot="20866405" flipV="1">
              <a:off x="7852287" y="2393966"/>
              <a:ext cx="384522" cy="45643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206"/>
                <a:gd name="connsiteX1" fmla="*/ 10000 w 10000"/>
                <a:gd name="connsiteY1" fmla="*/ 0 h 10206"/>
                <a:gd name="connsiteX2" fmla="*/ 6893 w 10000"/>
                <a:gd name="connsiteY2" fmla="*/ 10206 h 10206"/>
                <a:gd name="connsiteX3" fmla="*/ 2000 w 10000"/>
                <a:gd name="connsiteY3" fmla="*/ 10000 h 10206"/>
                <a:gd name="connsiteX4" fmla="*/ 0 w 10000"/>
                <a:gd name="connsiteY4" fmla="*/ 0 h 10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206">
                  <a:moveTo>
                    <a:pt x="0" y="0"/>
                  </a:moveTo>
                  <a:lnTo>
                    <a:pt x="10000" y="0"/>
                  </a:lnTo>
                  <a:lnTo>
                    <a:pt x="6893" y="10206"/>
                  </a:lnTo>
                  <a:lnTo>
                    <a:pt x="2000" y="1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701E69D-8A32-4A14-8422-DED148A52DBB}"/>
                </a:ext>
              </a:extLst>
            </p:cNvPr>
            <p:cNvSpPr/>
            <p:nvPr/>
          </p:nvSpPr>
          <p:spPr>
            <a:xfrm>
              <a:off x="8112022" y="2070573"/>
              <a:ext cx="1117184" cy="685047"/>
            </a:xfrm>
            <a:custGeom>
              <a:avLst/>
              <a:gdLst>
                <a:gd name="connsiteX0" fmla="*/ 0 w 669509"/>
                <a:gd name="connsiteY0" fmla="*/ 0 h 243722"/>
                <a:gd name="connsiteX1" fmla="*/ 669509 w 669509"/>
                <a:gd name="connsiteY1" fmla="*/ 0 h 243722"/>
                <a:gd name="connsiteX2" fmla="*/ 669509 w 669509"/>
                <a:gd name="connsiteY2" fmla="*/ 243722 h 243722"/>
                <a:gd name="connsiteX3" fmla="*/ 0 w 669509"/>
                <a:gd name="connsiteY3" fmla="*/ 243722 h 243722"/>
                <a:gd name="connsiteX4" fmla="*/ 0 w 669509"/>
                <a:gd name="connsiteY4" fmla="*/ 0 h 243722"/>
                <a:gd name="connsiteX0" fmla="*/ 0 w 669509"/>
                <a:gd name="connsiteY0" fmla="*/ 276225 h 519947"/>
                <a:gd name="connsiteX1" fmla="*/ 431384 w 669509"/>
                <a:gd name="connsiteY1" fmla="*/ 0 h 519947"/>
                <a:gd name="connsiteX2" fmla="*/ 669509 w 669509"/>
                <a:gd name="connsiteY2" fmla="*/ 519947 h 519947"/>
                <a:gd name="connsiteX3" fmla="*/ 0 w 669509"/>
                <a:gd name="connsiteY3" fmla="*/ 519947 h 519947"/>
                <a:gd name="connsiteX4" fmla="*/ 0 w 669509"/>
                <a:gd name="connsiteY4" fmla="*/ 276225 h 519947"/>
                <a:gd name="connsiteX0" fmla="*/ 0 w 1002884"/>
                <a:gd name="connsiteY0" fmla="*/ 276225 h 519947"/>
                <a:gd name="connsiteX1" fmla="*/ 431384 w 1002884"/>
                <a:gd name="connsiteY1" fmla="*/ 0 h 519947"/>
                <a:gd name="connsiteX2" fmla="*/ 1002884 w 1002884"/>
                <a:gd name="connsiteY2" fmla="*/ 138947 h 519947"/>
                <a:gd name="connsiteX3" fmla="*/ 0 w 1002884"/>
                <a:gd name="connsiteY3" fmla="*/ 519947 h 519947"/>
                <a:gd name="connsiteX4" fmla="*/ 0 w 1002884"/>
                <a:gd name="connsiteY4" fmla="*/ 276225 h 519947"/>
                <a:gd name="connsiteX0" fmla="*/ 0 w 1002884"/>
                <a:gd name="connsiteY0" fmla="*/ 276225 h 719972"/>
                <a:gd name="connsiteX1" fmla="*/ 431384 w 1002884"/>
                <a:gd name="connsiteY1" fmla="*/ 0 h 719972"/>
                <a:gd name="connsiteX2" fmla="*/ 1002884 w 1002884"/>
                <a:gd name="connsiteY2" fmla="*/ 138947 h 719972"/>
                <a:gd name="connsiteX3" fmla="*/ 257175 w 1002884"/>
                <a:gd name="connsiteY3" fmla="*/ 719972 h 719972"/>
                <a:gd name="connsiteX4" fmla="*/ 0 w 1002884"/>
                <a:gd name="connsiteY4" fmla="*/ 276225 h 719972"/>
                <a:gd name="connsiteX0" fmla="*/ 0 w 1012409"/>
                <a:gd name="connsiteY0" fmla="*/ 352425 h 719972"/>
                <a:gd name="connsiteX1" fmla="*/ 440909 w 1012409"/>
                <a:gd name="connsiteY1" fmla="*/ 0 h 719972"/>
                <a:gd name="connsiteX2" fmla="*/ 1012409 w 1012409"/>
                <a:gd name="connsiteY2" fmla="*/ 138947 h 719972"/>
                <a:gd name="connsiteX3" fmla="*/ 266700 w 1012409"/>
                <a:gd name="connsiteY3" fmla="*/ 719972 h 719972"/>
                <a:gd name="connsiteX4" fmla="*/ 0 w 1012409"/>
                <a:gd name="connsiteY4" fmla="*/ 352425 h 719972"/>
                <a:gd name="connsiteX0" fmla="*/ 0 w 1012409"/>
                <a:gd name="connsiteY0" fmla="*/ 352425 h 719972"/>
                <a:gd name="connsiteX1" fmla="*/ 440909 w 1012409"/>
                <a:gd name="connsiteY1" fmla="*/ 0 h 719972"/>
                <a:gd name="connsiteX2" fmla="*/ 1012409 w 1012409"/>
                <a:gd name="connsiteY2" fmla="*/ 138947 h 719972"/>
                <a:gd name="connsiteX3" fmla="*/ 266700 w 1012409"/>
                <a:gd name="connsiteY3" fmla="*/ 719972 h 719972"/>
                <a:gd name="connsiteX4" fmla="*/ 0 w 1012409"/>
                <a:gd name="connsiteY4" fmla="*/ 352425 h 719972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82259"/>
                <a:gd name="connsiteY0" fmla="*/ 361718 h 700690"/>
                <a:gd name="connsiteX1" fmla="*/ 440909 w 1082259"/>
                <a:gd name="connsiteY1" fmla="*/ 9293 h 700690"/>
                <a:gd name="connsiteX2" fmla="*/ 1082259 w 1082259"/>
                <a:gd name="connsiteY2" fmla="*/ 72040 h 700690"/>
                <a:gd name="connsiteX3" fmla="*/ 257175 w 1082259"/>
                <a:gd name="connsiteY3" fmla="*/ 700690 h 700690"/>
                <a:gd name="connsiteX4" fmla="*/ 0 w 1082259"/>
                <a:gd name="connsiteY4" fmla="*/ 361718 h 700690"/>
                <a:gd name="connsiteX0" fmla="*/ 0 w 1082259"/>
                <a:gd name="connsiteY0" fmla="*/ 354238 h 693210"/>
                <a:gd name="connsiteX1" fmla="*/ 440909 w 1082259"/>
                <a:gd name="connsiteY1" fmla="*/ 1813 h 693210"/>
                <a:gd name="connsiteX2" fmla="*/ 1082259 w 1082259"/>
                <a:gd name="connsiteY2" fmla="*/ 64560 h 693210"/>
                <a:gd name="connsiteX3" fmla="*/ 257175 w 1082259"/>
                <a:gd name="connsiteY3" fmla="*/ 693210 h 693210"/>
                <a:gd name="connsiteX4" fmla="*/ 0 w 1082259"/>
                <a:gd name="connsiteY4" fmla="*/ 354238 h 693210"/>
                <a:gd name="connsiteX0" fmla="*/ 0 w 1082259"/>
                <a:gd name="connsiteY0" fmla="*/ 353338 h 692310"/>
                <a:gd name="connsiteX1" fmla="*/ 440909 w 1082259"/>
                <a:gd name="connsiteY1" fmla="*/ 913 h 692310"/>
                <a:gd name="connsiteX2" fmla="*/ 1082259 w 1082259"/>
                <a:gd name="connsiteY2" fmla="*/ 63660 h 692310"/>
                <a:gd name="connsiteX3" fmla="*/ 257175 w 1082259"/>
                <a:gd name="connsiteY3" fmla="*/ 692310 h 692310"/>
                <a:gd name="connsiteX4" fmla="*/ 0 w 1082259"/>
                <a:gd name="connsiteY4" fmla="*/ 353338 h 692310"/>
                <a:gd name="connsiteX0" fmla="*/ 0 w 1082259"/>
                <a:gd name="connsiteY0" fmla="*/ 352509 h 691481"/>
                <a:gd name="connsiteX1" fmla="*/ 440909 w 1082259"/>
                <a:gd name="connsiteY1" fmla="*/ 84 h 691481"/>
                <a:gd name="connsiteX2" fmla="*/ 1082259 w 1082259"/>
                <a:gd name="connsiteY2" fmla="*/ 62831 h 691481"/>
                <a:gd name="connsiteX3" fmla="*/ 257175 w 1082259"/>
                <a:gd name="connsiteY3" fmla="*/ 691481 h 691481"/>
                <a:gd name="connsiteX4" fmla="*/ 0 w 1082259"/>
                <a:gd name="connsiteY4" fmla="*/ 352509 h 691481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62747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62747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53222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53222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46075 h 685047"/>
                <a:gd name="connsiteX1" fmla="*/ 437734 w 1082259"/>
                <a:gd name="connsiteY1" fmla="*/ 0 h 685047"/>
                <a:gd name="connsiteX2" fmla="*/ 1082259 w 1082259"/>
                <a:gd name="connsiteY2" fmla="*/ 46872 h 685047"/>
                <a:gd name="connsiteX3" fmla="*/ 257175 w 1082259"/>
                <a:gd name="connsiteY3" fmla="*/ 685047 h 685047"/>
                <a:gd name="connsiteX4" fmla="*/ 0 w 1082259"/>
                <a:gd name="connsiteY4" fmla="*/ 346075 h 685047"/>
                <a:gd name="connsiteX0" fmla="*/ 0 w 1117184"/>
                <a:gd name="connsiteY0" fmla="*/ 292100 h 685047"/>
                <a:gd name="connsiteX1" fmla="*/ 472659 w 1117184"/>
                <a:gd name="connsiteY1" fmla="*/ 0 h 685047"/>
                <a:gd name="connsiteX2" fmla="*/ 1117184 w 1117184"/>
                <a:gd name="connsiteY2" fmla="*/ 46872 h 685047"/>
                <a:gd name="connsiteX3" fmla="*/ 292100 w 1117184"/>
                <a:gd name="connsiteY3" fmla="*/ 685047 h 685047"/>
                <a:gd name="connsiteX4" fmla="*/ 0 w 1117184"/>
                <a:gd name="connsiteY4" fmla="*/ 292100 h 685047"/>
                <a:gd name="connsiteX0" fmla="*/ 0 w 1117184"/>
                <a:gd name="connsiteY0" fmla="*/ 292100 h 685047"/>
                <a:gd name="connsiteX1" fmla="*/ 472659 w 1117184"/>
                <a:gd name="connsiteY1" fmla="*/ 0 h 685047"/>
                <a:gd name="connsiteX2" fmla="*/ 1117184 w 1117184"/>
                <a:gd name="connsiteY2" fmla="*/ 46872 h 685047"/>
                <a:gd name="connsiteX3" fmla="*/ 292100 w 1117184"/>
                <a:gd name="connsiteY3" fmla="*/ 685047 h 685047"/>
                <a:gd name="connsiteX4" fmla="*/ 0 w 1117184"/>
                <a:gd name="connsiteY4" fmla="*/ 292100 h 68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7184" h="685047">
                  <a:moveTo>
                    <a:pt x="0" y="292100"/>
                  </a:moveTo>
                  <a:cubicBezTo>
                    <a:pt x="280320" y="193675"/>
                    <a:pt x="325689" y="117475"/>
                    <a:pt x="472659" y="0"/>
                  </a:cubicBezTo>
                  <a:cubicBezTo>
                    <a:pt x="607370" y="19102"/>
                    <a:pt x="729834" y="-13958"/>
                    <a:pt x="1117184" y="46872"/>
                  </a:cubicBezTo>
                  <a:cubicBezTo>
                    <a:pt x="865439" y="231022"/>
                    <a:pt x="791495" y="462797"/>
                    <a:pt x="292100" y="685047"/>
                  </a:cubicBezTo>
                  <a:lnTo>
                    <a:pt x="0" y="29210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1B111085-D31C-472D-B531-075FA9AB0AF6}"/>
                </a:ext>
              </a:extLst>
            </p:cNvPr>
            <p:cNvSpPr/>
            <p:nvPr/>
          </p:nvSpPr>
          <p:spPr>
            <a:xfrm rot="13911681">
              <a:off x="9805375" y="2164984"/>
              <a:ext cx="914400" cy="914400"/>
            </a:xfrm>
            <a:prstGeom prst="arc">
              <a:avLst>
                <a:gd name="adj1" fmla="val 15301149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0B4B8622-4C04-477E-A3D1-0BAE1154CA70}"/>
                </a:ext>
              </a:extLst>
            </p:cNvPr>
            <p:cNvSpPr/>
            <p:nvPr/>
          </p:nvSpPr>
          <p:spPr>
            <a:xfrm rot="15421402" flipH="1" flipV="1">
              <a:off x="3220488" y="2116246"/>
              <a:ext cx="1376407" cy="2265581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4">
              <a:extLst>
                <a:ext uri="{FF2B5EF4-FFF2-40B4-BE49-F238E27FC236}">
                  <a16:creationId xmlns:a16="http://schemas.microsoft.com/office/drawing/2014/main" id="{8AEA06B7-0622-4C97-B47B-31C80F4956C9}"/>
                </a:ext>
              </a:extLst>
            </p:cNvPr>
            <p:cNvSpPr/>
            <p:nvPr/>
          </p:nvSpPr>
          <p:spPr>
            <a:xfrm rot="15421402" flipH="1" flipV="1">
              <a:off x="3983544" y="2748207"/>
              <a:ext cx="706134" cy="1162305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32000">
                  <a:schemeClr val="accent1">
                    <a:lumMod val="20000"/>
                    <a:lumOff val="80000"/>
                  </a:schemeClr>
                </a:gs>
              </a:gsLst>
              <a:lin ang="120000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4">
              <a:extLst>
                <a:ext uri="{FF2B5EF4-FFF2-40B4-BE49-F238E27FC236}">
                  <a16:creationId xmlns:a16="http://schemas.microsoft.com/office/drawing/2014/main" id="{047F054B-CC91-4E1D-B487-ECC9E2EC5A8B}"/>
                </a:ext>
              </a:extLst>
            </p:cNvPr>
            <p:cNvSpPr/>
            <p:nvPr/>
          </p:nvSpPr>
          <p:spPr>
            <a:xfrm rot="13544545" flipV="1">
              <a:off x="5223904" y="4085256"/>
              <a:ext cx="706134" cy="2821469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32000">
                  <a:schemeClr val="accent1">
                    <a:lumMod val="20000"/>
                    <a:lumOff val="80000"/>
                  </a:schemeClr>
                </a:gs>
              </a:gsLst>
              <a:lin ang="120000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4">
              <a:extLst>
                <a:ext uri="{FF2B5EF4-FFF2-40B4-BE49-F238E27FC236}">
                  <a16:creationId xmlns:a16="http://schemas.microsoft.com/office/drawing/2014/main" id="{837EC7BF-7D1F-46B2-A36E-688F28E03F8D}"/>
                </a:ext>
              </a:extLst>
            </p:cNvPr>
            <p:cNvSpPr/>
            <p:nvPr/>
          </p:nvSpPr>
          <p:spPr>
            <a:xfrm rot="4060593" flipV="1">
              <a:off x="5059218" y="1431785"/>
              <a:ext cx="706134" cy="1162305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32000">
                  <a:schemeClr val="accent1">
                    <a:lumMod val="20000"/>
                    <a:lumOff val="80000"/>
                  </a:schemeClr>
                </a:gs>
              </a:gsLst>
              <a:lin ang="480000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E2123FF-2AF5-46A2-9932-8B94E1DCC690}"/>
              </a:ext>
            </a:extLst>
          </p:cNvPr>
          <p:cNvSpPr txBox="1"/>
          <p:nvPr/>
        </p:nvSpPr>
        <p:spPr>
          <a:xfrm>
            <a:off x="902331" y="-387253"/>
            <a:ext cx="109992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</a:t>
            </a:r>
            <a:r>
              <a:rPr kumimoji="0" lang="en-US" sz="18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irplane</a:t>
            </a:r>
            <a:endParaRPr lang="en-US" sz="18000" dirty="0"/>
          </a:p>
        </p:txBody>
      </p:sp>
      <p:pic>
        <p:nvPicPr>
          <p:cNvPr id="29" name="ttsMP3.com_VoiceText_2025-1-6_19-36-36">
            <a:hlinkClick r:id="" action="ppaction://media"/>
            <a:extLst>
              <a:ext uri="{FF2B5EF4-FFF2-40B4-BE49-F238E27FC236}">
                <a16:creationId xmlns:a16="http://schemas.microsoft.com/office/drawing/2014/main" id="{82BE3991-C3A0-4E7D-8718-84C8936304C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60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9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31265032-16AB-4FAC-970D-26E0ACF6A49A}"/>
              </a:ext>
            </a:extLst>
          </p:cNvPr>
          <p:cNvGrpSpPr/>
          <p:nvPr/>
        </p:nvGrpSpPr>
        <p:grpSpPr>
          <a:xfrm>
            <a:off x="839152" y="239074"/>
            <a:ext cx="4503023" cy="5463202"/>
            <a:chOff x="839152" y="239074"/>
            <a:chExt cx="4503023" cy="546320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F0C2827-B43D-45D7-9F50-3BED4B060B0E}"/>
                </a:ext>
              </a:extLst>
            </p:cNvPr>
            <p:cNvGrpSpPr/>
            <p:nvPr/>
          </p:nvGrpSpPr>
          <p:grpSpPr>
            <a:xfrm>
              <a:off x="1334399" y="1562389"/>
              <a:ext cx="3227610" cy="4139887"/>
              <a:chOff x="5610094" y="2684510"/>
              <a:chExt cx="1108250" cy="1421494"/>
            </a:xfrm>
          </p:grpSpPr>
          <p:sp>
            <p:nvSpPr>
              <p:cNvPr id="31" name="Rectangle 56">
                <a:extLst>
                  <a:ext uri="{FF2B5EF4-FFF2-40B4-BE49-F238E27FC236}">
                    <a16:creationId xmlns:a16="http://schemas.microsoft.com/office/drawing/2014/main" id="{8837C185-87E6-48C0-9B13-DE9C07D86273}"/>
                  </a:ext>
                </a:extLst>
              </p:cNvPr>
              <p:cNvSpPr/>
              <p:nvPr/>
            </p:nvSpPr>
            <p:spPr>
              <a:xfrm rot="18785527">
                <a:off x="6018036" y="2862703"/>
                <a:ext cx="664051" cy="307666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57">
                <a:extLst>
                  <a:ext uri="{FF2B5EF4-FFF2-40B4-BE49-F238E27FC236}">
                    <a16:creationId xmlns:a16="http://schemas.microsoft.com/office/drawing/2014/main" id="{51FAB7D9-7F7B-4CBE-A0F3-709655D41B5F}"/>
                  </a:ext>
                </a:extLst>
              </p:cNvPr>
              <p:cNvSpPr/>
              <p:nvPr/>
            </p:nvSpPr>
            <p:spPr>
              <a:xfrm rot="21253922">
                <a:off x="6086504" y="2932029"/>
                <a:ext cx="106633" cy="403337"/>
              </a:xfrm>
              <a:custGeom>
                <a:avLst/>
                <a:gdLst>
                  <a:gd name="connsiteX0" fmla="*/ 0 w 45719"/>
                  <a:gd name="connsiteY0" fmla="*/ 0 h 357564"/>
                  <a:gd name="connsiteX1" fmla="*/ 45719 w 45719"/>
                  <a:gd name="connsiteY1" fmla="*/ 0 h 357564"/>
                  <a:gd name="connsiteX2" fmla="*/ 45719 w 45719"/>
                  <a:gd name="connsiteY2" fmla="*/ 357564 h 357564"/>
                  <a:gd name="connsiteX3" fmla="*/ 0 w 45719"/>
                  <a:gd name="connsiteY3" fmla="*/ 357564 h 357564"/>
                  <a:gd name="connsiteX4" fmla="*/ 0 w 45719"/>
                  <a:gd name="connsiteY4" fmla="*/ 0 h 357564"/>
                  <a:gd name="connsiteX0" fmla="*/ 0 w 93054"/>
                  <a:gd name="connsiteY0" fmla="*/ 0 h 357564"/>
                  <a:gd name="connsiteX1" fmla="*/ 93054 w 93054"/>
                  <a:gd name="connsiteY1" fmla="*/ 52649 h 357564"/>
                  <a:gd name="connsiteX2" fmla="*/ 45719 w 93054"/>
                  <a:gd name="connsiteY2" fmla="*/ 357564 h 357564"/>
                  <a:gd name="connsiteX3" fmla="*/ 0 w 93054"/>
                  <a:gd name="connsiteY3" fmla="*/ 357564 h 357564"/>
                  <a:gd name="connsiteX4" fmla="*/ 0 w 93054"/>
                  <a:gd name="connsiteY4" fmla="*/ 0 h 357564"/>
                  <a:gd name="connsiteX0" fmla="*/ 47384 w 93054"/>
                  <a:gd name="connsiteY0" fmla="*/ 0 h 352778"/>
                  <a:gd name="connsiteX1" fmla="*/ 93054 w 93054"/>
                  <a:gd name="connsiteY1" fmla="*/ 47863 h 352778"/>
                  <a:gd name="connsiteX2" fmla="*/ 45719 w 93054"/>
                  <a:gd name="connsiteY2" fmla="*/ 352778 h 352778"/>
                  <a:gd name="connsiteX3" fmla="*/ 0 w 93054"/>
                  <a:gd name="connsiteY3" fmla="*/ 352778 h 352778"/>
                  <a:gd name="connsiteX4" fmla="*/ 47384 w 93054"/>
                  <a:gd name="connsiteY4" fmla="*/ 0 h 352778"/>
                  <a:gd name="connsiteX0" fmla="*/ 47384 w 93054"/>
                  <a:gd name="connsiteY0" fmla="*/ 0 h 352778"/>
                  <a:gd name="connsiteX1" fmla="*/ 93054 w 93054"/>
                  <a:gd name="connsiteY1" fmla="*/ 47863 h 352778"/>
                  <a:gd name="connsiteX2" fmla="*/ 45719 w 93054"/>
                  <a:gd name="connsiteY2" fmla="*/ 352778 h 352778"/>
                  <a:gd name="connsiteX3" fmla="*/ 0 w 93054"/>
                  <a:gd name="connsiteY3" fmla="*/ 352778 h 352778"/>
                  <a:gd name="connsiteX4" fmla="*/ 47384 w 93054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380" h="352778">
                    <a:moveTo>
                      <a:pt x="67710" y="0"/>
                    </a:moveTo>
                    <a:lnTo>
                      <a:pt x="113380" y="47863"/>
                    </a:lnTo>
                    <a:cubicBezTo>
                      <a:pt x="55913" y="135718"/>
                      <a:pt x="81823" y="251140"/>
                      <a:pt x="66045" y="352778"/>
                    </a:cubicBezTo>
                    <a:lnTo>
                      <a:pt x="20326" y="352778"/>
                    </a:lnTo>
                    <a:cubicBezTo>
                      <a:pt x="36121" y="235185"/>
                      <a:pt x="-60848" y="96629"/>
                      <a:pt x="6771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55">
                <a:extLst>
                  <a:ext uri="{FF2B5EF4-FFF2-40B4-BE49-F238E27FC236}">
                    <a16:creationId xmlns:a16="http://schemas.microsoft.com/office/drawing/2014/main" id="{7D56A188-13E1-4866-995F-FB62025C2BF0}"/>
                  </a:ext>
                </a:extLst>
              </p:cNvPr>
              <p:cNvSpPr/>
              <p:nvPr/>
            </p:nvSpPr>
            <p:spPr>
              <a:xfrm>
                <a:off x="5610094" y="3228363"/>
                <a:ext cx="1108250" cy="877641"/>
              </a:xfrm>
              <a:custGeom>
                <a:avLst/>
                <a:gdLst>
                  <a:gd name="connsiteX0" fmla="*/ 0 w 556086"/>
                  <a:gd name="connsiteY0" fmla="*/ 0 h 723900"/>
                  <a:gd name="connsiteX1" fmla="*/ 556086 w 556086"/>
                  <a:gd name="connsiteY1" fmla="*/ 0 h 723900"/>
                  <a:gd name="connsiteX2" fmla="*/ 556086 w 556086"/>
                  <a:gd name="connsiteY2" fmla="*/ 723900 h 723900"/>
                  <a:gd name="connsiteX3" fmla="*/ 0 w 556086"/>
                  <a:gd name="connsiteY3" fmla="*/ 723900 h 723900"/>
                  <a:gd name="connsiteX4" fmla="*/ 0 w 556086"/>
                  <a:gd name="connsiteY4" fmla="*/ 0 h 723900"/>
                  <a:gd name="connsiteX0" fmla="*/ 0 w 556086"/>
                  <a:gd name="connsiteY0" fmla="*/ 0 h 790575"/>
                  <a:gd name="connsiteX1" fmla="*/ 556086 w 556086"/>
                  <a:gd name="connsiteY1" fmla="*/ 0 h 790575"/>
                  <a:gd name="connsiteX2" fmla="*/ 546561 w 556086"/>
                  <a:gd name="connsiteY2" fmla="*/ 790575 h 790575"/>
                  <a:gd name="connsiteX3" fmla="*/ 0 w 556086"/>
                  <a:gd name="connsiteY3" fmla="*/ 723900 h 790575"/>
                  <a:gd name="connsiteX4" fmla="*/ 0 w 556086"/>
                  <a:gd name="connsiteY4" fmla="*/ 0 h 790575"/>
                  <a:gd name="connsiteX0" fmla="*/ 28575 w 584661"/>
                  <a:gd name="connsiteY0" fmla="*/ 0 h 790575"/>
                  <a:gd name="connsiteX1" fmla="*/ 584661 w 584661"/>
                  <a:gd name="connsiteY1" fmla="*/ 0 h 790575"/>
                  <a:gd name="connsiteX2" fmla="*/ 575136 w 584661"/>
                  <a:gd name="connsiteY2" fmla="*/ 790575 h 790575"/>
                  <a:gd name="connsiteX3" fmla="*/ 0 w 584661"/>
                  <a:gd name="connsiteY3" fmla="*/ 766762 h 790575"/>
                  <a:gd name="connsiteX4" fmla="*/ 28575 w 584661"/>
                  <a:gd name="connsiteY4" fmla="*/ 0 h 790575"/>
                  <a:gd name="connsiteX0" fmla="*/ 9525 w 584661"/>
                  <a:gd name="connsiteY0" fmla="*/ 0 h 857250"/>
                  <a:gd name="connsiteX1" fmla="*/ 584661 w 584661"/>
                  <a:gd name="connsiteY1" fmla="*/ 66675 h 857250"/>
                  <a:gd name="connsiteX2" fmla="*/ 575136 w 584661"/>
                  <a:gd name="connsiteY2" fmla="*/ 857250 h 857250"/>
                  <a:gd name="connsiteX3" fmla="*/ 0 w 584661"/>
                  <a:gd name="connsiteY3" fmla="*/ 833437 h 857250"/>
                  <a:gd name="connsiteX4" fmla="*/ 9525 w 584661"/>
                  <a:gd name="connsiteY4" fmla="*/ 0 h 857250"/>
                  <a:gd name="connsiteX0" fmla="*/ 9525 w 598949"/>
                  <a:gd name="connsiteY0" fmla="*/ 0 h 857250"/>
                  <a:gd name="connsiteX1" fmla="*/ 598949 w 598949"/>
                  <a:gd name="connsiteY1" fmla="*/ 0 h 857250"/>
                  <a:gd name="connsiteX2" fmla="*/ 575136 w 598949"/>
                  <a:gd name="connsiteY2" fmla="*/ 857250 h 857250"/>
                  <a:gd name="connsiteX3" fmla="*/ 0 w 598949"/>
                  <a:gd name="connsiteY3" fmla="*/ 833437 h 857250"/>
                  <a:gd name="connsiteX4" fmla="*/ 9525 w 598949"/>
                  <a:gd name="connsiteY4" fmla="*/ 0 h 857250"/>
                  <a:gd name="connsiteX0" fmla="*/ 9525 w 598949"/>
                  <a:gd name="connsiteY0" fmla="*/ 0 h 857250"/>
                  <a:gd name="connsiteX1" fmla="*/ 598949 w 598949"/>
                  <a:gd name="connsiteY1" fmla="*/ 0 h 857250"/>
                  <a:gd name="connsiteX2" fmla="*/ 575136 w 598949"/>
                  <a:gd name="connsiteY2" fmla="*/ 857250 h 857250"/>
                  <a:gd name="connsiteX3" fmla="*/ 0 w 598949"/>
                  <a:gd name="connsiteY3" fmla="*/ 833437 h 857250"/>
                  <a:gd name="connsiteX4" fmla="*/ 9525 w 598949"/>
                  <a:gd name="connsiteY4" fmla="*/ 0 h 857250"/>
                  <a:gd name="connsiteX0" fmla="*/ 9525 w 598949"/>
                  <a:gd name="connsiteY0" fmla="*/ 0 h 857250"/>
                  <a:gd name="connsiteX1" fmla="*/ 598949 w 598949"/>
                  <a:gd name="connsiteY1" fmla="*/ 0 h 857250"/>
                  <a:gd name="connsiteX2" fmla="*/ 575136 w 598949"/>
                  <a:gd name="connsiteY2" fmla="*/ 857250 h 857250"/>
                  <a:gd name="connsiteX3" fmla="*/ 0 w 598949"/>
                  <a:gd name="connsiteY3" fmla="*/ 833437 h 857250"/>
                  <a:gd name="connsiteX4" fmla="*/ 9525 w 598949"/>
                  <a:gd name="connsiteY4" fmla="*/ 0 h 857250"/>
                  <a:gd name="connsiteX0" fmla="*/ 9525 w 594187"/>
                  <a:gd name="connsiteY0" fmla="*/ 4762 h 862012"/>
                  <a:gd name="connsiteX1" fmla="*/ 594187 w 594187"/>
                  <a:gd name="connsiteY1" fmla="*/ 0 h 862012"/>
                  <a:gd name="connsiteX2" fmla="*/ 575136 w 594187"/>
                  <a:gd name="connsiteY2" fmla="*/ 862012 h 862012"/>
                  <a:gd name="connsiteX3" fmla="*/ 0 w 594187"/>
                  <a:gd name="connsiteY3" fmla="*/ 838199 h 862012"/>
                  <a:gd name="connsiteX4" fmla="*/ 9525 w 594187"/>
                  <a:gd name="connsiteY4" fmla="*/ 4762 h 862012"/>
                  <a:gd name="connsiteX0" fmla="*/ 9525 w 827076"/>
                  <a:gd name="connsiteY0" fmla="*/ 4762 h 862012"/>
                  <a:gd name="connsiteX1" fmla="*/ 594187 w 827076"/>
                  <a:gd name="connsiteY1" fmla="*/ 0 h 862012"/>
                  <a:gd name="connsiteX2" fmla="*/ 575136 w 827076"/>
                  <a:gd name="connsiteY2" fmla="*/ 862012 h 862012"/>
                  <a:gd name="connsiteX3" fmla="*/ 0 w 827076"/>
                  <a:gd name="connsiteY3" fmla="*/ 838199 h 862012"/>
                  <a:gd name="connsiteX4" fmla="*/ 9525 w 827076"/>
                  <a:gd name="connsiteY4" fmla="*/ 4762 h 862012"/>
                  <a:gd name="connsiteX0" fmla="*/ 9525 w 874074"/>
                  <a:gd name="connsiteY0" fmla="*/ 4762 h 862012"/>
                  <a:gd name="connsiteX1" fmla="*/ 594187 w 874074"/>
                  <a:gd name="connsiteY1" fmla="*/ 0 h 862012"/>
                  <a:gd name="connsiteX2" fmla="*/ 575136 w 874074"/>
                  <a:gd name="connsiteY2" fmla="*/ 862012 h 862012"/>
                  <a:gd name="connsiteX3" fmla="*/ 0 w 874074"/>
                  <a:gd name="connsiteY3" fmla="*/ 838199 h 862012"/>
                  <a:gd name="connsiteX4" fmla="*/ 9525 w 874074"/>
                  <a:gd name="connsiteY4" fmla="*/ 4762 h 862012"/>
                  <a:gd name="connsiteX0" fmla="*/ 9525 w 874074"/>
                  <a:gd name="connsiteY0" fmla="*/ 4762 h 862012"/>
                  <a:gd name="connsiteX1" fmla="*/ 594187 w 874074"/>
                  <a:gd name="connsiteY1" fmla="*/ 0 h 862012"/>
                  <a:gd name="connsiteX2" fmla="*/ 575136 w 874074"/>
                  <a:gd name="connsiteY2" fmla="*/ 862012 h 862012"/>
                  <a:gd name="connsiteX3" fmla="*/ 0 w 874074"/>
                  <a:gd name="connsiteY3" fmla="*/ 838199 h 862012"/>
                  <a:gd name="connsiteX4" fmla="*/ 9525 w 874074"/>
                  <a:gd name="connsiteY4" fmla="*/ 4762 h 862012"/>
                  <a:gd name="connsiteX0" fmla="*/ 207450 w 1071999"/>
                  <a:gd name="connsiteY0" fmla="*/ 4762 h 862012"/>
                  <a:gd name="connsiteX1" fmla="*/ 792112 w 1071999"/>
                  <a:gd name="connsiteY1" fmla="*/ 0 h 862012"/>
                  <a:gd name="connsiteX2" fmla="*/ 773061 w 1071999"/>
                  <a:gd name="connsiteY2" fmla="*/ 862012 h 862012"/>
                  <a:gd name="connsiteX3" fmla="*/ 197925 w 1071999"/>
                  <a:gd name="connsiteY3" fmla="*/ 838199 h 862012"/>
                  <a:gd name="connsiteX4" fmla="*/ 207450 w 1071999"/>
                  <a:gd name="connsiteY4" fmla="*/ 4762 h 862012"/>
                  <a:gd name="connsiteX0" fmla="*/ 260268 w 1124817"/>
                  <a:gd name="connsiteY0" fmla="*/ 4762 h 862012"/>
                  <a:gd name="connsiteX1" fmla="*/ 844930 w 1124817"/>
                  <a:gd name="connsiteY1" fmla="*/ 0 h 862012"/>
                  <a:gd name="connsiteX2" fmla="*/ 825879 w 1124817"/>
                  <a:gd name="connsiteY2" fmla="*/ 862012 h 862012"/>
                  <a:gd name="connsiteX3" fmla="*/ 250743 w 1124817"/>
                  <a:gd name="connsiteY3" fmla="*/ 838199 h 862012"/>
                  <a:gd name="connsiteX4" fmla="*/ 260268 w 1124817"/>
                  <a:gd name="connsiteY4" fmla="*/ 4762 h 862012"/>
                  <a:gd name="connsiteX0" fmla="*/ 260268 w 1124817"/>
                  <a:gd name="connsiteY0" fmla="*/ 4762 h 862012"/>
                  <a:gd name="connsiteX1" fmla="*/ 844930 w 1124817"/>
                  <a:gd name="connsiteY1" fmla="*/ 0 h 862012"/>
                  <a:gd name="connsiteX2" fmla="*/ 825879 w 1124817"/>
                  <a:gd name="connsiteY2" fmla="*/ 862012 h 862012"/>
                  <a:gd name="connsiteX3" fmla="*/ 250743 w 1124817"/>
                  <a:gd name="connsiteY3" fmla="*/ 838199 h 862012"/>
                  <a:gd name="connsiteX4" fmla="*/ 260268 w 1124817"/>
                  <a:gd name="connsiteY4" fmla="*/ 4762 h 862012"/>
                  <a:gd name="connsiteX0" fmla="*/ 260268 w 1124817"/>
                  <a:gd name="connsiteY0" fmla="*/ 4762 h 862012"/>
                  <a:gd name="connsiteX1" fmla="*/ 844930 w 1124817"/>
                  <a:gd name="connsiteY1" fmla="*/ 0 h 862012"/>
                  <a:gd name="connsiteX2" fmla="*/ 825879 w 1124817"/>
                  <a:gd name="connsiteY2" fmla="*/ 862012 h 862012"/>
                  <a:gd name="connsiteX3" fmla="*/ 250743 w 1124817"/>
                  <a:gd name="connsiteY3" fmla="*/ 838199 h 862012"/>
                  <a:gd name="connsiteX4" fmla="*/ 260268 w 1124817"/>
                  <a:gd name="connsiteY4" fmla="*/ 4762 h 862012"/>
                  <a:gd name="connsiteX0" fmla="*/ 260268 w 1124817"/>
                  <a:gd name="connsiteY0" fmla="*/ 4762 h 916355"/>
                  <a:gd name="connsiteX1" fmla="*/ 844930 w 1124817"/>
                  <a:gd name="connsiteY1" fmla="*/ 0 h 916355"/>
                  <a:gd name="connsiteX2" fmla="*/ 825879 w 1124817"/>
                  <a:gd name="connsiteY2" fmla="*/ 862012 h 916355"/>
                  <a:gd name="connsiteX3" fmla="*/ 543056 w 1124817"/>
                  <a:gd name="connsiteY3" fmla="*/ 819150 h 916355"/>
                  <a:gd name="connsiteX4" fmla="*/ 250743 w 1124817"/>
                  <a:gd name="connsiteY4" fmla="*/ 838199 h 916355"/>
                  <a:gd name="connsiteX5" fmla="*/ 260268 w 1124817"/>
                  <a:gd name="connsiteY5" fmla="*/ 4762 h 916355"/>
                  <a:gd name="connsiteX0" fmla="*/ 260268 w 1124817"/>
                  <a:gd name="connsiteY0" fmla="*/ 4762 h 895643"/>
                  <a:gd name="connsiteX1" fmla="*/ 844930 w 1124817"/>
                  <a:gd name="connsiteY1" fmla="*/ 0 h 895643"/>
                  <a:gd name="connsiteX2" fmla="*/ 825879 w 1124817"/>
                  <a:gd name="connsiteY2" fmla="*/ 862012 h 895643"/>
                  <a:gd name="connsiteX3" fmla="*/ 543056 w 1124817"/>
                  <a:gd name="connsiteY3" fmla="*/ 819150 h 895643"/>
                  <a:gd name="connsiteX4" fmla="*/ 250743 w 1124817"/>
                  <a:gd name="connsiteY4" fmla="*/ 838199 h 895643"/>
                  <a:gd name="connsiteX5" fmla="*/ 260268 w 1124817"/>
                  <a:gd name="connsiteY5" fmla="*/ 4762 h 895643"/>
                  <a:gd name="connsiteX0" fmla="*/ 260268 w 1124817"/>
                  <a:gd name="connsiteY0" fmla="*/ 4762 h 872265"/>
                  <a:gd name="connsiteX1" fmla="*/ 844930 w 1124817"/>
                  <a:gd name="connsiteY1" fmla="*/ 0 h 872265"/>
                  <a:gd name="connsiteX2" fmla="*/ 825879 w 1124817"/>
                  <a:gd name="connsiteY2" fmla="*/ 862012 h 872265"/>
                  <a:gd name="connsiteX3" fmla="*/ 543056 w 1124817"/>
                  <a:gd name="connsiteY3" fmla="*/ 819150 h 872265"/>
                  <a:gd name="connsiteX4" fmla="*/ 250743 w 1124817"/>
                  <a:gd name="connsiteY4" fmla="*/ 838199 h 872265"/>
                  <a:gd name="connsiteX5" fmla="*/ 260268 w 1124817"/>
                  <a:gd name="connsiteY5" fmla="*/ 4762 h 872265"/>
                  <a:gd name="connsiteX0" fmla="*/ 260268 w 1099988"/>
                  <a:gd name="connsiteY0" fmla="*/ 4762 h 872265"/>
                  <a:gd name="connsiteX1" fmla="*/ 844930 w 1099988"/>
                  <a:gd name="connsiteY1" fmla="*/ 0 h 872265"/>
                  <a:gd name="connsiteX2" fmla="*/ 825879 w 1099988"/>
                  <a:gd name="connsiteY2" fmla="*/ 862012 h 872265"/>
                  <a:gd name="connsiteX3" fmla="*/ 543056 w 1099988"/>
                  <a:gd name="connsiteY3" fmla="*/ 819150 h 872265"/>
                  <a:gd name="connsiteX4" fmla="*/ 250743 w 1099988"/>
                  <a:gd name="connsiteY4" fmla="*/ 838199 h 872265"/>
                  <a:gd name="connsiteX5" fmla="*/ 260268 w 1099988"/>
                  <a:gd name="connsiteY5" fmla="*/ 4762 h 872265"/>
                  <a:gd name="connsiteX0" fmla="*/ 260268 w 1108250"/>
                  <a:gd name="connsiteY0" fmla="*/ 4762 h 872265"/>
                  <a:gd name="connsiteX1" fmla="*/ 844930 w 1108250"/>
                  <a:gd name="connsiteY1" fmla="*/ 0 h 872265"/>
                  <a:gd name="connsiteX2" fmla="*/ 825879 w 1108250"/>
                  <a:gd name="connsiteY2" fmla="*/ 862012 h 872265"/>
                  <a:gd name="connsiteX3" fmla="*/ 543056 w 1108250"/>
                  <a:gd name="connsiteY3" fmla="*/ 819150 h 872265"/>
                  <a:gd name="connsiteX4" fmla="*/ 250743 w 1108250"/>
                  <a:gd name="connsiteY4" fmla="*/ 838199 h 872265"/>
                  <a:gd name="connsiteX5" fmla="*/ 260268 w 1108250"/>
                  <a:gd name="connsiteY5" fmla="*/ 4762 h 872265"/>
                  <a:gd name="connsiteX0" fmla="*/ 260268 w 1108250"/>
                  <a:gd name="connsiteY0" fmla="*/ 4762 h 872265"/>
                  <a:gd name="connsiteX1" fmla="*/ 844930 w 1108250"/>
                  <a:gd name="connsiteY1" fmla="*/ 0 h 872265"/>
                  <a:gd name="connsiteX2" fmla="*/ 825879 w 1108250"/>
                  <a:gd name="connsiteY2" fmla="*/ 862012 h 872265"/>
                  <a:gd name="connsiteX3" fmla="*/ 543056 w 1108250"/>
                  <a:gd name="connsiteY3" fmla="*/ 819150 h 872265"/>
                  <a:gd name="connsiteX4" fmla="*/ 250743 w 1108250"/>
                  <a:gd name="connsiteY4" fmla="*/ 838199 h 872265"/>
                  <a:gd name="connsiteX5" fmla="*/ 260268 w 1108250"/>
                  <a:gd name="connsiteY5" fmla="*/ 4762 h 872265"/>
                  <a:gd name="connsiteX0" fmla="*/ 260268 w 1108250"/>
                  <a:gd name="connsiteY0" fmla="*/ 53160 h 920663"/>
                  <a:gd name="connsiteX1" fmla="*/ 543056 w 1108250"/>
                  <a:gd name="connsiteY1" fmla="*/ 110310 h 920663"/>
                  <a:gd name="connsiteX2" fmla="*/ 844930 w 1108250"/>
                  <a:gd name="connsiteY2" fmla="*/ 48398 h 920663"/>
                  <a:gd name="connsiteX3" fmla="*/ 825879 w 1108250"/>
                  <a:gd name="connsiteY3" fmla="*/ 910410 h 920663"/>
                  <a:gd name="connsiteX4" fmla="*/ 543056 w 1108250"/>
                  <a:gd name="connsiteY4" fmla="*/ 867548 h 920663"/>
                  <a:gd name="connsiteX5" fmla="*/ 250743 w 1108250"/>
                  <a:gd name="connsiteY5" fmla="*/ 886597 h 920663"/>
                  <a:gd name="connsiteX6" fmla="*/ 260268 w 1108250"/>
                  <a:gd name="connsiteY6" fmla="*/ 53160 h 920663"/>
                  <a:gd name="connsiteX0" fmla="*/ 260268 w 1108250"/>
                  <a:gd name="connsiteY0" fmla="*/ 47259 h 914762"/>
                  <a:gd name="connsiteX1" fmla="*/ 543056 w 1108250"/>
                  <a:gd name="connsiteY1" fmla="*/ 104409 h 914762"/>
                  <a:gd name="connsiteX2" fmla="*/ 844930 w 1108250"/>
                  <a:gd name="connsiteY2" fmla="*/ 42497 h 914762"/>
                  <a:gd name="connsiteX3" fmla="*/ 825879 w 1108250"/>
                  <a:gd name="connsiteY3" fmla="*/ 904509 h 914762"/>
                  <a:gd name="connsiteX4" fmla="*/ 543056 w 1108250"/>
                  <a:gd name="connsiteY4" fmla="*/ 861647 h 914762"/>
                  <a:gd name="connsiteX5" fmla="*/ 250743 w 1108250"/>
                  <a:gd name="connsiteY5" fmla="*/ 880696 h 914762"/>
                  <a:gd name="connsiteX6" fmla="*/ 260268 w 1108250"/>
                  <a:gd name="connsiteY6" fmla="*/ 47259 h 914762"/>
                  <a:gd name="connsiteX0" fmla="*/ 260268 w 1108250"/>
                  <a:gd name="connsiteY0" fmla="*/ 10138 h 877641"/>
                  <a:gd name="connsiteX1" fmla="*/ 543056 w 1108250"/>
                  <a:gd name="connsiteY1" fmla="*/ 67288 h 877641"/>
                  <a:gd name="connsiteX2" fmla="*/ 844930 w 1108250"/>
                  <a:gd name="connsiteY2" fmla="*/ 5376 h 877641"/>
                  <a:gd name="connsiteX3" fmla="*/ 825879 w 1108250"/>
                  <a:gd name="connsiteY3" fmla="*/ 867388 h 877641"/>
                  <a:gd name="connsiteX4" fmla="*/ 543056 w 1108250"/>
                  <a:gd name="connsiteY4" fmla="*/ 824526 h 877641"/>
                  <a:gd name="connsiteX5" fmla="*/ 250743 w 1108250"/>
                  <a:gd name="connsiteY5" fmla="*/ 843575 h 877641"/>
                  <a:gd name="connsiteX6" fmla="*/ 260268 w 1108250"/>
                  <a:gd name="connsiteY6" fmla="*/ 10138 h 877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08250" h="877641">
                    <a:moveTo>
                      <a:pt x="260268" y="10138"/>
                    </a:moveTo>
                    <a:cubicBezTo>
                      <a:pt x="451068" y="-23199"/>
                      <a:pt x="445612" y="68082"/>
                      <a:pt x="543056" y="67288"/>
                    </a:cubicBezTo>
                    <a:cubicBezTo>
                      <a:pt x="640500" y="66494"/>
                      <a:pt x="754137" y="-22405"/>
                      <a:pt x="844930" y="5376"/>
                    </a:cubicBezTo>
                    <a:cubicBezTo>
                      <a:pt x="1338643" y="149838"/>
                      <a:pt x="1022729" y="780076"/>
                      <a:pt x="825879" y="867388"/>
                    </a:cubicBezTo>
                    <a:cubicBezTo>
                      <a:pt x="747786" y="904694"/>
                      <a:pt x="638912" y="828495"/>
                      <a:pt x="543056" y="824526"/>
                    </a:cubicBezTo>
                    <a:cubicBezTo>
                      <a:pt x="447200" y="820557"/>
                      <a:pt x="327244" y="918188"/>
                      <a:pt x="250743" y="843575"/>
                    </a:cubicBezTo>
                    <a:cubicBezTo>
                      <a:pt x="-198520" y="527663"/>
                      <a:pt x="52305" y="2200"/>
                      <a:pt x="260268" y="1013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83000">
                    <a:srgbClr val="D01200"/>
                  </a:gs>
                </a:gsLst>
                <a:lin ang="12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C66143-754B-487F-9CFD-51D1F5342DBA}"/>
                </a:ext>
              </a:extLst>
            </p:cNvPr>
            <p:cNvSpPr txBox="1"/>
            <p:nvPr/>
          </p:nvSpPr>
          <p:spPr>
            <a:xfrm>
              <a:off x="839152" y="239074"/>
              <a:ext cx="4503023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0000" b="0" i="0" u="none" strike="noStrike" kern="1200" cap="none" spc="0" normalizeH="0" baseline="0" noProof="0" dirty="0">
                  <a:ln>
                    <a:noFill/>
                  </a:ln>
                  <a:solidFill>
                    <a:srgbClr val="D012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A</a:t>
              </a:r>
              <a:r>
                <a:rPr lang="en-US" sz="10000" dirty="0" err="1">
                  <a:latin typeface="Arial Black" panose="020B0A04020102020204" pitchFamily="34" charset="0"/>
                </a:rPr>
                <a:t>pple</a:t>
              </a:r>
              <a:endParaRPr lang="en-US" sz="10000" dirty="0">
                <a:solidFill>
                  <a:srgbClr val="ED7D3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46A820-D350-44E9-AE02-E28E84670C5F}"/>
              </a:ext>
            </a:extLst>
          </p:cNvPr>
          <p:cNvGrpSpPr/>
          <p:nvPr/>
        </p:nvGrpSpPr>
        <p:grpSpPr>
          <a:xfrm>
            <a:off x="7417698" y="467932"/>
            <a:ext cx="4503023" cy="5268839"/>
            <a:chOff x="7417698" y="467932"/>
            <a:chExt cx="4503023" cy="526883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31BA5E6-D784-4DE4-8221-EABEC9D56108}"/>
                </a:ext>
              </a:extLst>
            </p:cNvPr>
            <p:cNvGrpSpPr/>
            <p:nvPr/>
          </p:nvGrpSpPr>
          <p:grpSpPr>
            <a:xfrm>
              <a:off x="8265874" y="1870290"/>
              <a:ext cx="2524992" cy="3866481"/>
              <a:chOff x="5682512" y="1238256"/>
              <a:chExt cx="2047874" cy="3135878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88985A2-EA10-47E1-B746-D803C3D6B8AA}"/>
                  </a:ext>
                </a:extLst>
              </p:cNvPr>
              <p:cNvGrpSpPr/>
              <p:nvPr/>
            </p:nvGrpSpPr>
            <p:grpSpPr>
              <a:xfrm>
                <a:off x="5682512" y="1238256"/>
                <a:ext cx="2047874" cy="3135878"/>
                <a:chOff x="3456712" y="974751"/>
                <a:chExt cx="2047874" cy="3135878"/>
              </a:xfrm>
            </p:grpSpPr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43EA6AA6-1C0B-4823-9EB1-9CCA66BC5FD3}"/>
                    </a:ext>
                  </a:extLst>
                </p:cNvPr>
                <p:cNvSpPr/>
                <p:nvPr/>
              </p:nvSpPr>
              <p:spPr>
                <a:xfrm rot="17077709">
                  <a:off x="3215110" y="1821154"/>
                  <a:ext cx="2849639" cy="1729312"/>
                </a:xfrm>
                <a:custGeom>
                  <a:avLst/>
                  <a:gdLst>
                    <a:gd name="connsiteX0" fmla="*/ 1770178 w 1780017"/>
                    <a:gd name="connsiteY0" fmla="*/ 204690 h 1149324"/>
                    <a:gd name="connsiteX1" fmla="*/ 1780017 w 1780017"/>
                    <a:gd name="connsiteY1" fmla="*/ 309591 h 1149324"/>
                    <a:gd name="connsiteX2" fmla="*/ 739007 w 1780017"/>
                    <a:gd name="connsiteY2" fmla="*/ 1149324 h 1149324"/>
                    <a:gd name="connsiteX3" fmla="*/ 39055 w 1780017"/>
                    <a:gd name="connsiteY3" fmla="*/ 931177 h 1149324"/>
                    <a:gd name="connsiteX4" fmla="*/ 0 w 1780017"/>
                    <a:gd name="connsiteY4" fmla="*/ 898913 h 1149324"/>
                    <a:gd name="connsiteX5" fmla="*/ 1894 w 1780017"/>
                    <a:gd name="connsiteY5" fmla="*/ 862684 h 1149324"/>
                    <a:gd name="connsiteX6" fmla="*/ 824393 w 1780017"/>
                    <a:gd name="connsiteY6" fmla="*/ 38508 h 1149324"/>
                    <a:gd name="connsiteX7" fmla="*/ 1724699 w 1780017"/>
                    <a:gd name="connsiteY7" fmla="*/ 169342 h 1149324"/>
                    <a:gd name="connsiteX8" fmla="*/ 1770178 w 1780017"/>
                    <a:gd name="connsiteY8" fmla="*/ 204690 h 1149324"/>
                    <a:gd name="connsiteX0" fmla="*/ 2811853 w 2821692"/>
                    <a:gd name="connsiteY0" fmla="*/ 697515 h 1642149"/>
                    <a:gd name="connsiteX1" fmla="*/ 2821692 w 2821692"/>
                    <a:gd name="connsiteY1" fmla="*/ 802416 h 1642149"/>
                    <a:gd name="connsiteX2" fmla="*/ 1780682 w 2821692"/>
                    <a:gd name="connsiteY2" fmla="*/ 1642149 h 1642149"/>
                    <a:gd name="connsiteX3" fmla="*/ 1080730 w 2821692"/>
                    <a:gd name="connsiteY3" fmla="*/ 1424002 h 1642149"/>
                    <a:gd name="connsiteX4" fmla="*/ 1041675 w 2821692"/>
                    <a:gd name="connsiteY4" fmla="*/ 1391738 h 1642149"/>
                    <a:gd name="connsiteX5" fmla="*/ 0 w 2821692"/>
                    <a:gd name="connsiteY5" fmla="*/ 86759 h 1642149"/>
                    <a:gd name="connsiteX6" fmla="*/ 1866068 w 2821692"/>
                    <a:gd name="connsiteY6" fmla="*/ 531333 h 1642149"/>
                    <a:gd name="connsiteX7" fmla="*/ 2766374 w 2821692"/>
                    <a:gd name="connsiteY7" fmla="*/ 662167 h 1642149"/>
                    <a:gd name="connsiteX8" fmla="*/ 2811853 w 2821692"/>
                    <a:gd name="connsiteY8" fmla="*/ 697515 h 1642149"/>
                    <a:gd name="connsiteX0" fmla="*/ 2811853 w 2821692"/>
                    <a:gd name="connsiteY0" fmla="*/ 697515 h 1642149"/>
                    <a:gd name="connsiteX1" fmla="*/ 2821692 w 2821692"/>
                    <a:gd name="connsiteY1" fmla="*/ 802416 h 1642149"/>
                    <a:gd name="connsiteX2" fmla="*/ 1780682 w 2821692"/>
                    <a:gd name="connsiteY2" fmla="*/ 1642149 h 1642149"/>
                    <a:gd name="connsiteX3" fmla="*/ 1080730 w 2821692"/>
                    <a:gd name="connsiteY3" fmla="*/ 1424002 h 1642149"/>
                    <a:gd name="connsiteX4" fmla="*/ 482353 w 2821692"/>
                    <a:gd name="connsiteY4" fmla="*/ 1087020 h 1642149"/>
                    <a:gd name="connsiteX5" fmla="*/ 0 w 2821692"/>
                    <a:gd name="connsiteY5" fmla="*/ 86759 h 1642149"/>
                    <a:gd name="connsiteX6" fmla="*/ 1866068 w 2821692"/>
                    <a:gd name="connsiteY6" fmla="*/ 531333 h 1642149"/>
                    <a:gd name="connsiteX7" fmla="*/ 2766374 w 2821692"/>
                    <a:gd name="connsiteY7" fmla="*/ 662167 h 1642149"/>
                    <a:gd name="connsiteX8" fmla="*/ 2811853 w 2821692"/>
                    <a:gd name="connsiteY8" fmla="*/ 697515 h 1642149"/>
                    <a:gd name="connsiteX0" fmla="*/ 2811853 w 2821692"/>
                    <a:gd name="connsiteY0" fmla="*/ 697515 h 1574091"/>
                    <a:gd name="connsiteX1" fmla="*/ 2821692 w 2821692"/>
                    <a:gd name="connsiteY1" fmla="*/ 802416 h 1574091"/>
                    <a:gd name="connsiteX2" fmla="*/ 1762918 w 2821692"/>
                    <a:gd name="connsiteY2" fmla="*/ 1574091 h 1574091"/>
                    <a:gd name="connsiteX3" fmla="*/ 1080730 w 2821692"/>
                    <a:gd name="connsiteY3" fmla="*/ 1424002 h 1574091"/>
                    <a:gd name="connsiteX4" fmla="*/ 482353 w 2821692"/>
                    <a:gd name="connsiteY4" fmla="*/ 1087020 h 1574091"/>
                    <a:gd name="connsiteX5" fmla="*/ 0 w 2821692"/>
                    <a:gd name="connsiteY5" fmla="*/ 86759 h 1574091"/>
                    <a:gd name="connsiteX6" fmla="*/ 1866068 w 2821692"/>
                    <a:gd name="connsiteY6" fmla="*/ 531333 h 1574091"/>
                    <a:gd name="connsiteX7" fmla="*/ 2766374 w 2821692"/>
                    <a:gd name="connsiteY7" fmla="*/ 662167 h 1574091"/>
                    <a:gd name="connsiteX8" fmla="*/ 2811853 w 2821692"/>
                    <a:gd name="connsiteY8" fmla="*/ 697515 h 1574091"/>
                    <a:gd name="connsiteX0" fmla="*/ 2811853 w 2821692"/>
                    <a:gd name="connsiteY0" fmla="*/ 697515 h 1581526"/>
                    <a:gd name="connsiteX1" fmla="*/ 2821692 w 2821692"/>
                    <a:gd name="connsiteY1" fmla="*/ 802416 h 1581526"/>
                    <a:gd name="connsiteX2" fmla="*/ 1762918 w 2821692"/>
                    <a:gd name="connsiteY2" fmla="*/ 1574091 h 1581526"/>
                    <a:gd name="connsiteX3" fmla="*/ 1080730 w 2821692"/>
                    <a:gd name="connsiteY3" fmla="*/ 1424002 h 1581526"/>
                    <a:gd name="connsiteX4" fmla="*/ 482353 w 2821692"/>
                    <a:gd name="connsiteY4" fmla="*/ 1087020 h 1581526"/>
                    <a:gd name="connsiteX5" fmla="*/ 0 w 2821692"/>
                    <a:gd name="connsiteY5" fmla="*/ 86759 h 1581526"/>
                    <a:gd name="connsiteX6" fmla="*/ 1866068 w 2821692"/>
                    <a:gd name="connsiteY6" fmla="*/ 531333 h 1581526"/>
                    <a:gd name="connsiteX7" fmla="*/ 2766374 w 2821692"/>
                    <a:gd name="connsiteY7" fmla="*/ 662167 h 1581526"/>
                    <a:gd name="connsiteX8" fmla="*/ 2811853 w 2821692"/>
                    <a:gd name="connsiteY8" fmla="*/ 697515 h 1581526"/>
                    <a:gd name="connsiteX0" fmla="*/ 2811853 w 2821692"/>
                    <a:gd name="connsiteY0" fmla="*/ 697515 h 1620858"/>
                    <a:gd name="connsiteX1" fmla="*/ 2821692 w 2821692"/>
                    <a:gd name="connsiteY1" fmla="*/ 802416 h 1620858"/>
                    <a:gd name="connsiteX2" fmla="*/ 1762918 w 2821692"/>
                    <a:gd name="connsiteY2" fmla="*/ 1574091 h 1620858"/>
                    <a:gd name="connsiteX3" fmla="*/ 1087836 w 2821692"/>
                    <a:gd name="connsiteY3" fmla="*/ 1451225 h 1620858"/>
                    <a:gd name="connsiteX4" fmla="*/ 482353 w 2821692"/>
                    <a:gd name="connsiteY4" fmla="*/ 1087020 h 1620858"/>
                    <a:gd name="connsiteX5" fmla="*/ 0 w 2821692"/>
                    <a:gd name="connsiteY5" fmla="*/ 86759 h 1620858"/>
                    <a:gd name="connsiteX6" fmla="*/ 1866068 w 2821692"/>
                    <a:gd name="connsiteY6" fmla="*/ 531333 h 1620858"/>
                    <a:gd name="connsiteX7" fmla="*/ 2766374 w 2821692"/>
                    <a:gd name="connsiteY7" fmla="*/ 662167 h 1620858"/>
                    <a:gd name="connsiteX8" fmla="*/ 2811853 w 2821692"/>
                    <a:gd name="connsiteY8" fmla="*/ 697515 h 1620858"/>
                    <a:gd name="connsiteX0" fmla="*/ 2811853 w 2821692"/>
                    <a:gd name="connsiteY0" fmla="*/ 697515 h 1609198"/>
                    <a:gd name="connsiteX1" fmla="*/ 2821692 w 2821692"/>
                    <a:gd name="connsiteY1" fmla="*/ 802416 h 1609198"/>
                    <a:gd name="connsiteX2" fmla="*/ 1762918 w 2821692"/>
                    <a:gd name="connsiteY2" fmla="*/ 1574091 h 1609198"/>
                    <a:gd name="connsiteX3" fmla="*/ 1087836 w 2821692"/>
                    <a:gd name="connsiteY3" fmla="*/ 1451225 h 1609198"/>
                    <a:gd name="connsiteX4" fmla="*/ 482353 w 2821692"/>
                    <a:gd name="connsiteY4" fmla="*/ 1087020 h 1609198"/>
                    <a:gd name="connsiteX5" fmla="*/ 0 w 2821692"/>
                    <a:gd name="connsiteY5" fmla="*/ 86759 h 1609198"/>
                    <a:gd name="connsiteX6" fmla="*/ 1866068 w 2821692"/>
                    <a:gd name="connsiteY6" fmla="*/ 531333 h 1609198"/>
                    <a:gd name="connsiteX7" fmla="*/ 2766374 w 2821692"/>
                    <a:gd name="connsiteY7" fmla="*/ 662167 h 1609198"/>
                    <a:gd name="connsiteX8" fmla="*/ 2811853 w 2821692"/>
                    <a:gd name="connsiteY8" fmla="*/ 697515 h 1609198"/>
                    <a:gd name="connsiteX0" fmla="*/ 2811853 w 2821692"/>
                    <a:gd name="connsiteY0" fmla="*/ 697515 h 1583134"/>
                    <a:gd name="connsiteX1" fmla="*/ 2821692 w 2821692"/>
                    <a:gd name="connsiteY1" fmla="*/ 802416 h 1583134"/>
                    <a:gd name="connsiteX2" fmla="*/ 1762918 w 2821692"/>
                    <a:gd name="connsiteY2" fmla="*/ 1574091 h 1583134"/>
                    <a:gd name="connsiteX3" fmla="*/ 1087836 w 2821692"/>
                    <a:gd name="connsiteY3" fmla="*/ 1451225 h 1583134"/>
                    <a:gd name="connsiteX4" fmla="*/ 482353 w 2821692"/>
                    <a:gd name="connsiteY4" fmla="*/ 1087020 h 1583134"/>
                    <a:gd name="connsiteX5" fmla="*/ 0 w 2821692"/>
                    <a:gd name="connsiteY5" fmla="*/ 86759 h 1583134"/>
                    <a:gd name="connsiteX6" fmla="*/ 1866068 w 2821692"/>
                    <a:gd name="connsiteY6" fmla="*/ 531333 h 1583134"/>
                    <a:gd name="connsiteX7" fmla="*/ 2766374 w 2821692"/>
                    <a:gd name="connsiteY7" fmla="*/ 662167 h 1583134"/>
                    <a:gd name="connsiteX8" fmla="*/ 2811853 w 2821692"/>
                    <a:gd name="connsiteY8" fmla="*/ 697515 h 1583134"/>
                    <a:gd name="connsiteX0" fmla="*/ 2811853 w 2821692"/>
                    <a:gd name="connsiteY0" fmla="*/ 874953 h 1760572"/>
                    <a:gd name="connsiteX1" fmla="*/ 2821692 w 2821692"/>
                    <a:gd name="connsiteY1" fmla="*/ 979854 h 1760572"/>
                    <a:gd name="connsiteX2" fmla="*/ 1762918 w 2821692"/>
                    <a:gd name="connsiteY2" fmla="*/ 1751529 h 1760572"/>
                    <a:gd name="connsiteX3" fmla="*/ 1087836 w 2821692"/>
                    <a:gd name="connsiteY3" fmla="*/ 1628663 h 1760572"/>
                    <a:gd name="connsiteX4" fmla="*/ 482353 w 2821692"/>
                    <a:gd name="connsiteY4" fmla="*/ 1264458 h 1760572"/>
                    <a:gd name="connsiteX5" fmla="*/ 0 w 2821692"/>
                    <a:gd name="connsiteY5" fmla="*/ 264197 h 1760572"/>
                    <a:gd name="connsiteX6" fmla="*/ 342266 w 2821692"/>
                    <a:gd name="connsiteY6" fmla="*/ 18522 h 1760572"/>
                    <a:gd name="connsiteX7" fmla="*/ 1866068 w 2821692"/>
                    <a:gd name="connsiteY7" fmla="*/ 708771 h 1760572"/>
                    <a:gd name="connsiteX8" fmla="*/ 2766374 w 2821692"/>
                    <a:gd name="connsiteY8" fmla="*/ 839605 h 1760572"/>
                    <a:gd name="connsiteX9" fmla="*/ 2811853 w 2821692"/>
                    <a:gd name="connsiteY9" fmla="*/ 874953 h 1760572"/>
                    <a:gd name="connsiteX0" fmla="*/ 2811853 w 2821692"/>
                    <a:gd name="connsiteY0" fmla="*/ 874953 h 1760572"/>
                    <a:gd name="connsiteX1" fmla="*/ 2821692 w 2821692"/>
                    <a:gd name="connsiteY1" fmla="*/ 979854 h 1760572"/>
                    <a:gd name="connsiteX2" fmla="*/ 1762918 w 2821692"/>
                    <a:gd name="connsiteY2" fmla="*/ 1751529 h 1760572"/>
                    <a:gd name="connsiteX3" fmla="*/ 1087836 w 2821692"/>
                    <a:gd name="connsiteY3" fmla="*/ 1628663 h 1760572"/>
                    <a:gd name="connsiteX4" fmla="*/ 482353 w 2821692"/>
                    <a:gd name="connsiteY4" fmla="*/ 1264458 h 1760572"/>
                    <a:gd name="connsiteX5" fmla="*/ 0 w 2821692"/>
                    <a:gd name="connsiteY5" fmla="*/ 264197 h 1760572"/>
                    <a:gd name="connsiteX6" fmla="*/ 342266 w 2821692"/>
                    <a:gd name="connsiteY6" fmla="*/ 18522 h 1760572"/>
                    <a:gd name="connsiteX7" fmla="*/ 1866068 w 2821692"/>
                    <a:gd name="connsiteY7" fmla="*/ 708771 h 1760572"/>
                    <a:gd name="connsiteX8" fmla="*/ 2766374 w 2821692"/>
                    <a:gd name="connsiteY8" fmla="*/ 839605 h 1760572"/>
                    <a:gd name="connsiteX9" fmla="*/ 2811853 w 2821692"/>
                    <a:gd name="connsiteY9" fmla="*/ 874953 h 1760572"/>
                    <a:gd name="connsiteX0" fmla="*/ 2811853 w 2821692"/>
                    <a:gd name="connsiteY0" fmla="*/ 874953 h 1760572"/>
                    <a:gd name="connsiteX1" fmla="*/ 2821692 w 2821692"/>
                    <a:gd name="connsiteY1" fmla="*/ 979854 h 1760572"/>
                    <a:gd name="connsiteX2" fmla="*/ 1762918 w 2821692"/>
                    <a:gd name="connsiteY2" fmla="*/ 1751529 h 1760572"/>
                    <a:gd name="connsiteX3" fmla="*/ 1087836 w 2821692"/>
                    <a:gd name="connsiteY3" fmla="*/ 1628663 h 1760572"/>
                    <a:gd name="connsiteX4" fmla="*/ 482353 w 2821692"/>
                    <a:gd name="connsiteY4" fmla="*/ 1264458 h 1760572"/>
                    <a:gd name="connsiteX5" fmla="*/ 0 w 2821692"/>
                    <a:gd name="connsiteY5" fmla="*/ 264197 h 1760572"/>
                    <a:gd name="connsiteX6" fmla="*/ 342266 w 2821692"/>
                    <a:gd name="connsiteY6" fmla="*/ 18522 h 1760572"/>
                    <a:gd name="connsiteX7" fmla="*/ 1866068 w 2821692"/>
                    <a:gd name="connsiteY7" fmla="*/ 708771 h 1760572"/>
                    <a:gd name="connsiteX8" fmla="*/ 2766374 w 2821692"/>
                    <a:gd name="connsiteY8" fmla="*/ 839605 h 1760572"/>
                    <a:gd name="connsiteX9" fmla="*/ 2811853 w 2821692"/>
                    <a:gd name="connsiteY9" fmla="*/ 874953 h 1760572"/>
                    <a:gd name="connsiteX0" fmla="*/ 2801194 w 2821692"/>
                    <a:gd name="connsiteY0" fmla="*/ 834118 h 1760572"/>
                    <a:gd name="connsiteX1" fmla="*/ 2821692 w 2821692"/>
                    <a:gd name="connsiteY1" fmla="*/ 979854 h 1760572"/>
                    <a:gd name="connsiteX2" fmla="*/ 1762918 w 2821692"/>
                    <a:gd name="connsiteY2" fmla="*/ 1751529 h 1760572"/>
                    <a:gd name="connsiteX3" fmla="*/ 1087836 w 2821692"/>
                    <a:gd name="connsiteY3" fmla="*/ 1628663 h 1760572"/>
                    <a:gd name="connsiteX4" fmla="*/ 482353 w 2821692"/>
                    <a:gd name="connsiteY4" fmla="*/ 1264458 h 1760572"/>
                    <a:gd name="connsiteX5" fmla="*/ 0 w 2821692"/>
                    <a:gd name="connsiteY5" fmla="*/ 264197 h 1760572"/>
                    <a:gd name="connsiteX6" fmla="*/ 342266 w 2821692"/>
                    <a:gd name="connsiteY6" fmla="*/ 18522 h 1760572"/>
                    <a:gd name="connsiteX7" fmla="*/ 1866068 w 2821692"/>
                    <a:gd name="connsiteY7" fmla="*/ 708771 h 1760572"/>
                    <a:gd name="connsiteX8" fmla="*/ 2766374 w 2821692"/>
                    <a:gd name="connsiteY8" fmla="*/ 839605 h 1760572"/>
                    <a:gd name="connsiteX9" fmla="*/ 2801194 w 2821692"/>
                    <a:gd name="connsiteY9" fmla="*/ 834118 h 1760572"/>
                    <a:gd name="connsiteX0" fmla="*/ 2801194 w 2821692"/>
                    <a:gd name="connsiteY0" fmla="*/ 834118 h 1760572"/>
                    <a:gd name="connsiteX1" fmla="*/ 2821692 w 2821692"/>
                    <a:gd name="connsiteY1" fmla="*/ 979854 h 1760572"/>
                    <a:gd name="connsiteX2" fmla="*/ 1762918 w 2821692"/>
                    <a:gd name="connsiteY2" fmla="*/ 1751529 h 1760572"/>
                    <a:gd name="connsiteX3" fmla="*/ 1087836 w 2821692"/>
                    <a:gd name="connsiteY3" fmla="*/ 1628663 h 1760572"/>
                    <a:gd name="connsiteX4" fmla="*/ 482353 w 2821692"/>
                    <a:gd name="connsiteY4" fmla="*/ 1264458 h 1760572"/>
                    <a:gd name="connsiteX5" fmla="*/ 0 w 2821692"/>
                    <a:gd name="connsiteY5" fmla="*/ 264197 h 1760572"/>
                    <a:gd name="connsiteX6" fmla="*/ 342266 w 2821692"/>
                    <a:gd name="connsiteY6" fmla="*/ 18522 h 1760572"/>
                    <a:gd name="connsiteX7" fmla="*/ 1866068 w 2821692"/>
                    <a:gd name="connsiteY7" fmla="*/ 708771 h 1760572"/>
                    <a:gd name="connsiteX8" fmla="*/ 2766374 w 2821692"/>
                    <a:gd name="connsiteY8" fmla="*/ 839605 h 1760572"/>
                    <a:gd name="connsiteX9" fmla="*/ 2801194 w 2821692"/>
                    <a:gd name="connsiteY9" fmla="*/ 834118 h 1760572"/>
                    <a:gd name="connsiteX0" fmla="*/ 2768736 w 2789234"/>
                    <a:gd name="connsiteY0" fmla="*/ 833274 h 1759728"/>
                    <a:gd name="connsiteX1" fmla="*/ 2789234 w 2789234"/>
                    <a:gd name="connsiteY1" fmla="*/ 979010 h 1759728"/>
                    <a:gd name="connsiteX2" fmla="*/ 1730460 w 2789234"/>
                    <a:gd name="connsiteY2" fmla="*/ 1750685 h 1759728"/>
                    <a:gd name="connsiteX3" fmla="*/ 1055378 w 2789234"/>
                    <a:gd name="connsiteY3" fmla="*/ 1627819 h 1759728"/>
                    <a:gd name="connsiteX4" fmla="*/ 449895 w 2789234"/>
                    <a:gd name="connsiteY4" fmla="*/ 1263614 h 1759728"/>
                    <a:gd name="connsiteX5" fmla="*/ 1 w 2789234"/>
                    <a:gd name="connsiteY5" fmla="*/ 274569 h 1759728"/>
                    <a:gd name="connsiteX6" fmla="*/ 309808 w 2789234"/>
                    <a:gd name="connsiteY6" fmla="*/ 17678 h 1759728"/>
                    <a:gd name="connsiteX7" fmla="*/ 1833610 w 2789234"/>
                    <a:gd name="connsiteY7" fmla="*/ 707927 h 1759728"/>
                    <a:gd name="connsiteX8" fmla="*/ 2733916 w 2789234"/>
                    <a:gd name="connsiteY8" fmla="*/ 838761 h 1759728"/>
                    <a:gd name="connsiteX9" fmla="*/ 2768736 w 2789234"/>
                    <a:gd name="connsiteY9" fmla="*/ 833274 h 1759728"/>
                    <a:gd name="connsiteX0" fmla="*/ 2768736 w 2789234"/>
                    <a:gd name="connsiteY0" fmla="*/ 833274 h 1759728"/>
                    <a:gd name="connsiteX1" fmla="*/ 2789234 w 2789234"/>
                    <a:gd name="connsiteY1" fmla="*/ 979010 h 1759728"/>
                    <a:gd name="connsiteX2" fmla="*/ 1730460 w 2789234"/>
                    <a:gd name="connsiteY2" fmla="*/ 1750685 h 1759728"/>
                    <a:gd name="connsiteX3" fmla="*/ 1055378 w 2789234"/>
                    <a:gd name="connsiteY3" fmla="*/ 1627819 h 1759728"/>
                    <a:gd name="connsiteX4" fmla="*/ 469796 w 2789234"/>
                    <a:gd name="connsiteY4" fmla="*/ 1251857 h 1759728"/>
                    <a:gd name="connsiteX5" fmla="*/ 1 w 2789234"/>
                    <a:gd name="connsiteY5" fmla="*/ 274569 h 1759728"/>
                    <a:gd name="connsiteX6" fmla="*/ 309808 w 2789234"/>
                    <a:gd name="connsiteY6" fmla="*/ 17678 h 1759728"/>
                    <a:gd name="connsiteX7" fmla="*/ 1833610 w 2789234"/>
                    <a:gd name="connsiteY7" fmla="*/ 707927 h 1759728"/>
                    <a:gd name="connsiteX8" fmla="*/ 2733916 w 2789234"/>
                    <a:gd name="connsiteY8" fmla="*/ 838761 h 1759728"/>
                    <a:gd name="connsiteX9" fmla="*/ 2768736 w 2789234"/>
                    <a:gd name="connsiteY9" fmla="*/ 833274 h 1759728"/>
                    <a:gd name="connsiteX0" fmla="*/ 2768737 w 2789235"/>
                    <a:gd name="connsiteY0" fmla="*/ 833274 h 1759728"/>
                    <a:gd name="connsiteX1" fmla="*/ 2789235 w 2789235"/>
                    <a:gd name="connsiteY1" fmla="*/ 979010 h 1759728"/>
                    <a:gd name="connsiteX2" fmla="*/ 1730461 w 2789235"/>
                    <a:gd name="connsiteY2" fmla="*/ 1750685 h 1759728"/>
                    <a:gd name="connsiteX3" fmla="*/ 1055379 w 2789235"/>
                    <a:gd name="connsiteY3" fmla="*/ 1627819 h 1759728"/>
                    <a:gd name="connsiteX4" fmla="*/ 469797 w 2789235"/>
                    <a:gd name="connsiteY4" fmla="*/ 1251857 h 1759728"/>
                    <a:gd name="connsiteX5" fmla="*/ 2 w 2789235"/>
                    <a:gd name="connsiteY5" fmla="*/ 274569 h 1759728"/>
                    <a:gd name="connsiteX6" fmla="*/ 309809 w 2789235"/>
                    <a:gd name="connsiteY6" fmla="*/ 17678 h 1759728"/>
                    <a:gd name="connsiteX7" fmla="*/ 1833611 w 2789235"/>
                    <a:gd name="connsiteY7" fmla="*/ 707927 h 1759728"/>
                    <a:gd name="connsiteX8" fmla="*/ 2733917 w 2789235"/>
                    <a:gd name="connsiteY8" fmla="*/ 838761 h 1759728"/>
                    <a:gd name="connsiteX9" fmla="*/ 2768737 w 2789235"/>
                    <a:gd name="connsiteY9" fmla="*/ 833274 h 1759728"/>
                    <a:gd name="connsiteX0" fmla="*/ 2768737 w 2789235"/>
                    <a:gd name="connsiteY0" fmla="*/ 833274 h 1759728"/>
                    <a:gd name="connsiteX1" fmla="*/ 2789235 w 2789235"/>
                    <a:gd name="connsiteY1" fmla="*/ 979010 h 1759728"/>
                    <a:gd name="connsiteX2" fmla="*/ 1730461 w 2789235"/>
                    <a:gd name="connsiteY2" fmla="*/ 1750685 h 1759728"/>
                    <a:gd name="connsiteX3" fmla="*/ 1055379 w 2789235"/>
                    <a:gd name="connsiteY3" fmla="*/ 1627819 h 1759728"/>
                    <a:gd name="connsiteX4" fmla="*/ 469797 w 2789235"/>
                    <a:gd name="connsiteY4" fmla="*/ 1251857 h 1759728"/>
                    <a:gd name="connsiteX5" fmla="*/ 2 w 2789235"/>
                    <a:gd name="connsiteY5" fmla="*/ 274569 h 1759728"/>
                    <a:gd name="connsiteX6" fmla="*/ 309809 w 2789235"/>
                    <a:gd name="connsiteY6" fmla="*/ 17678 h 1759728"/>
                    <a:gd name="connsiteX7" fmla="*/ 1833611 w 2789235"/>
                    <a:gd name="connsiteY7" fmla="*/ 707927 h 1759728"/>
                    <a:gd name="connsiteX8" fmla="*/ 2733917 w 2789235"/>
                    <a:gd name="connsiteY8" fmla="*/ 838761 h 1759728"/>
                    <a:gd name="connsiteX9" fmla="*/ 2768737 w 2789235"/>
                    <a:gd name="connsiteY9" fmla="*/ 833274 h 1759728"/>
                    <a:gd name="connsiteX0" fmla="*/ 2768737 w 2843329"/>
                    <a:gd name="connsiteY0" fmla="*/ 833274 h 1787095"/>
                    <a:gd name="connsiteX1" fmla="*/ 2843329 w 2843329"/>
                    <a:gd name="connsiteY1" fmla="*/ 959969 h 1787095"/>
                    <a:gd name="connsiteX2" fmla="*/ 1730461 w 2843329"/>
                    <a:gd name="connsiteY2" fmla="*/ 1750685 h 1787095"/>
                    <a:gd name="connsiteX3" fmla="*/ 1055379 w 2843329"/>
                    <a:gd name="connsiteY3" fmla="*/ 1627819 h 1787095"/>
                    <a:gd name="connsiteX4" fmla="*/ 469797 w 2843329"/>
                    <a:gd name="connsiteY4" fmla="*/ 1251857 h 1787095"/>
                    <a:gd name="connsiteX5" fmla="*/ 2 w 2843329"/>
                    <a:gd name="connsiteY5" fmla="*/ 274569 h 1787095"/>
                    <a:gd name="connsiteX6" fmla="*/ 309809 w 2843329"/>
                    <a:gd name="connsiteY6" fmla="*/ 17678 h 1787095"/>
                    <a:gd name="connsiteX7" fmla="*/ 1833611 w 2843329"/>
                    <a:gd name="connsiteY7" fmla="*/ 707927 h 1787095"/>
                    <a:gd name="connsiteX8" fmla="*/ 2733917 w 2843329"/>
                    <a:gd name="connsiteY8" fmla="*/ 838761 h 1787095"/>
                    <a:gd name="connsiteX9" fmla="*/ 2768737 w 2843329"/>
                    <a:gd name="connsiteY9" fmla="*/ 833274 h 1787095"/>
                    <a:gd name="connsiteX0" fmla="*/ 2768737 w 2849639"/>
                    <a:gd name="connsiteY0" fmla="*/ 833274 h 1787377"/>
                    <a:gd name="connsiteX1" fmla="*/ 2849639 w 2849639"/>
                    <a:gd name="connsiteY1" fmla="*/ 955861 h 1787377"/>
                    <a:gd name="connsiteX2" fmla="*/ 1730461 w 2849639"/>
                    <a:gd name="connsiteY2" fmla="*/ 1750685 h 1787377"/>
                    <a:gd name="connsiteX3" fmla="*/ 1055379 w 2849639"/>
                    <a:gd name="connsiteY3" fmla="*/ 1627819 h 1787377"/>
                    <a:gd name="connsiteX4" fmla="*/ 469797 w 2849639"/>
                    <a:gd name="connsiteY4" fmla="*/ 1251857 h 1787377"/>
                    <a:gd name="connsiteX5" fmla="*/ 2 w 2849639"/>
                    <a:gd name="connsiteY5" fmla="*/ 274569 h 1787377"/>
                    <a:gd name="connsiteX6" fmla="*/ 309809 w 2849639"/>
                    <a:gd name="connsiteY6" fmla="*/ 17678 h 1787377"/>
                    <a:gd name="connsiteX7" fmla="*/ 1833611 w 2849639"/>
                    <a:gd name="connsiteY7" fmla="*/ 707927 h 1787377"/>
                    <a:gd name="connsiteX8" fmla="*/ 2733917 w 2849639"/>
                    <a:gd name="connsiteY8" fmla="*/ 838761 h 1787377"/>
                    <a:gd name="connsiteX9" fmla="*/ 2768737 w 2849639"/>
                    <a:gd name="connsiteY9" fmla="*/ 833274 h 1787377"/>
                    <a:gd name="connsiteX0" fmla="*/ 2768737 w 2849639"/>
                    <a:gd name="connsiteY0" fmla="*/ 833274 h 1751934"/>
                    <a:gd name="connsiteX1" fmla="*/ 2849639 w 2849639"/>
                    <a:gd name="connsiteY1" fmla="*/ 955861 h 1751934"/>
                    <a:gd name="connsiteX2" fmla="*/ 1730461 w 2849639"/>
                    <a:gd name="connsiteY2" fmla="*/ 1750685 h 1751934"/>
                    <a:gd name="connsiteX3" fmla="*/ 1055379 w 2849639"/>
                    <a:gd name="connsiteY3" fmla="*/ 1627819 h 1751934"/>
                    <a:gd name="connsiteX4" fmla="*/ 469797 w 2849639"/>
                    <a:gd name="connsiteY4" fmla="*/ 1251857 h 1751934"/>
                    <a:gd name="connsiteX5" fmla="*/ 2 w 2849639"/>
                    <a:gd name="connsiteY5" fmla="*/ 274569 h 1751934"/>
                    <a:gd name="connsiteX6" fmla="*/ 309809 w 2849639"/>
                    <a:gd name="connsiteY6" fmla="*/ 17678 h 1751934"/>
                    <a:gd name="connsiteX7" fmla="*/ 1833611 w 2849639"/>
                    <a:gd name="connsiteY7" fmla="*/ 707927 h 1751934"/>
                    <a:gd name="connsiteX8" fmla="*/ 2733917 w 2849639"/>
                    <a:gd name="connsiteY8" fmla="*/ 838761 h 1751934"/>
                    <a:gd name="connsiteX9" fmla="*/ 2768737 w 2849639"/>
                    <a:gd name="connsiteY9" fmla="*/ 833274 h 1751934"/>
                    <a:gd name="connsiteX0" fmla="*/ 2768737 w 2849639"/>
                    <a:gd name="connsiteY0" fmla="*/ 833274 h 1751934"/>
                    <a:gd name="connsiteX1" fmla="*/ 2849639 w 2849639"/>
                    <a:gd name="connsiteY1" fmla="*/ 955861 h 1751934"/>
                    <a:gd name="connsiteX2" fmla="*/ 1730461 w 2849639"/>
                    <a:gd name="connsiteY2" fmla="*/ 1750685 h 1751934"/>
                    <a:gd name="connsiteX3" fmla="*/ 1055379 w 2849639"/>
                    <a:gd name="connsiteY3" fmla="*/ 1627819 h 1751934"/>
                    <a:gd name="connsiteX4" fmla="*/ 469797 w 2849639"/>
                    <a:gd name="connsiteY4" fmla="*/ 1251857 h 1751934"/>
                    <a:gd name="connsiteX5" fmla="*/ 2 w 2849639"/>
                    <a:gd name="connsiteY5" fmla="*/ 274569 h 1751934"/>
                    <a:gd name="connsiteX6" fmla="*/ 309809 w 2849639"/>
                    <a:gd name="connsiteY6" fmla="*/ 17678 h 1751934"/>
                    <a:gd name="connsiteX7" fmla="*/ 1833611 w 2849639"/>
                    <a:gd name="connsiteY7" fmla="*/ 707927 h 1751934"/>
                    <a:gd name="connsiteX8" fmla="*/ 2733917 w 2849639"/>
                    <a:gd name="connsiteY8" fmla="*/ 838761 h 1751934"/>
                    <a:gd name="connsiteX9" fmla="*/ 2768737 w 2849639"/>
                    <a:gd name="connsiteY9" fmla="*/ 833274 h 1751934"/>
                    <a:gd name="connsiteX0" fmla="*/ 2768737 w 2849639"/>
                    <a:gd name="connsiteY0" fmla="*/ 833274 h 1751934"/>
                    <a:gd name="connsiteX1" fmla="*/ 2849639 w 2849639"/>
                    <a:gd name="connsiteY1" fmla="*/ 955861 h 1751934"/>
                    <a:gd name="connsiteX2" fmla="*/ 1730461 w 2849639"/>
                    <a:gd name="connsiteY2" fmla="*/ 1750685 h 1751934"/>
                    <a:gd name="connsiteX3" fmla="*/ 1055379 w 2849639"/>
                    <a:gd name="connsiteY3" fmla="*/ 1627819 h 1751934"/>
                    <a:gd name="connsiteX4" fmla="*/ 469797 w 2849639"/>
                    <a:gd name="connsiteY4" fmla="*/ 1251857 h 1751934"/>
                    <a:gd name="connsiteX5" fmla="*/ 2 w 2849639"/>
                    <a:gd name="connsiteY5" fmla="*/ 274569 h 1751934"/>
                    <a:gd name="connsiteX6" fmla="*/ 309809 w 2849639"/>
                    <a:gd name="connsiteY6" fmla="*/ 17678 h 1751934"/>
                    <a:gd name="connsiteX7" fmla="*/ 1857667 w 2849639"/>
                    <a:gd name="connsiteY7" fmla="*/ 800089 h 1751934"/>
                    <a:gd name="connsiteX8" fmla="*/ 2733917 w 2849639"/>
                    <a:gd name="connsiteY8" fmla="*/ 838761 h 1751934"/>
                    <a:gd name="connsiteX9" fmla="*/ 2768737 w 2849639"/>
                    <a:gd name="connsiteY9" fmla="*/ 833274 h 1751934"/>
                    <a:gd name="connsiteX0" fmla="*/ 2768737 w 2849639"/>
                    <a:gd name="connsiteY0" fmla="*/ 810652 h 1729312"/>
                    <a:gd name="connsiteX1" fmla="*/ 2849639 w 2849639"/>
                    <a:gd name="connsiteY1" fmla="*/ 933239 h 1729312"/>
                    <a:gd name="connsiteX2" fmla="*/ 1730461 w 2849639"/>
                    <a:gd name="connsiteY2" fmla="*/ 1728063 h 1729312"/>
                    <a:gd name="connsiteX3" fmla="*/ 1055379 w 2849639"/>
                    <a:gd name="connsiteY3" fmla="*/ 1605197 h 1729312"/>
                    <a:gd name="connsiteX4" fmla="*/ 469797 w 2849639"/>
                    <a:gd name="connsiteY4" fmla="*/ 1229235 h 1729312"/>
                    <a:gd name="connsiteX5" fmla="*/ 2 w 2849639"/>
                    <a:gd name="connsiteY5" fmla="*/ 251947 h 1729312"/>
                    <a:gd name="connsiteX6" fmla="*/ 316224 w 2849639"/>
                    <a:gd name="connsiteY6" fmla="*/ 19633 h 1729312"/>
                    <a:gd name="connsiteX7" fmla="*/ 1857667 w 2849639"/>
                    <a:gd name="connsiteY7" fmla="*/ 777467 h 1729312"/>
                    <a:gd name="connsiteX8" fmla="*/ 2733917 w 2849639"/>
                    <a:gd name="connsiteY8" fmla="*/ 816139 h 1729312"/>
                    <a:gd name="connsiteX9" fmla="*/ 2768737 w 2849639"/>
                    <a:gd name="connsiteY9" fmla="*/ 810652 h 1729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49639" h="1729312">
                      <a:moveTo>
                        <a:pt x="2768737" y="810652"/>
                      </a:moveTo>
                      <a:lnTo>
                        <a:pt x="2849639" y="933239"/>
                      </a:lnTo>
                      <a:cubicBezTo>
                        <a:pt x="2849640" y="1397010"/>
                        <a:pt x="2049527" y="1715173"/>
                        <a:pt x="1730461" y="1728063"/>
                      </a:cubicBezTo>
                      <a:cubicBezTo>
                        <a:pt x="1438083" y="1739875"/>
                        <a:pt x="1249709" y="1665570"/>
                        <a:pt x="1055379" y="1605197"/>
                      </a:cubicBezTo>
                      <a:cubicBezTo>
                        <a:pt x="642792" y="1457866"/>
                        <a:pt x="664991" y="1354556"/>
                        <a:pt x="469797" y="1229235"/>
                      </a:cubicBezTo>
                      <a:cubicBezTo>
                        <a:pt x="118547" y="849612"/>
                        <a:pt x="-629" y="264023"/>
                        <a:pt x="2" y="251947"/>
                      </a:cubicBezTo>
                      <a:cubicBezTo>
                        <a:pt x="18681" y="93901"/>
                        <a:pt x="5213" y="-54463"/>
                        <a:pt x="316224" y="19633"/>
                      </a:cubicBezTo>
                      <a:cubicBezTo>
                        <a:pt x="650180" y="140241"/>
                        <a:pt x="1081419" y="885589"/>
                        <a:pt x="1857667" y="777467"/>
                      </a:cubicBezTo>
                      <a:cubicBezTo>
                        <a:pt x="2193185" y="693527"/>
                        <a:pt x="2499452" y="658969"/>
                        <a:pt x="2733917" y="816139"/>
                      </a:cubicBezTo>
                      <a:lnTo>
                        <a:pt x="2768737" y="810652"/>
                      </a:lnTo>
                      <a:close/>
                    </a:path>
                  </a:pathLst>
                </a:custGeom>
                <a:solidFill>
                  <a:srgbClr val="FBEB0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EF337E6D-8336-4974-A1D1-E3DD9B1F3465}"/>
                    </a:ext>
                  </a:extLst>
                </p:cNvPr>
                <p:cNvSpPr/>
                <p:nvPr/>
              </p:nvSpPr>
              <p:spPr>
                <a:xfrm rot="17077709">
                  <a:off x="3144929" y="1841944"/>
                  <a:ext cx="2743503" cy="1469862"/>
                </a:xfrm>
                <a:custGeom>
                  <a:avLst/>
                  <a:gdLst>
                    <a:gd name="connsiteX0" fmla="*/ 1770178 w 1780017"/>
                    <a:gd name="connsiteY0" fmla="*/ 204690 h 1149324"/>
                    <a:gd name="connsiteX1" fmla="*/ 1780017 w 1780017"/>
                    <a:gd name="connsiteY1" fmla="*/ 309591 h 1149324"/>
                    <a:gd name="connsiteX2" fmla="*/ 739007 w 1780017"/>
                    <a:gd name="connsiteY2" fmla="*/ 1149324 h 1149324"/>
                    <a:gd name="connsiteX3" fmla="*/ 39055 w 1780017"/>
                    <a:gd name="connsiteY3" fmla="*/ 931177 h 1149324"/>
                    <a:gd name="connsiteX4" fmla="*/ 0 w 1780017"/>
                    <a:gd name="connsiteY4" fmla="*/ 898913 h 1149324"/>
                    <a:gd name="connsiteX5" fmla="*/ 1894 w 1780017"/>
                    <a:gd name="connsiteY5" fmla="*/ 862684 h 1149324"/>
                    <a:gd name="connsiteX6" fmla="*/ 824393 w 1780017"/>
                    <a:gd name="connsiteY6" fmla="*/ 38508 h 1149324"/>
                    <a:gd name="connsiteX7" fmla="*/ 1724699 w 1780017"/>
                    <a:gd name="connsiteY7" fmla="*/ 169342 h 1149324"/>
                    <a:gd name="connsiteX8" fmla="*/ 1770178 w 1780017"/>
                    <a:gd name="connsiteY8" fmla="*/ 204690 h 1149324"/>
                    <a:gd name="connsiteX0" fmla="*/ 2811853 w 2821692"/>
                    <a:gd name="connsiteY0" fmla="*/ 697515 h 1642149"/>
                    <a:gd name="connsiteX1" fmla="*/ 2821692 w 2821692"/>
                    <a:gd name="connsiteY1" fmla="*/ 802416 h 1642149"/>
                    <a:gd name="connsiteX2" fmla="*/ 1780682 w 2821692"/>
                    <a:gd name="connsiteY2" fmla="*/ 1642149 h 1642149"/>
                    <a:gd name="connsiteX3" fmla="*/ 1080730 w 2821692"/>
                    <a:gd name="connsiteY3" fmla="*/ 1424002 h 1642149"/>
                    <a:gd name="connsiteX4" fmla="*/ 1041675 w 2821692"/>
                    <a:gd name="connsiteY4" fmla="*/ 1391738 h 1642149"/>
                    <a:gd name="connsiteX5" fmla="*/ 0 w 2821692"/>
                    <a:gd name="connsiteY5" fmla="*/ 86759 h 1642149"/>
                    <a:gd name="connsiteX6" fmla="*/ 1866068 w 2821692"/>
                    <a:gd name="connsiteY6" fmla="*/ 531333 h 1642149"/>
                    <a:gd name="connsiteX7" fmla="*/ 2766374 w 2821692"/>
                    <a:gd name="connsiteY7" fmla="*/ 662167 h 1642149"/>
                    <a:gd name="connsiteX8" fmla="*/ 2811853 w 2821692"/>
                    <a:gd name="connsiteY8" fmla="*/ 697515 h 1642149"/>
                    <a:gd name="connsiteX0" fmla="*/ 2811853 w 2821692"/>
                    <a:gd name="connsiteY0" fmla="*/ 697515 h 1642149"/>
                    <a:gd name="connsiteX1" fmla="*/ 2821692 w 2821692"/>
                    <a:gd name="connsiteY1" fmla="*/ 802416 h 1642149"/>
                    <a:gd name="connsiteX2" fmla="*/ 1780682 w 2821692"/>
                    <a:gd name="connsiteY2" fmla="*/ 1642149 h 1642149"/>
                    <a:gd name="connsiteX3" fmla="*/ 1080730 w 2821692"/>
                    <a:gd name="connsiteY3" fmla="*/ 1424002 h 1642149"/>
                    <a:gd name="connsiteX4" fmla="*/ 482353 w 2821692"/>
                    <a:gd name="connsiteY4" fmla="*/ 1087020 h 1642149"/>
                    <a:gd name="connsiteX5" fmla="*/ 0 w 2821692"/>
                    <a:gd name="connsiteY5" fmla="*/ 86759 h 1642149"/>
                    <a:gd name="connsiteX6" fmla="*/ 1866068 w 2821692"/>
                    <a:gd name="connsiteY6" fmla="*/ 531333 h 1642149"/>
                    <a:gd name="connsiteX7" fmla="*/ 2766374 w 2821692"/>
                    <a:gd name="connsiteY7" fmla="*/ 662167 h 1642149"/>
                    <a:gd name="connsiteX8" fmla="*/ 2811853 w 2821692"/>
                    <a:gd name="connsiteY8" fmla="*/ 697515 h 1642149"/>
                    <a:gd name="connsiteX0" fmla="*/ 2811853 w 2821692"/>
                    <a:gd name="connsiteY0" fmla="*/ 697515 h 1574091"/>
                    <a:gd name="connsiteX1" fmla="*/ 2821692 w 2821692"/>
                    <a:gd name="connsiteY1" fmla="*/ 802416 h 1574091"/>
                    <a:gd name="connsiteX2" fmla="*/ 1762918 w 2821692"/>
                    <a:gd name="connsiteY2" fmla="*/ 1574091 h 1574091"/>
                    <a:gd name="connsiteX3" fmla="*/ 1080730 w 2821692"/>
                    <a:gd name="connsiteY3" fmla="*/ 1424002 h 1574091"/>
                    <a:gd name="connsiteX4" fmla="*/ 482353 w 2821692"/>
                    <a:gd name="connsiteY4" fmla="*/ 1087020 h 1574091"/>
                    <a:gd name="connsiteX5" fmla="*/ 0 w 2821692"/>
                    <a:gd name="connsiteY5" fmla="*/ 86759 h 1574091"/>
                    <a:gd name="connsiteX6" fmla="*/ 1866068 w 2821692"/>
                    <a:gd name="connsiteY6" fmla="*/ 531333 h 1574091"/>
                    <a:gd name="connsiteX7" fmla="*/ 2766374 w 2821692"/>
                    <a:gd name="connsiteY7" fmla="*/ 662167 h 1574091"/>
                    <a:gd name="connsiteX8" fmla="*/ 2811853 w 2821692"/>
                    <a:gd name="connsiteY8" fmla="*/ 697515 h 1574091"/>
                    <a:gd name="connsiteX0" fmla="*/ 2811853 w 2821692"/>
                    <a:gd name="connsiteY0" fmla="*/ 697515 h 1581526"/>
                    <a:gd name="connsiteX1" fmla="*/ 2821692 w 2821692"/>
                    <a:gd name="connsiteY1" fmla="*/ 802416 h 1581526"/>
                    <a:gd name="connsiteX2" fmla="*/ 1762918 w 2821692"/>
                    <a:gd name="connsiteY2" fmla="*/ 1574091 h 1581526"/>
                    <a:gd name="connsiteX3" fmla="*/ 1080730 w 2821692"/>
                    <a:gd name="connsiteY3" fmla="*/ 1424002 h 1581526"/>
                    <a:gd name="connsiteX4" fmla="*/ 482353 w 2821692"/>
                    <a:gd name="connsiteY4" fmla="*/ 1087020 h 1581526"/>
                    <a:gd name="connsiteX5" fmla="*/ 0 w 2821692"/>
                    <a:gd name="connsiteY5" fmla="*/ 86759 h 1581526"/>
                    <a:gd name="connsiteX6" fmla="*/ 1866068 w 2821692"/>
                    <a:gd name="connsiteY6" fmla="*/ 531333 h 1581526"/>
                    <a:gd name="connsiteX7" fmla="*/ 2766374 w 2821692"/>
                    <a:gd name="connsiteY7" fmla="*/ 662167 h 1581526"/>
                    <a:gd name="connsiteX8" fmla="*/ 2811853 w 2821692"/>
                    <a:gd name="connsiteY8" fmla="*/ 697515 h 1581526"/>
                    <a:gd name="connsiteX0" fmla="*/ 2811853 w 2821692"/>
                    <a:gd name="connsiteY0" fmla="*/ 697515 h 1620858"/>
                    <a:gd name="connsiteX1" fmla="*/ 2821692 w 2821692"/>
                    <a:gd name="connsiteY1" fmla="*/ 802416 h 1620858"/>
                    <a:gd name="connsiteX2" fmla="*/ 1762918 w 2821692"/>
                    <a:gd name="connsiteY2" fmla="*/ 1574091 h 1620858"/>
                    <a:gd name="connsiteX3" fmla="*/ 1087836 w 2821692"/>
                    <a:gd name="connsiteY3" fmla="*/ 1451225 h 1620858"/>
                    <a:gd name="connsiteX4" fmla="*/ 482353 w 2821692"/>
                    <a:gd name="connsiteY4" fmla="*/ 1087020 h 1620858"/>
                    <a:gd name="connsiteX5" fmla="*/ 0 w 2821692"/>
                    <a:gd name="connsiteY5" fmla="*/ 86759 h 1620858"/>
                    <a:gd name="connsiteX6" fmla="*/ 1866068 w 2821692"/>
                    <a:gd name="connsiteY6" fmla="*/ 531333 h 1620858"/>
                    <a:gd name="connsiteX7" fmla="*/ 2766374 w 2821692"/>
                    <a:gd name="connsiteY7" fmla="*/ 662167 h 1620858"/>
                    <a:gd name="connsiteX8" fmla="*/ 2811853 w 2821692"/>
                    <a:gd name="connsiteY8" fmla="*/ 697515 h 1620858"/>
                    <a:gd name="connsiteX0" fmla="*/ 2811853 w 2821692"/>
                    <a:gd name="connsiteY0" fmla="*/ 697515 h 1609198"/>
                    <a:gd name="connsiteX1" fmla="*/ 2821692 w 2821692"/>
                    <a:gd name="connsiteY1" fmla="*/ 802416 h 1609198"/>
                    <a:gd name="connsiteX2" fmla="*/ 1762918 w 2821692"/>
                    <a:gd name="connsiteY2" fmla="*/ 1574091 h 1609198"/>
                    <a:gd name="connsiteX3" fmla="*/ 1087836 w 2821692"/>
                    <a:gd name="connsiteY3" fmla="*/ 1451225 h 1609198"/>
                    <a:gd name="connsiteX4" fmla="*/ 482353 w 2821692"/>
                    <a:gd name="connsiteY4" fmla="*/ 1087020 h 1609198"/>
                    <a:gd name="connsiteX5" fmla="*/ 0 w 2821692"/>
                    <a:gd name="connsiteY5" fmla="*/ 86759 h 1609198"/>
                    <a:gd name="connsiteX6" fmla="*/ 1866068 w 2821692"/>
                    <a:gd name="connsiteY6" fmla="*/ 531333 h 1609198"/>
                    <a:gd name="connsiteX7" fmla="*/ 2766374 w 2821692"/>
                    <a:gd name="connsiteY7" fmla="*/ 662167 h 1609198"/>
                    <a:gd name="connsiteX8" fmla="*/ 2811853 w 2821692"/>
                    <a:gd name="connsiteY8" fmla="*/ 697515 h 1609198"/>
                    <a:gd name="connsiteX0" fmla="*/ 2811853 w 2821692"/>
                    <a:gd name="connsiteY0" fmla="*/ 697515 h 1583134"/>
                    <a:gd name="connsiteX1" fmla="*/ 2821692 w 2821692"/>
                    <a:gd name="connsiteY1" fmla="*/ 802416 h 1583134"/>
                    <a:gd name="connsiteX2" fmla="*/ 1762918 w 2821692"/>
                    <a:gd name="connsiteY2" fmla="*/ 1574091 h 1583134"/>
                    <a:gd name="connsiteX3" fmla="*/ 1087836 w 2821692"/>
                    <a:gd name="connsiteY3" fmla="*/ 1451225 h 1583134"/>
                    <a:gd name="connsiteX4" fmla="*/ 482353 w 2821692"/>
                    <a:gd name="connsiteY4" fmla="*/ 1087020 h 1583134"/>
                    <a:gd name="connsiteX5" fmla="*/ 0 w 2821692"/>
                    <a:gd name="connsiteY5" fmla="*/ 86759 h 1583134"/>
                    <a:gd name="connsiteX6" fmla="*/ 1866068 w 2821692"/>
                    <a:gd name="connsiteY6" fmla="*/ 531333 h 1583134"/>
                    <a:gd name="connsiteX7" fmla="*/ 2766374 w 2821692"/>
                    <a:gd name="connsiteY7" fmla="*/ 662167 h 1583134"/>
                    <a:gd name="connsiteX8" fmla="*/ 2811853 w 2821692"/>
                    <a:gd name="connsiteY8" fmla="*/ 697515 h 1583134"/>
                    <a:gd name="connsiteX0" fmla="*/ 2811853 w 2821692"/>
                    <a:gd name="connsiteY0" fmla="*/ 874953 h 1760572"/>
                    <a:gd name="connsiteX1" fmla="*/ 2821692 w 2821692"/>
                    <a:gd name="connsiteY1" fmla="*/ 979854 h 1760572"/>
                    <a:gd name="connsiteX2" fmla="*/ 1762918 w 2821692"/>
                    <a:gd name="connsiteY2" fmla="*/ 1751529 h 1760572"/>
                    <a:gd name="connsiteX3" fmla="*/ 1087836 w 2821692"/>
                    <a:gd name="connsiteY3" fmla="*/ 1628663 h 1760572"/>
                    <a:gd name="connsiteX4" fmla="*/ 482353 w 2821692"/>
                    <a:gd name="connsiteY4" fmla="*/ 1264458 h 1760572"/>
                    <a:gd name="connsiteX5" fmla="*/ 0 w 2821692"/>
                    <a:gd name="connsiteY5" fmla="*/ 264197 h 1760572"/>
                    <a:gd name="connsiteX6" fmla="*/ 342266 w 2821692"/>
                    <a:gd name="connsiteY6" fmla="*/ 18522 h 1760572"/>
                    <a:gd name="connsiteX7" fmla="*/ 1866068 w 2821692"/>
                    <a:gd name="connsiteY7" fmla="*/ 708771 h 1760572"/>
                    <a:gd name="connsiteX8" fmla="*/ 2766374 w 2821692"/>
                    <a:gd name="connsiteY8" fmla="*/ 839605 h 1760572"/>
                    <a:gd name="connsiteX9" fmla="*/ 2811853 w 2821692"/>
                    <a:gd name="connsiteY9" fmla="*/ 874953 h 1760572"/>
                    <a:gd name="connsiteX0" fmla="*/ 2811853 w 2821692"/>
                    <a:gd name="connsiteY0" fmla="*/ 874953 h 1760572"/>
                    <a:gd name="connsiteX1" fmla="*/ 2821692 w 2821692"/>
                    <a:gd name="connsiteY1" fmla="*/ 979854 h 1760572"/>
                    <a:gd name="connsiteX2" fmla="*/ 1762918 w 2821692"/>
                    <a:gd name="connsiteY2" fmla="*/ 1751529 h 1760572"/>
                    <a:gd name="connsiteX3" fmla="*/ 1087836 w 2821692"/>
                    <a:gd name="connsiteY3" fmla="*/ 1628663 h 1760572"/>
                    <a:gd name="connsiteX4" fmla="*/ 482353 w 2821692"/>
                    <a:gd name="connsiteY4" fmla="*/ 1264458 h 1760572"/>
                    <a:gd name="connsiteX5" fmla="*/ 0 w 2821692"/>
                    <a:gd name="connsiteY5" fmla="*/ 264197 h 1760572"/>
                    <a:gd name="connsiteX6" fmla="*/ 342266 w 2821692"/>
                    <a:gd name="connsiteY6" fmla="*/ 18522 h 1760572"/>
                    <a:gd name="connsiteX7" fmla="*/ 1866068 w 2821692"/>
                    <a:gd name="connsiteY7" fmla="*/ 708771 h 1760572"/>
                    <a:gd name="connsiteX8" fmla="*/ 2766374 w 2821692"/>
                    <a:gd name="connsiteY8" fmla="*/ 839605 h 1760572"/>
                    <a:gd name="connsiteX9" fmla="*/ 2811853 w 2821692"/>
                    <a:gd name="connsiteY9" fmla="*/ 874953 h 1760572"/>
                    <a:gd name="connsiteX0" fmla="*/ 2811853 w 2821692"/>
                    <a:gd name="connsiteY0" fmla="*/ 874953 h 1760572"/>
                    <a:gd name="connsiteX1" fmla="*/ 2821692 w 2821692"/>
                    <a:gd name="connsiteY1" fmla="*/ 979854 h 1760572"/>
                    <a:gd name="connsiteX2" fmla="*/ 1762918 w 2821692"/>
                    <a:gd name="connsiteY2" fmla="*/ 1751529 h 1760572"/>
                    <a:gd name="connsiteX3" fmla="*/ 1087836 w 2821692"/>
                    <a:gd name="connsiteY3" fmla="*/ 1628663 h 1760572"/>
                    <a:gd name="connsiteX4" fmla="*/ 482353 w 2821692"/>
                    <a:gd name="connsiteY4" fmla="*/ 1264458 h 1760572"/>
                    <a:gd name="connsiteX5" fmla="*/ 0 w 2821692"/>
                    <a:gd name="connsiteY5" fmla="*/ 264197 h 1760572"/>
                    <a:gd name="connsiteX6" fmla="*/ 342266 w 2821692"/>
                    <a:gd name="connsiteY6" fmla="*/ 18522 h 1760572"/>
                    <a:gd name="connsiteX7" fmla="*/ 1866068 w 2821692"/>
                    <a:gd name="connsiteY7" fmla="*/ 708771 h 1760572"/>
                    <a:gd name="connsiteX8" fmla="*/ 2766374 w 2821692"/>
                    <a:gd name="connsiteY8" fmla="*/ 839605 h 1760572"/>
                    <a:gd name="connsiteX9" fmla="*/ 2811853 w 2821692"/>
                    <a:gd name="connsiteY9" fmla="*/ 874953 h 1760572"/>
                    <a:gd name="connsiteX0" fmla="*/ 2801194 w 2821692"/>
                    <a:gd name="connsiteY0" fmla="*/ 834118 h 1760572"/>
                    <a:gd name="connsiteX1" fmla="*/ 2821692 w 2821692"/>
                    <a:gd name="connsiteY1" fmla="*/ 979854 h 1760572"/>
                    <a:gd name="connsiteX2" fmla="*/ 1762918 w 2821692"/>
                    <a:gd name="connsiteY2" fmla="*/ 1751529 h 1760572"/>
                    <a:gd name="connsiteX3" fmla="*/ 1087836 w 2821692"/>
                    <a:gd name="connsiteY3" fmla="*/ 1628663 h 1760572"/>
                    <a:gd name="connsiteX4" fmla="*/ 482353 w 2821692"/>
                    <a:gd name="connsiteY4" fmla="*/ 1264458 h 1760572"/>
                    <a:gd name="connsiteX5" fmla="*/ 0 w 2821692"/>
                    <a:gd name="connsiteY5" fmla="*/ 264197 h 1760572"/>
                    <a:gd name="connsiteX6" fmla="*/ 342266 w 2821692"/>
                    <a:gd name="connsiteY6" fmla="*/ 18522 h 1760572"/>
                    <a:gd name="connsiteX7" fmla="*/ 1866068 w 2821692"/>
                    <a:gd name="connsiteY7" fmla="*/ 708771 h 1760572"/>
                    <a:gd name="connsiteX8" fmla="*/ 2766374 w 2821692"/>
                    <a:gd name="connsiteY8" fmla="*/ 839605 h 1760572"/>
                    <a:gd name="connsiteX9" fmla="*/ 2801194 w 2821692"/>
                    <a:gd name="connsiteY9" fmla="*/ 834118 h 1760572"/>
                    <a:gd name="connsiteX0" fmla="*/ 2801194 w 2821692"/>
                    <a:gd name="connsiteY0" fmla="*/ 834118 h 1760572"/>
                    <a:gd name="connsiteX1" fmla="*/ 2821692 w 2821692"/>
                    <a:gd name="connsiteY1" fmla="*/ 979854 h 1760572"/>
                    <a:gd name="connsiteX2" fmla="*/ 1762918 w 2821692"/>
                    <a:gd name="connsiteY2" fmla="*/ 1751529 h 1760572"/>
                    <a:gd name="connsiteX3" fmla="*/ 1087836 w 2821692"/>
                    <a:gd name="connsiteY3" fmla="*/ 1628663 h 1760572"/>
                    <a:gd name="connsiteX4" fmla="*/ 482353 w 2821692"/>
                    <a:gd name="connsiteY4" fmla="*/ 1264458 h 1760572"/>
                    <a:gd name="connsiteX5" fmla="*/ 0 w 2821692"/>
                    <a:gd name="connsiteY5" fmla="*/ 264197 h 1760572"/>
                    <a:gd name="connsiteX6" fmla="*/ 342266 w 2821692"/>
                    <a:gd name="connsiteY6" fmla="*/ 18522 h 1760572"/>
                    <a:gd name="connsiteX7" fmla="*/ 1866068 w 2821692"/>
                    <a:gd name="connsiteY7" fmla="*/ 708771 h 1760572"/>
                    <a:gd name="connsiteX8" fmla="*/ 2766374 w 2821692"/>
                    <a:gd name="connsiteY8" fmla="*/ 839605 h 1760572"/>
                    <a:gd name="connsiteX9" fmla="*/ 2801194 w 2821692"/>
                    <a:gd name="connsiteY9" fmla="*/ 834118 h 1760572"/>
                    <a:gd name="connsiteX0" fmla="*/ 2783430 w 2821692"/>
                    <a:gd name="connsiteY0" fmla="*/ 752130 h 1760572"/>
                    <a:gd name="connsiteX1" fmla="*/ 2821692 w 2821692"/>
                    <a:gd name="connsiteY1" fmla="*/ 979854 h 1760572"/>
                    <a:gd name="connsiteX2" fmla="*/ 1762918 w 2821692"/>
                    <a:gd name="connsiteY2" fmla="*/ 1751529 h 1760572"/>
                    <a:gd name="connsiteX3" fmla="*/ 1087836 w 2821692"/>
                    <a:gd name="connsiteY3" fmla="*/ 1628663 h 1760572"/>
                    <a:gd name="connsiteX4" fmla="*/ 482353 w 2821692"/>
                    <a:gd name="connsiteY4" fmla="*/ 1264458 h 1760572"/>
                    <a:gd name="connsiteX5" fmla="*/ 0 w 2821692"/>
                    <a:gd name="connsiteY5" fmla="*/ 264197 h 1760572"/>
                    <a:gd name="connsiteX6" fmla="*/ 342266 w 2821692"/>
                    <a:gd name="connsiteY6" fmla="*/ 18522 h 1760572"/>
                    <a:gd name="connsiteX7" fmla="*/ 1866068 w 2821692"/>
                    <a:gd name="connsiteY7" fmla="*/ 708771 h 1760572"/>
                    <a:gd name="connsiteX8" fmla="*/ 2766374 w 2821692"/>
                    <a:gd name="connsiteY8" fmla="*/ 839605 h 1760572"/>
                    <a:gd name="connsiteX9" fmla="*/ 2783430 w 2821692"/>
                    <a:gd name="connsiteY9" fmla="*/ 752130 h 1760572"/>
                    <a:gd name="connsiteX0" fmla="*/ 2783430 w 2796823"/>
                    <a:gd name="connsiteY0" fmla="*/ 752130 h 1794552"/>
                    <a:gd name="connsiteX1" fmla="*/ 2796823 w 2796823"/>
                    <a:gd name="connsiteY1" fmla="*/ 865069 h 1794552"/>
                    <a:gd name="connsiteX2" fmla="*/ 1762918 w 2796823"/>
                    <a:gd name="connsiteY2" fmla="*/ 1751529 h 1794552"/>
                    <a:gd name="connsiteX3" fmla="*/ 1087836 w 2796823"/>
                    <a:gd name="connsiteY3" fmla="*/ 1628663 h 1794552"/>
                    <a:gd name="connsiteX4" fmla="*/ 482353 w 2796823"/>
                    <a:gd name="connsiteY4" fmla="*/ 1264458 h 1794552"/>
                    <a:gd name="connsiteX5" fmla="*/ 0 w 2796823"/>
                    <a:gd name="connsiteY5" fmla="*/ 264197 h 1794552"/>
                    <a:gd name="connsiteX6" fmla="*/ 342266 w 2796823"/>
                    <a:gd name="connsiteY6" fmla="*/ 18522 h 1794552"/>
                    <a:gd name="connsiteX7" fmla="*/ 1866068 w 2796823"/>
                    <a:gd name="connsiteY7" fmla="*/ 708771 h 1794552"/>
                    <a:gd name="connsiteX8" fmla="*/ 2766374 w 2796823"/>
                    <a:gd name="connsiteY8" fmla="*/ 839605 h 1794552"/>
                    <a:gd name="connsiteX9" fmla="*/ 2783430 w 2796823"/>
                    <a:gd name="connsiteY9" fmla="*/ 752130 h 1794552"/>
                    <a:gd name="connsiteX0" fmla="*/ 2783430 w 2796823"/>
                    <a:gd name="connsiteY0" fmla="*/ 752130 h 1794552"/>
                    <a:gd name="connsiteX1" fmla="*/ 2796823 w 2796823"/>
                    <a:gd name="connsiteY1" fmla="*/ 865069 h 1794552"/>
                    <a:gd name="connsiteX2" fmla="*/ 1762918 w 2796823"/>
                    <a:gd name="connsiteY2" fmla="*/ 1751529 h 1794552"/>
                    <a:gd name="connsiteX3" fmla="*/ 1087836 w 2796823"/>
                    <a:gd name="connsiteY3" fmla="*/ 1628663 h 1794552"/>
                    <a:gd name="connsiteX4" fmla="*/ 482353 w 2796823"/>
                    <a:gd name="connsiteY4" fmla="*/ 1264458 h 1794552"/>
                    <a:gd name="connsiteX5" fmla="*/ 0 w 2796823"/>
                    <a:gd name="connsiteY5" fmla="*/ 264197 h 1794552"/>
                    <a:gd name="connsiteX6" fmla="*/ 342266 w 2796823"/>
                    <a:gd name="connsiteY6" fmla="*/ 18522 h 1794552"/>
                    <a:gd name="connsiteX7" fmla="*/ 1866068 w 2796823"/>
                    <a:gd name="connsiteY7" fmla="*/ 708771 h 1794552"/>
                    <a:gd name="connsiteX8" fmla="*/ 2748610 w 2796823"/>
                    <a:gd name="connsiteY8" fmla="*/ 757617 h 1794552"/>
                    <a:gd name="connsiteX9" fmla="*/ 2783430 w 2796823"/>
                    <a:gd name="connsiteY9" fmla="*/ 752130 h 1794552"/>
                    <a:gd name="connsiteX0" fmla="*/ 2783430 w 2786165"/>
                    <a:gd name="connsiteY0" fmla="*/ 752130 h 1797981"/>
                    <a:gd name="connsiteX1" fmla="*/ 2786165 w 2786165"/>
                    <a:gd name="connsiteY1" fmla="*/ 815876 h 1797981"/>
                    <a:gd name="connsiteX2" fmla="*/ 1762918 w 2786165"/>
                    <a:gd name="connsiteY2" fmla="*/ 1751529 h 1797981"/>
                    <a:gd name="connsiteX3" fmla="*/ 1087836 w 2786165"/>
                    <a:gd name="connsiteY3" fmla="*/ 1628663 h 1797981"/>
                    <a:gd name="connsiteX4" fmla="*/ 482353 w 2786165"/>
                    <a:gd name="connsiteY4" fmla="*/ 1264458 h 1797981"/>
                    <a:gd name="connsiteX5" fmla="*/ 0 w 2786165"/>
                    <a:gd name="connsiteY5" fmla="*/ 264197 h 1797981"/>
                    <a:gd name="connsiteX6" fmla="*/ 342266 w 2786165"/>
                    <a:gd name="connsiteY6" fmla="*/ 18522 h 1797981"/>
                    <a:gd name="connsiteX7" fmla="*/ 1866068 w 2786165"/>
                    <a:gd name="connsiteY7" fmla="*/ 708771 h 1797981"/>
                    <a:gd name="connsiteX8" fmla="*/ 2748610 w 2786165"/>
                    <a:gd name="connsiteY8" fmla="*/ 757617 h 1797981"/>
                    <a:gd name="connsiteX9" fmla="*/ 2783430 w 2786165"/>
                    <a:gd name="connsiteY9" fmla="*/ 752130 h 1797981"/>
                    <a:gd name="connsiteX0" fmla="*/ 2783430 w 2786165"/>
                    <a:gd name="connsiteY0" fmla="*/ 752130 h 1757582"/>
                    <a:gd name="connsiteX1" fmla="*/ 2786165 w 2786165"/>
                    <a:gd name="connsiteY1" fmla="*/ 815876 h 1757582"/>
                    <a:gd name="connsiteX2" fmla="*/ 1752258 w 2786165"/>
                    <a:gd name="connsiteY2" fmla="*/ 1702335 h 1757582"/>
                    <a:gd name="connsiteX3" fmla="*/ 1087836 w 2786165"/>
                    <a:gd name="connsiteY3" fmla="*/ 1628663 h 1757582"/>
                    <a:gd name="connsiteX4" fmla="*/ 482353 w 2786165"/>
                    <a:gd name="connsiteY4" fmla="*/ 1264458 h 1757582"/>
                    <a:gd name="connsiteX5" fmla="*/ 0 w 2786165"/>
                    <a:gd name="connsiteY5" fmla="*/ 264197 h 1757582"/>
                    <a:gd name="connsiteX6" fmla="*/ 342266 w 2786165"/>
                    <a:gd name="connsiteY6" fmla="*/ 18522 h 1757582"/>
                    <a:gd name="connsiteX7" fmla="*/ 1866068 w 2786165"/>
                    <a:gd name="connsiteY7" fmla="*/ 708771 h 1757582"/>
                    <a:gd name="connsiteX8" fmla="*/ 2748610 w 2786165"/>
                    <a:gd name="connsiteY8" fmla="*/ 757617 h 1757582"/>
                    <a:gd name="connsiteX9" fmla="*/ 2783430 w 2786165"/>
                    <a:gd name="connsiteY9" fmla="*/ 752130 h 1757582"/>
                    <a:gd name="connsiteX0" fmla="*/ 2783430 w 2786165"/>
                    <a:gd name="connsiteY0" fmla="*/ 752130 h 1719850"/>
                    <a:gd name="connsiteX1" fmla="*/ 2786165 w 2786165"/>
                    <a:gd name="connsiteY1" fmla="*/ 815876 h 1719850"/>
                    <a:gd name="connsiteX2" fmla="*/ 1752258 w 2786165"/>
                    <a:gd name="connsiteY2" fmla="*/ 1702335 h 1719850"/>
                    <a:gd name="connsiteX3" fmla="*/ 1087836 w 2786165"/>
                    <a:gd name="connsiteY3" fmla="*/ 1628663 h 1719850"/>
                    <a:gd name="connsiteX4" fmla="*/ 482353 w 2786165"/>
                    <a:gd name="connsiteY4" fmla="*/ 1264458 h 1719850"/>
                    <a:gd name="connsiteX5" fmla="*/ 0 w 2786165"/>
                    <a:gd name="connsiteY5" fmla="*/ 264197 h 1719850"/>
                    <a:gd name="connsiteX6" fmla="*/ 342266 w 2786165"/>
                    <a:gd name="connsiteY6" fmla="*/ 18522 h 1719850"/>
                    <a:gd name="connsiteX7" fmla="*/ 1866068 w 2786165"/>
                    <a:gd name="connsiteY7" fmla="*/ 708771 h 1719850"/>
                    <a:gd name="connsiteX8" fmla="*/ 2748610 w 2786165"/>
                    <a:gd name="connsiteY8" fmla="*/ 757617 h 1719850"/>
                    <a:gd name="connsiteX9" fmla="*/ 2783430 w 2786165"/>
                    <a:gd name="connsiteY9" fmla="*/ 752130 h 1719850"/>
                    <a:gd name="connsiteX0" fmla="*/ 2783430 w 2786165"/>
                    <a:gd name="connsiteY0" fmla="*/ 752130 h 1719850"/>
                    <a:gd name="connsiteX1" fmla="*/ 2786165 w 2786165"/>
                    <a:gd name="connsiteY1" fmla="*/ 815876 h 1719850"/>
                    <a:gd name="connsiteX2" fmla="*/ 1752258 w 2786165"/>
                    <a:gd name="connsiteY2" fmla="*/ 1702335 h 1719850"/>
                    <a:gd name="connsiteX3" fmla="*/ 1087836 w 2786165"/>
                    <a:gd name="connsiteY3" fmla="*/ 1628663 h 1719850"/>
                    <a:gd name="connsiteX4" fmla="*/ 498918 w 2786165"/>
                    <a:gd name="connsiteY4" fmla="*/ 1206704 h 1719850"/>
                    <a:gd name="connsiteX5" fmla="*/ 0 w 2786165"/>
                    <a:gd name="connsiteY5" fmla="*/ 264197 h 1719850"/>
                    <a:gd name="connsiteX6" fmla="*/ 342266 w 2786165"/>
                    <a:gd name="connsiteY6" fmla="*/ 18522 h 1719850"/>
                    <a:gd name="connsiteX7" fmla="*/ 1866068 w 2786165"/>
                    <a:gd name="connsiteY7" fmla="*/ 708771 h 1719850"/>
                    <a:gd name="connsiteX8" fmla="*/ 2748610 w 2786165"/>
                    <a:gd name="connsiteY8" fmla="*/ 757617 h 1719850"/>
                    <a:gd name="connsiteX9" fmla="*/ 2783430 w 2786165"/>
                    <a:gd name="connsiteY9" fmla="*/ 752130 h 1719850"/>
                    <a:gd name="connsiteX0" fmla="*/ 2783430 w 2786165"/>
                    <a:gd name="connsiteY0" fmla="*/ 752130 h 1719850"/>
                    <a:gd name="connsiteX1" fmla="*/ 2786165 w 2786165"/>
                    <a:gd name="connsiteY1" fmla="*/ 815876 h 1719850"/>
                    <a:gd name="connsiteX2" fmla="*/ 1752258 w 2786165"/>
                    <a:gd name="connsiteY2" fmla="*/ 1702335 h 1719850"/>
                    <a:gd name="connsiteX3" fmla="*/ 1087836 w 2786165"/>
                    <a:gd name="connsiteY3" fmla="*/ 1628663 h 1719850"/>
                    <a:gd name="connsiteX4" fmla="*/ 498918 w 2786165"/>
                    <a:gd name="connsiteY4" fmla="*/ 1206704 h 1719850"/>
                    <a:gd name="connsiteX5" fmla="*/ 0 w 2786165"/>
                    <a:gd name="connsiteY5" fmla="*/ 264197 h 1719850"/>
                    <a:gd name="connsiteX6" fmla="*/ 342266 w 2786165"/>
                    <a:gd name="connsiteY6" fmla="*/ 18522 h 1719850"/>
                    <a:gd name="connsiteX7" fmla="*/ 1757774 w 2786165"/>
                    <a:gd name="connsiteY7" fmla="*/ 812882 h 1719850"/>
                    <a:gd name="connsiteX8" fmla="*/ 2748610 w 2786165"/>
                    <a:gd name="connsiteY8" fmla="*/ 757617 h 1719850"/>
                    <a:gd name="connsiteX9" fmla="*/ 2783430 w 2786165"/>
                    <a:gd name="connsiteY9" fmla="*/ 752130 h 1719850"/>
                    <a:gd name="connsiteX0" fmla="*/ 2783430 w 2786165"/>
                    <a:gd name="connsiteY0" fmla="*/ 752130 h 1719850"/>
                    <a:gd name="connsiteX1" fmla="*/ 2786165 w 2786165"/>
                    <a:gd name="connsiteY1" fmla="*/ 815876 h 1719850"/>
                    <a:gd name="connsiteX2" fmla="*/ 1752258 w 2786165"/>
                    <a:gd name="connsiteY2" fmla="*/ 1702335 h 1719850"/>
                    <a:gd name="connsiteX3" fmla="*/ 1087836 w 2786165"/>
                    <a:gd name="connsiteY3" fmla="*/ 1628663 h 1719850"/>
                    <a:gd name="connsiteX4" fmla="*/ 498918 w 2786165"/>
                    <a:gd name="connsiteY4" fmla="*/ 1206704 h 1719850"/>
                    <a:gd name="connsiteX5" fmla="*/ 0 w 2786165"/>
                    <a:gd name="connsiteY5" fmla="*/ 264197 h 1719850"/>
                    <a:gd name="connsiteX6" fmla="*/ 342266 w 2786165"/>
                    <a:gd name="connsiteY6" fmla="*/ 18522 h 1719850"/>
                    <a:gd name="connsiteX7" fmla="*/ 1693268 w 2786165"/>
                    <a:gd name="connsiteY7" fmla="*/ 850680 h 1719850"/>
                    <a:gd name="connsiteX8" fmla="*/ 2748610 w 2786165"/>
                    <a:gd name="connsiteY8" fmla="*/ 757617 h 1719850"/>
                    <a:gd name="connsiteX9" fmla="*/ 2783430 w 2786165"/>
                    <a:gd name="connsiteY9" fmla="*/ 752130 h 1719850"/>
                    <a:gd name="connsiteX0" fmla="*/ 2720723 w 2786165"/>
                    <a:gd name="connsiteY0" fmla="*/ 999539 h 1719850"/>
                    <a:gd name="connsiteX1" fmla="*/ 2786165 w 2786165"/>
                    <a:gd name="connsiteY1" fmla="*/ 815876 h 1719850"/>
                    <a:gd name="connsiteX2" fmla="*/ 1752258 w 2786165"/>
                    <a:gd name="connsiteY2" fmla="*/ 1702335 h 1719850"/>
                    <a:gd name="connsiteX3" fmla="*/ 1087836 w 2786165"/>
                    <a:gd name="connsiteY3" fmla="*/ 1628663 h 1719850"/>
                    <a:gd name="connsiteX4" fmla="*/ 498918 w 2786165"/>
                    <a:gd name="connsiteY4" fmla="*/ 1206704 h 1719850"/>
                    <a:gd name="connsiteX5" fmla="*/ 0 w 2786165"/>
                    <a:gd name="connsiteY5" fmla="*/ 264197 h 1719850"/>
                    <a:gd name="connsiteX6" fmla="*/ 342266 w 2786165"/>
                    <a:gd name="connsiteY6" fmla="*/ 18522 h 1719850"/>
                    <a:gd name="connsiteX7" fmla="*/ 1693268 w 2786165"/>
                    <a:gd name="connsiteY7" fmla="*/ 850680 h 1719850"/>
                    <a:gd name="connsiteX8" fmla="*/ 2748610 w 2786165"/>
                    <a:gd name="connsiteY8" fmla="*/ 757617 h 1719850"/>
                    <a:gd name="connsiteX9" fmla="*/ 2720723 w 2786165"/>
                    <a:gd name="connsiteY9" fmla="*/ 999539 h 1719850"/>
                    <a:gd name="connsiteX0" fmla="*/ 2748610 w 2786165"/>
                    <a:gd name="connsiteY0" fmla="*/ 757617 h 1719850"/>
                    <a:gd name="connsiteX1" fmla="*/ 2786165 w 2786165"/>
                    <a:gd name="connsiteY1" fmla="*/ 815876 h 1719850"/>
                    <a:gd name="connsiteX2" fmla="*/ 1752258 w 2786165"/>
                    <a:gd name="connsiteY2" fmla="*/ 1702335 h 1719850"/>
                    <a:gd name="connsiteX3" fmla="*/ 1087836 w 2786165"/>
                    <a:gd name="connsiteY3" fmla="*/ 1628663 h 1719850"/>
                    <a:gd name="connsiteX4" fmla="*/ 498918 w 2786165"/>
                    <a:gd name="connsiteY4" fmla="*/ 1206704 h 1719850"/>
                    <a:gd name="connsiteX5" fmla="*/ 0 w 2786165"/>
                    <a:gd name="connsiteY5" fmla="*/ 264197 h 1719850"/>
                    <a:gd name="connsiteX6" fmla="*/ 342266 w 2786165"/>
                    <a:gd name="connsiteY6" fmla="*/ 18522 h 1719850"/>
                    <a:gd name="connsiteX7" fmla="*/ 1693268 w 2786165"/>
                    <a:gd name="connsiteY7" fmla="*/ 850680 h 1719850"/>
                    <a:gd name="connsiteX8" fmla="*/ 2748610 w 2786165"/>
                    <a:gd name="connsiteY8" fmla="*/ 757617 h 1719850"/>
                    <a:gd name="connsiteX0" fmla="*/ 2723186 w 2786165"/>
                    <a:gd name="connsiteY0" fmla="*/ 975789 h 1719850"/>
                    <a:gd name="connsiteX1" fmla="*/ 2786165 w 2786165"/>
                    <a:gd name="connsiteY1" fmla="*/ 815876 h 1719850"/>
                    <a:gd name="connsiteX2" fmla="*/ 1752258 w 2786165"/>
                    <a:gd name="connsiteY2" fmla="*/ 1702335 h 1719850"/>
                    <a:gd name="connsiteX3" fmla="*/ 1087836 w 2786165"/>
                    <a:gd name="connsiteY3" fmla="*/ 1628663 h 1719850"/>
                    <a:gd name="connsiteX4" fmla="*/ 498918 w 2786165"/>
                    <a:gd name="connsiteY4" fmla="*/ 1206704 h 1719850"/>
                    <a:gd name="connsiteX5" fmla="*/ 0 w 2786165"/>
                    <a:gd name="connsiteY5" fmla="*/ 264197 h 1719850"/>
                    <a:gd name="connsiteX6" fmla="*/ 342266 w 2786165"/>
                    <a:gd name="connsiteY6" fmla="*/ 18522 h 1719850"/>
                    <a:gd name="connsiteX7" fmla="*/ 1693268 w 2786165"/>
                    <a:gd name="connsiteY7" fmla="*/ 850680 h 1719850"/>
                    <a:gd name="connsiteX8" fmla="*/ 2723186 w 2786165"/>
                    <a:gd name="connsiteY8" fmla="*/ 975789 h 1719850"/>
                    <a:gd name="connsiteX0" fmla="*/ 2696350 w 2759329"/>
                    <a:gd name="connsiteY0" fmla="*/ 989099 h 1733160"/>
                    <a:gd name="connsiteX1" fmla="*/ 2759329 w 2759329"/>
                    <a:gd name="connsiteY1" fmla="*/ 829186 h 1733160"/>
                    <a:gd name="connsiteX2" fmla="*/ 1725422 w 2759329"/>
                    <a:gd name="connsiteY2" fmla="*/ 1715645 h 1733160"/>
                    <a:gd name="connsiteX3" fmla="*/ 1061000 w 2759329"/>
                    <a:gd name="connsiteY3" fmla="*/ 1641973 h 1733160"/>
                    <a:gd name="connsiteX4" fmla="*/ 472082 w 2759329"/>
                    <a:gd name="connsiteY4" fmla="*/ 1220014 h 1733160"/>
                    <a:gd name="connsiteX5" fmla="*/ 1 w 2759329"/>
                    <a:gd name="connsiteY5" fmla="*/ 174196 h 1733160"/>
                    <a:gd name="connsiteX6" fmla="*/ 315430 w 2759329"/>
                    <a:gd name="connsiteY6" fmla="*/ 31832 h 1733160"/>
                    <a:gd name="connsiteX7" fmla="*/ 1666432 w 2759329"/>
                    <a:gd name="connsiteY7" fmla="*/ 863990 h 1733160"/>
                    <a:gd name="connsiteX8" fmla="*/ 2696350 w 2759329"/>
                    <a:gd name="connsiteY8" fmla="*/ 989099 h 1733160"/>
                    <a:gd name="connsiteX0" fmla="*/ 2725997 w 2788976"/>
                    <a:gd name="connsiteY0" fmla="*/ 981737 h 1725798"/>
                    <a:gd name="connsiteX1" fmla="*/ 2788976 w 2788976"/>
                    <a:gd name="connsiteY1" fmla="*/ 821824 h 1725798"/>
                    <a:gd name="connsiteX2" fmla="*/ 1755069 w 2788976"/>
                    <a:gd name="connsiteY2" fmla="*/ 1708283 h 1725798"/>
                    <a:gd name="connsiteX3" fmla="*/ 1090647 w 2788976"/>
                    <a:gd name="connsiteY3" fmla="*/ 1634611 h 1725798"/>
                    <a:gd name="connsiteX4" fmla="*/ 501729 w 2788976"/>
                    <a:gd name="connsiteY4" fmla="*/ 1212652 h 1725798"/>
                    <a:gd name="connsiteX5" fmla="*/ 0 w 2788976"/>
                    <a:gd name="connsiteY5" fmla="*/ 211732 h 1725798"/>
                    <a:gd name="connsiteX6" fmla="*/ 345077 w 2788976"/>
                    <a:gd name="connsiteY6" fmla="*/ 24470 h 1725798"/>
                    <a:gd name="connsiteX7" fmla="*/ 1696079 w 2788976"/>
                    <a:gd name="connsiteY7" fmla="*/ 856628 h 1725798"/>
                    <a:gd name="connsiteX8" fmla="*/ 2725997 w 2788976"/>
                    <a:gd name="connsiteY8" fmla="*/ 981737 h 1725798"/>
                    <a:gd name="connsiteX0" fmla="*/ 2693147 w 2756126"/>
                    <a:gd name="connsiteY0" fmla="*/ 996420 h 1740481"/>
                    <a:gd name="connsiteX1" fmla="*/ 2756126 w 2756126"/>
                    <a:gd name="connsiteY1" fmla="*/ 836507 h 1740481"/>
                    <a:gd name="connsiteX2" fmla="*/ 1722219 w 2756126"/>
                    <a:gd name="connsiteY2" fmla="*/ 1722966 h 1740481"/>
                    <a:gd name="connsiteX3" fmla="*/ 1057797 w 2756126"/>
                    <a:gd name="connsiteY3" fmla="*/ 1649294 h 1740481"/>
                    <a:gd name="connsiteX4" fmla="*/ 468879 w 2756126"/>
                    <a:gd name="connsiteY4" fmla="*/ 1227335 h 1740481"/>
                    <a:gd name="connsiteX5" fmla="*/ 1 w 2756126"/>
                    <a:gd name="connsiteY5" fmla="*/ 150860 h 1740481"/>
                    <a:gd name="connsiteX6" fmla="*/ 312227 w 2756126"/>
                    <a:gd name="connsiteY6" fmla="*/ 39153 h 1740481"/>
                    <a:gd name="connsiteX7" fmla="*/ 1663229 w 2756126"/>
                    <a:gd name="connsiteY7" fmla="*/ 871311 h 1740481"/>
                    <a:gd name="connsiteX8" fmla="*/ 2693147 w 2756126"/>
                    <a:gd name="connsiteY8" fmla="*/ 996420 h 1740481"/>
                    <a:gd name="connsiteX0" fmla="*/ 2693147 w 2756126"/>
                    <a:gd name="connsiteY0" fmla="*/ 996420 h 1740481"/>
                    <a:gd name="connsiteX1" fmla="*/ 2756126 w 2756126"/>
                    <a:gd name="connsiteY1" fmla="*/ 836507 h 1740481"/>
                    <a:gd name="connsiteX2" fmla="*/ 1722219 w 2756126"/>
                    <a:gd name="connsiteY2" fmla="*/ 1722966 h 1740481"/>
                    <a:gd name="connsiteX3" fmla="*/ 1057797 w 2756126"/>
                    <a:gd name="connsiteY3" fmla="*/ 1649294 h 1740481"/>
                    <a:gd name="connsiteX4" fmla="*/ 468879 w 2756126"/>
                    <a:gd name="connsiteY4" fmla="*/ 1227335 h 1740481"/>
                    <a:gd name="connsiteX5" fmla="*/ 1 w 2756126"/>
                    <a:gd name="connsiteY5" fmla="*/ 150860 h 1740481"/>
                    <a:gd name="connsiteX6" fmla="*/ 312227 w 2756126"/>
                    <a:gd name="connsiteY6" fmla="*/ 39153 h 1740481"/>
                    <a:gd name="connsiteX7" fmla="*/ 1663229 w 2756126"/>
                    <a:gd name="connsiteY7" fmla="*/ 871311 h 1740481"/>
                    <a:gd name="connsiteX8" fmla="*/ 2693147 w 2756126"/>
                    <a:gd name="connsiteY8" fmla="*/ 996420 h 1740481"/>
                    <a:gd name="connsiteX0" fmla="*/ 2693146 w 2756125"/>
                    <a:gd name="connsiteY0" fmla="*/ 996420 h 1740481"/>
                    <a:gd name="connsiteX1" fmla="*/ 2756125 w 2756125"/>
                    <a:gd name="connsiteY1" fmla="*/ 836507 h 1740481"/>
                    <a:gd name="connsiteX2" fmla="*/ 1722218 w 2756125"/>
                    <a:gd name="connsiteY2" fmla="*/ 1722966 h 1740481"/>
                    <a:gd name="connsiteX3" fmla="*/ 1057796 w 2756125"/>
                    <a:gd name="connsiteY3" fmla="*/ 1649294 h 1740481"/>
                    <a:gd name="connsiteX4" fmla="*/ 468878 w 2756125"/>
                    <a:gd name="connsiteY4" fmla="*/ 1227335 h 1740481"/>
                    <a:gd name="connsiteX5" fmla="*/ 0 w 2756125"/>
                    <a:gd name="connsiteY5" fmla="*/ 150860 h 1740481"/>
                    <a:gd name="connsiteX6" fmla="*/ 312226 w 2756125"/>
                    <a:gd name="connsiteY6" fmla="*/ 39153 h 1740481"/>
                    <a:gd name="connsiteX7" fmla="*/ 1663228 w 2756125"/>
                    <a:gd name="connsiteY7" fmla="*/ 871311 h 1740481"/>
                    <a:gd name="connsiteX8" fmla="*/ 2693146 w 2756125"/>
                    <a:gd name="connsiteY8" fmla="*/ 996420 h 1740481"/>
                    <a:gd name="connsiteX0" fmla="*/ 2693146 w 2756125"/>
                    <a:gd name="connsiteY0" fmla="*/ 996420 h 1740481"/>
                    <a:gd name="connsiteX1" fmla="*/ 2756125 w 2756125"/>
                    <a:gd name="connsiteY1" fmla="*/ 836507 h 1740481"/>
                    <a:gd name="connsiteX2" fmla="*/ 1722218 w 2756125"/>
                    <a:gd name="connsiteY2" fmla="*/ 1722966 h 1740481"/>
                    <a:gd name="connsiteX3" fmla="*/ 1057796 w 2756125"/>
                    <a:gd name="connsiteY3" fmla="*/ 1649294 h 1740481"/>
                    <a:gd name="connsiteX4" fmla="*/ 468878 w 2756125"/>
                    <a:gd name="connsiteY4" fmla="*/ 1227335 h 1740481"/>
                    <a:gd name="connsiteX5" fmla="*/ 0 w 2756125"/>
                    <a:gd name="connsiteY5" fmla="*/ 150860 h 1740481"/>
                    <a:gd name="connsiteX6" fmla="*/ 312226 w 2756125"/>
                    <a:gd name="connsiteY6" fmla="*/ 39153 h 1740481"/>
                    <a:gd name="connsiteX7" fmla="*/ 1663228 w 2756125"/>
                    <a:gd name="connsiteY7" fmla="*/ 871311 h 1740481"/>
                    <a:gd name="connsiteX8" fmla="*/ 2693146 w 2756125"/>
                    <a:gd name="connsiteY8" fmla="*/ 996420 h 1740481"/>
                    <a:gd name="connsiteX0" fmla="*/ 2693146 w 2756125"/>
                    <a:gd name="connsiteY0" fmla="*/ 996420 h 1740481"/>
                    <a:gd name="connsiteX1" fmla="*/ 2756125 w 2756125"/>
                    <a:gd name="connsiteY1" fmla="*/ 836507 h 1740481"/>
                    <a:gd name="connsiteX2" fmla="*/ 1722218 w 2756125"/>
                    <a:gd name="connsiteY2" fmla="*/ 1722966 h 1740481"/>
                    <a:gd name="connsiteX3" fmla="*/ 1057796 w 2756125"/>
                    <a:gd name="connsiteY3" fmla="*/ 1649294 h 1740481"/>
                    <a:gd name="connsiteX4" fmla="*/ 468878 w 2756125"/>
                    <a:gd name="connsiteY4" fmla="*/ 1227335 h 1740481"/>
                    <a:gd name="connsiteX5" fmla="*/ 0 w 2756125"/>
                    <a:gd name="connsiteY5" fmla="*/ 150860 h 1740481"/>
                    <a:gd name="connsiteX6" fmla="*/ 312226 w 2756125"/>
                    <a:gd name="connsiteY6" fmla="*/ 39153 h 1740481"/>
                    <a:gd name="connsiteX7" fmla="*/ 1663228 w 2756125"/>
                    <a:gd name="connsiteY7" fmla="*/ 871311 h 1740481"/>
                    <a:gd name="connsiteX8" fmla="*/ 2693146 w 2756125"/>
                    <a:gd name="connsiteY8" fmla="*/ 996420 h 1740481"/>
                    <a:gd name="connsiteX0" fmla="*/ 2680524 w 2743503"/>
                    <a:gd name="connsiteY0" fmla="*/ 999306 h 1743367"/>
                    <a:gd name="connsiteX1" fmla="*/ 2743503 w 2743503"/>
                    <a:gd name="connsiteY1" fmla="*/ 839393 h 1743367"/>
                    <a:gd name="connsiteX2" fmla="*/ 1709596 w 2743503"/>
                    <a:gd name="connsiteY2" fmla="*/ 1725852 h 1743367"/>
                    <a:gd name="connsiteX3" fmla="*/ 1045174 w 2743503"/>
                    <a:gd name="connsiteY3" fmla="*/ 1652180 h 1743367"/>
                    <a:gd name="connsiteX4" fmla="*/ 456256 w 2743503"/>
                    <a:gd name="connsiteY4" fmla="*/ 1230221 h 1743367"/>
                    <a:gd name="connsiteX5" fmla="*/ 0 w 2743503"/>
                    <a:gd name="connsiteY5" fmla="*/ 143847 h 1743367"/>
                    <a:gd name="connsiteX6" fmla="*/ 299604 w 2743503"/>
                    <a:gd name="connsiteY6" fmla="*/ 42039 h 1743367"/>
                    <a:gd name="connsiteX7" fmla="*/ 1650606 w 2743503"/>
                    <a:gd name="connsiteY7" fmla="*/ 874197 h 1743367"/>
                    <a:gd name="connsiteX8" fmla="*/ 2680524 w 2743503"/>
                    <a:gd name="connsiteY8" fmla="*/ 999306 h 1743367"/>
                    <a:gd name="connsiteX0" fmla="*/ 2680524 w 2743503"/>
                    <a:gd name="connsiteY0" fmla="*/ 999306 h 1743367"/>
                    <a:gd name="connsiteX1" fmla="*/ 2743503 w 2743503"/>
                    <a:gd name="connsiteY1" fmla="*/ 839393 h 1743367"/>
                    <a:gd name="connsiteX2" fmla="*/ 1709596 w 2743503"/>
                    <a:gd name="connsiteY2" fmla="*/ 1725852 h 1743367"/>
                    <a:gd name="connsiteX3" fmla="*/ 1045174 w 2743503"/>
                    <a:gd name="connsiteY3" fmla="*/ 1652180 h 1743367"/>
                    <a:gd name="connsiteX4" fmla="*/ 456256 w 2743503"/>
                    <a:gd name="connsiteY4" fmla="*/ 1230221 h 1743367"/>
                    <a:gd name="connsiteX5" fmla="*/ 0 w 2743503"/>
                    <a:gd name="connsiteY5" fmla="*/ 143847 h 1743367"/>
                    <a:gd name="connsiteX6" fmla="*/ 299604 w 2743503"/>
                    <a:gd name="connsiteY6" fmla="*/ 42039 h 1743367"/>
                    <a:gd name="connsiteX7" fmla="*/ 1650606 w 2743503"/>
                    <a:gd name="connsiteY7" fmla="*/ 874197 h 1743367"/>
                    <a:gd name="connsiteX8" fmla="*/ 2680524 w 2743503"/>
                    <a:gd name="connsiteY8" fmla="*/ 999306 h 1743367"/>
                    <a:gd name="connsiteX0" fmla="*/ 2680524 w 2743503"/>
                    <a:gd name="connsiteY0" fmla="*/ 999306 h 1769207"/>
                    <a:gd name="connsiteX1" fmla="*/ 2743503 w 2743503"/>
                    <a:gd name="connsiteY1" fmla="*/ 839393 h 1769207"/>
                    <a:gd name="connsiteX2" fmla="*/ 1716010 w 2743503"/>
                    <a:gd name="connsiteY2" fmla="*/ 1755459 h 1769207"/>
                    <a:gd name="connsiteX3" fmla="*/ 1045174 w 2743503"/>
                    <a:gd name="connsiteY3" fmla="*/ 1652180 h 1769207"/>
                    <a:gd name="connsiteX4" fmla="*/ 456256 w 2743503"/>
                    <a:gd name="connsiteY4" fmla="*/ 1230221 h 1769207"/>
                    <a:gd name="connsiteX5" fmla="*/ 0 w 2743503"/>
                    <a:gd name="connsiteY5" fmla="*/ 143847 h 1769207"/>
                    <a:gd name="connsiteX6" fmla="*/ 299604 w 2743503"/>
                    <a:gd name="connsiteY6" fmla="*/ 42039 h 1769207"/>
                    <a:gd name="connsiteX7" fmla="*/ 1650606 w 2743503"/>
                    <a:gd name="connsiteY7" fmla="*/ 874197 h 1769207"/>
                    <a:gd name="connsiteX8" fmla="*/ 2680524 w 2743503"/>
                    <a:gd name="connsiteY8" fmla="*/ 999306 h 1769207"/>
                    <a:gd name="connsiteX0" fmla="*/ 2680524 w 2743503"/>
                    <a:gd name="connsiteY0" fmla="*/ 999306 h 1769207"/>
                    <a:gd name="connsiteX1" fmla="*/ 2743503 w 2743503"/>
                    <a:gd name="connsiteY1" fmla="*/ 839393 h 1769207"/>
                    <a:gd name="connsiteX2" fmla="*/ 1716010 w 2743503"/>
                    <a:gd name="connsiteY2" fmla="*/ 1755459 h 1769207"/>
                    <a:gd name="connsiteX3" fmla="*/ 1045174 w 2743503"/>
                    <a:gd name="connsiteY3" fmla="*/ 1652180 h 1769207"/>
                    <a:gd name="connsiteX4" fmla="*/ 0 w 2743503"/>
                    <a:gd name="connsiteY4" fmla="*/ 143847 h 1769207"/>
                    <a:gd name="connsiteX5" fmla="*/ 299604 w 2743503"/>
                    <a:gd name="connsiteY5" fmla="*/ 42039 h 1769207"/>
                    <a:gd name="connsiteX6" fmla="*/ 1650606 w 2743503"/>
                    <a:gd name="connsiteY6" fmla="*/ 874197 h 1769207"/>
                    <a:gd name="connsiteX7" fmla="*/ 2680524 w 2743503"/>
                    <a:gd name="connsiteY7" fmla="*/ 999306 h 1769207"/>
                    <a:gd name="connsiteX0" fmla="*/ 2680524 w 2743503"/>
                    <a:gd name="connsiteY0" fmla="*/ 999306 h 1769207"/>
                    <a:gd name="connsiteX1" fmla="*/ 2743503 w 2743503"/>
                    <a:gd name="connsiteY1" fmla="*/ 839393 h 1769207"/>
                    <a:gd name="connsiteX2" fmla="*/ 1716010 w 2743503"/>
                    <a:gd name="connsiteY2" fmla="*/ 1755459 h 1769207"/>
                    <a:gd name="connsiteX3" fmla="*/ 1045174 w 2743503"/>
                    <a:gd name="connsiteY3" fmla="*/ 1652180 h 1769207"/>
                    <a:gd name="connsiteX4" fmla="*/ 0 w 2743503"/>
                    <a:gd name="connsiteY4" fmla="*/ 143847 h 1769207"/>
                    <a:gd name="connsiteX5" fmla="*/ 299604 w 2743503"/>
                    <a:gd name="connsiteY5" fmla="*/ 42039 h 1769207"/>
                    <a:gd name="connsiteX6" fmla="*/ 1650606 w 2743503"/>
                    <a:gd name="connsiteY6" fmla="*/ 874197 h 1769207"/>
                    <a:gd name="connsiteX7" fmla="*/ 2680524 w 2743503"/>
                    <a:gd name="connsiteY7" fmla="*/ 999306 h 1769207"/>
                    <a:gd name="connsiteX0" fmla="*/ 2680524 w 2743503"/>
                    <a:gd name="connsiteY0" fmla="*/ 999306 h 1770709"/>
                    <a:gd name="connsiteX1" fmla="*/ 2743503 w 2743503"/>
                    <a:gd name="connsiteY1" fmla="*/ 839393 h 1770709"/>
                    <a:gd name="connsiteX2" fmla="*/ 1716010 w 2743503"/>
                    <a:gd name="connsiteY2" fmla="*/ 1755459 h 1770709"/>
                    <a:gd name="connsiteX3" fmla="*/ 0 w 2743503"/>
                    <a:gd name="connsiteY3" fmla="*/ 143847 h 1770709"/>
                    <a:gd name="connsiteX4" fmla="*/ 299604 w 2743503"/>
                    <a:gd name="connsiteY4" fmla="*/ 42039 h 1770709"/>
                    <a:gd name="connsiteX5" fmla="*/ 1650606 w 2743503"/>
                    <a:gd name="connsiteY5" fmla="*/ 874197 h 1770709"/>
                    <a:gd name="connsiteX6" fmla="*/ 2680524 w 2743503"/>
                    <a:gd name="connsiteY6" fmla="*/ 999306 h 1770709"/>
                    <a:gd name="connsiteX0" fmla="*/ 2680524 w 2743503"/>
                    <a:gd name="connsiteY0" fmla="*/ 999306 h 1770709"/>
                    <a:gd name="connsiteX1" fmla="*/ 2743503 w 2743503"/>
                    <a:gd name="connsiteY1" fmla="*/ 839393 h 1770709"/>
                    <a:gd name="connsiteX2" fmla="*/ 1716010 w 2743503"/>
                    <a:gd name="connsiteY2" fmla="*/ 1755459 h 1770709"/>
                    <a:gd name="connsiteX3" fmla="*/ 0 w 2743503"/>
                    <a:gd name="connsiteY3" fmla="*/ 143847 h 1770709"/>
                    <a:gd name="connsiteX4" fmla="*/ 299604 w 2743503"/>
                    <a:gd name="connsiteY4" fmla="*/ 42039 h 1770709"/>
                    <a:gd name="connsiteX5" fmla="*/ 1650606 w 2743503"/>
                    <a:gd name="connsiteY5" fmla="*/ 874197 h 1770709"/>
                    <a:gd name="connsiteX6" fmla="*/ 2680524 w 2743503"/>
                    <a:gd name="connsiteY6" fmla="*/ 999306 h 1770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43503" h="1770709">
                      <a:moveTo>
                        <a:pt x="2680524" y="999306"/>
                      </a:moveTo>
                      <a:lnTo>
                        <a:pt x="2743503" y="839393"/>
                      </a:lnTo>
                      <a:cubicBezTo>
                        <a:pt x="2743504" y="1303164"/>
                        <a:pt x="2173261" y="1871383"/>
                        <a:pt x="1716010" y="1755459"/>
                      </a:cubicBezTo>
                      <a:cubicBezTo>
                        <a:pt x="1258760" y="1639535"/>
                        <a:pt x="487598" y="1741780"/>
                        <a:pt x="0" y="143847"/>
                      </a:cubicBezTo>
                      <a:cubicBezTo>
                        <a:pt x="18679" y="-14199"/>
                        <a:pt x="-11407" y="-32057"/>
                        <a:pt x="299604" y="42039"/>
                      </a:cubicBezTo>
                      <a:cubicBezTo>
                        <a:pt x="633425" y="158581"/>
                        <a:pt x="874358" y="982319"/>
                        <a:pt x="1650606" y="874197"/>
                      </a:cubicBezTo>
                      <a:cubicBezTo>
                        <a:pt x="1986124" y="790257"/>
                        <a:pt x="2456473" y="799332"/>
                        <a:pt x="2680524" y="999306"/>
                      </a:cubicBezTo>
                      <a:close/>
                    </a:path>
                  </a:pathLst>
                </a:custGeom>
                <a:solidFill>
                  <a:srgbClr val="FBEB0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A722EC4C-1917-4081-B498-A4E3389E9DB1}"/>
                    </a:ext>
                  </a:extLst>
                </p:cNvPr>
                <p:cNvSpPr/>
                <p:nvPr/>
              </p:nvSpPr>
              <p:spPr>
                <a:xfrm>
                  <a:off x="4690960" y="974751"/>
                  <a:ext cx="405032" cy="423289"/>
                </a:xfrm>
                <a:custGeom>
                  <a:avLst/>
                  <a:gdLst>
                    <a:gd name="connsiteX0" fmla="*/ 0 w 351692"/>
                    <a:gd name="connsiteY0" fmla="*/ 26099 h 156589"/>
                    <a:gd name="connsiteX1" fmla="*/ 26099 w 351692"/>
                    <a:gd name="connsiteY1" fmla="*/ 0 h 156589"/>
                    <a:gd name="connsiteX2" fmla="*/ 325593 w 351692"/>
                    <a:gd name="connsiteY2" fmla="*/ 0 h 156589"/>
                    <a:gd name="connsiteX3" fmla="*/ 351692 w 351692"/>
                    <a:gd name="connsiteY3" fmla="*/ 26099 h 156589"/>
                    <a:gd name="connsiteX4" fmla="*/ 351692 w 351692"/>
                    <a:gd name="connsiteY4" fmla="*/ 130490 h 156589"/>
                    <a:gd name="connsiteX5" fmla="*/ 325593 w 351692"/>
                    <a:gd name="connsiteY5" fmla="*/ 156589 h 156589"/>
                    <a:gd name="connsiteX6" fmla="*/ 26099 w 351692"/>
                    <a:gd name="connsiteY6" fmla="*/ 156589 h 156589"/>
                    <a:gd name="connsiteX7" fmla="*/ 0 w 351692"/>
                    <a:gd name="connsiteY7" fmla="*/ 130490 h 156589"/>
                    <a:gd name="connsiteX8" fmla="*/ 0 w 351692"/>
                    <a:gd name="connsiteY8" fmla="*/ 26099 h 156589"/>
                    <a:gd name="connsiteX0" fmla="*/ 0 w 351692"/>
                    <a:gd name="connsiteY0" fmla="*/ 26099 h 362329"/>
                    <a:gd name="connsiteX1" fmla="*/ 26099 w 351692"/>
                    <a:gd name="connsiteY1" fmla="*/ 0 h 362329"/>
                    <a:gd name="connsiteX2" fmla="*/ 325593 w 351692"/>
                    <a:gd name="connsiteY2" fmla="*/ 0 h 362329"/>
                    <a:gd name="connsiteX3" fmla="*/ 351692 w 351692"/>
                    <a:gd name="connsiteY3" fmla="*/ 26099 h 362329"/>
                    <a:gd name="connsiteX4" fmla="*/ 351692 w 351692"/>
                    <a:gd name="connsiteY4" fmla="*/ 130490 h 362329"/>
                    <a:gd name="connsiteX5" fmla="*/ 310353 w 351692"/>
                    <a:gd name="connsiteY5" fmla="*/ 362329 h 362329"/>
                    <a:gd name="connsiteX6" fmla="*/ 26099 w 351692"/>
                    <a:gd name="connsiteY6" fmla="*/ 156589 h 362329"/>
                    <a:gd name="connsiteX7" fmla="*/ 0 w 351692"/>
                    <a:gd name="connsiteY7" fmla="*/ 130490 h 362329"/>
                    <a:gd name="connsiteX8" fmla="*/ 0 w 351692"/>
                    <a:gd name="connsiteY8" fmla="*/ 26099 h 362329"/>
                    <a:gd name="connsiteX0" fmla="*/ 0 w 405032"/>
                    <a:gd name="connsiteY0" fmla="*/ 26099 h 362329"/>
                    <a:gd name="connsiteX1" fmla="*/ 26099 w 405032"/>
                    <a:gd name="connsiteY1" fmla="*/ 0 h 362329"/>
                    <a:gd name="connsiteX2" fmla="*/ 325593 w 405032"/>
                    <a:gd name="connsiteY2" fmla="*/ 0 h 362329"/>
                    <a:gd name="connsiteX3" fmla="*/ 351692 w 405032"/>
                    <a:gd name="connsiteY3" fmla="*/ 26099 h 362329"/>
                    <a:gd name="connsiteX4" fmla="*/ 405032 w 405032"/>
                    <a:gd name="connsiteY4" fmla="*/ 343850 h 362329"/>
                    <a:gd name="connsiteX5" fmla="*/ 310353 w 405032"/>
                    <a:gd name="connsiteY5" fmla="*/ 362329 h 362329"/>
                    <a:gd name="connsiteX6" fmla="*/ 26099 w 405032"/>
                    <a:gd name="connsiteY6" fmla="*/ 156589 h 362329"/>
                    <a:gd name="connsiteX7" fmla="*/ 0 w 405032"/>
                    <a:gd name="connsiteY7" fmla="*/ 130490 h 362329"/>
                    <a:gd name="connsiteX8" fmla="*/ 0 w 405032"/>
                    <a:gd name="connsiteY8" fmla="*/ 26099 h 362329"/>
                    <a:gd name="connsiteX0" fmla="*/ 0 w 405032"/>
                    <a:gd name="connsiteY0" fmla="*/ 26099 h 362329"/>
                    <a:gd name="connsiteX1" fmla="*/ 26099 w 405032"/>
                    <a:gd name="connsiteY1" fmla="*/ 0 h 362329"/>
                    <a:gd name="connsiteX2" fmla="*/ 325593 w 405032"/>
                    <a:gd name="connsiteY2" fmla="*/ 0 h 362329"/>
                    <a:gd name="connsiteX3" fmla="*/ 351692 w 405032"/>
                    <a:gd name="connsiteY3" fmla="*/ 26099 h 362329"/>
                    <a:gd name="connsiteX4" fmla="*/ 405032 w 405032"/>
                    <a:gd name="connsiteY4" fmla="*/ 343850 h 362329"/>
                    <a:gd name="connsiteX5" fmla="*/ 310353 w 405032"/>
                    <a:gd name="connsiteY5" fmla="*/ 362329 h 362329"/>
                    <a:gd name="connsiteX6" fmla="*/ 26099 w 405032"/>
                    <a:gd name="connsiteY6" fmla="*/ 156589 h 362329"/>
                    <a:gd name="connsiteX7" fmla="*/ 0 w 405032"/>
                    <a:gd name="connsiteY7" fmla="*/ 130490 h 362329"/>
                    <a:gd name="connsiteX8" fmla="*/ 0 w 405032"/>
                    <a:gd name="connsiteY8" fmla="*/ 26099 h 362329"/>
                    <a:gd name="connsiteX0" fmla="*/ 0 w 405032"/>
                    <a:gd name="connsiteY0" fmla="*/ 26099 h 362329"/>
                    <a:gd name="connsiteX1" fmla="*/ 26099 w 405032"/>
                    <a:gd name="connsiteY1" fmla="*/ 0 h 362329"/>
                    <a:gd name="connsiteX2" fmla="*/ 325593 w 405032"/>
                    <a:gd name="connsiteY2" fmla="*/ 0 h 362329"/>
                    <a:gd name="connsiteX3" fmla="*/ 275492 w 405032"/>
                    <a:gd name="connsiteY3" fmla="*/ 26099 h 362329"/>
                    <a:gd name="connsiteX4" fmla="*/ 405032 w 405032"/>
                    <a:gd name="connsiteY4" fmla="*/ 343850 h 362329"/>
                    <a:gd name="connsiteX5" fmla="*/ 310353 w 405032"/>
                    <a:gd name="connsiteY5" fmla="*/ 362329 h 362329"/>
                    <a:gd name="connsiteX6" fmla="*/ 26099 w 405032"/>
                    <a:gd name="connsiteY6" fmla="*/ 156589 h 362329"/>
                    <a:gd name="connsiteX7" fmla="*/ 0 w 405032"/>
                    <a:gd name="connsiteY7" fmla="*/ 130490 h 362329"/>
                    <a:gd name="connsiteX8" fmla="*/ 0 w 405032"/>
                    <a:gd name="connsiteY8" fmla="*/ 26099 h 362329"/>
                    <a:gd name="connsiteX0" fmla="*/ 0 w 405032"/>
                    <a:gd name="connsiteY0" fmla="*/ 48959 h 385189"/>
                    <a:gd name="connsiteX1" fmla="*/ 26099 w 405032"/>
                    <a:gd name="connsiteY1" fmla="*/ 22860 h 385189"/>
                    <a:gd name="connsiteX2" fmla="*/ 257013 w 405032"/>
                    <a:gd name="connsiteY2" fmla="*/ 0 h 385189"/>
                    <a:gd name="connsiteX3" fmla="*/ 275492 w 405032"/>
                    <a:gd name="connsiteY3" fmla="*/ 48959 h 385189"/>
                    <a:gd name="connsiteX4" fmla="*/ 405032 w 405032"/>
                    <a:gd name="connsiteY4" fmla="*/ 366710 h 385189"/>
                    <a:gd name="connsiteX5" fmla="*/ 310353 w 405032"/>
                    <a:gd name="connsiteY5" fmla="*/ 385189 h 385189"/>
                    <a:gd name="connsiteX6" fmla="*/ 26099 w 405032"/>
                    <a:gd name="connsiteY6" fmla="*/ 179449 h 385189"/>
                    <a:gd name="connsiteX7" fmla="*/ 0 w 405032"/>
                    <a:gd name="connsiteY7" fmla="*/ 153350 h 385189"/>
                    <a:gd name="connsiteX8" fmla="*/ 0 w 405032"/>
                    <a:gd name="connsiteY8" fmla="*/ 48959 h 385189"/>
                    <a:gd name="connsiteX0" fmla="*/ 0 w 405032"/>
                    <a:gd name="connsiteY0" fmla="*/ 48959 h 385189"/>
                    <a:gd name="connsiteX1" fmla="*/ 26099 w 405032"/>
                    <a:gd name="connsiteY1" fmla="*/ 22860 h 385189"/>
                    <a:gd name="connsiteX2" fmla="*/ 257013 w 405032"/>
                    <a:gd name="connsiteY2" fmla="*/ 0 h 385189"/>
                    <a:gd name="connsiteX3" fmla="*/ 305972 w 405032"/>
                    <a:gd name="connsiteY3" fmla="*/ 48959 h 385189"/>
                    <a:gd name="connsiteX4" fmla="*/ 405032 w 405032"/>
                    <a:gd name="connsiteY4" fmla="*/ 366710 h 385189"/>
                    <a:gd name="connsiteX5" fmla="*/ 310353 w 405032"/>
                    <a:gd name="connsiteY5" fmla="*/ 385189 h 385189"/>
                    <a:gd name="connsiteX6" fmla="*/ 26099 w 405032"/>
                    <a:gd name="connsiteY6" fmla="*/ 179449 h 385189"/>
                    <a:gd name="connsiteX7" fmla="*/ 0 w 405032"/>
                    <a:gd name="connsiteY7" fmla="*/ 153350 h 385189"/>
                    <a:gd name="connsiteX8" fmla="*/ 0 w 405032"/>
                    <a:gd name="connsiteY8" fmla="*/ 48959 h 385189"/>
                    <a:gd name="connsiteX0" fmla="*/ 0 w 405032"/>
                    <a:gd name="connsiteY0" fmla="*/ 48959 h 385189"/>
                    <a:gd name="connsiteX1" fmla="*/ 26099 w 405032"/>
                    <a:gd name="connsiteY1" fmla="*/ 22860 h 385189"/>
                    <a:gd name="connsiteX2" fmla="*/ 257013 w 405032"/>
                    <a:gd name="connsiteY2" fmla="*/ 0 h 385189"/>
                    <a:gd name="connsiteX3" fmla="*/ 328832 w 405032"/>
                    <a:gd name="connsiteY3" fmla="*/ 48959 h 385189"/>
                    <a:gd name="connsiteX4" fmla="*/ 405032 w 405032"/>
                    <a:gd name="connsiteY4" fmla="*/ 366710 h 385189"/>
                    <a:gd name="connsiteX5" fmla="*/ 310353 w 405032"/>
                    <a:gd name="connsiteY5" fmla="*/ 385189 h 385189"/>
                    <a:gd name="connsiteX6" fmla="*/ 26099 w 405032"/>
                    <a:gd name="connsiteY6" fmla="*/ 179449 h 385189"/>
                    <a:gd name="connsiteX7" fmla="*/ 0 w 405032"/>
                    <a:gd name="connsiteY7" fmla="*/ 153350 h 385189"/>
                    <a:gd name="connsiteX8" fmla="*/ 0 w 405032"/>
                    <a:gd name="connsiteY8" fmla="*/ 48959 h 385189"/>
                    <a:gd name="connsiteX0" fmla="*/ 0 w 405032"/>
                    <a:gd name="connsiteY0" fmla="*/ 48959 h 397834"/>
                    <a:gd name="connsiteX1" fmla="*/ 26099 w 405032"/>
                    <a:gd name="connsiteY1" fmla="*/ 22860 h 397834"/>
                    <a:gd name="connsiteX2" fmla="*/ 257013 w 405032"/>
                    <a:gd name="connsiteY2" fmla="*/ 0 h 397834"/>
                    <a:gd name="connsiteX3" fmla="*/ 328832 w 405032"/>
                    <a:gd name="connsiteY3" fmla="*/ 48959 h 397834"/>
                    <a:gd name="connsiteX4" fmla="*/ 405032 w 405032"/>
                    <a:gd name="connsiteY4" fmla="*/ 366710 h 397834"/>
                    <a:gd name="connsiteX5" fmla="*/ 310353 w 405032"/>
                    <a:gd name="connsiteY5" fmla="*/ 385189 h 397834"/>
                    <a:gd name="connsiteX6" fmla="*/ 26099 w 405032"/>
                    <a:gd name="connsiteY6" fmla="*/ 179449 h 397834"/>
                    <a:gd name="connsiteX7" fmla="*/ 121920 w 405032"/>
                    <a:gd name="connsiteY7" fmla="*/ 397190 h 397834"/>
                    <a:gd name="connsiteX8" fmla="*/ 0 w 405032"/>
                    <a:gd name="connsiteY8" fmla="*/ 48959 h 397834"/>
                    <a:gd name="connsiteX0" fmla="*/ 0 w 405032"/>
                    <a:gd name="connsiteY0" fmla="*/ 48959 h 397834"/>
                    <a:gd name="connsiteX1" fmla="*/ 26099 w 405032"/>
                    <a:gd name="connsiteY1" fmla="*/ 22860 h 397834"/>
                    <a:gd name="connsiteX2" fmla="*/ 257013 w 405032"/>
                    <a:gd name="connsiteY2" fmla="*/ 0 h 397834"/>
                    <a:gd name="connsiteX3" fmla="*/ 328832 w 405032"/>
                    <a:gd name="connsiteY3" fmla="*/ 48959 h 397834"/>
                    <a:gd name="connsiteX4" fmla="*/ 405032 w 405032"/>
                    <a:gd name="connsiteY4" fmla="*/ 366710 h 397834"/>
                    <a:gd name="connsiteX5" fmla="*/ 310353 w 405032"/>
                    <a:gd name="connsiteY5" fmla="*/ 385189 h 397834"/>
                    <a:gd name="connsiteX6" fmla="*/ 26099 w 405032"/>
                    <a:gd name="connsiteY6" fmla="*/ 179449 h 397834"/>
                    <a:gd name="connsiteX7" fmla="*/ 121920 w 405032"/>
                    <a:gd name="connsiteY7" fmla="*/ 397190 h 397834"/>
                    <a:gd name="connsiteX8" fmla="*/ 0 w 405032"/>
                    <a:gd name="connsiteY8" fmla="*/ 48959 h 397834"/>
                    <a:gd name="connsiteX0" fmla="*/ 97121 w 380233"/>
                    <a:gd name="connsiteY0" fmla="*/ 397190 h 397834"/>
                    <a:gd name="connsiteX1" fmla="*/ 1300 w 380233"/>
                    <a:gd name="connsiteY1" fmla="*/ 22860 h 397834"/>
                    <a:gd name="connsiteX2" fmla="*/ 232214 w 380233"/>
                    <a:gd name="connsiteY2" fmla="*/ 0 h 397834"/>
                    <a:gd name="connsiteX3" fmla="*/ 304033 w 380233"/>
                    <a:gd name="connsiteY3" fmla="*/ 48959 h 397834"/>
                    <a:gd name="connsiteX4" fmla="*/ 380233 w 380233"/>
                    <a:gd name="connsiteY4" fmla="*/ 366710 h 397834"/>
                    <a:gd name="connsiteX5" fmla="*/ 285554 w 380233"/>
                    <a:gd name="connsiteY5" fmla="*/ 385189 h 397834"/>
                    <a:gd name="connsiteX6" fmla="*/ 1300 w 380233"/>
                    <a:gd name="connsiteY6" fmla="*/ 179449 h 397834"/>
                    <a:gd name="connsiteX7" fmla="*/ 97121 w 380233"/>
                    <a:gd name="connsiteY7" fmla="*/ 397190 h 397834"/>
                    <a:gd name="connsiteX0" fmla="*/ 97121 w 380233"/>
                    <a:gd name="connsiteY0" fmla="*/ 397190 h 397834"/>
                    <a:gd name="connsiteX1" fmla="*/ 232214 w 380233"/>
                    <a:gd name="connsiteY1" fmla="*/ 0 h 397834"/>
                    <a:gd name="connsiteX2" fmla="*/ 304033 w 380233"/>
                    <a:gd name="connsiteY2" fmla="*/ 48959 h 397834"/>
                    <a:gd name="connsiteX3" fmla="*/ 380233 w 380233"/>
                    <a:gd name="connsiteY3" fmla="*/ 366710 h 397834"/>
                    <a:gd name="connsiteX4" fmla="*/ 285554 w 380233"/>
                    <a:gd name="connsiteY4" fmla="*/ 385189 h 397834"/>
                    <a:gd name="connsiteX5" fmla="*/ 1300 w 380233"/>
                    <a:gd name="connsiteY5" fmla="*/ 179449 h 397834"/>
                    <a:gd name="connsiteX6" fmla="*/ 97121 w 380233"/>
                    <a:gd name="connsiteY6" fmla="*/ 397190 h 397834"/>
                    <a:gd name="connsiteX0" fmla="*/ 0 w 397412"/>
                    <a:gd name="connsiteY0" fmla="*/ 107630 h 385189"/>
                    <a:gd name="connsiteX1" fmla="*/ 249393 w 397412"/>
                    <a:gd name="connsiteY1" fmla="*/ 0 h 385189"/>
                    <a:gd name="connsiteX2" fmla="*/ 321212 w 397412"/>
                    <a:gd name="connsiteY2" fmla="*/ 48959 h 385189"/>
                    <a:gd name="connsiteX3" fmla="*/ 397412 w 397412"/>
                    <a:gd name="connsiteY3" fmla="*/ 366710 h 385189"/>
                    <a:gd name="connsiteX4" fmla="*/ 302733 w 397412"/>
                    <a:gd name="connsiteY4" fmla="*/ 385189 h 385189"/>
                    <a:gd name="connsiteX5" fmla="*/ 18479 w 397412"/>
                    <a:gd name="connsiteY5" fmla="*/ 179449 h 385189"/>
                    <a:gd name="connsiteX6" fmla="*/ 0 w 397412"/>
                    <a:gd name="connsiteY6" fmla="*/ 107630 h 385189"/>
                    <a:gd name="connsiteX0" fmla="*/ 0 w 397412"/>
                    <a:gd name="connsiteY0" fmla="*/ 107630 h 423289"/>
                    <a:gd name="connsiteX1" fmla="*/ 249393 w 397412"/>
                    <a:gd name="connsiteY1" fmla="*/ 0 h 423289"/>
                    <a:gd name="connsiteX2" fmla="*/ 321212 w 397412"/>
                    <a:gd name="connsiteY2" fmla="*/ 48959 h 423289"/>
                    <a:gd name="connsiteX3" fmla="*/ 397412 w 397412"/>
                    <a:gd name="connsiteY3" fmla="*/ 366710 h 423289"/>
                    <a:gd name="connsiteX4" fmla="*/ 302733 w 397412"/>
                    <a:gd name="connsiteY4" fmla="*/ 385189 h 423289"/>
                    <a:gd name="connsiteX5" fmla="*/ 140399 w 397412"/>
                    <a:gd name="connsiteY5" fmla="*/ 423289 h 423289"/>
                    <a:gd name="connsiteX6" fmla="*/ 0 w 397412"/>
                    <a:gd name="connsiteY6" fmla="*/ 107630 h 423289"/>
                    <a:gd name="connsiteX0" fmla="*/ 0 w 405032"/>
                    <a:gd name="connsiteY0" fmla="*/ 130490 h 423289"/>
                    <a:gd name="connsiteX1" fmla="*/ 257013 w 405032"/>
                    <a:gd name="connsiteY1" fmla="*/ 0 h 423289"/>
                    <a:gd name="connsiteX2" fmla="*/ 328832 w 405032"/>
                    <a:gd name="connsiteY2" fmla="*/ 48959 h 423289"/>
                    <a:gd name="connsiteX3" fmla="*/ 405032 w 405032"/>
                    <a:gd name="connsiteY3" fmla="*/ 366710 h 423289"/>
                    <a:gd name="connsiteX4" fmla="*/ 310353 w 405032"/>
                    <a:gd name="connsiteY4" fmla="*/ 385189 h 423289"/>
                    <a:gd name="connsiteX5" fmla="*/ 148019 w 405032"/>
                    <a:gd name="connsiteY5" fmla="*/ 423289 h 423289"/>
                    <a:gd name="connsiteX6" fmla="*/ 0 w 405032"/>
                    <a:gd name="connsiteY6" fmla="*/ 130490 h 423289"/>
                    <a:gd name="connsiteX0" fmla="*/ 0 w 405032"/>
                    <a:gd name="connsiteY0" fmla="*/ 130490 h 423289"/>
                    <a:gd name="connsiteX1" fmla="*/ 257013 w 405032"/>
                    <a:gd name="connsiteY1" fmla="*/ 0 h 423289"/>
                    <a:gd name="connsiteX2" fmla="*/ 328832 w 405032"/>
                    <a:gd name="connsiteY2" fmla="*/ 48959 h 423289"/>
                    <a:gd name="connsiteX3" fmla="*/ 405032 w 405032"/>
                    <a:gd name="connsiteY3" fmla="*/ 366710 h 423289"/>
                    <a:gd name="connsiteX4" fmla="*/ 310353 w 405032"/>
                    <a:gd name="connsiteY4" fmla="*/ 385189 h 423289"/>
                    <a:gd name="connsiteX5" fmla="*/ 148019 w 405032"/>
                    <a:gd name="connsiteY5" fmla="*/ 423289 h 423289"/>
                    <a:gd name="connsiteX6" fmla="*/ 0 w 405032"/>
                    <a:gd name="connsiteY6" fmla="*/ 130490 h 423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5032" h="423289">
                      <a:moveTo>
                        <a:pt x="0" y="130490"/>
                      </a:moveTo>
                      <a:lnTo>
                        <a:pt x="257013" y="0"/>
                      </a:lnTo>
                      <a:cubicBezTo>
                        <a:pt x="271427" y="0"/>
                        <a:pt x="328832" y="34545"/>
                        <a:pt x="328832" y="48959"/>
                      </a:cubicBezTo>
                      <a:cubicBezTo>
                        <a:pt x="346612" y="154876"/>
                        <a:pt x="257712" y="321753"/>
                        <a:pt x="405032" y="366710"/>
                      </a:cubicBezTo>
                      <a:cubicBezTo>
                        <a:pt x="405032" y="381124"/>
                        <a:pt x="324767" y="385189"/>
                        <a:pt x="310353" y="385189"/>
                      </a:cubicBezTo>
                      <a:cubicBezTo>
                        <a:pt x="210522" y="385189"/>
                        <a:pt x="247850" y="423289"/>
                        <a:pt x="148019" y="423289"/>
                      </a:cubicBezTo>
                      <a:cubicBezTo>
                        <a:pt x="133605" y="423289"/>
                        <a:pt x="0" y="144904"/>
                        <a:pt x="0" y="130490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91BE05"/>
                    </a:gs>
                    <a:gs pos="32000">
                      <a:schemeClr val="tx1"/>
                    </a:gs>
                  </a:gsLst>
                  <a:lin ang="48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BBD3AE83-1EB7-4CF2-97A9-7BF40126C698}"/>
                    </a:ext>
                  </a:extLst>
                </p:cNvPr>
                <p:cNvSpPr/>
                <p:nvPr/>
              </p:nvSpPr>
              <p:spPr>
                <a:xfrm rot="807107">
                  <a:off x="3456712" y="3684798"/>
                  <a:ext cx="162037" cy="174202"/>
                </a:xfrm>
                <a:custGeom>
                  <a:avLst/>
                  <a:gdLst>
                    <a:gd name="connsiteX0" fmla="*/ 0 w 84163"/>
                    <a:gd name="connsiteY0" fmla="*/ 0 h 107950"/>
                    <a:gd name="connsiteX1" fmla="*/ 84163 w 84163"/>
                    <a:gd name="connsiteY1" fmla="*/ 0 h 107950"/>
                    <a:gd name="connsiteX2" fmla="*/ 84163 w 84163"/>
                    <a:gd name="connsiteY2" fmla="*/ 107950 h 107950"/>
                    <a:gd name="connsiteX3" fmla="*/ 0 w 84163"/>
                    <a:gd name="connsiteY3" fmla="*/ 107950 h 107950"/>
                    <a:gd name="connsiteX4" fmla="*/ 0 w 84163"/>
                    <a:gd name="connsiteY4" fmla="*/ 0 h 107950"/>
                    <a:gd name="connsiteX0" fmla="*/ 0 w 141293"/>
                    <a:gd name="connsiteY0" fmla="*/ 0 h 107950"/>
                    <a:gd name="connsiteX1" fmla="*/ 141293 w 141293"/>
                    <a:gd name="connsiteY1" fmla="*/ 61420 h 107950"/>
                    <a:gd name="connsiteX2" fmla="*/ 84163 w 141293"/>
                    <a:gd name="connsiteY2" fmla="*/ 107950 h 107950"/>
                    <a:gd name="connsiteX3" fmla="*/ 0 w 141293"/>
                    <a:gd name="connsiteY3" fmla="*/ 107950 h 107950"/>
                    <a:gd name="connsiteX4" fmla="*/ 0 w 141293"/>
                    <a:gd name="connsiteY4" fmla="*/ 0 h 107950"/>
                    <a:gd name="connsiteX0" fmla="*/ 4698 w 141293"/>
                    <a:gd name="connsiteY0" fmla="*/ 0 h 115603"/>
                    <a:gd name="connsiteX1" fmla="*/ 141293 w 141293"/>
                    <a:gd name="connsiteY1" fmla="*/ 69073 h 115603"/>
                    <a:gd name="connsiteX2" fmla="*/ 84163 w 141293"/>
                    <a:gd name="connsiteY2" fmla="*/ 115603 h 115603"/>
                    <a:gd name="connsiteX3" fmla="*/ 0 w 141293"/>
                    <a:gd name="connsiteY3" fmla="*/ 115603 h 115603"/>
                    <a:gd name="connsiteX4" fmla="*/ 4698 w 141293"/>
                    <a:gd name="connsiteY4" fmla="*/ 0 h 115603"/>
                    <a:gd name="connsiteX0" fmla="*/ 4698 w 166735"/>
                    <a:gd name="connsiteY0" fmla="*/ 0 h 174202"/>
                    <a:gd name="connsiteX1" fmla="*/ 141293 w 166735"/>
                    <a:gd name="connsiteY1" fmla="*/ 69073 h 174202"/>
                    <a:gd name="connsiteX2" fmla="*/ 166735 w 166735"/>
                    <a:gd name="connsiteY2" fmla="*/ 174202 h 174202"/>
                    <a:gd name="connsiteX3" fmla="*/ 0 w 166735"/>
                    <a:gd name="connsiteY3" fmla="*/ 115603 h 174202"/>
                    <a:gd name="connsiteX4" fmla="*/ 4698 w 166735"/>
                    <a:gd name="connsiteY4" fmla="*/ 0 h 174202"/>
                    <a:gd name="connsiteX0" fmla="*/ 0 w 162037"/>
                    <a:gd name="connsiteY0" fmla="*/ 0 h 174202"/>
                    <a:gd name="connsiteX1" fmla="*/ 136595 w 162037"/>
                    <a:gd name="connsiteY1" fmla="*/ 69073 h 174202"/>
                    <a:gd name="connsiteX2" fmla="*/ 162037 w 162037"/>
                    <a:gd name="connsiteY2" fmla="*/ 174202 h 174202"/>
                    <a:gd name="connsiteX3" fmla="*/ 3827 w 162037"/>
                    <a:gd name="connsiteY3" fmla="*/ 110299 h 174202"/>
                    <a:gd name="connsiteX4" fmla="*/ 0 w 162037"/>
                    <a:gd name="connsiteY4" fmla="*/ 0 h 174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2037" h="174202">
                      <a:moveTo>
                        <a:pt x="0" y="0"/>
                      </a:moveTo>
                      <a:lnTo>
                        <a:pt x="136595" y="69073"/>
                      </a:lnTo>
                      <a:lnTo>
                        <a:pt x="162037" y="174202"/>
                      </a:lnTo>
                      <a:lnTo>
                        <a:pt x="3827" y="1102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58000">
                      <a:srgbClr val="91BE05"/>
                    </a:gs>
                    <a:gs pos="81416">
                      <a:schemeClr val="tx1"/>
                    </a:gs>
                    <a:gs pos="31000">
                      <a:schemeClr val="tx1"/>
                    </a:gs>
                  </a:gsLst>
                  <a:lin ang="48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23D8969-61BF-4445-83CC-B50AE541916A}"/>
                  </a:ext>
                </a:extLst>
              </p:cNvPr>
              <p:cNvGrpSpPr/>
              <p:nvPr/>
            </p:nvGrpSpPr>
            <p:grpSpPr>
              <a:xfrm>
                <a:off x="6447592" y="1661192"/>
                <a:ext cx="851983" cy="1897600"/>
                <a:chOff x="6447592" y="1661192"/>
                <a:chExt cx="851983" cy="1897600"/>
              </a:xfrm>
            </p:grpSpPr>
            <p:sp>
              <p:nvSpPr>
                <p:cNvPr id="26" name="Rectangle 5">
                  <a:extLst>
                    <a:ext uri="{FF2B5EF4-FFF2-40B4-BE49-F238E27FC236}">
                      <a16:creationId xmlns:a16="http://schemas.microsoft.com/office/drawing/2014/main" id="{8FB4199A-5B59-43F1-AB06-1535E5312438}"/>
                    </a:ext>
                  </a:extLst>
                </p:cNvPr>
                <p:cNvSpPr/>
                <p:nvPr/>
              </p:nvSpPr>
              <p:spPr>
                <a:xfrm rot="3109127" flipH="1">
                  <a:off x="6797817" y="3162848"/>
                  <a:ext cx="45719" cy="746170"/>
                </a:xfrm>
                <a:prstGeom prst="moon">
                  <a:avLst/>
                </a:prstGeom>
                <a:solidFill>
                  <a:schemeClr val="bg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Rectangle 5">
                  <a:extLst>
                    <a:ext uri="{FF2B5EF4-FFF2-40B4-BE49-F238E27FC236}">
                      <a16:creationId xmlns:a16="http://schemas.microsoft.com/office/drawing/2014/main" id="{BCA13708-84BC-4A79-B05E-DF8FE7C1A9E5}"/>
                    </a:ext>
                  </a:extLst>
                </p:cNvPr>
                <p:cNvSpPr/>
                <p:nvPr/>
              </p:nvSpPr>
              <p:spPr>
                <a:xfrm rot="21142657" flipH="1">
                  <a:off x="7253856" y="1661192"/>
                  <a:ext cx="45719" cy="338039"/>
                </a:xfrm>
                <a:prstGeom prst="moon">
                  <a:avLst/>
                </a:prstGeom>
                <a:solidFill>
                  <a:schemeClr val="bg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22D4BB2-1358-41C9-8014-A81F1240FEB6}"/>
                </a:ext>
              </a:extLst>
            </p:cNvPr>
            <p:cNvSpPr txBox="1"/>
            <p:nvPr/>
          </p:nvSpPr>
          <p:spPr>
            <a:xfrm>
              <a:off x="7417698" y="467932"/>
              <a:ext cx="4503023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0" dirty="0">
                  <a:latin typeface="Arial Black" panose="020B0A04020102020204" pitchFamily="34" charset="0"/>
                </a:rPr>
                <a:t>Banana</a:t>
              </a:r>
              <a:endParaRPr lang="en-US" sz="8000" dirty="0"/>
            </a:p>
          </p:txBody>
        </p:sp>
      </p:grpSp>
      <p:pic>
        <p:nvPicPr>
          <p:cNvPr id="36" name="ttsMP3.com_VoiceText_2025-1-6_19-25-19">
            <a:hlinkClick r:id="" action="ppaction://media"/>
            <a:extLst>
              <a:ext uri="{FF2B5EF4-FFF2-40B4-BE49-F238E27FC236}">
                <a16:creationId xmlns:a16="http://schemas.microsoft.com/office/drawing/2014/main" id="{5D025563-8B42-4062-B249-78FE8EE4D57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2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336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31265032-16AB-4FAC-970D-26E0ACF6A49A}"/>
              </a:ext>
            </a:extLst>
          </p:cNvPr>
          <p:cNvGrpSpPr/>
          <p:nvPr/>
        </p:nvGrpSpPr>
        <p:grpSpPr>
          <a:xfrm>
            <a:off x="7427528" y="567611"/>
            <a:ext cx="4503023" cy="5463202"/>
            <a:chOff x="839152" y="239074"/>
            <a:chExt cx="4503023" cy="546320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F0C2827-B43D-45D7-9F50-3BED4B060B0E}"/>
                </a:ext>
              </a:extLst>
            </p:cNvPr>
            <p:cNvGrpSpPr/>
            <p:nvPr/>
          </p:nvGrpSpPr>
          <p:grpSpPr>
            <a:xfrm>
              <a:off x="1334399" y="1562389"/>
              <a:ext cx="3227610" cy="4139887"/>
              <a:chOff x="5610094" y="2684510"/>
              <a:chExt cx="1108250" cy="1421494"/>
            </a:xfrm>
          </p:grpSpPr>
          <p:sp>
            <p:nvSpPr>
              <p:cNvPr id="31" name="Rectangle 56">
                <a:extLst>
                  <a:ext uri="{FF2B5EF4-FFF2-40B4-BE49-F238E27FC236}">
                    <a16:creationId xmlns:a16="http://schemas.microsoft.com/office/drawing/2014/main" id="{8837C185-87E6-48C0-9B13-DE9C07D86273}"/>
                  </a:ext>
                </a:extLst>
              </p:cNvPr>
              <p:cNvSpPr/>
              <p:nvPr/>
            </p:nvSpPr>
            <p:spPr>
              <a:xfrm rot="18785527">
                <a:off x="6018036" y="2862703"/>
                <a:ext cx="664051" cy="307666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57">
                <a:extLst>
                  <a:ext uri="{FF2B5EF4-FFF2-40B4-BE49-F238E27FC236}">
                    <a16:creationId xmlns:a16="http://schemas.microsoft.com/office/drawing/2014/main" id="{51FAB7D9-7F7B-4CBE-A0F3-709655D41B5F}"/>
                  </a:ext>
                </a:extLst>
              </p:cNvPr>
              <p:cNvSpPr/>
              <p:nvPr/>
            </p:nvSpPr>
            <p:spPr>
              <a:xfrm rot="21253922">
                <a:off x="6086504" y="2932029"/>
                <a:ext cx="106633" cy="403337"/>
              </a:xfrm>
              <a:custGeom>
                <a:avLst/>
                <a:gdLst>
                  <a:gd name="connsiteX0" fmla="*/ 0 w 45719"/>
                  <a:gd name="connsiteY0" fmla="*/ 0 h 357564"/>
                  <a:gd name="connsiteX1" fmla="*/ 45719 w 45719"/>
                  <a:gd name="connsiteY1" fmla="*/ 0 h 357564"/>
                  <a:gd name="connsiteX2" fmla="*/ 45719 w 45719"/>
                  <a:gd name="connsiteY2" fmla="*/ 357564 h 357564"/>
                  <a:gd name="connsiteX3" fmla="*/ 0 w 45719"/>
                  <a:gd name="connsiteY3" fmla="*/ 357564 h 357564"/>
                  <a:gd name="connsiteX4" fmla="*/ 0 w 45719"/>
                  <a:gd name="connsiteY4" fmla="*/ 0 h 357564"/>
                  <a:gd name="connsiteX0" fmla="*/ 0 w 93054"/>
                  <a:gd name="connsiteY0" fmla="*/ 0 h 357564"/>
                  <a:gd name="connsiteX1" fmla="*/ 93054 w 93054"/>
                  <a:gd name="connsiteY1" fmla="*/ 52649 h 357564"/>
                  <a:gd name="connsiteX2" fmla="*/ 45719 w 93054"/>
                  <a:gd name="connsiteY2" fmla="*/ 357564 h 357564"/>
                  <a:gd name="connsiteX3" fmla="*/ 0 w 93054"/>
                  <a:gd name="connsiteY3" fmla="*/ 357564 h 357564"/>
                  <a:gd name="connsiteX4" fmla="*/ 0 w 93054"/>
                  <a:gd name="connsiteY4" fmla="*/ 0 h 357564"/>
                  <a:gd name="connsiteX0" fmla="*/ 47384 w 93054"/>
                  <a:gd name="connsiteY0" fmla="*/ 0 h 352778"/>
                  <a:gd name="connsiteX1" fmla="*/ 93054 w 93054"/>
                  <a:gd name="connsiteY1" fmla="*/ 47863 h 352778"/>
                  <a:gd name="connsiteX2" fmla="*/ 45719 w 93054"/>
                  <a:gd name="connsiteY2" fmla="*/ 352778 h 352778"/>
                  <a:gd name="connsiteX3" fmla="*/ 0 w 93054"/>
                  <a:gd name="connsiteY3" fmla="*/ 352778 h 352778"/>
                  <a:gd name="connsiteX4" fmla="*/ 47384 w 93054"/>
                  <a:gd name="connsiteY4" fmla="*/ 0 h 352778"/>
                  <a:gd name="connsiteX0" fmla="*/ 47384 w 93054"/>
                  <a:gd name="connsiteY0" fmla="*/ 0 h 352778"/>
                  <a:gd name="connsiteX1" fmla="*/ 93054 w 93054"/>
                  <a:gd name="connsiteY1" fmla="*/ 47863 h 352778"/>
                  <a:gd name="connsiteX2" fmla="*/ 45719 w 93054"/>
                  <a:gd name="connsiteY2" fmla="*/ 352778 h 352778"/>
                  <a:gd name="connsiteX3" fmla="*/ 0 w 93054"/>
                  <a:gd name="connsiteY3" fmla="*/ 352778 h 352778"/>
                  <a:gd name="connsiteX4" fmla="*/ 47384 w 93054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380" h="352778">
                    <a:moveTo>
                      <a:pt x="67710" y="0"/>
                    </a:moveTo>
                    <a:lnTo>
                      <a:pt x="113380" y="47863"/>
                    </a:lnTo>
                    <a:cubicBezTo>
                      <a:pt x="55913" y="135718"/>
                      <a:pt x="81823" y="251140"/>
                      <a:pt x="66045" y="352778"/>
                    </a:cubicBezTo>
                    <a:lnTo>
                      <a:pt x="20326" y="352778"/>
                    </a:lnTo>
                    <a:cubicBezTo>
                      <a:pt x="36121" y="235185"/>
                      <a:pt x="-60848" y="96629"/>
                      <a:pt x="6771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55">
                <a:extLst>
                  <a:ext uri="{FF2B5EF4-FFF2-40B4-BE49-F238E27FC236}">
                    <a16:creationId xmlns:a16="http://schemas.microsoft.com/office/drawing/2014/main" id="{7D56A188-13E1-4866-995F-FB62025C2BF0}"/>
                  </a:ext>
                </a:extLst>
              </p:cNvPr>
              <p:cNvSpPr/>
              <p:nvPr/>
            </p:nvSpPr>
            <p:spPr>
              <a:xfrm>
                <a:off x="5610094" y="3228363"/>
                <a:ext cx="1108250" cy="877641"/>
              </a:xfrm>
              <a:custGeom>
                <a:avLst/>
                <a:gdLst>
                  <a:gd name="connsiteX0" fmla="*/ 0 w 556086"/>
                  <a:gd name="connsiteY0" fmla="*/ 0 h 723900"/>
                  <a:gd name="connsiteX1" fmla="*/ 556086 w 556086"/>
                  <a:gd name="connsiteY1" fmla="*/ 0 h 723900"/>
                  <a:gd name="connsiteX2" fmla="*/ 556086 w 556086"/>
                  <a:gd name="connsiteY2" fmla="*/ 723900 h 723900"/>
                  <a:gd name="connsiteX3" fmla="*/ 0 w 556086"/>
                  <a:gd name="connsiteY3" fmla="*/ 723900 h 723900"/>
                  <a:gd name="connsiteX4" fmla="*/ 0 w 556086"/>
                  <a:gd name="connsiteY4" fmla="*/ 0 h 723900"/>
                  <a:gd name="connsiteX0" fmla="*/ 0 w 556086"/>
                  <a:gd name="connsiteY0" fmla="*/ 0 h 790575"/>
                  <a:gd name="connsiteX1" fmla="*/ 556086 w 556086"/>
                  <a:gd name="connsiteY1" fmla="*/ 0 h 790575"/>
                  <a:gd name="connsiteX2" fmla="*/ 546561 w 556086"/>
                  <a:gd name="connsiteY2" fmla="*/ 790575 h 790575"/>
                  <a:gd name="connsiteX3" fmla="*/ 0 w 556086"/>
                  <a:gd name="connsiteY3" fmla="*/ 723900 h 790575"/>
                  <a:gd name="connsiteX4" fmla="*/ 0 w 556086"/>
                  <a:gd name="connsiteY4" fmla="*/ 0 h 790575"/>
                  <a:gd name="connsiteX0" fmla="*/ 28575 w 584661"/>
                  <a:gd name="connsiteY0" fmla="*/ 0 h 790575"/>
                  <a:gd name="connsiteX1" fmla="*/ 584661 w 584661"/>
                  <a:gd name="connsiteY1" fmla="*/ 0 h 790575"/>
                  <a:gd name="connsiteX2" fmla="*/ 575136 w 584661"/>
                  <a:gd name="connsiteY2" fmla="*/ 790575 h 790575"/>
                  <a:gd name="connsiteX3" fmla="*/ 0 w 584661"/>
                  <a:gd name="connsiteY3" fmla="*/ 766762 h 790575"/>
                  <a:gd name="connsiteX4" fmla="*/ 28575 w 584661"/>
                  <a:gd name="connsiteY4" fmla="*/ 0 h 790575"/>
                  <a:gd name="connsiteX0" fmla="*/ 9525 w 584661"/>
                  <a:gd name="connsiteY0" fmla="*/ 0 h 857250"/>
                  <a:gd name="connsiteX1" fmla="*/ 584661 w 584661"/>
                  <a:gd name="connsiteY1" fmla="*/ 66675 h 857250"/>
                  <a:gd name="connsiteX2" fmla="*/ 575136 w 584661"/>
                  <a:gd name="connsiteY2" fmla="*/ 857250 h 857250"/>
                  <a:gd name="connsiteX3" fmla="*/ 0 w 584661"/>
                  <a:gd name="connsiteY3" fmla="*/ 833437 h 857250"/>
                  <a:gd name="connsiteX4" fmla="*/ 9525 w 584661"/>
                  <a:gd name="connsiteY4" fmla="*/ 0 h 857250"/>
                  <a:gd name="connsiteX0" fmla="*/ 9525 w 598949"/>
                  <a:gd name="connsiteY0" fmla="*/ 0 h 857250"/>
                  <a:gd name="connsiteX1" fmla="*/ 598949 w 598949"/>
                  <a:gd name="connsiteY1" fmla="*/ 0 h 857250"/>
                  <a:gd name="connsiteX2" fmla="*/ 575136 w 598949"/>
                  <a:gd name="connsiteY2" fmla="*/ 857250 h 857250"/>
                  <a:gd name="connsiteX3" fmla="*/ 0 w 598949"/>
                  <a:gd name="connsiteY3" fmla="*/ 833437 h 857250"/>
                  <a:gd name="connsiteX4" fmla="*/ 9525 w 598949"/>
                  <a:gd name="connsiteY4" fmla="*/ 0 h 857250"/>
                  <a:gd name="connsiteX0" fmla="*/ 9525 w 598949"/>
                  <a:gd name="connsiteY0" fmla="*/ 0 h 857250"/>
                  <a:gd name="connsiteX1" fmla="*/ 598949 w 598949"/>
                  <a:gd name="connsiteY1" fmla="*/ 0 h 857250"/>
                  <a:gd name="connsiteX2" fmla="*/ 575136 w 598949"/>
                  <a:gd name="connsiteY2" fmla="*/ 857250 h 857250"/>
                  <a:gd name="connsiteX3" fmla="*/ 0 w 598949"/>
                  <a:gd name="connsiteY3" fmla="*/ 833437 h 857250"/>
                  <a:gd name="connsiteX4" fmla="*/ 9525 w 598949"/>
                  <a:gd name="connsiteY4" fmla="*/ 0 h 857250"/>
                  <a:gd name="connsiteX0" fmla="*/ 9525 w 598949"/>
                  <a:gd name="connsiteY0" fmla="*/ 0 h 857250"/>
                  <a:gd name="connsiteX1" fmla="*/ 598949 w 598949"/>
                  <a:gd name="connsiteY1" fmla="*/ 0 h 857250"/>
                  <a:gd name="connsiteX2" fmla="*/ 575136 w 598949"/>
                  <a:gd name="connsiteY2" fmla="*/ 857250 h 857250"/>
                  <a:gd name="connsiteX3" fmla="*/ 0 w 598949"/>
                  <a:gd name="connsiteY3" fmla="*/ 833437 h 857250"/>
                  <a:gd name="connsiteX4" fmla="*/ 9525 w 598949"/>
                  <a:gd name="connsiteY4" fmla="*/ 0 h 857250"/>
                  <a:gd name="connsiteX0" fmla="*/ 9525 w 594187"/>
                  <a:gd name="connsiteY0" fmla="*/ 4762 h 862012"/>
                  <a:gd name="connsiteX1" fmla="*/ 594187 w 594187"/>
                  <a:gd name="connsiteY1" fmla="*/ 0 h 862012"/>
                  <a:gd name="connsiteX2" fmla="*/ 575136 w 594187"/>
                  <a:gd name="connsiteY2" fmla="*/ 862012 h 862012"/>
                  <a:gd name="connsiteX3" fmla="*/ 0 w 594187"/>
                  <a:gd name="connsiteY3" fmla="*/ 838199 h 862012"/>
                  <a:gd name="connsiteX4" fmla="*/ 9525 w 594187"/>
                  <a:gd name="connsiteY4" fmla="*/ 4762 h 862012"/>
                  <a:gd name="connsiteX0" fmla="*/ 9525 w 827076"/>
                  <a:gd name="connsiteY0" fmla="*/ 4762 h 862012"/>
                  <a:gd name="connsiteX1" fmla="*/ 594187 w 827076"/>
                  <a:gd name="connsiteY1" fmla="*/ 0 h 862012"/>
                  <a:gd name="connsiteX2" fmla="*/ 575136 w 827076"/>
                  <a:gd name="connsiteY2" fmla="*/ 862012 h 862012"/>
                  <a:gd name="connsiteX3" fmla="*/ 0 w 827076"/>
                  <a:gd name="connsiteY3" fmla="*/ 838199 h 862012"/>
                  <a:gd name="connsiteX4" fmla="*/ 9525 w 827076"/>
                  <a:gd name="connsiteY4" fmla="*/ 4762 h 862012"/>
                  <a:gd name="connsiteX0" fmla="*/ 9525 w 874074"/>
                  <a:gd name="connsiteY0" fmla="*/ 4762 h 862012"/>
                  <a:gd name="connsiteX1" fmla="*/ 594187 w 874074"/>
                  <a:gd name="connsiteY1" fmla="*/ 0 h 862012"/>
                  <a:gd name="connsiteX2" fmla="*/ 575136 w 874074"/>
                  <a:gd name="connsiteY2" fmla="*/ 862012 h 862012"/>
                  <a:gd name="connsiteX3" fmla="*/ 0 w 874074"/>
                  <a:gd name="connsiteY3" fmla="*/ 838199 h 862012"/>
                  <a:gd name="connsiteX4" fmla="*/ 9525 w 874074"/>
                  <a:gd name="connsiteY4" fmla="*/ 4762 h 862012"/>
                  <a:gd name="connsiteX0" fmla="*/ 9525 w 874074"/>
                  <a:gd name="connsiteY0" fmla="*/ 4762 h 862012"/>
                  <a:gd name="connsiteX1" fmla="*/ 594187 w 874074"/>
                  <a:gd name="connsiteY1" fmla="*/ 0 h 862012"/>
                  <a:gd name="connsiteX2" fmla="*/ 575136 w 874074"/>
                  <a:gd name="connsiteY2" fmla="*/ 862012 h 862012"/>
                  <a:gd name="connsiteX3" fmla="*/ 0 w 874074"/>
                  <a:gd name="connsiteY3" fmla="*/ 838199 h 862012"/>
                  <a:gd name="connsiteX4" fmla="*/ 9525 w 874074"/>
                  <a:gd name="connsiteY4" fmla="*/ 4762 h 862012"/>
                  <a:gd name="connsiteX0" fmla="*/ 207450 w 1071999"/>
                  <a:gd name="connsiteY0" fmla="*/ 4762 h 862012"/>
                  <a:gd name="connsiteX1" fmla="*/ 792112 w 1071999"/>
                  <a:gd name="connsiteY1" fmla="*/ 0 h 862012"/>
                  <a:gd name="connsiteX2" fmla="*/ 773061 w 1071999"/>
                  <a:gd name="connsiteY2" fmla="*/ 862012 h 862012"/>
                  <a:gd name="connsiteX3" fmla="*/ 197925 w 1071999"/>
                  <a:gd name="connsiteY3" fmla="*/ 838199 h 862012"/>
                  <a:gd name="connsiteX4" fmla="*/ 207450 w 1071999"/>
                  <a:gd name="connsiteY4" fmla="*/ 4762 h 862012"/>
                  <a:gd name="connsiteX0" fmla="*/ 260268 w 1124817"/>
                  <a:gd name="connsiteY0" fmla="*/ 4762 h 862012"/>
                  <a:gd name="connsiteX1" fmla="*/ 844930 w 1124817"/>
                  <a:gd name="connsiteY1" fmla="*/ 0 h 862012"/>
                  <a:gd name="connsiteX2" fmla="*/ 825879 w 1124817"/>
                  <a:gd name="connsiteY2" fmla="*/ 862012 h 862012"/>
                  <a:gd name="connsiteX3" fmla="*/ 250743 w 1124817"/>
                  <a:gd name="connsiteY3" fmla="*/ 838199 h 862012"/>
                  <a:gd name="connsiteX4" fmla="*/ 260268 w 1124817"/>
                  <a:gd name="connsiteY4" fmla="*/ 4762 h 862012"/>
                  <a:gd name="connsiteX0" fmla="*/ 260268 w 1124817"/>
                  <a:gd name="connsiteY0" fmla="*/ 4762 h 862012"/>
                  <a:gd name="connsiteX1" fmla="*/ 844930 w 1124817"/>
                  <a:gd name="connsiteY1" fmla="*/ 0 h 862012"/>
                  <a:gd name="connsiteX2" fmla="*/ 825879 w 1124817"/>
                  <a:gd name="connsiteY2" fmla="*/ 862012 h 862012"/>
                  <a:gd name="connsiteX3" fmla="*/ 250743 w 1124817"/>
                  <a:gd name="connsiteY3" fmla="*/ 838199 h 862012"/>
                  <a:gd name="connsiteX4" fmla="*/ 260268 w 1124817"/>
                  <a:gd name="connsiteY4" fmla="*/ 4762 h 862012"/>
                  <a:gd name="connsiteX0" fmla="*/ 260268 w 1124817"/>
                  <a:gd name="connsiteY0" fmla="*/ 4762 h 862012"/>
                  <a:gd name="connsiteX1" fmla="*/ 844930 w 1124817"/>
                  <a:gd name="connsiteY1" fmla="*/ 0 h 862012"/>
                  <a:gd name="connsiteX2" fmla="*/ 825879 w 1124817"/>
                  <a:gd name="connsiteY2" fmla="*/ 862012 h 862012"/>
                  <a:gd name="connsiteX3" fmla="*/ 250743 w 1124817"/>
                  <a:gd name="connsiteY3" fmla="*/ 838199 h 862012"/>
                  <a:gd name="connsiteX4" fmla="*/ 260268 w 1124817"/>
                  <a:gd name="connsiteY4" fmla="*/ 4762 h 862012"/>
                  <a:gd name="connsiteX0" fmla="*/ 260268 w 1124817"/>
                  <a:gd name="connsiteY0" fmla="*/ 4762 h 916355"/>
                  <a:gd name="connsiteX1" fmla="*/ 844930 w 1124817"/>
                  <a:gd name="connsiteY1" fmla="*/ 0 h 916355"/>
                  <a:gd name="connsiteX2" fmla="*/ 825879 w 1124817"/>
                  <a:gd name="connsiteY2" fmla="*/ 862012 h 916355"/>
                  <a:gd name="connsiteX3" fmla="*/ 543056 w 1124817"/>
                  <a:gd name="connsiteY3" fmla="*/ 819150 h 916355"/>
                  <a:gd name="connsiteX4" fmla="*/ 250743 w 1124817"/>
                  <a:gd name="connsiteY4" fmla="*/ 838199 h 916355"/>
                  <a:gd name="connsiteX5" fmla="*/ 260268 w 1124817"/>
                  <a:gd name="connsiteY5" fmla="*/ 4762 h 916355"/>
                  <a:gd name="connsiteX0" fmla="*/ 260268 w 1124817"/>
                  <a:gd name="connsiteY0" fmla="*/ 4762 h 895643"/>
                  <a:gd name="connsiteX1" fmla="*/ 844930 w 1124817"/>
                  <a:gd name="connsiteY1" fmla="*/ 0 h 895643"/>
                  <a:gd name="connsiteX2" fmla="*/ 825879 w 1124817"/>
                  <a:gd name="connsiteY2" fmla="*/ 862012 h 895643"/>
                  <a:gd name="connsiteX3" fmla="*/ 543056 w 1124817"/>
                  <a:gd name="connsiteY3" fmla="*/ 819150 h 895643"/>
                  <a:gd name="connsiteX4" fmla="*/ 250743 w 1124817"/>
                  <a:gd name="connsiteY4" fmla="*/ 838199 h 895643"/>
                  <a:gd name="connsiteX5" fmla="*/ 260268 w 1124817"/>
                  <a:gd name="connsiteY5" fmla="*/ 4762 h 895643"/>
                  <a:gd name="connsiteX0" fmla="*/ 260268 w 1124817"/>
                  <a:gd name="connsiteY0" fmla="*/ 4762 h 872265"/>
                  <a:gd name="connsiteX1" fmla="*/ 844930 w 1124817"/>
                  <a:gd name="connsiteY1" fmla="*/ 0 h 872265"/>
                  <a:gd name="connsiteX2" fmla="*/ 825879 w 1124817"/>
                  <a:gd name="connsiteY2" fmla="*/ 862012 h 872265"/>
                  <a:gd name="connsiteX3" fmla="*/ 543056 w 1124817"/>
                  <a:gd name="connsiteY3" fmla="*/ 819150 h 872265"/>
                  <a:gd name="connsiteX4" fmla="*/ 250743 w 1124817"/>
                  <a:gd name="connsiteY4" fmla="*/ 838199 h 872265"/>
                  <a:gd name="connsiteX5" fmla="*/ 260268 w 1124817"/>
                  <a:gd name="connsiteY5" fmla="*/ 4762 h 872265"/>
                  <a:gd name="connsiteX0" fmla="*/ 260268 w 1099988"/>
                  <a:gd name="connsiteY0" fmla="*/ 4762 h 872265"/>
                  <a:gd name="connsiteX1" fmla="*/ 844930 w 1099988"/>
                  <a:gd name="connsiteY1" fmla="*/ 0 h 872265"/>
                  <a:gd name="connsiteX2" fmla="*/ 825879 w 1099988"/>
                  <a:gd name="connsiteY2" fmla="*/ 862012 h 872265"/>
                  <a:gd name="connsiteX3" fmla="*/ 543056 w 1099988"/>
                  <a:gd name="connsiteY3" fmla="*/ 819150 h 872265"/>
                  <a:gd name="connsiteX4" fmla="*/ 250743 w 1099988"/>
                  <a:gd name="connsiteY4" fmla="*/ 838199 h 872265"/>
                  <a:gd name="connsiteX5" fmla="*/ 260268 w 1099988"/>
                  <a:gd name="connsiteY5" fmla="*/ 4762 h 872265"/>
                  <a:gd name="connsiteX0" fmla="*/ 260268 w 1108250"/>
                  <a:gd name="connsiteY0" fmla="*/ 4762 h 872265"/>
                  <a:gd name="connsiteX1" fmla="*/ 844930 w 1108250"/>
                  <a:gd name="connsiteY1" fmla="*/ 0 h 872265"/>
                  <a:gd name="connsiteX2" fmla="*/ 825879 w 1108250"/>
                  <a:gd name="connsiteY2" fmla="*/ 862012 h 872265"/>
                  <a:gd name="connsiteX3" fmla="*/ 543056 w 1108250"/>
                  <a:gd name="connsiteY3" fmla="*/ 819150 h 872265"/>
                  <a:gd name="connsiteX4" fmla="*/ 250743 w 1108250"/>
                  <a:gd name="connsiteY4" fmla="*/ 838199 h 872265"/>
                  <a:gd name="connsiteX5" fmla="*/ 260268 w 1108250"/>
                  <a:gd name="connsiteY5" fmla="*/ 4762 h 872265"/>
                  <a:gd name="connsiteX0" fmla="*/ 260268 w 1108250"/>
                  <a:gd name="connsiteY0" fmla="*/ 4762 h 872265"/>
                  <a:gd name="connsiteX1" fmla="*/ 844930 w 1108250"/>
                  <a:gd name="connsiteY1" fmla="*/ 0 h 872265"/>
                  <a:gd name="connsiteX2" fmla="*/ 825879 w 1108250"/>
                  <a:gd name="connsiteY2" fmla="*/ 862012 h 872265"/>
                  <a:gd name="connsiteX3" fmla="*/ 543056 w 1108250"/>
                  <a:gd name="connsiteY3" fmla="*/ 819150 h 872265"/>
                  <a:gd name="connsiteX4" fmla="*/ 250743 w 1108250"/>
                  <a:gd name="connsiteY4" fmla="*/ 838199 h 872265"/>
                  <a:gd name="connsiteX5" fmla="*/ 260268 w 1108250"/>
                  <a:gd name="connsiteY5" fmla="*/ 4762 h 872265"/>
                  <a:gd name="connsiteX0" fmla="*/ 260268 w 1108250"/>
                  <a:gd name="connsiteY0" fmla="*/ 53160 h 920663"/>
                  <a:gd name="connsiteX1" fmla="*/ 543056 w 1108250"/>
                  <a:gd name="connsiteY1" fmla="*/ 110310 h 920663"/>
                  <a:gd name="connsiteX2" fmla="*/ 844930 w 1108250"/>
                  <a:gd name="connsiteY2" fmla="*/ 48398 h 920663"/>
                  <a:gd name="connsiteX3" fmla="*/ 825879 w 1108250"/>
                  <a:gd name="connsiteY3" fmla="*/ 910410 h 920663"/>
                  <a:gd name="connsiteX4" fmla="*/ 543056 w 1108250"/>
                  <a:gd name="connsiteY4" fmla="*/ 867548 h 920663"/>
                  <a:gd name="connsiteX5" fmla="*/ 250743 w 1108250"/>
                  <a:gd name="connsiteY5" fmla="*/ 886597 h 920663"/>
                  <a:gd name="connsiteX6" fmla="*/ 260268 w 1108250"/>
                  <a:gd name="connsiteY6" fmla="*/ 53160 h 920663"/>
                  <a:gd name="connsiteX0" fmla="*/ 260268 w 1108250"/>
                  <a:gd name="connsiteY0" fmla="*/ 47259 h 914762"/>
                  <a:gd name="connsiteX1" fmla="*/ 543056 w 1108250"/>
                  <a:gd name="connsiteY1" fmla="*/ 104409 h 914762"/>
                  <a:gd name="connsiteX2" fmla="*/ 844930 w 1108250"/>
                  <a:gd name="connsiteY2" fmla="*/ 42497 h 914762"/>
                  <a:gd name="connsiteX3" fmla="*/ 825879 w 1108250"/>
                  <a:gd name="connsiteY3" fmla="*/ 904509 h 914762"/>
                  <a:gd name="connsiteX4" fmla="*/ 543056 w 1108250"/>
                  <a:gd name="connsiteY4" fmla="*/ 861647 h 914762"/>
                  <a:gd name="connsiteX5" fmla="*/ 250743 w 1108250"/>
                  <a:gd name="connsiteY5" fmla="*/ 880696 h 914762"/>
                  <a:gd name="connsiteX6" fmla="*/ 260268 w 1108250"/>
                  <a:gd name="connsiteY6" fmla="*/ 47259 h 914762"/>
                  <a:gd name="connsiteX0" fmla="*/ 260268 w 1108250"/>
                  <a:gd name="connsiteY0" fmla="*/ 10138 h 877641"/>
                  <a:gd name="connsiteX1" fmla="*/ 543056 w 1108250"/>
                  <a:gd name="connsiteY1" fmla="*/ 67288 h 877641"/>
                  <a:gd name="connsiteX2" fmla="*/ 844930 w 1108250"/>
                  <a:gd name="connsiteY2" fmla="*/ 5376 h 877641"/>
                  <a:gd name="connsiteX3" fmla="*/ 825879 w 1108250"/>
                  <a:gd name="connsiteY3" fmla="*/ 867388 h 877641"/>
                  <a:gd name="connsiteX4" fmla="*/ 543056 w 1108250"/>
                  <a:gd name="connsiteY4" fmla="*/ 824526 h 877641"/>
                  <a:gd name="connsiteX5" fmla="*/ 250743 w 1108250"/>
                  <a:gd name="connsiteY5" fmla="*/ 843575 h 877641"/>
                  <a:gd name="connsiteX6" fmla="*/ 260268 w 1108250"/>
                  <a:gd name="connsiteY6" fmla="*/ 10138 h 877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08250" h="877641">
                    <a:moveTo>
                      <a:pt x="260268" y="10138"/>
                    </a:moveTo>
                    <a:cubicBezTo>
                      <a:pt x="451068" y="-23199"/>
                      <a:pt x="445612" y="68082"/>
                      <a:pt x="543056" y="67288"/>
                    </a:cubicBezTo>
                    <a:cubicBezTo>
                      <a:pt x="640500" y="66494"/>
                      <a:pt x="754137" y="-22405"/>
                      <a:pt x="844930" y="5376"/>
                    </a:cubicBezTo>
                    <a:cubicBezTo>
                      <a:pt x="1338643" y="149838"/>
                      <a:pt x="1022729" y="780076"/>
                      <a:pt x="825879" y="867388"/>
                    </a:cubicBezTo>
                    <a:cubicBezTo>
                      <a:pt x="747786" y="904694"/>
                      <a:pt x="638912" y="828495"/>
                      <a:pt x="543056" y="824526"/>
                    </a:cubicBezTo>
                    <a:cubicBezTo>
                      <a:pt x="447200" y="820557"/>
                      <a:pt x="327244" y="918188"/>
                      <a:pt x="250743" y="843575"/>
                    </a:cubicBezTo>
                    <a:cubicBezTo>
                      <a:pt x="-198520" y="527663"/>
                      <a:pt x="52305" y="2200"/>
                      <a:pt x="260268" y="1013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83000">
                    <a:srgbClr val="D01200"/>
                  </a:gs>
                </a:gsLst>
                <a:lin ang="12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C66143-754B-487F-9CFD-51D1F5342DBA}"/>
                </a:ext>
              </a:extLst>
            </p:cNvPr>
            <p:cNvSpPr txBox="1"/>
            <p:nvPr/>
          </p:nvSpPr>
          <p:spPr>
            <a:xfrm>
              <a:off x="839152" y="239074"/>
              <a:ext cx="4503023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0000" b="0" i="0" u="none" strike="noStrike" kern="1200" cap="none" spc="0" normalizeH="0" baseline="0" noProof="0" dirty="0">
                  <a:ln>
                    <a:noFill/>
                  </a:ln>
                  <a:solidFill>
                    <a:srgbClr val="D012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A</a:t>
              </a:r>
              <a:r>
                <a:rPr lang="en-US" sz="10000" dirty="0" err="1">
                  <a:latin typeface="Arial Black" panose="020B0A04020102020204" pitchFamily="34" charset="0"/>
                </a:rPr>
                <a:t>pple</a:t>
              </a:r>
              <a:endParaRPr lang="en-US" sz="10000" dirty="0">
                <a:solidFill>
                  <a:srgbClr val="ED7D31"/>
                </a:solidFill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5F721BA-9FAB-4FA7-83DC-13B3E60B9F01}"/>
              </a:ext>
            </a:extLst>
          </p:cNvPr>
          <p:cNvSpPr txBox="1"/>
          <p:nvPr/>
        </p:nvSpPr>
        <p:spPr>
          <a:xfrm>
            <a:off x="313813" y="1151453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9000" b="0" i="0" u="none" strike="noStrike" kern="120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 </a:t>
            </a:r>
            <a:r>
              <a:rPr kumimoji="0" lang="en-US" sz="29000" b="0" i="0" u="none" strike="noStrike" kern="1200" cap="none" spc="0" normalizeH="0" baseline="0" noProof="0" dirty="0" err="1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Arial Black" panose="020B0A04020102020204" pitchFamily="34" charset="0"/>
              </a:rPr>
              <a:t>a</a:t>
            </a:r>
            <a:endParaRPr lang="en-US" sz="29000" dirty="0">
              <a:solidFill>
                <a:srgbClr val="D01200"/>
              </a:solidFill>
            </a:endParaRPr>
          </a:p>
        </p:txBody>
      </p:sp>
      <p:pic>
        <p:nvPicPr>
          <p:cNvPr id="8" name="ttsMP3.com_VoiceText_2025-1-6_19-31-44">
            <a:hlinkClick r:id="" action="ppaction://media"/>
            <a:extLst>
              <a:ext uri="{FF2B5EF4-FFF2-40B4-BE49-F238E27FC236}">
                <a16:creationId xmlns:a16="http://schemas.microsoft.com/office/drawing/2014/main" id="{03C499E4-96C7-42CC-BC0F-742492CC6CB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04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482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08135C17-FEB5-4C44-8E78-6FDF45EDFDA6}"/>
              </a:ext>
            </a:extLst>
          </p:cNvPr>
          <p:cNvGrpSpPr/>
          <p:nvPr/>
        </p:nvGrpSpPr>
        <p:grpSpPr>
          <a:xfrm>
            <a:off x="152087" y="1115762"/>
            <a:ext cx="3379929" cy="4603669"/>
            <a:chOff x="27179" y="2015257"/>
            <a:chExt cx="3379929" cy="460366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C1FE328-DA7E-456F-B401-E6FF60DC0052}"/>
                </a:ext>
              </a:extLst>
            </p:cNvPr>
            <p:cNvGrpSpPr/>
            <p:nvPr/>
          </p:nvGrpSpPr>
          <p:grpSpPr>
            <a:xfrm>
              <a:off x="396700" y="3429000"/>
              <a:ext cx="2486985" cy="3189926"/>
              <a:chOff x="5610094" y="2684510"/>
              <a:chExt cx="1108250" cy="1421494"/>
            </a:xfrm>
          </p:grpSpPr>
          <p:sp>
            <p:nvSpPr>
              <p:cNvPr id="5" name="Rectangle 56">
                <a:extLst>
                  <a:ext uri="{FF2B5EF4-FFF2-40B4-BE49-F238E27FC236}">
                    <a16:creationId xmlns:a16="http://schemas.microsoft.com/office/drawing/2014/main" id="{3BD067E2-8946-434E-A29D-AA45277B8BAB}"/>
                  </a:ext>
                </a:extLst>
              </p:cNvPr>
              <p:cNvSpPr/>
              <p:nvPr/>
            </p:nvSpPr>
            <p:spPr>
              <a:xfrm rot="18785527">
                <a:off x="6018036" y="2862703"/>
                <a:ext cx="664051" cy="307666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7">
                <a:extLst>
                  <a:ext uri="{FF2B5EF4-FFF2-40B4-BE49-F238E27FC236}">
                    <a16:creationId xmlns:a16="http://schemas.microsoft.com/office/drawing/2014/main" id="{AE8CF188-6A3C-42F4-B53A-E52B2C46DF80}"/>
                  </a:ext>
                </a:extLst>
              </p:cNvPr>
              <p:cNvSpPr/>
              <p:nvPr/>
            </p:nvSpPr>
            <p:spPr>
              <a:xfrm rot="21253922">
                <a:off x="6086504" y="2932029"/>
                <a:ext cx="106633" cy="403337"/>
              </a:xfrm>
              <a:custGeom>
                <a:avLst/>
                <a:gdLst>
                  <a:gd name="connsiteX0" fmla="*/ 0 w 45719"/>
                  <a:gd name="connsiteY0" fmla="*/ 0 h 357564"/>
                  <a:gd name="connsiteX1" fmla="*/ 45719 w 45719"/>
                  <a:gd name="connsiteY1" fmla="*/ 0 h 357564"/>
                  <a:gd name="connsiteX2" fmla="*/ 45719 w 45719"/>
                  <a:gd name="connsiteY2" fmla="*/ 357564 h 357564"/>
                  <a:gd name="connsiteX3" fmla="*/ 0 w 45719"/>
                  <a:gd name="connsiteY3" fmla="*/ 357564 h 357564"/>
                  <a:gd name="connsiteX4" fmla="*/ 0 w 45719"/>
                  <a:gd name="connsiteY4" fmla="*/ 0 h 357564"/>
                  <a:gd name="connsiteX0" fmla="*/ 0 w 93054"/>
                  <a:gd name="connsiteY0" fmla="*/ 0 h 357564"/>
                  <a:gd name="connsiteX1" fmla="*/ 93054 w 93054"/>
                  <a:gd name="connsiteY1" fmla="*/ 52649 h 357564"/>
                  <a:gd name="connsiteX2" fmla="*/ 45719 w 93054"/>
                  <a:gd name="connsiteY2" fmla="*/ 357564 h 357564"/>
                  <a:gd name="connsiteX3" fmla="*/ 0 w 93054"/>
                  <a:gd name="connsiteY3" fmla="*/ 357564 h 357564"/>
                  <a:gd name="connsiteX4" fmla="*/ 0 w 93054"/>
                  <a:gd name="connsiteY4" fmla="*/ 0 h 357564"/>
                  <a:gd name="connsiteX0" fmla="*/ 47384 w 93054"/>
                  <a:gd name="connsiteY0" fmla="*/ 0 h 352778"/>
                  <a:gd name="connsiteX1" fmla="*/ 93054 w 93054"/>
                  <a:gd name="connsiteY1" fmla="*/ 47863 h 352778"/>
                  <a:gd name="connsiteX2" fmla="*/ 45719 w 93054"/>
                  <a:gd name="connsiteY2" fmla="*/ 352778 h 352778"/>
                  <a:gd name="connsiteX3" fmla="*/ 0 w 93054"/>
                  <a:gd name="connsiteY3" fmla="*/ 352778 h 352778"/>
                  <a:gd name="connsiteX4" fmla="*/ 47384 w 93054"/>
                  <a:gd name="connsiteY4" fmla="*/ 0 h 352778"/>
                  <a:gd name="connsiteX0" fmla="*/ 47384 w 93054"/>
                  <a:gd name="connsiteY0" fmla="*/ 0 h 352778"/>
                  <a:gd name="connsiteX1" fmla="*/ 93054 w 93054"/>
                  <a:gd name="connsiteY1" fmla="*/ 47863 h 352778"/>
                  <a:gd name="connsiteX2" fmla="*/ 45719 w 93054"/>
                  <a:gd name="connsiteY2" fmla="*/ 352778 h 352778"/>
                  <a:gd name="connsiteX3" fmla="*/ 0 w 93054"/>
                  <a:gd name="connsiteY3" fmla="*/ 352778 h 352778"/>
                  <a:gd name="connsiteX4" fmla="*/ 47384 w 93054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380" h="352778">
                    <a:moveTo>
                      <a:pt x="67710" y="0"/>
                    </a:moveTo>
                    <a:lnTo>
                      <a:pt x="113380" y="47863"/>
                    </a:lnTo>
                    <a:cubicBezTo>
                      <a:pt x="55913" y="135718"/>
                      <a:pt x="81823" y="251140"/>
                      <a:pt x="66045" y="352778"/>
                    </a:cubicBezTo>
                    <a:lnTo>
                      <a:pt x="20326" y="352778"/>
                    </a:lnTo>
                    <a:cubicBezTo>
                      <a:pt x="36121" y="235185"/>
                      <a:pt x="-60848" y="96629"/>
                      <a:pt x="67710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55">
                <a:extLst>
                  <a:ext uri="{FF2B5EF4-FFF2-40B4-BE49-F238E27FC236}">
                    <a16:creationId xmlns:a16="http://schemas.microsoft.com/office/drawing/2014/main" id="{18A9B23E-A2EB-44B9-BA7C-F88778A3E28F}"/>
                  </a:ext>
                </a:extLst>
              </p:cNvPr>
              <p:cNvSpPr/>
              <p:nvPr/>
            </p:nvSpPr>
            <p:spPr>
              <a:xfrm>
                <a:off x="5610094" y="3228363"/>
                <a:ext cx="1108250" cy="877641"/>
              </a:xfrm>
              <a:custGeom>
                <a:avLst/>
                <a:gdLst>
                  <a:gd name="connsiteX0" fmla="*/ 0 w 556086"/>
                  <a:gd name="connsiteY0" fmla="*/ 0 h 723900"/>
                  <a:gd name="connsiteX1" fmla="*/ 556086 w 556086"/>
                  <a:gd name="connsiteY1" fmla="*/ 0 h 723900"/>
                  <a:gd name="connsiteX2" fmla="*/ 556086 w 556086"/>
                  <a:gd name="connsiteY2" fmla="*/ 723900 h 723900"/>
                  <a:gd name="connsiteX3" fmla="*/ 0 w 556086"/>
                  <a:gd name="connsiteY3" fmla="*/ 723900 h 723900"/>
                  <a:gd name="connsiteX4" fmla="*/ 0 w 556086"/>
                  <a:gd name="connsiteY4" fmla="*/ 0 h 723900"/>
                  <a:gd name="connsiteX0" fmla="*/ 0 w 556086"/>
                  <a:gd name="connsiteY0" fmla="*/ 0 h 790575"/>
                  <a:gd name="connsiteX1" fmla="*/ 556086 w 556086"/>
                  <a:gd name="connsiteY1" fmla="*/ 0 h 790575"/>
                  <a:gd name="connsiteX2" fmla="*/ 546561 w 556086"/>
                  <a:gd name="connsiteY2" fmla="*/ 790575 h 790575"/>
                  <a:gd name="connsiteX3" fmla="*/ 0 w 556086"/>
                  <a:gd name="connsiteY3" fmla="*/ 723900 h 790575"/>
                  <a:gd name="connsiteX4" fmla="*/ 0 w 556086"/>
                  <a:gd name="connsiteY4" fmla="*/ 0 h 790575"/>
                  <a:gd name="connsiteX0" fmla="*/ 28575 w 584661"/>
                  <a:gd name="connsiteY0" fmla="*/ 0 h 790575"/>
                  <a:gd name="connsiteX1" fmla="*/ 584661 w 584661"/>
                  <a:gd name="connsiteY1" fmla="*/ 0 h 790575"/>
                  <a:gd name="connsiteX2" fmla="*/ 575136 w 584661"/>
                  <a:gd name="connsiteY2" fmla="*/ 790575 h 790575"/>
                  <a:gd name="connsiteX3" fmla="*/ 0 w 584661"/>
                  <a:gd name="connsiteY3" fmla="*/ 766762 h 790575"/>
                  <a:gd name="connsiteX4" fmla="*/ 28575 w 584661"/>
                  <a:gd name="connsiteY4" fmla="*/ 0 h 790575"/>
                  <a:gd name="connsiteX0" fmla="*/ 9525 w 584661"/>
                  <a:gd name="connsiteY0" fmla="*/ 0 h 857250"/>
                  <a:gd name="connsiteX1" fmla="*/ 584661 w 584661"/>
                  <a:gd name="connsiteY1" fmla="*/ 66675 h 857250"/>
                  <a:gd name="connsiteX2" fmla="*/ 575136 w 584661"/>
                  <a:gd name="connsiteY2" fmla="*/ 857250 h 857250"/>
                  <a:gd name="connsiteX3" fmla="*/ 0 w 584661"/>
                  <a:gd name="connsiteY3" fmla="*/ 833437 h 857250"/>
                  <a:gd name="connsiteX4" fmla="*/ 9525 w 584661"/>
                  <a:gd name="connsiteY4" fmla="*/ 0 h 857250"/>
                  <a:gd name="connsiteX0" fmla="*/ 9525 w 598949"/>
                  <a:gd name="connsiteY0" fmla="*/ 0 h 857250"/>
                  <a:gd name="connsiteX1" fmla="*/ 598949 w 598949"/>
                  <a:gd name="connsiteY1" fmla="*/ 0 h 857250"/>
                  <a:gd name="connsiteX2" fmla="*/ 575136 w 598949"/>
                  <a:gd name="connsiteY2" fmla="*/ 857250 h 857250"/>
                  <a:gd name="connsiteX3" fmla="*/ 0 w 598949"/>
                  <a:gd name="connsiteY3" fmla="*/ 833437 h 857250"/>
                  <a:gd name="connsiteX4" fmla="*/ 9525 w 598949"/>
                  <a:gd name="connsiteY4" fmla="*/ 0 h 857250"/>
                  <a:gd name="connsiteX0" fmla="*/ 9525 w 598949"/>
                  <a:gd name="connsiteY0" fmla="*/ 0 h 857250"/>
                  <a:gd name="connsiteX1" fmla="*/ 598949 w 598949"/>
                  <a:gd name="connsiteY1" fmla="*/ 0 h 857250"/>
                  <a:gd name="connsiteX2" fmla="*/ 575136 w 598949"/>
                  <a:gd name="connsiteY2" fmla="*/ 857250 h 857250"/>
                  <a:gd name="connsiteX3" fmla="*/ 0 w 598949"/>
                  <a:gd name="connsiteY3" fmla="*/ 833437 h 857250"/>
                  <a:gd name="connsiteX4" fmla="*/ 9525 w 598949"/>
                  <a:gd name="connsiteY4" fmla="*/ 0 h 857250"/>
                  <a:gd name="connsiteX0" fmla="*/ 9525 w 598949"/>
                  <a:gd name="connsiteY0" fmla="*/ 0 h 857250"/>
                  <a:gd name="connsiteX1" fmla="*/ 598949 w 598949"/>
                  <a:gd name="connsiteY1" fmla="*/ 0 h 857250"/>
                  <a:gd name="connsiteX2" fmla="*/ 575136 w 598949"/>
                  <a:gd name="connsiteY2" fmla="*/ 857250 h 857250"/>
                  <a:gd name="connsiteX3" fmla="*/ 0 w 598949"/>
                  <a:gd name="connsiteY3" fmla="*/ 833437 h 857250"/>
                  <a:gd name="connsiteX4" fmla="*/ 9525 w 598949"/>
                  <a:gd name="connsiteY4" fmla="*/ 0 h 857250"/>
                  <a:gd name="connsiteX0" fmla="*/ 9525 w 594187"/>
                  <a:gd name="connsiteY0" fmla="*/ 4762 h 862012"/>
                  <a:gd name="connsiteX1" fmla="*/ 594187 w 594187"/>
                  <a:gd name="connsiteY1" fmla="*/ 0 h 862012"/>
                  <a:gd name="connsiteX2" fmla="*/ 575136 w 594187"/>
                  <a:gd name="connsiteY2" fmla="*/ 862012 h 862012"/>
                  <a:gd name="connsiteX3" fmla="*/ 0 w 594187"/>
                  <a:gd name="connsiteY3" fmla="*/ 838199 h 862012"/>
                  <a:gd name="connsiteX4" fmla="*/ 9525 w 594187"/>
                  <a:gd name="connsiteY4" fmla="*/ 4762 h 862012"/>
                  <a:gd name="connsiteX0" fmla="*/ 9525 w 827076"/>
                  <a:gd name="connsiteY0" fmla="*/ 4762 h 862012"/>
                  <a:gd name="connsiteX1" fmla="*/ 594187 w 827076"/>
                  <a:gd name="connsiteY1" fmla="*/ 0 h 862012"/>
                  <a:gd name="connsiteX2" fmla="*/ 575136 w 827076"/>
                  <a:gd name="connsiteY2" fmla="*/ 862012 h 862012"/>
                  <a:gd name="connsiteX3" fmla="*/ 0 w 827076"/>
                  <a:gd name="connsiteY3" fmla="*/ 838199 h 862012"/>
                  <a:gd name="connsiteX4" fmla="*/ 9525 w 827076"/>
                  <a:gd name="connsiteY4" fmla="*/ 4762 h 862012"/>
                  <a:gd name="connsiteX0" fmla="*/ 9525 w 874074"/>
                  <a:gd name="connsiteY0" fmla="*/ 4762 h 862012"/>
                  <a:gd name="connsiteX1" fmla="*/ 594187 w 874074"/>
                  <a:gd name="connsiteY1" fmla="*/ 0 h 862012"/>
                  <a:gd name="connsiteX2" fmla="*/ 575136 w 874074"/>
                  <a:gd name="connsiteY2" fmla="*/ 862012 h 862012"/>
                  <a:gd name="connsiteX3" fmla="*/ 0 w 874074"/>
                  <a:gd name="connsiteY3" fmla="*/ 838199 h 862012"/>
                  <a:gd name="connsiteX4" fmla="*/ 9525 w 874074"/>
                  <a:gd name="connsiteY4" fmla="*/ 4762 h 862012"/>
                  <a:gd name="connsiteX0" fmla="*/ 9525 w 874074"/>
                  <a:gd name="connsiteY0" fmla="*/ 4762 h 862012"/>
                  <a:gd name="connsiteX1" fmla="*/ 594187 w 874074"/>
                  <a:gd name="connsiteY1" fmla="*/ 0 h 862012"/>
                  <a:gd name="connsiteX2" fmla="*/ 575136 w 874074"/>
                  <a:gd name="connsiteY2" fmla="*/ 862012 h 862012"/>
                  <a:gd name="connsiteX3" fmla="*/ 0 w 874074"/>
                  <a:gd name="connsiteY3" fmla="*/ 838199 h 862012"/>
                  <a:gd name="connsiteX4" fmla="*/ 9525 w 874074"/>
                  <a:gd name="connsiteY4" fmla="*/ 4762 h 862012"/>
                  <a:gd name="connsiteX0" fmla="*/ 207450 w 1071999"/>
                  <a:gd name="connsiteY0" fmla="*/ 4762 h 862012"/>
                  <a:gd name="connsiteX1" fmla="*/ 792112 w 1071999"/>
                  <a:gd name="connsiteY1" fmla="*/ 0 h 862012"/>
                  <a:gd name="connsiteX2" fmla="*/ 773061 w 1071999"/>
                  <a:gd name="connsiteY2" fmla="*/ 862012 h 862012"/>
                  <a:gd name="connsiteX3" fmla="*/ 197925 w 1071999"/>
                  <a:gd name="connsiteY3" fmla="*/ 838199 h 862012"/>
                  <a:gd name="connsiteX4" fmla="*/ 207450 w 1071999"/>
                  <a:gd name="connsiteY4" fmla="*/ 4762 h 862012"/>
                  <a:gd name="connsiteX0" fmla="*/ 260268 w 1124817"/>
                  <a:gd name="connsiteY0" fmla="*/ 4762 h 862012"/>
                  <a:gd name="connsiteX1" fmla="*/ 844930 w 1124817"/>
                  <a:gd name="connsiteY1" fmla="*/ 0 h 862012"/>
                  <a:gd name="connsiteX2" fmla="*/ 825879 w 1124817"/>
                  <a:gd name="connsiteY2" fmla="*/ 862012 h 862012"/>
                  <a:gd name="connsiteX3" fmla="*/ 250743 w 1124817"/>
                  <a:gd name="connsiteY3" fmla="*/ 838199 h 862012"/>
                  <a:gd name="connsiteX4" fmla="*/ 260268 w 1124817"/>
                  <a:gd name="connsiteY4" fmla="*/ 4762 h 862012"/>
                  <a:gd name="connsiteX0" fmla="*/ 260268 w 1124817"/>
                  <a:gd name="connsiteY0" fmla="*/ 4762 h 862012"/>
                  <a:gd name="connsiteX1" fmla="*/ 844930 w 1124817"/>
                  <a:gd name="connsiteY1" fmla="*/ 0 h 862012"/>
                  <a:gd name="connsiteX2" fmla="*/ 825879 w 1124817"/>
                  <a:gd name="connsiteY2" fmla="*/ 862012 h 862012"/>
                  <a:gd name="connsiteX3" fmla="*/ 250743 w 1124817"/>
                  <a:gd name="connsiteY3" fmla="*/ 838199 h 862012"/>
                  <a:gd name="connsiteX4" fmla="*/ 260268 w 1124817"/>
                  <a:gd name="connsiteY4" fmla="*/ 4762 h 862012"/>
                  <a:gd name="connsiteX0" fmla="*/ 260268 w 1124817"/>
                  <a:gd name="connsiteY0" fmla="*/ 4762 h 862012"/>
                  <a:gd name="connsiteX1" fmla="*/ 844930 w 1124817"/>
                  <a:gd name="connsiteY1" fmla="*/ 0 h 862012"/>
                  <a:gd name="connsiteX2" fmla="*/ 825879 w 1124817"/>
                  <a:gd name="connsiteY2" fmla="*/ 862012 h 862012"/>
                  <a:gd name="connsiteX3" fmla="*/ 250743 w 1124817"/>
                  <a:gd name="connsiteY3" fmla="*/ 838199 h 862012"/>
                  <a:gd name="connsiteX4" fmla="*/ 260268 w 1124817"/>
                  <a:gd name="connsiteY4" fmla="*/ 4762 h 862012"/>
                  <a:gd name="connsiteX0" fmla="*/ 260268 w 1124817"/>
                  <a:gd name="connsiteY0" fmla="*/ 4762 h 916355"/>
                  <a:gd name="connsiteX1" fmla="*/ 844930 w 1124817"/>
                  <a:gd name="connsiteY1" fmla="*/ 0 h 916355"/>
                  <a:gd name="connsiteX2" fmla="*/ 825879 w 1124817"/>
                  <a:gd name="connsiteY2" fmla="*/ 862012 h 916355"/>
                  <a:gd name="connsiteX3" fmla="*/ 543056 w 1124817"/>
                  <a:gd name="connsiteY3" fmla="*/ 819150 h 916355"/>
                  <a:gd name="connsiteX4" fmla="*/ 250743 w 1124817"/>
                  <a:gd name="connsiteY4" fmla="*/ 838199 h 916355"/>
                  <a:gd name="connsiteX5" fmla="*/ 260268 w 1124817"/>
                  <a:gd name="connsiteY5" fmla="*/ 4762 h 916355"/>
                  <a:gd name="connsiteX0" fmla="*/ 260268 w 1124817"/>
                  <a:gd name="connsiteY0" fmla="*/ 4762 h 895643"/>
                  <a:gd name="connsiteX1" fmla="*/ 844930 w 1124817"/>
                  <a:gd name="connsiteY1" fmla="*/ 0 h 895643"/>
                  <a:gd name="connsiteX2" fmla="*/ 825879 w 1124817"/>
                  <a:gd name="connsiteY2" fmla="*/ 862012 h 895643"/>
                  <a:gd name="connsiteX3" fmla="*/ 543056 w 1124817"/>
                  <a:gd name="connsiteY3" fmla="*/ 819150 h 895643"/>
                  <a:gd name="connsiteX4" fmla="*/ 250743 w 1124817"/>
                  <a:gd name="connsiteY4" fmla="*/ 838199 h 895643"/>
                  <a:gd name="connsiteX5" fmla="*/ 260268 w 1124817"/>
                  <a:gd name="connsiteY5" fmla="*/ 4762 h 895643"/>
                  <a:gd name="connsiteX0" fmla="*/ 260268 w 1124817"/>
                  <a:gd name="connsiteY0" fmla="*/ 4762 h 872265"/>
                  <a:gd name="connsiteX1" fmla="*/ 844930 w 1124817"/>
                  <a:gd name="connsiteY1" fmla="*/ 0 h 872265"/>
                  <a:gd name="connsiteX2" fmla="*/ 825879 w 1124817"/>
                  <a:gd name="connsiteY2" fmla="*/ 862012 h 872265"/>
                  <a:gd name="connsiteX3" fmla="*/ 543056 w 1124817"/>
                  <a:gd name="connsiteY3" fmla="*/ 819150 h 872265"/>
                  <a:gd name="connsiteX4" fmla="*/ 250743 w 1124817"/>
                  <a:gd name="connsiteY4" fmla="*/ 838199 h 872265"/>
                  <a:gd name="connsiteX5" fmla="*/ 260268 w 1124817"/>
                  <a:gd name="connsiteY5" fmla="*/ 4762 h 872265"/>
                  <a:gd name="connsiteX0" fmla="*/ 260268 w 1099988"/>
                  <a:gd name="connsiteY0" fmla="*/ 4762 h 872265"/>
                  <a:gd name="connsiteX1" fmla="*/ 844930 w 1099988"/>
                  <a:gd name="connsiteY1" fmla="*/ 0 h 872265"/>
                  <a:gd name="connsiteX2" fmla="*/ 825879 w 1099988"/>
                  <a:gd name="connsiteY2" fmla="*/ 862012 h 872265"/>
                  <a:gd name="connsiteX3" fmla="*/ 543056 w 1099988"/>
                  <a:gd name="connsiteY3" fmla="*/ 819150 h 872265"/>
                  <a:gd name="connsiteX4" fmla="*/ 250743 w 1099988"/>
                  <a:gd name="connsiteY4" fmla="*/ 838199 h 872265"/>
                  <a:gd name="connsiteX5" fmla="*/ 260268 w 1099988"/>
                  <a:gd name="connsiteY5" fmla="*/ 4762 h 872265"/>
                  <a:gd name="connsiteX0" fmla="*/ 260268 w 1108250"/>
                  <a:gd name="connsiteY0" fmla="*/ 4762 h 872265"/>
                  <a:gd name="connsiteX1" fmla="*/ 844930 w 1108250"/>
                  <a:gd name="connsiteY1" fmla="*/ 0 h 872265"/>
                  <a:gd name="connsiteX2" fmla="*/ 825879 w 1108250"/>
                  <a:gd name="connsiteY2" fmla="*/ 862012 h 872265"/>
                  <a:gd name="connsiteX3" fmla="*/ 543056 w 1108250"/>
                  <a:gd name="connsiteY3" fmla="*/ 819150 h 872265"/>
                  <a:gd name="connsiteX4" fmla="*/ 250743 w 1108250"/>
                  <a:gd name="connsiteY4" fmla="*/ 838199 h 872265"/>
                  <a:gd name="connsiteX5" fmla="*/ 260268 w 1108250"/>
                  <a:gd name="connsiteY5" fmla="*/ 4762 h 872265"/>
                  <a:gd name="connsiteX0" fmla="*/ 260268 w 1108250"/>
                  <a:gd name="connsiteY0" fmla="*/ 4762 h 872265"/>
                  <a:gd name="connsiteX1" fmla="*/ 844930 w 1108250"/>
                  <a:gd name="connsiteY1" fmla="*/ 0 h 872265"/>
                  <a:gd name="connsiteX2" fmla="*/ 825879 w 1108250"/>
                  <a:gd name="connsiteY2" fmla="*/ 862012 h 872265"/>
                  <a:gd name="connsiteX3" fmla="*/ 543056 w 1108250"/>
                  <a:gd name="connsiteY3" fmla="*/ 819150 h 872265"/>
                  <a:gd name="connsiteX4" fmla="*/ 250743 w 1108250"/>
                  <a:gd name="connsiteY4" fmla="*/ 838199 h 872265"/>
                  <a:gd name="connsiteX5" fmla="*/ 260268 w 1108250"/>
                  <a:gd name="connsiteY5" fmla="*/ 4762 h 872265"/>
                  <a:gd name="connsiteX0" fmla="*/ 260268 w 1108250"/>
                  <a:gd name="connsiteY0" fmla="*/ 53160 h 920663"/>
                  <a:gd name="connsiteX1" fmla="*/ 543056 w 1108250"/>
                  <a:gd name="connsiteY1" fmla="*/ 110310 h 920663"/>
                  <a:gd name="connsiteX2" fmla="*/ 844930 w 1108250"/>
                  <a:gd name="connsiteY2" fmla="*/ 48398 h 920663"/>
                  <a:gd name="connsiteX3" fmla="*/ 825879 w 1108250"/>
                  <a:gd name="connsiteY3" fmla="*/ 910410 h 920663"/>
                  <a:gd name="connsiteX4" fmla="*/ 543056 w 1108250"/>
                  <a:gd name="connsiteY4" fmla="*/ 867548 h 920663"/>
                  <a:gd name="connsiteX5" fmla="*/ 250743 w 1108250"/>
                  <a:gd name="connsiteY5" fmla="*/ 886597 h 920663"/>
                  <a:gd name="connsiteX6" fmla="*/ 260268 w 1108250"/>
                  <a:gd name="connsiteY6" fmla="*/ 53160 h 920663"/>
                  <a:gd name="connsiteX0" fmla="*/ 260268 w 1108250"/>
                  <a:gd name="connsiteY0" fmla="*/ 47259 h 914762"/>
                  <a:gd name="connsiteX1" fmla="*/ 543056 w 1108250"/>
                  <a:gd name="connsiteY1" fmla="*/ 104409 h 914762"/>
                  <a:gd name="connsiteX2" fmla="*/ 844930 w 1108250"/>
                  <a:gd name="connsiteY2" fmla="*/ 42497 h 914762"/>
                  <a:gd name="connsiteX3" fmla="*/ 825879 w 1108250"/>
                  <a:gd name="connsiteY3" fmla="*/ 904509 h 914762"/>
                  <a:gd name="connsiteX4" fmla="*/ 543056 w 1108250"/>
                  <a:gd name="connsiteY4" fmla="*/ 861647 h 914762"/>
                  <a:gd name="connsiteX5" fmla="*/ 250743 w 1108250"/>
                  <a:gd name="connsiteY5" fmla="*/ 880696 h 914762"/>
                  <a:gd name="connsiteX6" fmla="*/ 260268 w 1108250"/>
                  <a:gd name="connsiteY6" fmla="*/ 47259 h 914762"/>
                  <a:gd name="connsiteX0" fmla="*/ 260268 w 1108250"/>
                  <a:gd name="connsiteY0" fmla="*/ 10138 h 877641"/>
                  <a:gd name="connsiteX1" fmla="*/ 543056 w 1108250"/>
                  <a:gd name="connsiteY1" fmla="*/ 67288 h 877641"/>
                  <a:gd name="connsiteX2" fmla="*/ 844930 w 1108250"/>
                  <a:gd name="connsiteY2" fmla="*/ 5376 h 877641"/>
                  <a:gd name="connsiteX3" fmla="*/ 825879 w 1108250"/>
                  <a:gd name="connsiteY3" fmla="*/ 867388 h 877641"/>
                  <a:gd name="connsiteX4" fmla="*/ 543056 w 1108250"/>
                  <a:gd name="connsiteY4" fmla="*/ 824526 h 877641"/>
                  <a:gd name="connsiteX5" fmla="*/ 250743 w 1108250"/>
                  <a:gd name="connsiteY5" fmla="*/ 843575 h 877641"/>
                  <a:gd name="connsiteX6" fmla="*/ 260268 w 1108250"/>
                  <a:gd name="connsiteY6" fmla="*/ 10138 h 877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08250" h="877641">
                    <a:moveTo>
                      <a:pt x="260268" y="10138"/>
                    </a:moveTo>
                    <a:cubicBezTo>
                      <a:pt x="451068" y="-23199"/>
                      <a:pt x="445612" y="68082"/>
                      <a:pt x="543056" y="67288"/>
                    </a:cubicBezTo>
                    <a:cubicBezTo>
                      <a:pt x="640500" y="66494"/>
                      <a:pt x="754137" y="-22405"/>
                      <a:pt x="844930" y="5376"/>
                    </a:cubicBezTo>
                    <a:cubicBezTo>
                      <a:pt x="1338643" y="149838"/>
                      <a:pt x="1022729" y="780076"/>
                      <a:pt x="825879" y="867388"/>
                    </a:cubicBezTo>
                    <a:cubicBezTo>
                      <a:pt x="747786" y="904694"/>
                      <a:pt x="638912" y="828495"/>
                      <a:pt x="543056" y="824526"/>
                    </a:cubicBezTo>
                    <a:cubicBezTo>
                      <a:pt x="447200" y="820557"/>
                      <a:pt x="327244" y="918188"/>
                      <a:pt x="250743" y="843575"/>
                    </a:cubicBezTo>
                    <a:cubicBezTo>
                      <a:pt x="-198520" y="527663"/>
                      <a:pt x="52305" y="2200"/>
                      <a:pt x="260268" y="1013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83000">
                    <a:srgbClr val="D01200"/>
                  </a:gs>
                </a:gsLst>
                <a:lin ang="12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7E62CB7-3C8F-4178-9F21-A1D262B2B97F}"/>
                </a:ext>
              </a:extLst>
            </p:cNvPr>
            <p:cNvSpPr txBox="1"/>
            <p:nvPr/>
          </p:nvSpPr>
          <p:spPr>
            <a:xfrm>
              <a:off x="27179" y="2015257"/>
              <a:ext cx="3379929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D012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A</a:t>
              </a:r>
              <a:r>
                <a:rPr lang="en-US" sz="7200" dirty="0" err="1">
                  <a:latin typeface="Arial Black" panose="020B0A04020102020204" pitchFamily="34" charset="0"/>
                </a:rPr>
                <a:t>pple</a:t>
              </a:r>
              <a:endParaRPr lang="en-US" sz="7200" dirty="0">
                <a:solidFill>
                  <a:srgbClr val="ED7D31"/>
                </a:solidFill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23E25A4-55A0-46D8-9952-1D797E1D0463}"/>
              </a:ext>
            </a:extLst>
          </p:cNvPr>
          <p:cNvGrpSpPr/>
          <p:nvPr/>
        </p:nvGrpSpPr>
        <p:grpSpPr>
          <a:xfrm>
            <a:off x="3438608" y="1053372"/>
            <a:ext cx="5154075" cy="5277342"/>
            <a:chOff x="3439927" y="2024054"/>
            <a:chExt cx="5154075" cy="527734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F17BF38-4706-429E-AA91-D8099D479043}"/>
                </a:ext>
              </a:extLst>
            </p:cNvPr>
            <p:cNvGrpSpPr/>
            <p:nvPr/>
          </p:nvGrpSpPr>
          <p:grpSpPr>
            <a:xfrm>
              <a:off x="3439927" y="3966971"/>
              <a:ext cx="5154075" cy="3334425"/>
              <a:chOff x="1994760" y="1651922"/>
              <a:chExt cx="3882972" cy="251208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86B2D821-41AD-411E-887A-03B9B89CBC8F}"/>
                  </a:ext>
                </a:extLst>
              </p:cNvPr>
              <p:cNvSpPr/>
              <p:nvPr/>
            </p:nvSpPr>
            <p:spPr>
              <a:xfrm>
                <a:off x="3074836" y="3120886"/>
                <a:ext cx="914400" cy="9144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B1C80351-5FAF-4231-B452-4CD68D7E433D}"/>
                  </a:ext>
                </a:extLst>
              </p:cNvPr>
              <p:cNvSpPr/>
              <p:nvPr/>
            </p:nvSpPr>
            <p:spPr>
              <a:xfrm>
                <a:off x="3405437" y="3129072"/>
                <a:ext cx="914400" cy="9144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879D99EF-57A2-44DC-809F-97505EF5B1AA}"/>
                  </a:ext>
                </a:extLst>
              </p:cNvPr>
              <p:cNvSpPr/>
              <p:nvPr/>
            </p:nvSpPr>
            <p:spPr>
              <a:xfrm>
                <a:off x="4016541" y="3249608"/>
                <a:ext cx="914400" cy="9144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C2F7897-EB6F-4872-ACAE-A0732CE65558}"/>
                  </a:ext>
                </a:extLst>
              </p:cNvPr>
              <p:cNvSpPr/>
              <p:nvPr/>
            </p:nvSpPr>
            <p:spPr>
              <a:xfrm rot="20771261">
                <a:off x="4105669" y="2503868"/>
                <a:ext cx="1772063" cy="936642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F5677E1-FC6D-4344-BC91-07B7BAA4BDF4}"/>
                  </a:ext>
                </a:extLst>
              </p:cNvPr>
              <p:cNvSpPr/>
              <p:nvPr/>
            </p:nvSpPr>
            <p:spPr>
              <a:xfrm>
                <a:off x="3488632" y="2812773"/>
                <a:ext cx="868019" cy="61622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DF38697-55D2-4B51-BBA9-C282306F3F13}"/>
                  </a:ext>
                </a:extLst>
              </p:cNvPr>
              <p:cNvSpPr/>
              <p:nvPr/>
            </p:nvSpPr>
            <p:spPr>
              <a:xfrm>
                <a:off x="2584173" y="2120348"/>
                <a:ext cx="1338469" cy="107342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56F18ADB-3F84-4C77-A7EC-3998B2DF9290}"/>
                  </a:ext>
                </a:extLst>
              </p:cNvPr>
              <p:cNvSpPr/>
              <p:nvPr/>
            </p:nvSpPr>
            <p:spPr>
              <a:xfrm>
                <a:off x="4275930" y="3238501"/>
                <a:ext cx="914400" cy="9144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4CD162CC-0756-4FD2-B353-50472A6F2F8C}"/>
                  </a:ext>
                </a:extLst>
              </p:cNvPr>
              <p:cNvSpPr/>
              <p:nvPr/>
            </p:nvSpPr>
            <p:spPr>
              <a:xfrm>
                <a:off x="3564945" y="3236051"/>
                <a:ext cx="914400" cy="9144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0E8A442C-8AC8-4B4C-89F0-7B1296E0906B}"/>
                  </a:ext>
                </a:extLst>
              </p:cNvPr>
              <p:cNvSpPr/>
              <p:nvPr/>
            </p:nvSpPr>
            <p:spPr>
              <a:xfrm>
                <a:off x="3209096" y="3217744"/>
                <a:ext cx="914400" cy="9144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F88F32AD-56F3-49F5-BCA4-43BEFB4D022B}"/>
                  </a:ext>
                </a:extLst>
              </p:cNvPr>
              <p:cNvSpPr/>
              <p:nvPr/>
            </p:nvSpPr>
            <p:spPr>
              <a:xfrm flipH="1">
                <a:off x="3509839" y="1723319"/>
                <a:ext cx="914400" cy="9144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16B65DA7-C3D8-41D6-AE4D-40485CFF3C0E}"/>
                  </a:ext>
                </a:extLst>
              </p:cNvPr>
              <p:cNvSpPr/>
              <p:nvPr/>
            </p:nvSpPr>
            <p:spPr>
              <a:xfrm>
                <a:off x="1994760" y="1776595"/>
                <a:ext cx="914400" cy="91440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BC46B58-ACF2-4C29-88D0-CF3CA713DB2F}"/>
                  </a:ext>
                </a:extLst>
              </p:cNvPr>
              <p:cNvSpPr/>
              <p:nvPr/>
            </p:nvSpPr>
            <p:spPr>
              <a:xfrm flipH="1">
                <a:off x="3862637" y="1651922"/>
                <a:ext cx="207848" cy="16669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FE8A04A-82C4-4DFD-95BB-F935E6A3A7D9}"/>
                  </a:ext>
                </a:extLst>
              </p:cNvPr>
              <p:cNvSpPr/>
              <p:nvPr/>
            </p:nvSpPr>
            <p:spPr>
              <a:xfrm flipH="1">
                <a:off x="2376657" y="1658546"/>
                <a:ext cx="207848" cy="16669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3F7C725-69D5-43E4-B1E6-7F169CF435E0}"/>
                  </a:ext>
                </a:extLst>
              </p:cNvPr>
              <p:cNvSpPr/>
              <p:nvPr/>
            </p:nvSpPr>
            <p:spPr>
              <a:xfrm flipH="1">
                <a:off x="3900608" y="3568664"/>
                <a:ext cx="154772" cy="8970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63126CC-0FA5-4B1C-B12C-920B232B5FC7}"/>
                  </a:ext>
                </a:extLst>
              </p:cNvPr>
              <p:cNvSpPr/>
              <p:nvPr/>
            </p:nvSpPr>
            <p:spPr>
              <a:xfrm flipH="1">
                <a:off x="4086076" y="3609063"/>
                <a:ext cx="154772" cy="8970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ED1A8D7-FFA3-49C2-A520-923F2A7222DC}"/>
                  </a:ext>
                </a:extLst>
              </p:cNvPr>
              <p:cNvSpPr/>
              <p:nvPr/>
            </p:nvSpPr>
            <p:spPr>
              <a:xfrm flipH="1">
                <a:off x="4257756" y="3533233"/>
                <a:ext cx="154772" cy="8970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ADEB472-08E4-42AD-BCE0-6C868B98D4A9}"/>
                  </a:ext>
                </a:extLst>
              </p:cNvPr>
              <p:cNvSpPr/>
              <p:nvPr/>
            </p:nvSpPr>
            <p:spPr>
              <a:xfrm flipH="1">
                <a:off x="4429062" y="3625512"/>
                <a:ext cx="154772" cy="8970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E8980AC-C025-4EDA-83A1-AA052B733113}"/>
                  </a:ext>
                </a:extLst>
              </p:cNvPr>
              <p:cNvSpPr/>
              <p:nvPr/>
            </p:nvSpPr>
            <p:spPr>
              <a:xfrm flipH="1">
                <a:off x="4863775" y="3652133"/>
                <a:ext cx="154772" cy="8970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84F12F7-4B26-4293-B6A8-0E92002EFBD5}"/>
                  </a:ext>
                </a:extLst>
              </p:cNvPr>
              <p:cNvSpPr/>
              <p:nvPr/>
            </p:nvSpPr>
            <p:spPr>
              <a:xfrm flipH="1">
                <a:off x="5141241" y="3638501"/>
                <a:ext cx="154772" cy="8970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3BEAD3A4-84B2-4B05-835F-FC556EE4573C}"/>
                  </a:ext>
                </a:extLst>
              </p:cNvPr>
              <p:cNvSpPr/>
              <p:nvPr/>
            </p:nvSpPr>
            <p:spPr>
              <a:xfrm rot="2611023" flipH="1">
                <a:off x="3313639" y="2368503"/>
                <a:ext cx="302735" cy="302735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C9FF4DC6-F075-4B9D-8BB6-E3CE22EBACED}"/>
                  </a:ext>
                </a:extLst>
              </p:cNvPr>
              <p:cNvSpPr/>
              <p:nvPr/>
            </p:nvSpPr>
            <p:spPr>
              <a:xfrm rot="2611023" flipH="1">
                <a:off x="2893562" y="2368504"/>
                <a:ext cx="302735" cy="302735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7D2CEF4-C00D-4F4C-95BE-52C4E76B55AF}"/>
                  </a:ext>
                </a:extLst>
              </p:cNvPr>
              <p:cNvSpPr/>
              <p:nvPr/>
            </p:nvSpPr>
            <p:spPr>
              <a:xfrm flipH="1">
                <a:off x="3359110" y="2487630"/>
                <a:ext cx="295734" cy="2371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06A837BF-ACC8-404D-8C97-6E009AB6B0EF}"/>
                  </a:ext>
                </a:extLst>
              </p:cNvPr>
              <p:cNvSpPr/>
              <p:nvPr/>
            </p:nvSpPr>
            <p:spPr>
              <a:xfrm flipH="1">
                <a:off x="3495829" y="2510181"/>
                <a:ext cx="150893" cy="202462"/>
              </a:xfrm>
              <a:custGeom>
                <a:avLst/>
                <a:gdLst>
                  <a:gd name="connsiteX0" fmla="*/ 69314 w 150893"/>
                  <a:gd name="connsiteY0" fmla="*/ 0 h 202462"/>
                  <a:gd name="connsiteX1" fmla="*/ 43309 w 150893"/>
                  <a:gd name="connsiteY1" fmla="*/ 14061 h 202462"/>
                  <a:gd name="connsiteX2" fmla="*/ 0 w 150893"/>
                  <a:gd name="connsiteY2" fmla="*/ 97915 h 202462"/>
                  <a:gd name="connsiteX3" fmla="*/ 43309 w 150893"/>
                  <a:gd name="connsiteY3" fmla="*/ 181769 h 202462"/>
                  <a:gd name="connsiteX4" fmla="*/ 81579 w 150893"/>
                  <a:gd name="connsiteY4" fmla="*/ 202462 h 202462"/>
                  <a:gd name="connsiteX5" fmla="*/ 107584 w 150893"/>
                  <a:gd name="connsiteY5" fmla="*/ 188401 h 202462"/>
                  <a:gd name="connsiteX6" fmla="*/ 150893 w 150893"/>
                  <a:gd name="connsiteY6" fmla="*/ 104547 h 202462"/>
                  <a:gd name="connsiteX7" fmla="*/ 107584 w 150893"/>
                  <a:gd name="connsiteY7" fmla="*/ 20693 h 202462"/>
                  <a:gd name="connsiteX8" fmla="*/ 69314 w 150893"/>
                  <a:gd name="connsiteY8" fmla="*/ 0 h 202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893" h="202462">
                    <a:moveTo>
                      <a:pt x="69314" y="0"/>
                    </a:moveTo>
                    <a:lnTo>
                      <a:pt x="43309" y="14061"/>
                    </a:lnTo>
                    <a:cubicBezTo>
                      <a:pt x="16551" y="35521"/>
                      <a:pt x="0" y="65168"/>
                      <a:pt x="0" y="97915"/>
                    </a:cubicBezTo>
                    <a:cubicBezTo>
                      <a:pt x="0" y="130662"/>
                      <a:pt x="16551" y="160309"/>
                      <a:pt x="43309" y="181769"/>
                    </a:cubicBezTo>
                    <a:lnTo>
                      <a:pt x="81579" y="202462"/>
                    </a:lnTo>
                    <a:lnTo>
                      <a:pt x="107584" y="188401"/>
                    </a:lnTo>
                    <a:cubicBezTo>
                      <a:pt x="134343" y="166941"/>
                      <a:pt x="150893" y="137294"/>
                      <a:pt x="150893" y="104547"/>
                    </a:cubicBezTo>
                    <a:cubicBezTo>
                      <a:pt x="150893" y="71800"/>
                      <a:pt x="134343" y="42153"/>
                      <a:pt x="107584" y="20693"/>
                    </a:cubicBezTo>
                    <a:lnTo>
                      <a:pt x="69314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2947A49-BA5B-46A5-A48A-ECEAEDF39EC7}"/>
                  </a:ext>
                </a:extLst>
              </p:cNvPr>
              <p:cNvSpPr/>
              <p:nvPr/>
            </p:nvSpPr>
            <p:spPr>
              <a:xfrm flipV="1">
                <a:off x="3538186" y="2546373"/>
                <a:ext cx="73099" cy="73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6ABD8654-6795-4251-8575-F13D24564B11}"/>
                  </a:ext>
                </a:extLst>
              </p:cNvPr>
              <p:cNvSpPr/>
              <p:nvPr/>
            </p:nvSpPr>
            <p:spPr>
              <a:xfrm rot="5400000">
                <a:off x="3548596" y="2643154"/>
                <a:ext cx="71641" cy="34788"/>
              </a:xfrm>
              <a:custGeom>
                <a:avLst/>
                <a:gdLst>
                  <a:gd name="connsiteX0" fmla="*/ 0 w 71641"/>
                  <a:gd name="connsiteY0" fmla="*/ 34788 h 34788"/>
                  <a:gd name="connsiteX1" fmla="*/ 9976 w 71641"/>
                  <a:gd name="connsiteY1" fmla="*/ 10705 h 34788"/>
                  <a:gd name="connsiteX2" fmla="*/ 35821 w 71641"/>
                  <a:gd name="connsiteY2" fmla="*/ 0 h 34788"/>
                  <a:gd name="connsiteX3" fmla="*/ 61666 w 71641"/>
                  <a:gd name="connsiteY3" fmla="*/ 10705 h 34788"/>
                  <a:gd name="connsiteX4" fmla="*/ 71641 w 71641"/>
                  <a:gd name="connsiteY4" fmla="*/ 34788 h 34788"/>
                  <a:gd name="connsiteX5" fmla="*/ 0 w 71641"/>
                  <a:gd name="connsiteY5" fmla="*/ 34788 h 34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641" h="34788">
                    <a:moveTo>
                      <a:pt x="0" y="34788"/>
                    </a:moveTo>
                    <a:lnTo>
                      <a:pt x="9976" y="10705"/>
                    </a:lnTo>
                    <a:cubicBezTo>
                      <a:pt x="16590" y="4091"/>
                      <a:pt x="25728" y="0"/>
                      <a:pt x="35821" y="0"/>
                    </a:cubicBezTo>
                    <a:cubicBezTo>
                      <a:pt x="45914" y="0"/>
                      <a:pt x="55051" y="4091"/>
                      <a:pt x="61666" y="10705"/>
                    </a:cubicBezTo>
                    <a:lnTo>
                      <a:pt x="71641" y="34788"/>
                    </a:lnTo>
                    <a:lnTo>
                      <a:pt x="0" y="3478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F69E8FF-6098-41C3-B593-36E88CD6D423}"/>
                  </a:ext>
                </a:extLst>
              </p:cNvPr>
              <p:cNvSpPr/>
              <p:nvPr/>
            </p:nvSpPr>
            <p:spPr>
              <a:xfrm flipH="1">
                <a:off x="2889509" y="2495591"/>
                <a:ext cx="295734" cy="23717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3B5CB94-DA15-4827-91CF-276100D9E7CB}"/>
                  </a:ext>
                </a:extLst>
              </p:cNvPr>
              <p:cNvSpPr/>
              <p:nvPr/>
            </p:nvSpPr>
            <p:spPr>
              <a:xfrm flipH="1">
                <a:off x="3026228" y="2518142"/>
                <a:ext cx="150893" cy="202462"/>
              </a:xfrm>
              <a:custGeom>
                <a:avLst/>
                <a:gdLst>
                  <a:gd name="connsiteX0" fmla="*/ 69314 w 150893"/>
                  <a:gd name="connsiteY0" fmla="*/ 0 h 202462"/>
                  <a:gd name="connsiteX1" fmla="*/ 43309 w 150893"/>
                  <a:gd name="connsiteY1" fmla="*/ 14061 h 202462"/>
                  <a:gd name="connsiteX2" fmla="*/ 0 w 150893"/>
                  <a:gd name="connsiteY2" fmla="*/ 97915 h 202462"/>
                  <a:gd name="connsiteX3" fmla="*/ 43309 w 150893"/>
                  <a:gd name="connsiteY3" fmla="*/ 181769 h 202462"/>
                  <a:gd name="connsiteX4" fmla="*/ 81579 w 150893"/>
                  <a:gd name="connsiteY4" fmla="*/ 202462 h 202462"/>
                  <a:gd name="connsiteX5" fmla="*/ 107584 w 150893"/>
                  <a:gd name="connsiteY5" fmla="*/ 188401 h 202462"/>
                  <a:gd name="connsiteX6" fmla="*/ 150893 w 150893"/>
                  <a:gd name="connsiteY6" fmla="*/ 104547 h 202462"/>
                  <a:gd name="connsiteX7" fmla="*/ 107584 w 150893"/>
                  <a:gd name="connsiteY7" fmla="*/ 20693 h 202462"/>
                  <a:gd name="connsiteX8" fmla="*/ 69314 w 150893"/>
                  <a:gd name="connsiteY8" fmla="*/ 0 h 202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893" h="202462">
                    <a:moveTo>
                      <a:pt x="69314" y="0"/>
                    </a:moveTo>
                    <a:lnTo>
                      <a:pt x="43309" y="14061"/>
                    </a:lnTo>
                    <a:cubicBezTo>
                      <a:pt x="16551" y="35521"/>
                      <a:pt x="0" y="65168"/>
                      <a:pt x="0" y="97915"/>
                    </a:cubicBezTo>
                    <a:cubicBezTo>
                      <a:pt x="0" y="130662"/>
                      <a:pt x="16551" y="160309"/>
                      <a:pt x="43309" y="181769"/>
                    </a:cubicBezTo>
                    <a:lnTo>
                      <a:pt x="81579" y="202462"/>
                    </a:lnTo>
                    <a:lnTo>
                      <a:pt x="107584" y="188401"/>
                    </a:lnTo>
                    <a:cubicBezTo>
                      <a:pt x="134343" y="166941"/>
                      <a:pt x="150893" y="137294"/>
                      <a:pt x="150893" y="104547"/>
                    </a:cubicBezTo>
                    <a:cubicBezTo>
                      <a:pt x="150893" y="71800"/>
                      <a:pt x="134343" y="42153"/>
                      <a:pt x="107584" y="20693"/>
                    </a:cubicBezTo>
                    <a:lnTo>
                      <a:pt x="69314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76CE25D-DE6E-4B24-9008-463A406BAF91}"/>
                  </a:ext>
                </a:extLst>
              </p:cNvPr>
              <p:cNvSpPr/>
              <p:nvPr/>
            </p:nvSpPr>
            <p:spPr>
              <a:xfrm flipV="1">
                <a:off x="3068585" y="2554334"/>
                <a:ext cx="73099" cy="73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5BF7FAEF-8EBD-49EF-8DD5-AFDC895F11A9}"/>
                  </a:ext>
                </a:extLst>
              </p:cNvPr>
              <p:cNvSpPr/>
              <p:nvPr/>
            </p:nvSpPr>
            <p:spPr>
              <a:xfrm rot="5400000">
                <a:off x="3078995" y="2651115"/>
                <a:ext cx="71641" cy="34788"/>
              </a:xfrm>
              <a:custGeom>
                <a:avLst/>
                <a:gdLst>
                  <a:gd name="connsiteX0" fmla="*/ 0 w 71641"/>
                  <a:gd name="connsiteY0" fmla="*/ 34788 h 34788"/>
                  <a:gd name="connsiteX1" fmla="*/ 9976 w 71641"/>
                  <a:gd name="connsiteY1" fmla="*/ 10705 h 34788"/>
                  <a:gd name="connsiteX2" fmla="*/ 35821 w 71641"/>
                  <a:gd name="connsiteY2" fmla="*/ 0 h 34788"/>
                  <a:gd name="connsiteX3" fmla="*/ 61666 w 71641"/>
                  <a:gd name="connsiteY3" fmla="*/ 10705 h 34788"/>
                  <a:gd name="connsiteX4" fmla="*/ 71641 w 71641"/>
                  <a:gd name="connsiteY4" fmla="*/ 34788 h 34788"/>
                  <a:gd name="connsiteX5" fmla="*/ 0 w 71641"/>
                  <a:gd name="connsiteY5" fmla="*/ 34788 h 34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641" h="34788">
                    <a:moveTo>
                      <a:pt x="0" y="34788"/>
                    </a:moveTo>
                    <a:lnTo>
                      <a:pt x="9976" y="10705"/>
                    </a:lnTo>
                    <a:cubicBezTo>
                      <a:pt x="16590" y="4091"/>
                      <a:pt x="25728" y="0"/>
                      <a:pt x="35821" y="0"/>
                    </a:cubicBezTo>
                    <a:cubicBezTo>
                      <a:pt x="45914" y="0"/>
                      <a:pt x="55051" y="4091"/>
                      <a:pt x="61666" y="10705"/>
                    </a:cubicBezTo>
                    <a:lnTo>
                      <a:pt x="71641" y="34788"/>
                    </a:lnTo>
                    <a:lnTo>
                      <a:pt x="0" y="3478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B5FED542-F44C-4AEA-88FC-229CB96C1D5E}"/>
                  </a:ext>
                </a:extLst>
              </p:cNvPr>
              <p:cNvSpPr/>
              <p:nvPr/>
            </p:nvSpPr>
            <p:spPr>
              <a:xfrm rot="2611023" flipV="1">
                <a:off x="3104821" y="2608999"/>
                <a:ext cx="302735" cy="302735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05AAB7F-AC5D-4FE2-8CF3-371E01EE3C4C}"/>
                </a:ext>
              </a:extLst>
            </p:cNvPr>
            <p:cNvSpPr txBox="1"/>
            <p:nvPr/>
          </p:nvSpPr>
          <p:spPr>
            <a:xfrm>
              <a:off x="4514251" y="2024054"/>
              <a:ext cx="21176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A</a:t>
              </a: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nt</a:t>
              </a:r>
              <a:endParaRPr lang="en-US" sz="7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73632BE-206B-4986-B383-84007AAFE7A6}"/>
              </a:ext>
            </a:extLst>
          </p:cNvPr>
          <p:cNvGrpSpPr/>
          <p:nvPr/>
        </p:nvGrpSpPr>
        <p:grpSpPr>
          <a:xfrm>
            <a:off x="7648656" y="1155918"/>
            <a:ext cx="4496003" cy="3248323"/>
            <a:chOff x="7690264" y="2032171"/>
            <a:chExt cx="4496003" cy="3248323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7C098E2-A4BE-4729-8DB1-091714E98E37}"/>
                </a:ext>
              </a:extLst>
            </p:cNvPr>
            <p:cNvGrpSpPr/>
            <p:nvPr/>
          </p:nvGrpSpPr>
          <p:grpSpPr>
            <a:xfrm flipH="1">
              <a:off x="8218826" y="3372506"/>
              <a:ext cx="3374732" cy="1907988"/>
              <a:chOff x="2773894" y="1201971"/>
              <a:chExt cx="8219481" cy="4647087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E8F24CA0-4184-4A4F-A99A-19D981B86575}"/>
                  </a:ext>
                </a:extLst>
              </p:cNvPr>
              <p:cNvSpPr/>
              <p:nvPr/>
            </p:nvSpPr>
            <p:spPr>
              <a:xfrm rot="679763">
                <a:off x="10391417" y="2549111"/>
                <a:ext cx="601958" cy="9954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B0044DD0-57FC-43D3-B23A-3C32FD8BEA7D}"/>
                  </a:ext>
                </a:extLst>
              </p:cNvPr>
              <p:cNvSpPr/>
              <p:nvPr/>
            </p:nvSpPr>
            <p:spPr>
              <a:xfrm rot="17487813">
                <a:off x="10226065" y="2209953"/>
                <a:ext cx="601958" cy="99542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AE7417B-969E-402A-BB6A-87E8C5EA4187}"/>
                  </a:ext>
                </a:extLst>
              </p:cNvPr>
              <p:cNvSpPr/>
              <p:nvPr/>
            </p:nvSpPr>
            <p:spPr>
              <a:xfrm>
                <a:off x="6240994" y="2017572"/>
                <a:ext cx="998807" cy="43734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2">
                <a:extLst>
                  <a:ext uri="{FF2B5EF4-FFF2-40B4-BE49-F238E27FC236}">
                    <a16:creationId xmlns:a16="http://schemas.microsoft.com/office/drawing/2014/main" id="{5C4C6694-B5D2-439A-97D5-444B6A761378}"/>
                  </a:ext>
                </a:extLst>
              </p:cNvPr>
              <p:cNvSpPr/>
              <p:nvPr/>
            </p:nvSpPr>
            <p:spPr>
              <a:xfrm rot="20662578">
                <a:off x="3339452" y="2400514"/>
                <a:ext cx="7148345" cy="1673008"/>
              </a:xfrm>
              <a:custGeom>
                <a:avLst/>
                <a:gdLst>
                  <a:gd name="connsiteX0" fmla="*/ 0 w 6439059"/>
                  <a:gd name="connsiteY0" fmla="*/ 677181 h 1354362"/>
                  <a:gd name="connsiteX1" fmla="*/ 3219530 w 6439059"/>
                  <a:gd name="connsiteY1" fmla="*/ 0 h 1354362"/>
                  <a:gd name="connsiteX2" fmla="*/ 6439060 w 6439059"/>
                  <a:gd name="connsiteY2" fmla="*/ 677181 h 1354362"/>
                  <a:gd name="connsiteX3" fmla="*/ 3219530 w 6439059"/>
                  <a:gd name="connsiteY3" fmla="*/ 1354362 h 1354362"/>
                  <a:gd name="connsiteX4" fmla="*/ 0 w 6439059"/>
                  <a:gd name="connsiteY4" fmla="*/ 677181 h 1354362"/>
                  <a:gd name="connsiteX0" fmla="*/ 0 w 6464784"/>
                  <a:gd name="connsiteY0" fmla="*/ 1003669 h 1680850"/>
                  <a:gd name="connsiteX1" fmla="*/ 3219530 w 6464784"/>
                  <a:gd name="connsiteY1" fmla="*/ 326488 h 1680850"/>
                  <a:gd name="connsiteX2" fmla="*/ 4778004 w 6464784"/>
                  <a:gd name="connsiteY2" fmla="*/ 28462 h 1680850"/>
                  <a:gd name="connsiteX3" fmla="*/ 6439060 w 6464784"/>
                  <a:gd name="connsiteY3" fmla="*/ 1003669 h 1680850"/>
                  <a:gd name="connsiteX4" fmla="*/ 3219530 w 6464784"/>
                  <a:gd name="connsiteY4" fmla="*/ 1680850 h 1680850"/>
                  <a:gd name="connsiteX5" fmla="*/ 0 w 6464784"/>
                  <a:gd name="connsiteY5" fmla="*/ 1003669 h 1680850"/>
                  <a:gd name="connsiteX0" fmla="*/ 58280 w 6523064"/>
                  <a:gd name="connsiteY0" fmla="*/ 1036954 h 1714135"/>
                  <a:gd name="connsiteX1" fmla="*/ 1474606 w 6523064"/>
                  <a:gd name="connsiteY1" fmla="*/ 158812 h 1714135"/>
                  <a:gd name="connsiteX2" fmla="*/ 4836284 w 6523064"/>
                  <a:gd name="connsiteY2" fmla="*/ 61747 h 1714135"/>
                  <a:gd name="connsiteX3" fmla="*/ 6497340 w 6523064"/>
                  <a:gd name="connsiteY3" fmla="*/ 1036954 h 1714135"/>
                  <a:gd name="connsiteX4" fmla="*/ 3277810 w 6523064"/>
                  <a:gd name="connsiteY4" fmla="*/ 1714135 h 1714135"/>
                  <a:gd name="connsiteX5" fmla="*/ 58280 w 6523064"/>
                  <a:gd name="connsiteY5" fmla="*/ 1036954 h 1714135"/>
                  <a:gd name="connsiteX0" fmla="*/ 41231 w 7094649"/>
                  <a:gd name="connsiteY0" fmla="*/ 579340 h 1704987"/>
                  <a:gd name="connsiteX1" fmla="*/ 2046191 w 7094649"/>
                  <a:gd name="connsiteY1" fmla="*/ 142742 h 1704987"/>
                  <a:gd name="connsiteX2" fmla="*/ 5407869 w 7094649"/>
                  <a:gd name="connsiteY2" fmla="*/ 45677 h 1704987"/>
                  <a:gd name="connsiteX3" fmla="*/ 7068925 w 7094649"/>
                  <a:gd name="connsiteY3" fmla="*/ 1020884 h 1704987"/>
                  <a:gd name="connsiteX4" fmla="*/ 3849395 w 7094649"/>
                  <a:gd name="connsiteY4" fmla="*/ 1698065 h 1704987"/>
                  <a:gd name="connsiteX5" fmla="*/ 41231 w 7094649"/>
                  <a:gd name="connsiteY5" fmla="*/ 579340 h 1704987"/>
                  <a:gd name="connsiteX0" fmla="*/ 44521 w 7097939"/>
                  <a:gd name="connsiteY0" fmla="*/ 579340 h 1546589"/>
                  <a:gd name="connsiteX1" fmla="*/ 2049481 w 7097939"/>
                  <a:gd name="connsiteY1" fmla="*/ 142742 h 1546589"/>
                  <a:gd name="connsiteX2" fmla="*/ 5411159 w 7097939"/>
                  <a:gd name="connsiteY2" fmla="*/ 45677 h 1546589"/>
                  <a:gd name="connsiteX3" fmla="*/ 7072215 w 7097939"/>
                  <a:gd name="connsiteY3" fmla="*/ 1020884 h 1546589"/>
                  <a:gd name="connsiteX4" fmla="*/ 3937262 w 7097939"/>
                  <a:gd name="connsiteY4" fmla="*/ 1537096 h 1546589"/>
                  <a:gd name="connsiteX5" fmla="*/ 44521 w 7097939"/>
                  <a:gd name="connsiteY5" fmla="*/ 579340 h 1546589"/>
                  <a:gd name="connsiteX0" fmla="*/ 44521 w 7097939"/>
                  <a:gd name="connsiteY0" fmla="*/ 579340 h 1563703"/>
                  <a:gd name="connsiteX1" fmla="*/ 2049481 w 7097939"/>
                  <a:gd name="connsiteY1" fmla="*/ 142742 h 1563703"/>
                  <a:gd name="connsiteX2" fmla="*/ 5411159 w 7097939"/>
                  <a:gd name="connsiteY2" fmla="*/ 45677 h 1563703"/>
                  <a:gd name="connsiteX3" fmla="*/ 7072215 w 7097939"/>
                  <a:gd name="connsiteY3" fmla="*/ 1020884 h 1563703"/>
                  <a:gd name="connsiteX4" fmla="*/ 3937262 w 7097939"/>
                  <a:gd name="connsiteY4" fmla="*/ 1537096 h 1563703"/>
                  <a:gd name="connsiteX5" fmla="*/ 44521 w 7097939"/>
                  <a:gd name="connsiteY5" fmla="*/ 579340 h 1563703"/>
                  <a:gd name="connsiteX0" fmla="*/ 94927 w 7148345"/>
                  <a:gd name="connsiteY0" fmla="*/ 579340 h 1563703"/>
                  <a:gd name="connsiteX1" fmla="*/ 2099887 w 7148345"/>
                  <a:gd name="connsiteY1" fmla="*/ 142742 h 1563703"/>
                  <a:gd name="connsiteX2" fmla="*/ 5461565 w 7148345"/>
                  <a:gd name="connsiteY2" fmla="*/ 45677 h 1563703"/>
                  <a:gd name="connsiteX3" fmla="*/ 7122621 w 7148345"/>
                  <a:gd name="connsiteY3" fmla="*/ 1020884 h 1563703"/>
                  <a:gd name="connsiteX4" fmla="*/ 3987668 w 7148345"/>
                  <a:gd name="connsiteY4" fmla="*/ 1537096 h 1563703"/>
                  <a:gd name="connsiteX5" fmla="*/ 94927 w 7148345"/>
                  <a:gd name="connsiteY5" fmla="*/ 579340 h 1563703"/>
                  <a:gd name="connsiteX0" fmla="*/ 94927 w 7148345"/>
                  <a:gd name="connsiteY0" fmla="*/ 579340 h 1540303"/>
                  <a:gd name="connsiteX1" fmla="*/ 2099887 w 7148345"/>
                  <a:gd name="connsiteY1" fmla="*/ 142742 h 1540303"/>
                  <a:gd name="connsiteX2" fmla="*/ 5461565 w 7148345"/>
                  <a:gd name="connsiteY2" fmla="*/ 45677 h 1540303"/>
                  <a:gd name="connsiteX3" fmla="*/ 7122621 w 7148345"/>
                  <a:gd name="connsiteY3" fmla="*/ 1020884 h 1540303"/>
                  <a:gd name="connsiteX4" fmla="*/ 3987668 w 7148345"/>
                  <a:gd name="connsiteY4" fmla="*/ 1537096 h 1540303"/>
                  <a:gd name="connsiteX5" fmla="*/ 94927 w 7148345"/>
                  <a:gd name="connsiteY5" fmla="*/ 579340 h 1540303"/>
                  <a:gd name="connsiteX0" fmla="*/ 94927 w 7148345"/>
                  <a:gd name="connsiteY0" fmla="*/ 579340 h 1540303"/>
                  <a:gd name="connsiteX1" fmla="*/ 2099887 w 7148345"/>
                  <a:gd name="connsiteY1" fmla="*/ 142742 h 1540303"/>
                  <a:gd name="connsiteX2" fmla="*/ 5461565 w 7148345"/>
                  <a:gd name="connsiteY2" fmla="*/ 45677 h 1540303"/>
                  <a:gd name="connsiteX3" fmla="*/ 7122621 w 7148345"/>
                  <a:gd name="connsiteY3" fmla="*/ 1020884 h 1540303"/>
                  <a:gd name="connsiteX4" fmla="*/ 3987668 w 7148345"/>
                  <a:gd name="connsiteY4" fmla="*/ 1537096 h 1540303"/>
                  <a:gd name="connsiteX5" fmla="*/ 94927 w 7148345"/>
                  <a:gd name="connsiteY5" fmla="*/ 579340 h 1540303"/>
                  <a:gd name="connsiteX0" fmla="*/ 94927 w 7148345"/>
                  <a:gd name="connsiteY0" fmla="*/ 579340 h 1549711"/>
                  <a:gd name="connsiteX1" fmla="*/ 2099887 w 7148345"/>
                  <a:gd name="connsiteY1" fmla="*/ 142742 h 1549711"/>
                  <a:gd name="connsiteX2" fmla="*/ 5461565 w 7148345"/>
                  <a:gd name="connsiteY2" fmla="*/ 45677 h 1549711"/>
                  <a:gd name="connsiteX3" fmla="*/ 7122621 w 7148345"/>
                  <a:gd name="connsiteY3" fmla="*/ 1020884 h 1549711"/>
                  <a:gd name="connsiteX4" fmla="*/ 3987668 w 7148345"/>
                  <a:gd name="connsiteY4" fmla="*/ 1537096 h 1549711"/>
                  <a:gd name="connsiteX5" fmla="*/ 94927 w 7148345"/>
                  <a:gd name="connsiteY5" fmla="*/ 579340 h 1549711"/>
                  <a:gd name="connsiteX0" fmla="*/ 94927 w 7148345"/>
                  <a:gd name="connsiteY0" fmla="*/ 579340 h 1566059"/>
                  <a:gd name="connsiteX1" fmla="*/ 2099887 w 7148345"/>
                  <a:gd name="connsiteY1" fmla="*/ 142742 h 1566059"/>
                  <a:gd name="connsiteX2" fmla="*/ 5461565 w 7148345"/>
                  <a:gd name="connsiteY2" fmla="*/ 45677 h 1566059"/>
                  <a:gd name="connsiteX3" fmla="*/ 7122621 w 7148345"/>
                  <a:gd name="connsiteY3" fmla="*/ 1020884 h 1566059"/>
                  <a:gd name="connsiteX4" fmla="*/ 3987668 w 7148345"/>
                  <a:gd name="connsiteY4" fmla="*/ 1537096 h 1566059"/>
                  <a:gd name="connsiteX5" fmla="*/ 94927 w 7148345"/>
                  <a:gd name="connsiteY5" fmla="*/ 579340 h 1566059"/>
                  <a:gd name="connsiteX0" fmla="*/ 94927 w 7148345"/>
                  <a:gd name="connsiteY0" fmla="*/ 686289 h 1673008"/>
                  <a:gd name="connsiteX1" fmla="*/ 2099887 w 7148345"/>
                  <a:gd name="connsiteY1" fmla="*/ 249691 h 1673008"/>
                  <a:gd name="connsiteX2" fmla="*/ 5461565 w 7148345"/>
                  <a:gd name="connsiteY2" fmla="*/ 152626 h 1673008"/>
                  <a:gd name="connsiteX3" fmla="*/ 7122621 w 7148345"/>
                  <a:gd name="connsiteY3" fmla="*/ 1127833 h 1673008"/>
                  <a:gd name="connsiteX4" fmla="*/ 3987668 w 7148345"/>
                  <a:gd name="connsiteY4" fmla="*/ 1644045 h 1673008"/>
                  <a:gd name="connsiteX5" fmla="*/ 94927 w 7148345"/>
                  <a:gd name="connsiteY5" fmla="*/ 686289 h 1673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48345" h="1673008">
                    <a:moveTo>
                      <a:pt x="94927" y="686289"/>
                    </a:moveTo>
                    <a:cubicBezTo>
                      <a:pt x="-407516" y="559622"/>
                      <a:pt x="1205447" y="338635"/>
                      <a:pt x="2099887" y="249691"/>
                    </a:cubicBezTo>
                    <a:cubicBezTo>
                      <a:pt x="2994327" y="160747"/>
                      <a:pt x="4201393" y="-202150"/>
                      <a:pt x="5461565" y="152626"/>
                    </a:cubicBezTo>
                    <a:cubicBezTo>
                      <a:pt x="5998153" y="265489"/>
                      <a:pt x="7350996" y="909598"/>
                      <a:pt x="7122621" y="1127833"/>
                    </a:cubicBezTo>
                    <a:cubicBezTo>
                      <a:pt x="6590035" y="1537927"/>
                      <a:pt x="6519877" y="1755351"/>
                      <a:pt x="3987668" y="1644045"/>
                    </a:cubicBezTo>
                    <a:cubicBezTo>
                      <a:pt x="1455459" y="1532739"/>
                      <a:pt x="597370" y="812956"/>
                      <a:pt x="94927" y="68628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3">
                <a:extLst>
                  <a:ext uri="{FF2B5EF4-FFF2-40B4-BE49-F238E27FC236}">
                    <a16:creationId xmlns:a16="http://schemas.microsoft.com/office/drawing/2014/main" id="{DED5FE0A-0BDB-4FA2-BB27-5DF5C616A51D}"/>
                  </a:ext>
                </a:extLst>
              </p:cNvPr>
              <p:cNvSpPr/>
              <p:nvPr/>
            </p:nvSpPr>
            <p:spPr>
              <a:xfrm>
                <a:off x="3201425" y="2422929"/>
                <a:ext cx="1548395" cy="1369006"/>
              </a:xfrm>
              <a:custGeom>
                <a:avLst/>
                <a:gdLst>
                  <a:gd name="connsiteX0" fmla="*/ 0 w 1104900"/>
                  <a:gd name="connsiteY0" fmla="*/ 717550 h 1435100"/>
                  <a:gd name="connsiteX1" fmla="*/ 552450 w 1104900"/>
                  <a:gd name="connsiteY1" fmla="*/ 0 h 1435100"/>
                  <a:gd name="connsiteX2" fmla="*/ 1104900 w 1104900"/>
                  <a:gd name="connsiteY2" fmla="*/ 717550 h 1435100"/>
                  <a:gd name="connsiteX3" fmla="*/ 552450 w 1104900"/>
                  <a:gd name="connsiteY3" fmla="*/ 1435100 h 1435100"/>
                  <a:gd name="connsiteX4" fmla="*/ 0 w 1104900"/>
                  <a:gd name="connsiteY4" fmla="*/ 717550 h 1435100"/>
                  <a:gd name="connsiteX0" fmla="*/ 181577 w 1286477"/>
                  <a:gd name="connsiteY0" fmla="*/ 666750 h 1384300"/>
                  <a:gd name="connsiteX1" fmla="*/ 149827 w 1286477"/>
                  <a:gd name="connsiteY1" fmla="*/ 0 h 1384300"/>
                  <a:gd name="connsiteX2" fmla="*/ 1286477 w 1286477"/>
                  <a:gd name="connsiteY2" fmla="*/ 666750 h 1384300"/>
                  <a:gd name="connsiteX3" fmla="*/ 734027 w 1286477"/>
                  <a:gd name="connsiteY3" fmla="*/ 1384300 h 1384300"/>
                  <a:gd name="connsiteX4" fmla="*/ 181577 w 1286477"/>
                  <a:gd name="connsiteY4" fmla="*/ 666750 h 1384300"/>
                  <a:gd name="connsiteX0" fmla="*/ 178650 w 1207350"/>
                  <a:gd name="connsiteY0" fmla="*/ 1293296 h 1474064"/>
                  <a:gd name="connsiteX1" fmla="*/ 70700 w 1207350"/>
                  <a:gd name="connsiteY1" fmla="*/ 16946 h 1474064"/>
                  <a:gd name="connsiteX2" fmla="*/ 1207350 w 1207350"/>
                  <a:gd name="connsiteY2" fmla="*/ 683696 h 1474064"/>
                  <a:gd name="connsiteX3" fmla="*/ 654900 w 1207350"/>
                  <a:gd name="connsiteY3" fmla="*/ 1401246 h 1474064"/>
                  <a:gd name="connsiteX4" fmla="*/ 178650 w 1207350"/>
                  <a:gd name="connsiteY4" fmla="*/ 1293296 h 1474064"/>
                  <a:gd name="connsiteX0" fmla="*/ 251654 w 1280354"/>
                  <a:gd name="connsiteY0" fmla="*/ 1300445 h 1481213"/>
                  <a:gd name="connsiteX1" fmla="*/ 143704 w 1280354"/>
                  <a:gd name="connsiteY1" fmla="*/ 24095 h 1481213"/>
                  <a:gd name="connsiteX2" fmla="*/ 1280354 w 1280354"/>
                  <a:gd name="connsiteY2" fmla="*/ 690845 h 1481213"/>
                  <a:gd name="connsiteX3" fmla="*/ 727904 w 1280354"/>
                  <a:gd name="connsiteY3" fmla="*/ 1408395 h 1481213"/>
                  <a:gd name="connsiteX4" fmla="*/ 251654 w 1280354"/>
                  <a:gd name="connsiteY4" fmla="*/ 1300445 h 1481213"/>
                  <a:gd name="connsiteX0" fmla="*/ 202933 w 1561833"/>
                  <a:gd name="connsiteY0" fmla="*/ 1286589 h 1460323"/>
                  <a:gd name="connsiteX1" fmla="*/ 94983 w 1561833"/>
                  <a:gd name="connsiteY1" fmla="*/ 10239 h 1460323"/>
                  <a:gd name="connsiteX2" fmla="*/ 1561833 w 1561833"/>
                  <a:gd name="connsiteY2" fmla="*/ 778589 h 1460323"/>
                  <a:gd name="connsiteX3" fmla="*/ 679183 w 1561833"/>
                  <a:gd name="connsiteY3" fmla="*/ 1394539 h 1460323"/>
                  <a:gd name="connsiteX4" fmla="*/ 202933 w 1561833"/>
                  <a:gd name="connsiteY4" fmla="*/ 1286589 h 1460323"/>
                  <a:gd name="connsiteX0" fmla="*/ 276053 w 1634953"/>
                  <a:gd name="connsiteY0" fmla="*/ 1305775 h 1479509"/>
                  <a:gd name="connsiteX1" fmla="*/ 168103 w 1634953"/>
                  <a:gd name="connsiteY1" fmla="*/ 29425 h 1479509"/>
                  <a:gd name="connsiteX2" fmla="*/ 1634953 w 1634953"/>
                  <a:gd name="connsiteY2" fmla="*/ 797775 h 1479509"/>
                  <a:gd name="connsiteX3" fmla="*/ 752303 w 1634953"/>
                  <a:gd name="connsiteY3" fmla="*/ 1413725 h 1479509"/>
                  <a:gd name="connsiteX4" fmla="*/ 276053 w 1634953"/>
                  <a:gd name="connsiteY4" fmla="*/ 1305775 h 1479509"/>
                  <a:gd name="connsiteX0" fmla="*/ 195453 w 1452753"/>
                  <a:gd name="connsiteY0" fmla="*/ 1284130 h 1454382"/>
                  <a:gd name="connsiteX1" fmla="*/ 87503 w 1452753"/>
                  <a:gd name="connsiteY1" fmla="*/ 7780 h 1454382"/>
                  <a:gd name="connsiteX2" fmla="*/ 1452753 w 1452753"/>
                  <a:gd name="connsiteY2" fmla="*/ 826930 h 1454382"/>
                  <a:gd name="connsiteX3" fmla="*/ 671703 w 1452753"/>
                  <a:gd name="connsiteY3" fmla="*/ 1392080 h 1454382"/>
                  <a:gd name="connsiteX4" fmla="*/ 195453 w 1452753"/>
                  <a:gd name="connsiteY4" fmla="*/ 1284130 h 1454382"/>
                  <a:gd name="connsiteX0" fmla="*/ 240400 w 1497700"/>
                  <a:gd name="connsiteY0" fmla="*/ 1294974 h 1465226"/>
                  <a:gd name="connsiteX1" fmla="*/ 132450 w 1497700"/>
                  <a:gd name="connsiteY1" fmla="*/ 18624 h 1465226"/>
                  <a:gd name="connsiteX2" fmla="*/ 1497700 w 1497700"/>
                  <a:gd name="connsiteY2" fmla="*/ 837774 h 1465226"/>
                  <a:gd name="connsiteX3" fmla="*/ 716650 w 1497700"/>
                  <a:gd name="connsiteY3" fmla="*/ 1402924 h 1465226"/>
                  <a:gd name="connsiteX4" fmla="*/ 240400 w 1497700"/>
                  <a:gd name="connsiteY4" fmla="*/ 1294974 h 1465226"/>
                  <a:gd name="connsiteX0" fmla="*/ 240400 w 1497928"/>
                  <a:gd name="connsiteY0" fmla="*/ 1294974 h 1323811"/>
                  <a:gd name="connsiteX1" fmla="*/ 132450 w 1497928"/>
                  <a:gd name="connsiteY1" fmla="*/ 18624 h 1323811"/>
                  <a:gd name="connsiteX2" fmla="*/ 1497700 w 1497928"/>
                  <a:gd name="connsiteY2" fmla="*/ 837774 h 1323811"/>
                  <a:gd name="connsiteX3" fmla="*/ 240400 w 1497928"/>
                  <a:gd name="connsiteY3" fmla="*/ 1294974 h 1323811"/>
                  <a:gd name="connsiteX0" fmla="*/ 240400 w 1497720"/>
                  <a:gd name="connsiteY0" fmla="*/ 1294974 h 1316820"/>
                  <a:gd name="connsiteX1" fmla="*/ 132450 w 1497720"/>
                  <a:gd name="connsiteY1" fmla="*/ 18624 h 1316820"/>
                  <a:gd name="connsiteX2" fmla="*/ 1497700 w 1497720"/>
                  <a:gd name="connsiteY2" fmla="*/ 837774 h 1316820"/>
                  <a:gd name="connsiteX3" fmla="*/ 240400 w 1497720"/>
                  <a:gd name="connsiteY3" fmla="*/ 1294974 h 1316820"/>
                  <a:gd name="connsiteX0" fmla="*/ 195453 w 1452773"/>
                  <a:gd name="connsiteY0" fmla="*/ 1323401 h 1344025"/>
                  <a:gd name="connsiteX1" fmla="*/ 87503 w 1452773"/>
                  <a:gd name="connsiteY1" fmla="*/ 8951 h 1344025"/>
                  <a:gd name="connsiteX2" fmla="*/ 1452753 w 1452773"/>
                  <a:gd name="connsiteY2" fmla="*/ 828101 h 1344025"/>
                  <a:gd name="connsiteX3" fmla="*/ 195453 w 1452773"/>
                  <a:gd name="connsiteY3" fmla="*/ 1323401 h 1344025"/>
                  <a:gd name="connsiteX0" fmla="*/ 291075 w 1548395"/>
                  <a:gd name="connsiteY0" fmla="*/ 1348382 h 1369006"/>
                  <a:gd name="connsiteX1" fmla="*/ 183125 w 1548395"/>
                  <a:gd name="connsiteY1" fmla="*/ 33932 h 1369006"/>
                  <a:gd name="connsiteX2" fmla="*/ 1548375 w 1548395"/>
                  <a:gd name="connsiteY2" fmla="*/ 853082 h 1369006"/>
                  <a:gd name="connsiteX3" fmla="*/ 291075 w 1548395"/>
                  <a:gd name="connsiteY3" fmla="*/ 1348382 h 1369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8395" h="1369006">
                    <a:moveTo>
                      <a:pt x="291075" y="1348382"/>
                    </a:moveTo>
                    <a:cubicBezTo>
                      <a:pt x="193708" y="1117665"/>
                      <a:pt x="-242325" y="218082"/>
                      <a:pt x="183125" y="33932"/>
                    </a:cubicBezTo>
                    <a:cubicBezTo>
                      <a:pt x="608575" y="-150218"/>
                      <a:pt x="1548375" y="456790"/>
                      <a:pt x="1548375" y="853082"/>
                    </a:cubicBezTo>
                    <a:cubicBezTo>
                      <a:pt x="1553667" y="900707"/>
                      <a:pt x="518617" y="1484907"/>
                      <a:pt x="291075" y="1348382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">
                <a:extLst>
                  <a:ext uri="{FF2B5EF4-FFF2-40B4-BE49-F238E27FC236}">
                    <a16:creationId xmlns:a16="http://schemas.microsoft.com/office/drawing/2014/main" id="{AD6EA88A-E90E-43CA-820E-0DC771FD2EC5}"/>
                  </a:ext>
                </a:extLst>
              </p:cNvPr>
              <p:cNvSpPr/>
              <p:nvPr/>
            </p:nvSpPr>
            <p:spPr>
              <a:xfrm rot="19507236">
                <a:off x="2773894" y="3778528"/>
                <a:ext cx="1887030" cy="819976"/>
              </a:xfrm>
              <a:custGeom>
                <a:avLst/>
                <a:gdLst>
                  <a:gd name="connsiteX0" fmla="*/ 0 w 1704956"/>
                  <a:gd name="connsiteY0" fmla="*/ 407919 h 815837"/>
                  <a:gd name="connsiteX1" fmla="*/ 852478 w 1704956"/>
                  <a:gd name="connsiteY1" fmla="*/ 0 h 815837"/>
                  <a:gd name="connsiteX2" fmla="*/ 1704956 w 1704956"/>
                  <a:gd name="connsiteY2" fmla="*/ 407919 h 815837"/>
                  <a:gd name="connsiteX3" fmla="*/ 852478 w 1704956"/>
                  <a:gd name="connsiteY3" fmla="*/ 815838 h 815837"/>
                  <a:gd name="connsiteX4" fmla="*/ 0 w 1704956"/>
                  <a:gd name="connsiteY4" fmla="*/ 407919 h 815837"/>
                  <a:gd name="connsiteX0" fmla="*/ 324 w 1705280"/>
                  <a:gd name="connsiteY0" fmla="*/ 407919 h 815838"/>
                  <a:gd name="connsiteX1" fmla="*/ 852802 w 1705280"/>
                  <a:gd name="connsiteY1" fmla="*/ 0 h 815838"/>
                  <a:gd name="connsiteX2" fmla="*/ 1705280 w 1705280"/>
                  <a:gd name="connsiteY2" fmla="*/ 407919 h 815838"/>
                  <a:gd name="connsiteX3" fmla="*/ 852802 w 1705280"/>
                  <a:gd name="connsiteY3" fmla="*/ 815838 h 815838"/>
                  <a:gd name="connsiteX4" fmla="*/ 324 w 1705280"/>
                  <a:gd name="connsiteY4" fmla="*/ 407919 h 815838"/>
                  <a:gd name="connsiteX0" fmla="*/ 0 w 1704956"/>
                  <a:gd name="connsiteY0" fmla="*/ 407919 h 815838"/>
                  <a:gd name="connsiteX1" fmla="*/ 852478 w 1704956"/>
                  <a:gd name="connsiteY1" fmla="*/ 0 h 815838"/>
                  <a:gd name="connsiteX2" fmla="*/ 1704956 w 1704956"/>
                  <a:gd name="connsiteY2" fmla="*/ 407919 h 815838"/>
                  <a:gd name="connsiteX3" fmla="*/ 852478 w 1704956"/>
                  <a:gd name="connsiteY3" fmla="*/ 815838 h 815838"/>
                  <a:gd name="connsiteX4" fmla="*/ 0 w 1704956"/>
                  <a:gd name="connsiteY4" fmla="*/ 407919 h 815838"/>
                  <a:gd name="connsiteX0" fmla="*/ 0 w 1704956"/>
                  <a:gd name="connsiteY0" fmla="*/ 407919 h 818785"/>
                  <a:gd name="connsiteX1" fmla="*/ 852478 w 1704956"/>
                  <a:gd name="connsiteY1" fmla="*/ 0 h 818785"/>
                  <a:gd name="connsiteX2" fmla="*/ 1704956 w 1704956"/>
                  <a:gd name="connsiteY2" fmla="*/ 407919 h 818785"/>
                  <a:gd name="connsiteX3" fmla="*/ 852478 w 1704956"/>
                  <a:gd name="connsiteY3" fmla="*/ 815838 h 818785"/>
                  <a:gd name="connsiteX4" fmla="*/ 0 w 1704956"/>
                  <a:gd name="connsiteY4" fmla="*/ 407919 h 818785"/>
                  <a:gd name="connsiteX0" fmla="*/ 0 w 1788498"/>
                  <a:gd name="connsiteY0" fmla="*/ 407919 h 818893"/>
                  <a:gd name="connsiteX1" fmla="*/ 852478 w 1788498"/>
                  <a:gd name="connsiteY1" fmla="*/ 0 h 818893"/>
                  <a:gd name="connsiteX2" fmla="*/ 1704956 w 1788498"/>
                  <a:gd name="connsiteY2" fmla="*/ 407919 h 818893"/>
                  <a:gd name="connsiteX3" fmla="*/ 852478 w 1788498"/>
                  <a:gd name="connsiteY3" fmla="*/ 815838 h 818893"/>
                  <a:gd name="connsiteX4" fmla="*/ 0 w 1788498"/>
                  <a:gd name="connsiteY4" fmla="*/ 407919 h 818893"/>
                  <a:gd name="connsiteX0" fmla="*/ 0 w 1858201"/>
                  <a:gd name="connsiteY0" fmla="*/ 408129 h 816335"/>
                  <a:gd name="connsiteX1" fmla="*/ 852478 w 1858201"/>
                  <a:gd name="connsiteY1" fmla="*/ 210 h 816335"/>
                  <a:gd name="connsiteX2" fmla="*/ 1813248 w 1858201"/>
                  <a:gd name="connsiteY2" fmla="*/ 452654 h 816335"/>
                  <a:gd name="connsiteX3" fmla="*/ 852478 w 1858201"/>
                  <a:gd name="connsiteY3" fmla="*/ 816048 h 816335"/>
                  <a:gd name="connsiteX4" fmla="*/ 0 w 1858201"/>
                  <a:gd name="connsiteY4" fmla="*/ 408129 h 816335"/>
                  <a:gd name="connsiteX0" fmla="*/ 0 w 1872533"/>
                  <a:gd name="connsiteY0" fmla="*/ 408129 h 816274"/>
                  <a:gd name="connsiteX1" fmla="*/ 852478 w 1872533"/>
                  <a:gd name="connsiteY1" fmla="*/ 210 h 816274"/>
                  <a:gd name="connsiteX2" fmla="*/ 1813248 w 1872533"/>
                  <a:gd name="connsiteY2" fmla="*/ 452654 h 816274"/>
                  <a:gd name="connsiteX3" fmla="*/ 852478 w 1872533"/>
                  <a:gd name="connsiteY3" fmla="*/ 816048 h 816274"/>
                  <a:gd name="connsiteX4" fmla="*/ 0 w 1872533"/>
                  <a:gd name="connsiteY4" fmla="*/ 408129 h 816274"/>
                  <a:gd name="connsiteX0" fmla="*/ 0 w 1887030"/>
                  <a:gd name="connsiteY0" fmla="*/ 408129 h 819976"/>
                  <a:gd name="connsiteX1" fmla="*/ 852478 w 1887030"/>
                  <a:gd name="connsiteY1" fmla="*/ 210 h 819976"/>
                  <a:gd name="connsiteX2" fmla="*/ 1813248 w 1887030"/>
                  <a:gd name="connsiteY2" fmla="*/ 452654 h 819976"/>
                  <a:gd name="connsiteX3" fmla="*/ 852478 w 1887030"/>
                  <a:gd name="connsiteY3" fmla="*/ 816048 h 819976"/>
                  <a:gd name="connsiteX4" fmla="*/ 0 w 1887030"/>
                  <a:gd name="connsiteY4" fmla="*/ 408129 h 81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7030" h="819976">
                    <a:moveTo>
                      <a:pt x="0" y="408129"/>
                    </a:moveTo>
                    <a:cubicBezTo>
                      <a:pt x="0" y="182842"/>
                      <a:pt x="550270" y="-7211"/>
                      <a:pt x="852478" y="210"/>
                    </a:cubicBezTo>
                    <a:cubicBezTo>
                      <a:pt x="1154686" y="7631"/>
                      <a:pt x="1813248" y="227367"/>
                      <a:pt x="1813248" y="452654"/>
                    </a:cubicBezTo>
                    <a:cubicBezTo>
                      <a:pt x="2070251" y="686800"/>
                      <a:pt x="1633330" y="847499"/>
                      <a:pt x="852478" y="816048"/>
                    </a:cubicBezTo>
                    <a:cubicBezTo>
                      <a:pt x="71626" y="784597"/>
                      <a:pt x="0" y="633416"/>
                      <a:pt x="0" y="40812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6">
                <a:extLst>
                  <a:ext uri="{FF2B5EF4-FFF2-40B4-BE49-F238E27FC236}">
                    <a16:creationId xmlns:a16="http://schemas.microsoft.com/office/drawing/2014/main" id="{B345AFAD-6C2E-4632-AD40-2E329F4E73D0}"/>
                  </a:ext>
                </a:extLst>
              </p:cNvPr>
              <p:cNvSpPr/>
              <p:nvPr/>
            </p:nvSpPr>
            <p:spPr>
              <a:xfrm rot="20086111">
                <a:off x="4439482" y="1201971"/>
                <a:ext cx="2181976" cy="1737204"/>
              </a:xfrm>
              <a:custGeom>
                <a:avLst/>
                <a:gdLst>
                  <a:gd name="connsiteX0" fmla="*/ 0 w 1237957"/>
                  <a:gd name="connsiteY0" fmla="*/ 1154120 h 2308239"/>
                  <a:gd name="connsiteX1" fmla="*/ 618979 w 1237957"/>
                  <a:gd name="connsiteY1" fmla="*/ 0 h 2308239"/>
                  <a:gd name="connsiteX2" fmla="*/ 1237958 w 1237957"/>
                  <a:gd name="connsiteY2" fmla="*/ 1154120 h 2308239"/>
                  <a:gd name="connsiteX3" fmla="*/ 618979 w 1237957"/>
                  <a:gd name="connsiteY3" fmla="*/ 2308240 h 2308239"/>
                  <a:gd name="connsiteX4" fmla="*/ 0 w 1237957"/>
                  <a:gd name="connsiteY4" fmla="*/ 1154120 h 2308239"/>
                  <a:gd name="connsiteX0" fmla="*/ 0 w 1237958"/>
                  <a:gd name="connsiteY0" fmla="*/ 1154120 h 1298384"/>
                  <a:gd name="connsiteX1" fmla="*/ 618979 w 1237958"/>
                  <a:gd name="connsiteY1" fmla="*/ 0 h 1298384"/>
                  <a:gd name="connsiteX2" fmla="*/ 1237958 w 1237958"/>
                  <a:gd name="connsiteY2" fmla="*/ 1154120 h 1298384"/>
                  <a:gd name="connsiteX3" fmla="*/ 0 w 1237958"/>
                  <a:gd name="connsiteY3" fmla="*/ 1154120 h 1298384"/>
                  <a:gd name="connsiteX0" fmla="*/ 49139 w 1932190"/>
                  <a:gd name="connsiteY0" fmla="*/ 1224584 h 3269941"/>
                  <a:gd name="connsiteX1" fmla="*/ 668118 w 1932190"/>
                  <a:gd name="connsiteY1" fmla="*/ 70464 h 3269941"/>
                  <a:gd name="connsiteX2" fmla="*/ 1932190 w 1932190"/>
                  <a:gd name="connsiteY2" fmla="*/ 3254781 h 3269941"/>
                  <a:gd name="connsiteX3" fmla="*/ 49139 w 1932190"/>
                  <a:gd name="connsiteY3" fmla="*/ 1224584 h 3269941"/>
                  <a:gd name="connsiteX0" fmla="*/ 37413 w 2179756"/>
                  <a:gd name="connsiteY0" fmla="*/ 2991719 h 3359619"/>
                  <a:gd name="connsiteX1" fmla="*/ 915684 w 2179756"/>
                  <a:gd name="connsiteY1" fmla="*/ 309 h 3359619"/>
                  <a:gd name="connsiteX2" fmla="*/ 2179756 w 2179756"/>
                  <a:gd name="connsiteY2" fmla="*/ 3184626 h 3359619"/>
                  <a:gd name="connsiteX3" fmla="*/ 37413 w 2179756"/>
                  <a:gd name="connsiteY3" fmla="*/ 2991719 h 3359619"/>
                  <a:gd name="connsiteX0" fmla="*/ 83152 w 2225495"/>
                  <a:gd name="connsiteY0" fmla="*/ 2991688 h 3277128"/>
                  <a:gd name="connsiteX1" fmla="*/ 961423 w 2225495"/>
                  <a:gd name="connsiteY1" fmla="*/ 278 h 3277128"/>
                  <a:gd name="connsiteX2" fmla="*/ 2225495 w 2225495"/>
                  <a:gd name="connsiteY2" fmla="*/ 3184595 h 3277128"/>
                  <a:gd name="connsiteX3" fmla="*/ 83152 w 2225495"/>
                  <a:gd name="connsiteY3" fmla="*/ 2991688 h 3277128"/>
                  <a:gd name="connsiteX0" fmla="*/ 81822 w 2246688"/>
                  <a:gd name="connsiteY0" fmla="*/ 3105254 h 3315065"/>
                  <a:gd name="connsiteX1" fmla="*/ 982616 w 2246688"/>
                  <a:gd name="connsiteY1" fmla="*/ 46 h 3315065"/>
                  <a:gd name="connsiteX2" fmla="*/ 2246688 w 2246688"/>
                  <a:gd name="connsiteY2" fmla="*/ 3184363 h 3315065"/>
                  <a:gd name="connsiteX3" fmla="*/ 81822 w 2246688"/>
                  <a:gd name="connsiteY3" fmla="*/ 3105254 h 3315065"/>
                  <a:gd name="connsiteX0" fmla="*/ 102341 w 2267207"/>
                  <a:gd name="connsiteY0" fmla="*/ 3107187 h 3316998"/>
                  <a:gd name="connsiteX1" fmla="*/ 1003135 w 2267207"/>
                  <a:gd name="connsiteY1" fmla="*/ 1979 h 3316998"/>
                  <a:gd name="connsiteX2" fmla="*/ 2267207 w 2267207"/>
                  <a:gd name="connsiteY2" fmla="*/ 3186296 h 3316998"/>
                  <a:gd name="connsiteX3" fmla="*/ 102341 w 2267207"/>
                  <a:gd name="connsiteY3" fmla="*/ 3107187 h 3316998"/>
                  <a:gd name="connsiteX0" fmla="*/ 105143 w 2270009"/>
                  <a:gd name="connsiteY0" fmla="*/ 3127530 h 3337341"/>
                  <a:gd name="connsiteX1" fmla="*/ 1005937 w 2270009"/>
                  <a:gd name="connsiteY1" fmla="*/ 22322 h 3337341"/>
                  <a:gd name="connsiteX2" fmla="*/ 2270009 w 2270009"/>
                  <a:gd name="connsiteY2" fmla="*/ 3206639 h 3337341"/>
                  <a:gd name="connsiteX3" fmla="*/ 105143 w 2270009"/>
                  <a:gd name="connsiteY3" fmla="*/ 3127530 h 3337341"/>
                  <a:gd name="connsiteX0" fmla="*/ 6436 w 2171302"/>
                  <a:gd name="connsiteY0" fmla="*/ 3127530 h 3375904"/>
                  <a:gd name="connsiteX1" fmla="*/ 907230 w 2171302"/>
                  <a:gd name="connsiteY1" fmla="*/ 22322 h 3375904"/>
                  <a:gd name="connsiteX2" fmla="*/ 2171302 w 2171302"/>
                  <a:gd name="connsiteY2" fmla="*/ 3206639 h 3375904"/>
                  <a:gd name="connsiteX3" fmla="*/ 6436 w 2171302"/>
                  <a:gd name="connsiteY3" fmla="*/ 3127530 h 3375904"/>
                  <a:gd name="connsiteX0" fmla="*/ 6436 w 2171302"/>
                  <a:gd name="connsiteY0" fmla="*/ 3127856 h 3376230"/>
                  <a:gd name="connsiteX1" fmla="*/ 907230 w 2171302"/>
                  <a:gd name="connsiteY1" fmla="*/ 22648 h 3376230"/>
                  <a:gd name="connsiteX2" fmla="*/ 2171302 w 2171302"/>
                  <a:gd name="connsiteY2" fmla="*/ 3206965 h 3376230"/>
                  <a:gd name="connsiteX3" fmla="*/ 6436 w 2171302"/>
                  <a:gd name="connsiteY3" fmla="*/ 3127856 h 3376230"/>
                  <a:gd name="connsiteX0" fmla="*/ 4385 w 2169251"/>
                  <a:gd name="connsiteY0" fmla="*/ 3127856 h 3307863"/>
                  <a:gd name="connsiteX1" fmla="*/ 905179 w 2169251"/>
                  <a:gd name="connsiteY1" fmla="*/ 22648 h 3307863"/>
                  <a:gd name="connsiteX2" fmla="*/ 2169251 w 2169251"/>
                  <a:gd name="connsiteY2" fmla="*/ 3206965 h 3307863"/>
                  <a:gd name="connsiteX3" fmla="*/ 4385 w 2169251"/>
                  <a:gd name="connsiteY3" fmla="*/ 3127856 h 3307863"/>
                  <a:gd name="connsiteX0" fmla="*/ 4385 w 2169251"/>
                  <a:gd name="connsiteY0" fmla="*/ 3127856 h 3251002"/>
                  <a:gd name="connsiteX1" fmla="*/ 905179 w 2169251"/>
                  <a:gd name="connsiteY1" fmla="*/ 22648 h 3251002"/>
                  <a:gd name="connsiteX2" fmla="*/ 2169251 w 2169251"/>
                  <a:gd name="connsiteY2" fmla="*/ 3206965 h 3251002"/>
                  <a:gd name="connsiteX3" fmla="*/ 4385 w 2169251"/>
                  <a:gd name="connsiteY3" fmla="*/ 3127856 h 3251002"/>
                  <a:gd name="connsiteX0" fmla="*/ 36675 w 2202036"/>
                  <a:gd name="connsiteY0" fmla="*/ 3105289 h 3389111"/>
                  <a:gd name="connsiteX1" fmla="*/ 937469 w 2202036"/>
                  <a:gd name="connsiteY1" fmla="*/ 81 h 3389111"/>
                  <a:gd name="connsiteX2" fmla="*/ 2202036 w 2202036"/>
                  <a:gd name="connsiteY2" fmla="*/ 3205690 h 3389111"/>
                  <a:gd name="connsiteX3" fmla="*/ 36675 w 2202036"/>
                  <a:gd name="connsiteY3" fmla="*/ 3105289 h 3389111"/>
                  <a:gd name="connsiteX0" fmla="*/ 36688 w 2202298"/>
                  <a:gd name="connsiteY0" fmla="*/ 3105306 h 3393752"/>
                  <a:gd name="connsiteX1" fmla="*/ 937482 w 2202298"/>
                  <a:gd name="connsiteY1" fmla="*/ 98 h 3393752"/>
                  <a:gd name="connsiteX2" fmla="*/ 2202298 w 2202298"/>
                  <a:gd name="connsiteY2" fmla="*/ 3216354 h 3393752"/>
                  <a:gd name="connsiteX3" fmla="*/ 36688 w 2202298"/>
                  <a:gd name="connsiteY3" fmla="*/ 3105306 h 3393752"/>
                  <a:gd name="connsiteX0" fmla="*/ 18596 w 2184206"/>
                  <a:gd name="connsiteY0" fmla="*/ 3105297 h 3267091"/>
                  <a:gd name="connsiteX1" fmla="*/ 919390 w 2184206"/>
                  <a:gd name="connsiteY1" fmla="*/ 89 h 3267091"/>
                  <a:gd name="connsiteX2" fmla="*/ 2184206 w 2184206"/>
                  <a:gd name="connsiteY2" fmla="*/ 3216345 h 3267091"/>
                  <a:gd name="connsiteX3" fmla="*/ 18596 w 2184206"/>
                  <a:gd name="connsiteY3" fmla="*/ 3105297 h 3267091"/>
                  <a:gd name="connsiteX0" fmla="*/ 16366 w 2181976"/>
                  <a:gd name="connsiteY0" fmla="*/ 3105295 h 3248177"/>
                  <a:gd name="connsiteX1" fmla="*/ 917160 w 2181976"/>
                  <a:gd name="connsiteY1" fmla="*/ 87 h 3248177"/>
                  <a:gd name="connsiteX2" fmla="*/ 2181976 w 2181976"/>
                  <a:gd name="connsiteY2" fmla="*/ 3216343 h 3248177"/>
                  <a:gd name="connsiteX3" fmla="*/ 16366 w 2181976"/>
                  <a:gd name="connsiteY3" fmla="*/ 3105295 h 324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1976" h="3248177">
                    <a:moveTo>
                      <a:pt x="16366" y="3105295"/>
                    </a:moveTo>
                    <a:cubicBezTo>
                      <a:pt x="-113021" y="2955096"/>
                      <a:pt x="556225" y="-18421"/>
                      <a:pt x="917160" y="87"/>
                    </a:cubicBezTo>
                    <a:cubicBezTo>
                      <a:pt x="1278095" y="18595"/>
                      <a:pt x="1954381" y="2533894"/>
                      <a:pt x="2181976" y="3216343"/>
                    </a:cubicBezTo>
                    <a:cubicBezTo>
                      <a:pt x="2031710" y="3277640"/>
                      <a:pt x="145753" y="3255494"/>
                      <a:pt x="16366" y="3105295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E8F8E318-2053-4A0F-81F9-F34A5BEA1E8D}"/>
                  </a:ext>
                </a:extLst>
              </p:cNvPr>
              <p:cNvSpPr/>
              <p:nvPr/>
            </p:nvSpPr>
            <p:spPr>
              <a:xfrm rot="20548788">
                <a:off x="6913818" y="4275044"/>
                <a:ext cx="1140457" cy="43734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37B841C-9520-434D-817B-63C1AF2041EA}"/>
                  </a:ext>
                </a:extLst>
              </p:cNvPr>
              <p:cNvSpPr/>
              <p:nvPr/>
            </p:nvSpPr>
            <p:spPr>
              <a:xfrm rot="20548788">
                <a:off x="5408572" y="5343450"/>
                <a:ext cx="1140457" cy="43734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10">
                <a:extLst>
                  <a:ext uri="{FF2B5EF4-FFF2-40B4-BE49-F238E27FC236}">
                    <a16:creationId xmlns:a16="http://schemas.microsoft.com/office/drawing/2014/main" id="{5FDC971E-2CDB-4937-9B5F-1ED60475BF9D}"/>
                  </a:ext>
                </a:extLst>
              </p:cNvPr>
              <p:cNvSpPr/>
              <p:nvPr/>
            </p:nvSpPr>
            <p:spPr>
              <a:xfrm rot="19023686">
                <a:off x="3098303" y="4249447"/>
                <a:ext cx="5110607" cy="1478613"/>
              </a:xfrm>
              <a:custGeom>
                <a:avLst/>
                <a:gdLst>
                  <a:gd name="connsiteX0" fmla="*/ 0 w 3193366"/>
                  <a:gd name="connsiteY0" fmla="*/ 721459 h 1442918"/>
                  <a:gd name="connsiteX1" fmla="*/ 1596683 w 3193366"/>
                  <a:gd name="connsiteY1" fmla="*/ 0 h 1442918"/>
                  <a:gd name="connsiteX2" fmla="*/ 3193366 w 3193366"/>
                  <a:gd name="connsiteY2" fmla="*/ 721459 h 1442918"/>
                  <a:gd name="connsiteX3" fmla="*/ 1596683 w 3193366"/>
                  <a:gd name="connsiteY3" fmla="*/ 1442918 h 1442918"/>
                  <a:gd name="connsiteX4" fmla="*/ 0 w 3193366"/>
                  <a:gd name="connsiteY4" fmla="*/ 721459 h 1442918"/>
                  <a:gd name="connsiteX0" fmla="*/ 0 w 5075266"/>
                  <a:gd name="connsiteY0" fmla="*/ 738013 h 1611644"/>
                  <a:gd name="connsiteX1" fmla="*/ 1596683 w 5075266"/>
                  <a:gd name="connsiteY1" fmla="*/ 16554 h 1611644"/>
                  <a:gd name="connsiteX2" fmla="*/ 5075266 w 5075266"/>
                  <a:gd name="connsiteY2" fmla="*/ 1378891 h 1611644"/>
                  <a:gd name="connsiteX3" fmla="*/ 1596683 w 5075266"/>
                  <a:gd name="connsiteY3" fmla="*/ 1459472 h 1611644"/>
                  <a:gd name="connsiteX4" fmla="*/ 0 w 5075266"/>
                  <a:gd name="connsiteY4" fmla="*/ 738013 h 1611644"/>
                  <a:gd name="connsiteX0" fmla="*/ 0 w 5109736"/>
                  <a:gd name="connsiteY0" fmla="*/ 744052 h 1536275"/>
                  <a:gd name="connsiteX1" fmla="*/ 1596683 w 5109736"/>
                  <a:gd name="connsiteY1" fmla="*/ 22593 h 1536275"/>
                  <a:gd name="connsiteX2" fmla="*/ 3674127 w 5109736"/>
                  <a:gd name="connsiteY2" fmla="*/ 292732 h 1536275"/>
                  <a:gd name="connsiteX3" fmla="*/ 5075266 w 5109736"/>
                  <a:gd name="connsiteY3" fmla="*/ 1384930 h 1536275"/>
                  <a:gd name="connsiteX4" fmla="*/ 1596683 w 5109736"/>
                  <a:gd name="connsiteY4" fmla="*/ 1465511 h 1536275"/>
                  <a:gd name="connsiteX5" fmla="*/ 0 w 5109736"/>
                  <a:gd name="connsiteY5" fmla="*/ 744052 h 1536275"/>
                  <a:gd name="connsiteX0" fmla="*/ 69 w 5109805"/>
                  <a:gd name="connsiteY0" fmla="*/ 572816 h 1365039"/>
                  <a:gd name="connsiteX1" fmla="*/ 1647377 w 5109805"/>
                  <a:gd name="connsiteY1" fmla="*/ 116550 h 1365039"/>
                  <a:gd name="connsiteX2" fmla="*/ 3674196 w 5109805"/>
                  <a:gd name="connsiteY2" fmla="*/ 121496 h 1365039"/>
                  <a:gd name="connsiteX3" fmla="*/ 5075335 w 5109805"/>
                  <a:gd name="connsiteY3" fmla="*/ 1213694 h 1365039"/>
                  <a:gd name="connsiteX4" fmla="*/ 1596752 w 5109805"/>
                  <a:gd name="connsiteY4" fmla="*/ 1294275 h 1365039"/>
                  <a:gd name="connsiteX5" fmla="*/ 69 w 5109805"/>
                  <a:gd name="connsiteY5" fmla="*/ 572816 h 1365039"/>
                  <a:gd name="connsiteX0" fmla="*/ 1955 w 5111691"/>
                  <a:gd name="connsiteY0" fmla="*/ 572816 h 1365039"/>
                  <a:gd name="connsiteX1" fmla="*/ 1649263 w 5111691"/>
                  <a:gd name="connsiteY1" fmla="*/ 116550 h 1365039"/>
                  <a:gd name="connsiteX2" fmla="*/ 3676082 w 5111691"/>
                  <a:gd name="connsiteY2" fmla="*/ 121496 h 1365039"/>
                  <a:gd name="connsiteX3" fmla="*/ 5077221 w 5111691"/>
                  <a:gd name="connsiteY3" fmla="*/ 1213694 h 1365039"/>
                  <a:gd name="connsiteX4" fmla="*/ 1598638 w 5111691"/>
                  <a:gd name="connsiteY4" fmla="*/ 1294275 h 1365039"/>
                  <a:gd name="connsiteX5" fmla="*/ 1955 w 5111691"/>
                  <a:gd name="connsiteY5" fmla="*/ 572816 h 1365039"/>
                  <a:gd name="connsiteX0" fmla="*/ 18 w 5109754"/>
                  <a:gd name="connsiteY0" fmla="*/ 572816 h 1455715"/>
                  <a:gd name="connsiteX1" fmla="*/ 1647326 w 5109754"/>
                  <a:gd name="connsiteY1" fmla="*/ 116550 h 1455715"/>
                  <a:gd name="connsiteX2" fmla="*/ 3674145 w 5109754"/>
                  <a:gd name="connsiteY2" fmla="*/ 121496 h 1455715"/>
                  <a:gd name="connsiteX3" fmla="*/ 5075284 w 5109754"/>
                  <a:gd name="connsiteY3" fmla="*/ 1213694 h 1455715"/>
                  <a:gd name="connsiteX4" fmla="*/ 1621644 w 5109754"/>
                  <a:gd name="connsiteY4" fmla="*/ 1416615 h 1455715"/>
                  <a:gd name="connsiteX5" fmla="*/ 18 w 5109754"/>
                  <a:gd name="connsiteY5" fmla="*/ 572816 h 1455715"/>
                  <a:gd name="connsiteX0" fmla="*/ 24 w 5109760"/>
                  <a:gd name="connsiteY0" fmla="*/ 572816 h 1478613"/>
                  <a:gd name="connsiteX1" fmla="*/ 1647332 w 5109760"/>
                  <a:gd name="connsiteY1" fmla="*/ 116550 h 1478613"/>
                  <a:gd name="connsiteX2" fmla="*/ 3674151 w 5109760"/>
                  <a:gd name="connsiteY2" fmla="*/ 121496 h 1478613"/>
                  <a:gd name="connsiteX3" fmla="*/ 5075290 w 5109760"/>
                  <a:gd name="connsiteY3" fmla="*/ 1213694 h 1478613"/>
                  <a:gd name="connsiteX4" fmla="*/ 1621650 w 5109760"/>
                  <a:gd name="connsiteY4" fmla="*/ 1416615 h 1478613"/>
                  <a:gd name="connsiteX5" fmla="*/ 24 w 5109760"/>
                  <a:gd name="connsiteY5" fmla="*/ 572816 h 1478613"/>
                  <a:gd name="connsiteX0" fmla="*/ 871 w 5110607"/>
                  <a:gd name="connsiteY0" fmla="*/ 572816 h 1478613"/>
                  <a:gd name="connsiteX1" fmla="*/ 1648179 w 5110607"/>
                  <a:gd name="connsiteY1" fmla="*/ 116550 h 1478613"/>
                  <a:gd name="connsiteX2" fmla="*/ 3674998 w 5110607"/>
                  <a:gd name="connsiteY2" fmla="*/ 121496 h 1478613"/>
                  <a:gd name="connsiteX3" fmla="*/ 5076137 w 5110607"/>
                  <a:gd name="connsiteY3" fmla="*/ 1213694 h 1478613"/>
                  <a:gd name="connsiteX4" fmla="*/ 1622497 w 5110607"/>
                  <a:gd name="connsiteY4" fmla="*/ 1416615 h 1478613"/>
                  <a:gd name="connsiteX5" fmla="*/ 871 w 5110607"/>
                  <a:gd name="connsiteY5" fmla="*/ 572816 h 1478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10607" h="1478613">
                    <a:moveTo>
                      <a:pt x="871" y="572816"/>
                    </a:moveTo>
                    <a:cubicBezTo>
                      <a:pt x="-34848" y="100834"/>
                      <a:pt x="1035825" y="191770"/>
                      <a:pt x="1648179" y="116550"/>
                    </a:cubicBezTo>
                    <a:cubicBezTo>
                      <a:pt x="2260533" y="41330"/>
                      <a:pt x="3095234" y="-105560"/>
                      <a:pt x="3674998" y="121496"/>
                    </a:cubicBezTo>
                    <a:cubicBezTo>
                      <a:pt x="4254762" y="348552"/>
                      <a:pt x="5314992" y="1030654"/>
                      <a:pt x="5076137" y="1213694"/>
                    </a:cubicBezTo>
                    <a:cubicBezTo>
                      <a:pt x="4837282" y="1396734"/>
                      <a:pt x="2696233" y="1576845"/>
                      <a:pt x="1622497" y="1416615"/>
                    </a:cubicBezTo>
                    <a:cubicBezTo>
                      <a:pt x="548761" y="1256385"/>
                      <a:pt x="36590" y="1044798"/>
                      <a:pt x="871" y="572816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C4E76A7-9AF5-4701-8942-EE589C8AD559}"/>
                  </a:ext>
                </a:extLst>
              </p:cNvPr>
              <p:cNvSpPr/>
              <p:nvPr/>
            </p:nvSpPr>
            <p:spPr>
              <a:xfrm rot="20160439">
                <a:off x="5292420" y="3505541"/>
                <a:ext cx="189776" cy="32247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B418AC43-3F07-4ECE-BF2F-CF38482DCBF7}"/>
                  </a:ext>
                </a:extLst>
              </p:cNvPr>
              <p:cNvSpPr/>
              <p:nvPr/>
            </p:nvSpPr>
            <p:spPr>
              <a:xfrm rot="20160439">
                <a:off x="5641727" y="3405513"/>
                <a:ext cx="189776" cy="32247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8133FE4-76D3-4724-9972-D212ECFDEE57}"/>
                  </a:ext>
                </a:extLst>
              </p:cNvPr>
              <p:cNvSpPr/>
              <p:nvPr/>
            </p:nvSpPr>
            <p:spPr>
              <a:xfrm rot="20160439">
                <a:off x="5959915" y="3270067"/>
                <a:ext cx="189776" cy="32247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6B2771B-2B5A-4CB6-A872-6B54518CC4EA}"/>
                  </a:ext>
                </a:extLst>
              </p:cNvPr>
              <p:cNvSpPr/>
              <p:nvPr/>
            </p:nvSpPr>
            <p:spPr>
              <a:xfrm rot="20160439">
                <a:off x="6234799" y="3168121"/>
                <a:ext cx="189776" cy="32247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18">
                <a:extLst>
                  <a:ext uri="{FF2B5EF4-FFF2-40B4-BE49-F238E27FC236}">
                    <a16:creationId xmlns:a16="http://schemas.microsoft.com/office/drawing/2014/main" id="{4F19CB9C-C5D7-4EEF-84D5-817679AC6896}"/>
                  </a:ext>
                </a:extLst>
              </p:cNvPr>
              <p:cNvSpPr/>
              <p:nvPr/>
            </p:nvSpPr>
            <p:spPr>
              <a:xfrm rot="21340227">
                <a:off x="6810452" y="2503527"/>
                <a:ext cx="1011956" cy="421411"/>
              </a:xfrm>
              <a:custGeom>
                <a:avLst/>
                <a:gdLst>
                  <a:gd name="connsiteX0" fmla="*/ 0 w 998807"/>
                  <a:gd name="connsiteY0" fmla="*/ 0 h 247737"/>
                  <a:gd name="connsiteX1" fmla="*/ 998807 w 998807"/>
                  <a:gd name="connsiteY1" fmla="*/ 0 h 247737"/>
                  <a:gd name="connsiteX2" fmla="*/ 998807 w 998807"/>
                  <a:gd name="connsiteY2" fmla="*/ 247737 h 247737"/>
                  <a:gd name="connsiteX3" fmla="*/ 0 w 998807"/>
                  <a:gd name="connsiteY3" fmla="*/ 247737 h 247737"/>
                  <a:gd name="connsiteX4" fmla="*/ 0 w 998807"/>
                  <a:gd name="connsiteY4" fmla="*/ 0 h 247737"/>
                  <a:gd name="connsiteX0" fmla="*/ 0 w 1011956"/>
                  <a:gd name="connsiteY0" fmla="*/ 173674 h 421411"/>
                  <a:gd name="connsiteX1" fmla="*/ 1011956 w 1011956"/>
                  <a:gd name="connsiteY1" fmla="*/ 0 h 421411"/>
                  <a:gd name="connsiteX2" fmla="*/ 998807 w 1011956"/>
                  <a:gd name="connsiteY2" fmla="*/ 421411 h 421411"/>
                  <a:gd name="connsiteX3" fmla="*/ 0 w 1011956"/>
                  <a:gd name="connsiteY3" fmla="*/ 421411 h 421411"/>
                  <a:gd name="connsiteX4" fmla="*/ 0 w 1011956"/>
                  <a:gd name="connsiteY4" fmla="*/ 173674 h 421411"/>
                  <a:gd name="connsiteX0" fmla="*/ 2191 w 1011956"/>
                  <a:gd name="connsiteY0" fmla="*/ 144729 h 421411"/>
                  <a:gd name="connsiteX1" fmla="*/ 1011956 w 1011956"/>
                  <a:gd name="connsiteY1" fmla="*/ 0 h 421411"/>
                  <a:gd name="connsiteX2" fmla="*/ 998807 w 1011956"/>
                  <a:gd name="connsiteY2" fmla="*/ 421411 h 421411"/>
                  <a:gd name="connsiteX3" fmla="*/ 0 w 1011956"/>
                  <a:gd name="connsiteY3" fmla="*/ 421411 h 421411"/>
                  <a:gd name="connsiteX4" fmla="*/ 2191 w 1011956"/>
                  <a:gd name="connsiteY4" fmla="*/ 144729 h 421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1956" h="421411">
                    <a:moveTo>
                      <a:pt x="2191" y="144729"/>
                    </a:moveTo>
                    <a:lnTo>
                      <a:pt x="1011956" y="0"/>
                    </a:lnTo>
                    <a:lnTo>
                      <a:pt x="998807" y="421411"/>
                    </a:lnTo>
                    <a:lnTo>
                      <a:pt x="0" y="421411"/>
                    </a:lnTo>
                    <a:cubicBezTo>
                      <a:pt x="730" y="329184"/>
                      <a:pt x="1461" y="236956"/>
                      <a:pt x="2191" y="14472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lowchart: Manual Operation 19">
                <a:extLst>
                  <a:ext uri="{FF2B5EF4-FFF2-40B4-BE49-F238E27FC236}">
                    <a16:creationId xmlns:a16="http://schemas.microsoft.com/office/drawing/2014/main" id="{74667E9F-672B-4018-915F-5C09F2351132}"/>
                  </a:ext>
                </a:extLst>
              </p:cNvPr>
              <p:cNvSpPr/>
              <p:nvPr/>
            </p:nvSpPr>
            <p:spPr>
              <a:xfrm rot="20866405" flipV="1">
                <a:off x="7852287" y="2393966"/>
                <a:ext cx="384522" cy="45643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206"/>
                  <a:gd name="connsiteX1" fmla="*/ 10000 w 10000"/>
                  <a:gd name="connsiteY1" fmla="*/ 0 h 10206"/>
                  <a:gd name="connsiteX2" fmla="*/ 6893 w 10000"/>
                  <a:gd name="connsiteY2" fmla="*/ 10206 h 10206"/>
                  <a:gd name="connsiteX3" fmla="*/ 2000 w 10000"/>
                  <a:gd name="connsiteY3" fmla="*/ 10000 h 10206"/>
                  <a:gd name="connsiteX4" fmla="*/ 0 w 10000"/>
                  <a:gd name="connsiteY4" fmla="*/ 0 h 10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206">
                    <a:moveTo>
                      <a:pt x="0" y="0"/>
                    </a:moveTo>
                    <a:lnTo>
                      <a:pt x="10000" y="0"/>
                    </a:lnTo>
                    <a:lnTo>
                      <a:pt x="6893" y="10206"/>
                    </a:lnTo>
                    <a:lnTo>
                      <a:pt x="2000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20">
                <a:extLst>
                  <a:ext uri="{FF2B5EF4-FFF2-40B4-BE49-F238E27FC236}">
                    <a16:creationId xmlns:a16="http://schemas.microsoft.com/office/drawing/2014/main" id="{0DFA0C43-DB92-4743-97E3-A22CD72ACF6F}"/>
                  </a:ext>
                </a:extLst>
              </p:cNvPr>
              <p:cNvSpPr/>
              <p:nvPr/>
            </p:nvSpPr>
            <p:spPr>
              <a:xfrm>
                <a:off x="8112022" y="2070573"/>
                <a:ext cx="1117184" cy="685047"/>
              </a:xfrm>
              <a:custGeom>
                <a:avLst/>
                <a:gdLst>
                  <a:gd name="connsiteX0" fmla="*/ 0 w 669509"/>
                  <a:gd name="connsiteY0" fmla="*/ 0 h 243722"/>
                  <a:gd name="connsiteX1" fmla="*/ 669509 w 669509"/>
                  <a:gd name="connsiteY1" fmla="*/ 0 h 243722"/>
                  <a:gd name="connsiteX2" fmla="*/ 669509 w 669509"/>
                  <a:gd name="connsiteY2" fmla="*/ 243722 h 243722"/>
                  <a:gd name="connsiteX3" fmla="*/ 0 w 669509"/>
                  <a:gd name="connsiteY3" fmla="*/ 243722 h 243722"/>
                  <a:gd name="connsiteX4" fmla="*/ 0 w 669509"/>
                  <a:gd name="connsiteY4" fmla="*/ 0 h 243722"/>
                  <a:gd name="connsiteX0" fmla="*/ 0 w 669509"/>
                  <a:gd name="connsiteY0" fmla="*/ 276225 h 519947"/>
                  <a:gd name="connsiteX1" fmla="*/ 431384 w 669509"/>
                  <a:gd name="connsiteY1" fmla="*/ 0 h 519947"/>
                  <a:gd name="connsiteX2" fmla="*/ 669509 w 669509"/>
                  <a:gd name="connsiteY2" fmla="*/ 519947 h 519947"/>
                  <a:gd name="connsiteX3" fmla="*/ 0 w 669509"/>
                  <a:gd name="connsiteY3" fmla="*/ 519947 h 519947"/>
                  <a:gd name="connsiteX4" fmla="*/ 0 w 669509"/>
                  <a:gd name="connsiteY4" fmla="*/ 276225 h 519947"/>
                  <a:gd name="connsiteX0" fmla="*/ 0 w 1002884"/>
                  <a:gd name="connsiteY0" fmla="*/ 276225 h 519947"/>
                  <a:gd name="connsiteX1" fmla="*/ 431384 w 1002884"/>
                  <a:gd name="connsiteY1" fmla="*/ 0 h 519947"/>
                  <a:gd name="connsiteX2" fmla="*/ 1002884 w 1002884"/>
                  <a:gd name="connsiteY2" fmla="*/ 138947 h 519947"/>
                  <a:gd name="connsiteX3" fmla="*/ 0 w 1002884"/>
                  <a:gd name="connsiteY3" fmla="*/ 519947 h 519947"/>
                  <a:gd name="connsiteX4" fmla="*/ 0 w 1002884"/>
                  <a:gd name="connsiteY4" fmla="*/ 276225 h 519947"/>
                  <a:gd name="connsiteX0" fmla="*/ 0 w 1002884"/>
                  <a:gd name="connsiteY0" fmla="*/ 276225 h 719972"/>
                  <a:gd name="connsiteX1" fmla="*/ 431384 w 1002884"/>
                  <a:gd name="connsiteY1" fmla="*/ 0 h 719972"/>
                  <a:gd name="connsiteX2" fmla="*/ 1002884 w 1002884"/>
                  <a:gd name="connsiteY2" fmla="*/ 138947 h 719972"/>
                  <a:gd name="connsiteX3" fmla="*/ 257175 w 1002884"/>
                  <a:gd name="connsiteY3" fmla="*/ 719972 h 719972"/>
                  <a:gd name="connsiteX4" fmla="*/ 0 w 1002884"/>
                  <a:gd name="connsiteY4" fmla="*/ 276225 h 719972"/>
                  <a:gd name="connsiteX0" fmla="*/ 0 w 1012409"/>
                  <a:gd name="connsiteY0" fmla="*/ 352425 h 719972"/>
                  <a:gd name="connsiteX1" fmla="*/ 440909 w 1012409"/>
                  <a:gd name="connsiteY1" fmla="*/ 0 h 719972"/>
                  <a:gd name="connsiteX2" fmla="*/ 1012409 w 1012409"/>
                  <a:gd name="connsiteY2" fmla="*/ 138947 h 719972"/>
                  <a:gd name="connsiteX3" fmla="*/ 266700 w 1012409"/>
                  <a:gd name="connsiteY3" fmla="*/ 719972 h 719972"/>
                  <a:gd name="connsiteX4" fmla="*/ 0 w 1012409"/>
                  <a:gd name="connsiteY4" fmla="*/ 352425 h 719972"/>
                  <a:gd name="connsiteX0" fmla="*/ 0 w 1012409"/>
                  <a:gd name="connsiteY0" fmla="*/ 352425 h 719972"/>
                  <a:gd name="connsiteX1" fmla="*/ 440909 w 1012409"/>
                  <a:gd name="connsiteY1" fmla="*/ 0 h 719972"/>
                  <a:gd name="connsiteX2" fmla="*/ 1012409 w 1012409"/>
                  <a:gd name="connsiteY2" fmla="*/ 138947 h 719972"/>
                  <a:gd name="connsiteX3" fmla="*/ 266700 w 1012409"/>
                  <a:gd name="connsiteY3" fmla="*/ 719972 h 719972"/>
                  <a:gd name="connsiteX4" fmla="*/ 0 w 1012409"/>
                  <a:gd name="connsiteY4" fmla="*/ 352425 h 719972"/>
                  <a:gd name="connsiteX0" fmla="*/ 0 w 1012409"/>
                  <a:gd name="connsiteY0" fmla="*/ 352425 h 691397"/>
                  <a:gd name="connsiteX1" fmla="*/ 440909 w 1012409"/>
                  <a:gd name="connsiteY1" fmla="*/ 0 h 691397"/>
                  <a:gd name="connsiteX2" fmla="*/ 1012409 w 1012409"/>
                  <a:gd name="connsiteY2" fmla="*/ 138947 h 691397"/>
                  <a:gd name="connsiteX3" fmla="*/ 257175 w 1012409"/>
                  <a:gd name="connsiteY3" fmla="*/ 691397 h 691397"/>
                  <a:gd name="connsiteX4" fmla="*/ 0 w 1012409"/>
                  <a:gd name="connsiteY4" fmla="*/ 352425 h 691397"/>
                  <a:gd name="connsiteX0" fmla="*/ 0 w 1012409"/>
                  <a:gd name="connsiteY0" fmla="*/ 352425 h 691397"/>
                  <a:gd name="connsiteX1" fmla="*/ 440909 w 1012409"/>
                  <a:gd name="connsiteY1" fmla="*/ 0 h 691397"/>
                  <a:gd name="connsiteX2" fmla="*/ 1012409 w 1012409"/>
                  <a:gd name="connsiteY2" fmla="*/ 138947 h 691397"/>
                  <a:gd name="connsiteX3" fmla="*/ 257175 w 1012409"/>
                  <a:gd name="connsiteY3" fmla="*/ 691397 h 691397"/>
                  <a:gd name="connsiteX4" fmla="*/ 0 w 1012409"/>
                  <a:gd name="connsiteY4" fmla="*/ 352425 h 691397"/>
                  <a:gd name="connsiteX0" fmla="*/ 0 w 1012409"/>
                  <a:gd name="connsiteY0" fmla="*/ 352425 h 691397"/>
                  <a:gd name="connsiteX1" fmla="*/ 440909 w 1012409"/>
                  <a:gd name="connsiteY1" fmla="*/ 0 h 691397"/>
                  <a:gd name="connsiteX2" fmla="*/ 1012409 w 1012409"/>
                  <a:gd name="connsiteY2" fmla="*/ 138947 h 691397"/>
                  <a:gd name="connsiteX3" fmla="*/ 257175 w 1012409"/>
                  <a:gd name="connsiteY3" fmla="*/ 691397 h 691397"/>
                  <a:gd name="connsiteX4" fmla="*/ 0 w 1012409"/>
                  <a:gd name="connsiteY4" fmla="*/ 352425 h 691397"/>
                  <a:gd name="connsiteX0" fmla="*/ 0 w 1012409"/>
                  <a:gd name="connsiteY0" fmla="*/ 352425 h 691397"/>
                  <a:gd name="connsiteX1" fmla="*/ 440909 w 1012409"/>
                  <a:gd name="connsiteY1" fmla="*/ 0 h 691397"/>
                  <a:gd name="connsiteX2" fmla="*/ 1012409 w 1012409"/>
                  <a:gd name="connsiteY2" fmla="*/ 138947 h 691397"/>
                  <a:gd name="connsiteX3" fmla="*/ 257175 w 1012409"/>
                  <a:gd name="connsiteY3" fmla="*/ 691397 h 691397"/>
                  <a:gd name="connsiteX4" fmla="*/ 0 w 1012409"/>
                  <a:gd name="connsiteY4" fmla="*/ 352425 h 691397"/>
                  <a:gd name="connsiteX0" fmla="*/ 0 w 1012409"/>
                  <a:gd name="connsiteY0" fmla="*/ 352425 h 691397"/>
                  <a:gd name="connsiteX1" fmla="*/ 440909 w 1012409"/>
                  <a:gd name="connsiteY1" fmla="*/ 0 h 691397"/>
                  <a:gd name="connsiteX2" fmla="*/ 1012409 w 1012409"/>
                  <a:gd name="connsiteY2" fmla="*/ 138947 h 691397"/>
                  <a:gd name="connsiteX3" fmla="*/ 257175 w 1012409"/>
                  <a:gd name="connsiteY3" fmla="*/ 691397 h 691397"/>
                  <a:gd name="connsiteX4" fmla="*/ 0 w 1012409"/>
                  <a:gd name="connsiteY4" fmla="*/ 352425 h 691397"/>
                  <a:gd name="connsiteX0" fmla="*/ 0 w 1012409"/>
                  <a:gd name="connsiteY0" fmla="*/ 352425 h 691397"/>
                  <a:gd name="connsiteX1" fmla="*/ 440909 w 1012409"/>
                  <a:gd name="connsiteY1" fmla="*/ 0 h 691397"/>
                  <a:gd name="connsiteX2" fmla="*/ 1012409 w 1012409"/>
                  <a:gd name="connsiteY2" fmla="*/ 138947 h 691397"/>
                  <a:gd name="connsiteX3" fmla="*/ 257175 w 1012409"/>
                  <a:gd name="connsiteY3" fmla="*/ 691397 h 691397"/>
                  <a:gd name="connsiteX4" fmla="*/ 0 w 1012409"/>
                  <a:gd name="connsiteY4" fmla="*/ 352425 h 691397"/>
                  <a:gd name="connsiteX0" fmla="*/ 0 w 1012409"/>
                  <a:gd name="connsiteY0" fmla="*/ 352425 h 691397"/>
                  <a:gd name="connsiteX1" fmla="*/ 440909 w 1012409"/>
                  <a:gd name="connsiteY1" fmla="*/ 0 h 691397"/>
                  <a:gd name="connsiteX2" fmla="*/ 1012409 w 1012409"/>
                  <a:gd name="connsiteY2" fmla="*/ 138947 h 691397"/>
                  <a:gd name="connsiteX3" fmla="*/ 257175 w 1012409"/>
                  <a:gd name="connsiteY3" fmla="*/ 691397 h 691397"/>
                  <a:gd name="connsiteX4" fmla="*/ 0 w 1012409"/>
                  <a:gd name="connsiteY4" fmla="*/ 352425 h 691397"/>
                  <a:gd name="connsiteX0" fmla="*/ 0 w 1082259"/>
                  <a:gd name="connsiteY0" fmla="*/ 361718 h 700690"/>
                  <a:gd name="connsiteX1" fmla="*/ 440909 w 1082259"/>
                  <a:gd name="connsiteY1" fmla="*/ 9293 h 700690"/>
                  <a:gd name="connsiteX2" fmla="*/ 1082259 w 1082259"/>
                  <a:gd name="connsiteY2" fmla="*/ 72040 h 700690"/>
                  <a:gd name="connsiteX3" fmla="*/ 257175 w 1082259"/>
                  <a:gd name="connsiteY3" fmla="*/ 700690 h 700690"/>
                  <a:gd name="connsiteX4" fmla="*/ 0 w 1082259"/>
                  <a:gd name="connsiteY4" fmla="*/ 361718 h 700690"/>
                  <a:gd name="connsiteX0" fmla="*/ 0 w 1082259"/>
                  <a:gd name="connsiteY0" fmla="*/ 354238 h 693210"/>
                  <a:gd name="connsiteX1" fmla="*/ 440909 w 1082259"/>
                  <a:gd name="connsiteY1" fmla="*/ 1813 h 693210"/>
                  <a:gd name="connsiteX2" fmla="*/ 1082259 w 1082259"/>
                  <a:gd name="connsiteY2" fmla="*/ 64560 h 693210"/>
                  <a:gd name="connsiteX3" fmla="*/ 257175 w 1082259"/>
                  <a:gd name="connsiteY3" fmla="*/ 693210 h 693210"/>
                  <a:gd name="connsiteX4" fmla="*/ 0 w 1082259"/>
                  <a:gd name="connsiteY4" fmla="*/ 354238 h 693210"/>
                  <a:gd name="connsiteX0" fmla="*/ 0 w 1082259"/>
                  <a:gd name="connsiteY0" fmla="*/ 353338 h 692310"/>
                  <a:gd name="connsiteX1" fmla="*/ 440909 w 1082259"/>
                  <a:gd name="connsiteY1" fmla="*/ 913 h 692310"/>
                  <a:gd name="connsiteX2" fmla="*/ 1082259 w 1082259"/>
                  <a:gd name="connsiteY2" fmla="*/ 63660 h 692310"/>
                  <a:gd name="connsiteX3" fmla="*/ 257175 w 1082259"/>
                  <a:gd name="connsiteY3" fmla="*/ 692310 h 692310"/>
                  <a:gd name="connsiteX4" fmla="*/ 0 w 1082259"/>
                  <a:gd name="connsiteY4" fmla="*/ 353338 h 692310"/>
                  <a:gd name="connsiteX0" fmla="*/ 0 w 1082259"/>
                  <a:gd name="connsiteY0" fmla="*/ 352509 h 691481"/>
                  <a:gd name="connsiteX1" fmla="*/ 440909 w 1082259"/>
                  <a:gd name="connsiteY1" fmla="*/ 84 h 691481"/>
                  <a:gd name="connsiteX2" fmla="*/ 1082259 w 1082259"/>
                  <a:gd name="connsiteY2" fmla="*/ 62831 h 691481"/>
                  <a:gd name="connsiteX3" fmla="*/ 257175 w 1082259"/>
                  <a:gd name="connsiteY3" fmla="*/ 691481 h 691481"/>
                  <a:gd name="connsiteX4" fmla="*/ 0 w 1082259"/>
                  <a:gd name="connsiteY4" fmla="*/ 352509 h 691481"/>
                  <a:gd name="connsiteX0" fmla="*/ 0 w 1082259"/>
                  <a:gd name="connsiteY0" fmla="*/ 352425 h 691397"/>
                  <a:gd name="connsiteX1" fmla="*/ 440909 w 1082259"/>
                  <a:gd name="connsiteY1" fmla="*/ 0 h 691397"/>
                  <a:gd name="connsiteX2" fmla="*/ 1082259 w 1082259"/>
                  <a:gd name="connsiteY2" fmla="*/ 62747 h 691397"/>
                  <a:gd name="connsiteX3" fmla="*/ 257175 w 1082259"/>
                  <a:gd name="connsiteY3" fmla="*/ 691397 h 691397"/>
                  <a:gd name="connsiteX4" fmla="*/ 0 w 1082259"/>
                  <a:gd name="connsiteY4" fmla="*/ 352425 h 691397"/>
                  <a:gd name="connsiteX0" fmla="*/ 0 w 1082259"/>
                  <a:gd name="connsiteY0" fmla="*/ 352425 h 691397"/>
                  <a:gd name="connsiteX1" fmla="*/ 440909 w 1082259"/>
                  <a:gd name="connsiteY1" fmla="*/ 0 h 691397"/>
                  <a:gd name="connsiteX2" fmla="*/ 1082259 w 1082259"/>
                  <a:gd name="connsiteY2" fmla="*/ 62747 h 691397"/>
                  <a:gd name="connsiteX3" fmla="*/ 257175 w 1082259"/>
                  <a:gd name="connsiteY3" fmla="*/ 691397 h 691397"/>
                  <a:gd name="connsiteX4" fmla="*/ 0 w 1082259"/>
                  <a:gd name="connsiteY4" fmla="*/ 352425 h 691397"/>
                  <a:gd name="connsiteX0" fmla="*/ 0 w 1082259"/>
                  <a:gd name="connsiteY0" fmla="*/ 352425 h 691397"/>
                  <a:gd name="connsiteX1" fmla="*/ 440909 w 1082259"/>
                  <a:gd name="connsiteY1" fmla="*/ 0 h 691397"/>
                  <a:gd name="connsiteX2" fmla="*/ 1082259 w 1082259"/>
                  <a:gd name="connsiteY2" fmla="*/ 53222 h 691397"/>
                  <a:gd name="connsiteX3" fmla="*/ 257175 w 1082259"/>
                  <a:gd name="connsiteY3" fmla="*/ 691397 h 691397"/>
                  <a:gd name="connsiteX4" fmla="*/ 0 w 1082259"/>
                  <a:gd name="connsiteY4" fmla="*/ 352425 h 691397"/>
                  <a:gd name="connsiteX0" fmla="*/ 0 w 1082259"/>
                  <a:gd name="connsiteY0" fmla="*/ 352425 h 691397"/>
                  <a:gd name="connsiteX1" fmla="*/ 440909 w 1082259"/>
                  <a:gd name="connsiteY1" fmla="*/ 0 h 691397"/>
                  <a:gd name="connsiteX2" fmla="*/ 1082259 w 1082259"/>
                  <a:gd name="connsiteY2" fmla="*/ 53222 h 691397"/>
                  <a:gd name="connsiteX3" fmla="*/ 257175 w 1082259"/>
                  <a:gd name="connsiteY3" fmla="*/ 691397 h 691397"/>
                  <a:gd name="connsiteX4" fmla="*/ 0 w 1082259"/>
                  <a:gd name="connsiteY4" fmla="*/ 352425 h 691397"/>
                  <a:gd name="connsiteX0" fmla="*/ 0 w 1082259"/>
                  <a:gd name="connsiteY0" fmla="*/ 346075 h 685047"/>
                  <a:gd name="connsiteX1" fmla="*/ 437734 w 1082259"/>
                  <a:gd name="connsiteY1" fmla="*/ 0 h 685047"/>
                  <a:gd name="connsiteX2" fmla="*/ 1082259 w 1082259"/>
                  <a:gd name="connsiteY2" fmla="*/ 46872 h 685047"/>
                  <a:gd name="connsiteX3" fmla="*/ 257175 w 1082259"/>
                  <a:gd name="connsiteY3" fmla="*/ 685047 h 685047"/>
                  <a:gd name="connsiteX4" fmla="*/ 0 w 1082259"/>
                  <a:gd name="connsiteY4" fmla="*/ 346075 h 685047"/>
                  <a:gd name="connsiteX0" fmla="*/ 0 w 1117184"/>
                  <a:gd name="connsiteY0" fmla="*/ 292100 h 685047"/>
                  <a:gd name="connsiteX1" fmla="*/ 472659 w 1117184"/>
                  <a:gd name="connsiteY1" fmla="*/ 0 h 685047"/>
                  <a:gd name="connsiteX2" fmla="*/ 1117184 w 1117184"/>
                  <a:gd name="connsiteY2" fmla="*/ 46872 h 685047"/>
                  <a:gd name="connsiteX3" fmla="*/ 292100 w 1117184"/>
                  <a:gd name="connsiteY3" fmla="*/ 685047 h 685047"/>
                  <a:gd name="connsiteX4" fmla="*/ 0 w 1117184"/>
                  <a:gd name="connsiteY4" fmla="*/ 292100 h 685047"/>
                  <a:gd name="connsiteX0" fmla="*/ 0 w 1117184"/>
                  <a:gd name="connsiteY0" fmla="*/ 292100 h 685047"/>
                  <a:gd name="connsiteX1" fmla="*/ 472659 w 1117184"/>
                  <a:gd name="connsiteY1" fmla="*/ 0 h 685047"/>
                  <a:gd name="connsiteX2" fmla="*/ 1117184 w 1117184"/>
                  <a:gd name="connsiteY2" fmla="*/ 46872 h 685047"/>
                  <a:gd name="connsiteX3" fmla="*/ 292100 w 1117184"/>
                  <a:gd name="connsiteY3" fmla="*/ 685047 h 685047"/>
                  <a:gd name="connsiteX4" fmla="*/ 0 w 1117184"/>
                  <a:gd name="connsiteY4" fmla="*/ 292100 h 685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7184" h="685047">
                    <a:moveTo>
                      <a:pt x="0" y="292100"/>
                    </a:moveTo>
                    <a:cubicBezTo>
                      <a:pt x="280320" y="193675"/>
                      <a:pt x="325689" y="117475"/>
                      <a:pt x="472659" y="0"/>
                    </a:cubicBezTo>
                    <a:cubicBezTo>
                      <a:pt x="607370" y="19102"/>
                      <a:pt x="729834" y="-13958"/>
                      <a:pt x="1117184" y="46872"/>
                    </a:cubicBezTo>
                    <a:cubicBezTo>
                      <a:pt x="865439" y="231022"/>
                      <a:pt x="791495" y="462797"/>
                      <a:pt x="292100" y="685047"/>
                    </a:cubicBezTo>
                    <a:lnTo>
                      <a:pt x="0" y="29210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A1D03A0A-31D4-48DC-8B53-D1B0DB12929A}"/>
                  </a:ext>
                </a:extLst>
              </p:cNvPr>
              <p:cNvSpPr/>
              <p:nvPr/>
            </p:nvSpPr>
            <p:spPr>
              <a:xfrm rot="13911681">
                <a:off x="9805375" y="2164984"/>
                <a:ext cx="914400" cy="914400"/>
              </a:xfrm>
              <a:prstGeom prst="arc">
                <a:avLst>
                  <a:gd name="adj1" fmla="val 15301149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4">
                <a:extLst>
                  <a:ext uri="{FF2B5EF4-FFF2-40B4-BE49-F238E27FC236}">
                    <a16:creationId xmlns:a16="http://schemas.microsoft.com/office/drawing/2014/main" id="{E5D4867E-89CA-4BEF-A414-579250D36142}"/>
                  </a:ext>
                </a:extLst>
              </p:cNvPr>
              <p:cNvSpPr/>
              <p:nvPr/>
            </p:nvSpPr>
            <p:spPr>
              <a:xfrm rot="15421402" flipH="1" flipV="1">
                <a:off x="3220488" y="2116246"/>
                <a:ext cx="1376407" cy="2265581"/>
              </a:xfrm>
              <a:custGeom>
                <a:avLst/>
                <a:gdLst>
                  <a:gd name="connsiteX0" fmla="*/ 0 w 1704956"/>
                  <a:gd name="connsiteY0" fmla="*/ 407919 h 815837"/>
                  <a:gd name="connsiteX1" fmla="*/ 852478 w 1704956"/>
                  <a:gd name="connsiteY1" fmla="*/ 0 h 815837"/>
                  <a:gd name="connsiteX2" fmla="*/ 1704956 w 1704956"/>
                  <a:gd name="connsiteY2" fmla="*/ 407919 h 815837"/>
                  <a:gd name="connsiteX3" fmla="*/ 852478 w 1704956"/>
                  <a:gd name="connsiteY3" fmla="*/ 815838 h 815837"/>
                  <a:gd name="connsiteX4" fmla="*/ 0 w 1704956"/>
                  <a:gd name="connsiteY4" fmla="*/ 407919 h 815837"/>
                  <a:gd name="connsiteX0" fmla="*/ 324 w 1705280"/>
                  <a:gd name="connsiteY0" fmla="*/ 407919 h 815838"/>
                  <a:gd name="connsiteX1" fmla="*/ 852802 w 1705280"/>
                  <a:gd name="connsiteY1" fmla="*/ 0 h 815838"/>
                  <a:gd name="connsiteX2" fmla="*/ 1705280 w 1705280"/>
                  <a:gd name="connsiteY2" fmla="*/ 407919 h 815838"/>
                  <a:gd name="connsiteX3" fmla="*/ 852802 w 1705280"/>
                  <a:gd name="connsiteY3" fmla="*/ 815838 h 815838"/>
                  <a:gd name="connsiteX4" fmla="*/ 324 w 1705280"/>
                  <a:gd name="connsiteY4" fmla="*/ 407919 h 815838"/>
                  <a:gd name="connsiteX0" fmla="*/ 0 w 1704956"/>
                  <a:gd name="connsiteY0" fmla="*/ 407919 h 815838"/>
                  <a:gd name="connsiteX1" fmla="*/ 852478 w 1704956"/>
                  <a:gd name="connsiteY1" fmla="*/ 0 h 815838"/>
                  <a:gd name="connsiteX2" fmla="*/ 1704956 w 1704956"/>
                  <a:gd name="connsiteY2" fmla="*/ 407919 h 815838"/>
                  <a:gd name="connsiteX3" fmla="*/ 852478 w 1704956"/>
                  <a:gd name="connsiteY3" fmla="*/ 815838 h 815838"/>
                  <a:gd name="connsiteX4" fmla="*/ 0 w 1704956"/>
                  <a:gd name="connsiteY4" fmla="*/ 407919 h 815838"/>
                  <a:gd name="connsiteX0" fmla="*/ 0 w 1704956"/>
                  <a:gd name="connsiteY0" fmla="*/ 407919 h 818785"/>
                  <a:gd name="connsiteX1" fmla="*/ 852478 w 1704956"/>
                  <a:gd name="connsiteY1" fmla="*/ 0 h 818785"/>
                  <a:gd name="connsiteX2" fmla="*/ 1704956 w 1704956"/>
                  <a:gd name="connsiteY2" fmla="*/ 407919 h 818785"/>
                  <a:gd name="connsiteX3" fmla="*/ 852478 w 1704956"/>
                  <a:gd name="connsiteY3" fmla="*/ 815838 h 818785"/>
                  <a:gd name="connsiteX4" fmla="*/ 0 w 1704956"/>
                  <a:gd name="connsiteY4" fmla="*/ 407919 h 818785"/>
                  <a:gd name="connsiteX0" fmla="*/ 0 w 1788498"/>
                  <a:gd name="connsiteY0" fmla="*/ 407919 h 818893"/>
                  <a:gd name="connsiteX1" fmla="*/ 852478 w 1788498"/>
                  <a:gd name="connsiteY1" fmla="*/ 0 h 818893"/>
                  <a:gd name="connsiteX2" fmla="*/ 1704956 w 1788498"/>
                  <a:gd name="connsiteY2" fmla="*/ 407919 h 818893"/>
                  <a:gd name="connsiteX3" fmla="*/ 852478 w 1788498"/>
                  <a:gd name="connsiteY3" fmla="*/ 815838 h 818893"/>
                  <a:gd name="connsiteX4" fmla="*/ 0 w 1788498"/>
                  <a:gd name="connsiteY4" fmla="*/ 407919 h 818893"/>
                  <a:gd name="connsiteX0" fmla="*/ 0 w 1858201"/>
                  <a:gd name="connsiteY0" fmla="*/ 408129 h 816335"/>
                  <a:gd name="connsiteX1" fmla="*/ 852478 w 1858201"/>
                  <a:gd name="connsiteY1" fmla="*/ 210 h 816335"/>
                  <a:gd name="connsiteX2" fmla="*/ 1813248 w 1858201"/>
                  <a:gd name="connsiteY2" fmla="*/ 452654 h 816335"/>
                  <a:gd name="connsiteX3" fmla="*/ 852478 w 1858201"/>
                  <a:gd name="connsiteY3" fmla="*/ 816048 h 816335"/>
                  <a:gd name="connsiteX4" fmla="*/ 0 w 1858201"/>
                  <a:gd name="connsiteY4" fmla="*/ 408129 h 816335"/>
                  <a:gd name="connsiteX0" fmla="*/ 0 w 1872533"/>
                  <a:gd name="connsiteY0" fmla="*/ 408129 h 816274"/>
                  <a:gd name="connsiteX1" fmla="*/ 852478 w 1872533"/>
                  <a:gd name="connsiteY1" fmla="*/ 210 h 816274"/>
                  <a:gd name="connsiteX2" fmla="*/ 1813248 w 1872533"/>
                  <a:gd name="connsiteY2" fmla="*/ 452654 h 816274"/>
                  <a:gd name="connsiteX3" fmla="*/ 852478 w 1872533"/>
                  <a:gd name="connsiteY3" fmla="*/ 816048 h 816274"/>
                  <a:gd name="connsiteX4" fmla="*/ 0 w 1872533"/>
                  <a:gd name="connsiteY4" fmla="*/ 408129 h 816274"/>
                  <a:gd name="connsiteX0" fmla="*/ 0 w 1887030"/>
                  <a:gd name="connsiteY0" fmla="*/ 408129 h 819976"/>
                  <a:gd name="connsiteX1" fmla="*/ 852478 w 1887030"/>
                  <a:gd name="connsiteY1" fmla="*/ 210 h 819976"/>
                  <a:gd name="connsiteX2" fmla="*/ 1813248 w 1887030"/>
                  <a:gd name="connsiteY2" fmla="*/ 452654 h 819976"/>
                  <a:gd name="connsiteX3" fmla="*/ 852478 w 1887030"/>
                  <a:gd name="connsiteY3" fmla="*/ 816048 h 819976"/>
                  <a:gd name="connsiteX4" fmla="*/ 0 w 1887030"/>
                  <a:gd name="connsiteY4" fmla="*/ 408129 h 819976"/>
                  <a:gd name="connsiteX0" fmla="*/ 0 w 959038"/>
                  <a:gd name="connsiteY0" fmla="*/ 419258 h 838516"/>
                  <a:gd name="connsiteX1" fmla="*/ 852478 w 959038"/>
                  <a:gd name="connsiteY1" fmla="*/ 11339 h 838516"/>
                  <a:gd name="connsiteX2" fmla="*/ 852478 w 959038"/>
                  <a:gd name="connsiteY2" fmla="*/ 827177 h 838516"/>
                  <a:gd name="connsiteX3" fmla="*/ 0 w 959038"/>
                  <a:gd name="connsiteY3" fmla="*/ 419258 h 838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038" h="838516">
                    <a:moveTo>
                      <a:pt x="0" y="419258"/>
                    </a:moveTo>
                    <a:cubicBezTo>
                      <a:pt x="0" y="193971"/>
                      <a:pt x="710398" y="-56648"/>
                      <a:pt x="852478" y="11339"/>
                    </a:cubicBezTo>
                    <a:cubicBezTo>
                      <a:pt x="994558" y="79326"/>
                      <a:pt x="994558" y="759190"/>
                      <a:pt x="852478" y="827177"/>
                    </a:cubicBezTo>
                    <a:cubicBezTo>
                      <a:pt x="710398" y="895164"/>
                      <a:pt x="0" y="644545"/>
                      <a:pt x="0" y="41925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4">
                <a:extLst>
                  <a:ext uri="{FF2B5EF4-FFF2-40B4-BE49-F238E27FC236}">
                    <a16:creationId xmlns:a16="http://schemas.microsoft.com/office/drawing/2014/main" id="{DF53895C-B6CF-4F7C-8A34-5A6C43CE0105}"/>
                  </a:ext>
                </a:extLst>
              </p:cNvPr>
              <p:cNvSpPr/>
              <p:nvPr/>
            </p:nvSpPr>
            <p:spPr>
              <a:xfrm rot="15421402" flipH="1" flipV="1">
                <a:off x="3983544" y="2748207"/>
                <a:ext cx="706134" cy="1162305"/>
              </a:xfrm>
              <a:custGeom>
                <a:avLst/>
                <a:gdLst>
                  <a:gd name="connsiteX0" fmla="*/ 0 w 1704956"/>
                  <a:gd name="connsiteY0" fmla="*/ 407919 h 815837"/>
                  <a:gd name="connsiteX1" fmla="*/ 852478 w 1704956"/>
                  <a:gd name="connsiteY1" fmla="*/ 0 h 815837"/>
                  <a:gd name="connsiteX2" fmla="*/ 1704956 w 1704956"/>
                  <a:gd name="connsiteY2" fmla="*/ 407919 h 815837"/>
                  <a:gd name="connsiteX3" fmla="*/ 852478 w 1704956"/>
                  <a:gd name="connsiteY3" fmla="*/ 815838 h 815837"/>
                  <a:gd name="connsiteX4" fmla="*/ 0 w 1704956"/>
                  <a:gd name="connsiteY4" fmla="*/ 407919 h 815837"/>
                  <a:gd name="connsiteX0" fmla="*/ 324 w 1705280"/>
                  <a:gd name="connsiteY0" fmla="*/ 407919 h 815838"/>
                  <a:gd name="connsiteX1" fmla="*/ 852802 w 1705280"/>
                  <a:gd name="connsiteY1" fmla="*/ 0 h 815838"/>
                  <a:gd name="connsiteX2" fmla="*/ 1705280 w 1705280"/>
                  <a:gd name="connsiteY2" fmla="*/ 407919 h 815838"/>
                  <a:gd name="connsiteX3" fmla="*/ 852802 w 1705280"/>
                  <a:gd name="connsiteY3" fmla="*/ 815838 h 815838"/>
                  <a:gd name="connsiteX4" fmla="*/ 324 w 1705280"/>
                  <a:gd name="connsiteY4" fmla="*/ 407919 h 815838"/>
                  <a:gd name="connsiteX0" fmla="*/ 0 w 1704956"/>
                  <a:gd name="connsiteY0" fmla="*/ 407919 h 815838"/>
                  <a:gd name="connsiteX1" fmla="*/ 852478 w 1704956"/>
                  <a:gd name="connsiteY1" fmla="*/ 0 h 815838"/>
                  <a:gd name="connsiteX2" fmla="*/ 1704956 w 1704956"/>
                  <a:gd name="connsiteY2" fmla="*/ 407919 h 815838"/>
                  <a:gd name="connsiteX3" fmla="*/ 852478 w 1704956"/>
                  <a:gd name="connsiteY3" fmla="*/ 815838 h 815838"/>
                  <a:gd name="connsiteX4" fmla="*/ 0 w 1704956"/>
                  <a:gd name="connsiteY4" fmla="*/ 407919 h 815838"/>
                  <a:gd name="connsiteX0" fmla="*/ 0 w 1704956"/>
                  <a:gd name="connsiteY0" fmla="*/ 407919 h 818785"/>
                  <a:gd name="connsiteX1" fmla="*/ 852478 w 1704956"/>
                  <a:gd name="connsiteY1" fmla="*/ 0 h 818785"/>
                  <a:gd name="connsiteX2" fmla="*/ 1704956 w 1704956"/>
                  <a:gd name="connsiteY2" fmla="*/ 407919 h 818785"/>
                  <a:gd name="connsiteX3" fmla="*/ 852478 w 1704956"/>
                  <a:gd name="connsiteY3" fmla="*/ 815838 h 818785"/>
                  <a:gd name="connsiteX4" fmla="*/ 0 w 1704956"/>
                  <a:gd name="connsiteY4" fmla="*/ 407919 h 818785"/>
                  <a:gd name="connsiteX0" fmla="*/ 0 w 1788498"/>
                  <a:gd name="connsiteY0" fmla="*/ 407919 h 818893"/>
                  <a:gd name="connsiteX1" fmla="*/ 852478 w 1788498"/>
                  <a:gd name="connsiteY1" fmla="*/ 0 h 818893"/>
                  <a:gd name="connsiteX2" fmla="*/ 1704956 w 1788498"/>
                  <a:gd name="connsiteY2" fmla="*/ 407919 h 818893"/>
                  <a:gd name="connsiteX3" fmla="*/ 852478 w 1788498"/>
                  <a:gd name="connsiteY3" fmla="*/ 815838 h 818893"/>
                  <a:gd name="connsiteX4" fmla="*/ 0 w 1788498"/>
                  <a:gd name="connsiteY4" fmla="*/ 407919 h 818893"/>
                  <a:gd name="connsiteX0" fmla="*/ 0 w 1858201"/>
                  <a:gd name="connsiteY0" fmla="*/ 408129 h 816335"/>
                  <a:gd name="connsiteX1" fmla="*/ 852478 w 1858201"/>
                  <a:gd name="connsiteY1" fmla="*/ 210 h 816335"/>
                  <a:gd name="connsiteX2" fmla="*/ 1813248 w 1858201"/>
                  <a:gd name="connsiteY2" fmla="*/ 452654 h 816335"/>
                  <a:gd name="connsiteX3" fmla="*/ 852478 w 1858201"/>
                  <a:gd name="connsiteY3" fmla="*/ 816048 h 816335"/>
                  <a:gd name="connsiteX4" fmla="*/ 0 w 1858201"/>
                  <a:gd name="connsiteY4" fmla="*/ 408129 h 816335"/>
                  <a:gd name="connsiteX0" fmla="*/ 0 w 1872533"/>
                  <a:gd name="connsiteY0" fmla="*/ 408129 h 816274"/>
                  <a:gd name="connsiteX1" fmla="*/ 852478 w 1872533"/>
                  <a:gd name="connsiteY1" fmla="*/ 210 h 816274"/>
                  <a:gd name="connsiteX2" fmla="*/ 1813248 w 1872533"/>
                  <a:gd name="connsiteY2" fmla="*/ 452654 h 816274"/>
                  <a:gd name="connsiteX3" fmla="*/ 852478 w 1872533"/>
                  <a:gd name="connsiteY3" fmla="*/ 816048 h 816274"/>
                  <a:gd name="connsiteX4" fmla="*/ 0 w 1872533"/>
                  <a:gd name="connsiteY4" fmla="*/ 408129 h 816274"/>
                  <a:gd name="connsiteX0" fmla="*/ 0 w 1887030"/>
                  <a:gd name="connsiteY0" fmla="*/ 408129 h 819976"/>
                  <a:gd name="connsiteX1" fmla="*/ 852478 w 1887030"/>
                  <a:gd name="connsiteY1" fmla="*/ 210 h 819976"/>
                  <a:gd name="connsiteX2" fmla="*/ 1813248 w 1887030"/>
                  <a:gd name="connsiteY2" fmla="*/ 452654 h 819976"/>
                  <a:gd name="connsiteX3" fmla="*/ 852478 w 1887030"/>
                  <a:gd name="connsiteY3" fmla="*/ 816048 h 819976"/>
                  <a:gd name="connsiteX4" fmla="*/ 0 w 1887030"/>
                  <a:gd name="connsiteY4" fmla="*/ 408129 h 819976"/>
                  <a:gd name="connsiteX0" fmla="*/ 0 w 959038"/>
                  <a:gd name="connsiteY0" fmla="*/ 419258 h 838516"/>
                  <a:gd name="connsiteX1" fmla="*/ 852478 w 959038"/>
                  <a:gd name="connsiteY1" fmla="*/ 11339 h 838516"/>
                  <a:gd name="connsiteX2" fmla="*/ 852478 w 959038"/>
                  <a:gd name="connsiteY2" fmla="*/ 827177 h 838516"/>
                  <a:gd name="connsiteX3" fmla="*/ 0 w 959038"/>
                  <a:gd name="connsiteY3" fmla="*/ 419258 h 838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038" h="838516">
                    <a:moveTo>
                      <a:pt x="0" y="419258"/>
                    </a:moveTo>
                    <a:cubicBezTo>
                      <a:pt x="0" y="193971"/>
                      <a:pt x="710398" y="-56648"/>
                      <a:pt x="852478" y="11339"/>
                    </a:cubicBezTo>
                    <a:cubicBezTo>
                      <a:pt x="994558" y="79326"/>
                      <a:pt x="994558" y="759190"/>
                      <a:pt x="852478" y="827177"/>
                    </a:cubicBezTo>
                    <a:cubicBezTo>
                      <a:pt x="710398" y="895164"/>
                      <a:pt x="0" y="644545"/>
                      <a:pt x="0" y="41925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32000">
                    <a:schemeClr val="accent1">
                      <a:lumMod val="20000"/>
                      <a:lumOff val="80000"/>
                    </a:schemeClr>
                  </a:gs>
                </a:gsLst>
                <a:lin ang="120000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4">
                <a:extLst>
                  <a:ext uri="{FF2B5EF4-FFF2-40B4-BE49-F238E27FC236}">
                    <a16:creationId xmlns:a16="http://schemas.microsoft.com/office/drawing/2014/main" id="{63DA648C-7895-495A-9CFE-50D20EB0C7DE}"/>
                  </a:ext>
                </a:extLst>
              </p:cNvPr>
              <p:cNvSpPr/>
              <p:nvPr/>
            </p:nvSpPr>
            <p:spPr>
              <a:xfrm rot="13544545" flipV="1">
                <a:off x="5223904" y="4085256"/>
                <a:ext cx="706134" cy="2821469"/>
              </a:xfrm>
              <a:custGeom>
                <a:avLst/>
                <a:gdLst>
                  <a:gd name="connsiteX0" fmla="*/ 0 w 1704956"/>
                  <a:gd name="connsiteY0" fmla="*/ 407919 h 815837"/>
                  <a:gd name="connsiteX1" fmla="*/ 852478 w 1704956"/>
                  <a:gd name="connsiteY1" fmla="*/ 0 h 815837"/>
                  <a:gd name="connsiteX2" fmla="*/ 1704956 w 1704956"/>
                  <a:gd name="connsiteY2" fmla="*/ 407919 h 815837"/>
                  <a:gd name="connsiteX3" fmla="*/ 852478 w 1704956"/>
                  <a:gd name="connsiteY3" fmla="*/ 815838 h 815837"/>
                  <a:gd name="connsiteX4" fmla="*/ 0 w 1704956"/>
                  <a:gd name="connsiteY4" fmla="*/ 407919 h 815837"/>
                  <a:gd name="connsiteX0" fmla="*/ 324 w 1705280"/>
                  <a:gd name="connsiteY0" fmla="*/ 407919 h 815838"/>
                  <a:gd name="connsiteX1" fmla="*/ 852802 w 1705280"/>
                  <a:gd name="connsiteY1" fmla="*/ 0 h 815838"/>
                  <a:gd name="connsiteX2" fmla="*/ 1705280 w 1705280"/>
                  <a:gd name="connsiteY2" fmla="*/ 407919 h 815838"/>
                  <a:gd name="connsiteX3" fmla="*/ 852802 w 1705280"/>
                  <a:gd name="connsiteY3" fmla="*/ 815838 h 815838"/>
                  <a:gd name="connsiteX4" fmla="*/ 324 w 1705280"/>
                  <a:gd name="connsiteY4" fmla="*/ 407919 h 815838"/>
                  <a:gd name="connsiteX0" fmla="*/ 0 w 1704956"/>
                  <a:gd name="connsiteY0" fmla="*/ 407919 h 815838"/>
                  <a:gd name="connsiteX1" fmla="*/ 852478 w 1704956"/>
                  <a:gd name="connsiteY1" fmla="*/ 0 h 815838"/>
                  <a:gd name="connsiteX2" fmla="*/ 1704956 w 1704956"/>
                  <a:gd name="connsiteY2" fmla="*/ 407919 h 815838"/>
                  <a:gd name="connsiteX3" fmla="*/ 852478 w 1704956"/>
                  <a:gd name="connsiteY3" fmla="*/ 815838 h 815838"/>
                  <a:gd name="connsiteX4" fmla="*/ 0 w 1704956"/>
                  <a:gd name="connsiteY4" fmla="*/ 407919 h 815838"/>
                  <a:gd name="connsiteX0" fmla="*/ 0 w 1704956"/>
                  <a:gd name="connsiteY0" fmla="*/ 407919 h 818785"/>
                  <a:gd name="connsiteX1" fmla="*/ 852478 w 1704956"/>
                  <a:gd name="connsiteY1" fmla="*/ 0 h 818785"/>
                  <a:gd name="connsiteX2" fmla="*/ 1704956 w 1704956"/>
                  <a:gd name="connsiteY2" fmla="*/ 407919 h 818785"/>
                  <a:gd name="connsiteX3" fmla="*/ 852478 w 1704956"/>
                  <a:gd name="connsiteY3" fmla="*/ 815838 h 818785"/>
                  <a:gd name="connsiteX4" fmla="*/ 0 w 1704956"/>
                  <a:gd name="connsiteY4" fmla="*/ 407919 h 818785"/>
                  <a:gd name="connsiteX0" fmla="*/ 0 w 1788498"/>
                  <a:gd name="connsiteY0" fmla="*/ 407919 h 818893"/>
                  <a:gd name="connsiteX1" fmla="*/ 852478 w 1788498"/>
                  <a:gd name="connsiteY1" fmla="*/ 0 h 818893"/>
                  <a:gd name="connsiteX2" fmla="*/ 1704956 w 1788498"/>
                  <a:gd name="connsiteY2" fmla="*/ 407919 h 818893"/>
                  <a:gd name="connsiteX3" fmla="*/ 852478 w 1788498"/>
                  <a:gd name="connsiteY3" fmla="*/ 815838 h 818893"/>
                  <a:gd name="connsiteX4" fmla="*/ 0 w 1788498"/>
                  <a:gd name="connsiteY4" fmla="*/ 407919 h 818893"/>
                  <a:gd name="connsiteX0" fmla="*/ 0 w 1858201"/>
                  <a:gd name="connsiteY0" fmla="*/ 408129 h 816335"/>
                  <a:gd name="connsiteX1" fmla="*/ 852478 w 1858201"/>
                  <a:gd name="connsiteY1" fmla="*/ 210 h 816335"/>
                  <a:gd name="connsiteX2" fmla="*/ 1813248 w 1858201"/>
                  <a:gd name="connsiteY2" fmla="*/ 452654 h 816335"/>
                  <a:gd name="connsiteX3" fmla="*/ 852478 w 1858201"/>
                  <a:gd name="connsiteY3" fmla="*/ 816048 h 816335"/>
                  <a:gd name="connsiteX4" fmla="*/ 0 w 1858201"/>
                  <a:gd name="connsiteY4" fmla="*/ 408129 h 816335"/>
                  <a:gd name="connsiteX0" fmla="*/ 0 w 1872533"/>
                  <a:gd name="connsiteY0" fmla="*/ 408129 h 816274"/>
                  <a:gd name="connsiteX1" fmla="*/ 852478 w 1872533"/>
                  <a:gd name="connsiteY1" fmla="*/ 210 h 816274"/>
                  <a:gd name="connsiteX2" fmla="*/ 1813248 w 1872533"/>
                  <a:gd name="connsiteY2" fmla="*/ 452654 h 816274"/>
                  <a:gd name="connsiteX3" fmla="*/ 852478 w 1872533"/>
                  <a:gd name="connsiteY3" fmla="*/ 816048 h 816274"/>
                  <a:gd name="connsiteX4" fmla="*/ 0 w 1872533"/>
                  <a:gd name="connsiteY4" fmla="*/ 408129 h 816274"/>
                  <a:gd name="connsiteX0" fmla="*/ 0 w 1887030"/>
                  <a:gd name="connsiteY0" fmla="*/ 408129 h 819976"/>
                  <a:gd name="connsiteX1" fmla="*/ 852478 w 1887030"/>
                  <a:gd name="connsiteY1" fmla="*/ 210 h 819976"/>
                  <a:gd name="connsiteX2" fmla="*/ 1813248 w 1887030"/>
                  <a:gd name="connsiteY2" fmla="*/ 452654 h 819976"/>
                  <a:gd name="connsiteX3" fmla="*/ 852478 w 1887030"/>
                  <a:gd name="connsiteY3" fmla="*/ 816048 h 819976"/>
                  <a:gd name="connsiteX4" fmla="*/ 0 w 1887030"/>
                  <a:gd name="connsiteY4" fmla="*/ 408129 h 819976"/>
                  <a:gd name="connsiteX0" fmla="*/ 0 w 959038"/>
                  <a:gd name="connsiteY0" fmla="*/ 419258 h 838516"/>
                  <a:gd name="connsiteX1" fmla="*/ 852478 w 959038"/>
                  <a:gd name="connsiteY1" fmla="*/ 11339 h 838516"/>
                  <a:gd name="connsiteX2" fmla="*/ 852478 w 959038"/>
                  <a:gd name="connsiteY2" fmla="*/ 827177 h 838516"/>
                  <a:gd name="connsiteX3" fmla="*/ 0 w 959038"/>
                  <a:gd name="connsiteY3" fmla="*/ 419258 h 838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038" h="838516">
                    <a:moveTo>
                      <a:pt x="0" y="419258"/>
                    </a:moveTo>
                    <a:cubicBezTo>
                      <a:pt x="0" y="193971"/>
                      <a:pt x="710398" y="-56648"/>
                      <a:pt x="852478" y="11339"/>
                    </a:cubicBezTo>
                    <a:cubicBezTo>
                      <a:pt x="994558" y="79326"/>
                      <a:pt x="994558" y="759190"/>
                      <a:pt x="852478" y="827177"/>
                    </a:cubicBezTo>
                    <a:cubicBezTo>
                      <a:pt x="710398" y="895164"/>
                      <a:pt x="0" y="644545"/>
                      <a:pt x="0" y="41925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32000">
                    <a:schemeClr val="accent1">
                      <a:lumMod val="20000"/>
                      <a:lumOff val="80000"/>
                    </a:schemeClr>
                  </a:gs>
                </a:gsLst>
                <a:lin ang="120000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4">
                <a:extLst>
                  <a:ext uri="{FF2B5EF4-FFF2-40B4-BE49-F238E27FC236}">
                    <a16:creationId xmlns:a16="http://schemas.microsoft.com/office/drawing/2014/main" id="{86F9E957-8647-44CE-8952-FB6CEF630C02}"/>
                  </a:ext>
                </a:extLst>
              </p:cNvPr>
              <p:cNvSpPr/>
              <p:nvPr/>
            </p:nvSpPr>
            <p:spPr>
              <a:xfrm rot="4060593" flipV="1">
                <a:off x="5059218" y="1431785"/>
                <a:ext cx="706134" cy="1162305"/>
              </a:xfrm>
              <a:custGeom>
                <a:avLst/>
                <a:gdLst>
                  <a:gd name="connsiteX0" fmla="*/ 0 w 1704956"/>
                  <a:gd name="connsiteY0" fmla="*/ 407919 h 815837"/>
                  <a:gd name="connsiteX1" fmla="*/ 852478 w 1704956"/>
                  <a:gd name="connsiteY1" fmla="*/ 0 h 815837"/>
                  <a:gd name="connsiteX2" fmla="*/ 1704956 w 1704956"/>
                  <a:gd name="connsiteY2" fmla="*/ 407919 h 815837"/>
                  <a:gd name="connsiteX3" fmla="*/ 852478 w 1704956"/>
                  <a:gd name="connsiteY3" fmla="*/ 815838 h 815837"/>
                  <a:gd name="connsiteX4" fmla="*/ 0 w 1704956"/>
                  <a:gd name="connsiteY4" fmla="*/ 407919 h 815837"/>
                  <a:gd name="connsiteX0" fmla="*/ 324 w 1705280"/>
                  <a:gd name="connsiteY0" fmla="*/ 407919 h 815838"/>
                  <a:gd name="connsiteX1" fmla="*/ 852802 w 1705280"/>
                  <a:gd name="connsiteY1" fmla="*/ 0 h 815838"/>
                  <a:gd name="connsiteX2" fmla="*/ 1705280 w 1705280"/>
                  <a:gd name="connsiteY2" fmla="*/ 407919 h 815838"/>
                  <a:gd name="connsiteX3" fmla="*/ 852802 w 1705280"/>
                  <a:gd name="connsiteY3" fmla="*/ 815838 h 815838"/>
                  <a:gd name="connsiteX4" fmla="*/ 324 w 1705280"/>
                  <a:gd name="connsiteY4" fmla="*/ 407919 h 815838"/>
                  <a:gd name="connsiteX0" fmla="*/ 0 w 1704956"/>
                  <a:gd name="connsiteY0" fmla="*/ 407919 h 815838"/>
                  <a:gd name="connsiteX1" fmla="*/ 852478 w 1704956"/>
                  <a:gd name="connsiteY1" fmla="*/ 0 h 815838"/>
                  <a:gd name="connsiteX2" fmla="*/ 1704956 w 1704956"/>
                  <a:gd name="connsiteY2" fmla="*/ 407919 h 815838"/>
                  <a:gd name="connsiteX3" fmla="*/ 852478 w 1704956"/>
                  <a:gd name="connsiteY3" fmla="*/ 815838 h 815838"/>
                  <a:gd name="connsiteX4" fmla="*/ 0 w 1704956"/>
                  <a:gd name="connsiteY4" fmla="*/ 407919 h 815838"/>
                  <a:gd name="connsiteX0" fmla="*/ 0 w 1704956"/>
                  <a:gd name="connsiteY0" fmla="*/ 407919 h 818785"/>
                  <a:gd name="connsiteX1" fmla="*/ 852478 w 1704956"/>
                  <a:gd name="connsiteY1" fmla="*/ 0 h 818785"/>
                  <a:gd name="connsiteX2" fmla="*/ 1704956 w 1704956"/>
                  <a:gd name="connsiteY2" fmla="*/ 407919 h 818785"/>
                  <a:gd name="connsiteX3" fmla="*/ 852478 w 1704956"/>
                  <a:gd name="connsiteY3" fmla="*/ 815838 h 818785"/>
                  <a:gd name="connsiteX4" fmla="*/ 0 w 1704956"/>
                  <a:gd name="connsiteY4" fmla="*/ 407919 h 818785"/>
                  <a:gd name="connsiteX0" fmla="*/ 0 w 1788498"/>
                  <a:gd name="connsiteY0" fmla="*/ 407919 h 818893"/>
                  <a:gd name="connsiteX1" fmla="*/ 852478 w 1788498"/>
                  <a:gd name="connsiteY1" fmla="*/ 0 h 818893"/>
                  <a:gd name="connsiteX2" fmla="*/ 1704956 w 1788498"/>
                  <a:gd name="connsiteY2" fmla="*/ 407919 h 818893"/>
                  <a:gd name="connsiteX3" fmla="*/ 852478 w 1788498"/>
                  <a:gd name="connsiteY3" fmla="*/ 815838 h 818893"/>
                  <a:gd name="connsiteX4" fmla="*/ 0 w 1788498"/>
                  <a:gd name="connsiteY4" fmla="*/ 407919 h 818893"/>
                  <a:gd name="connsiteX0" fmla="*/ 0 w 1858201"/>
                  <a:gd name="connsiteY0" fmla="*/ 408129 h 816335"/>
                  <a:gd name="connsiteX1" fmla="*/ 852478 w 1858201"/>
                  <a:gd name="connsiteY1" fmla="*/ 210 h 816335"/>
                  <a:gd name="connsiteX2" fmla="*/ 1813248 w 1858201"/>
                  <a:gd name="connsiteY2" fmla="*/ 452654 h 816335"/>
                  <a:gd name="connsiteX3" fmla="*/ 852478 w 1858201"/>
                  <a:gd name="connsiteY3" fmla="*/ 816048 h 816335"/>
                  <a:gd name="connsiteX4" fmla="*/ 0 w 1858201"/>
                  <a:gd name="connsiteY4" fmla="*/ 408129 h 816335"/>
                  <a:gd name="connsiteX0" fmla="*/ 0 w 1872533"/>
                  <a:gd name="connsiteY0" fmla="*/ 408129 h 816274"/>
                  <a:gd name="connsiteX1" fmla="*/ 852478 w 1872533"/>
                  <a:gd name="connsiteY1" fmla="*/ 210 h 816274"/>
                  <a:gd name="connsiteX2" fmla="*/ 1813248 w 1872533"/>
                  <a:gd name="connsiteY2" fmla="*/ 452654 h 816274"/>
                  <a:gd name="connsiteX3" fmla="*/ 852478 w 1872533"/>
                  <a:gd name="connsiteY3" fmla="*/ 816048 h 816274"/>
                  <a:gd name="connsiteX4" fmla="*/ 0 w 1872533"/>
                  <a:gd name="connsiteY4" fmla="*/ 408129 h 816274"/>
                  <a:gd name="connsiteX0" fmla="*/ 0 w 1887030"/>
                  <a:gd name="connsiteY0" fmla="*/ 408129 h 819976"/>
                  <a:gd name="connsiteX1" fmla="*/ 852478 w 1887030"/>
                  <a:gd name="connsiteY1" fmla="*/ 210 h 819976"/>
                  <a:gd name="connsiteX2" fmla="*/ 1813248 w 1887030"/>
                  <a:gd name="connsiteY2" fmla="*/ 452654 h 819976"/>
                  <a:gd name="connsiteX3" fmla="*/ 852478 w 1887030"/>
                  <a:gd name="connsiteY3" fmla="*/ 816048 h 819976"/>
                  <a:gd name="connsiteX4" fmla="*/ 0 w 1887030"/>
                  <a:gd name="connsiteY4" fmla="*/ 408129 h 819976"/>
                  <a:gd name="connsiteX0" fmla="*/ 0 w 959038"/>
                  <a:gd name="connsiteY0" fmla="*/ 419258 h 838516"/>
                  <a:gd name="connsiteX1" fmla="*/ 852478 w 959038"/>
                  <a:gd name="connsiteY1" fmla="*/ 11339 h 838516"/>
                  <a:gd name="connsiteX2" fmla="*/ 852478 w 959038"/>
                  <a:gd name="connsiteY2" fmla="*/ 827177 h 838516"/>
                  <a:gd name="connsiteX3" fmla="*/ 0 w 959038"/>
                  <a:gd name="connsiteY3" fmla="*/ 419258 h 838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038" h="838516">
                    <a:moveTo>
                      <a:pt x="0" y="419258"/>
                    </a:moveTo>
                    <a:cubicBezTo>
                      <a:pt x="0" y="193971"/>
                      <a:pt x="710398" y="-56648"/>
                      <a:pt x="852478" y="11339"/>
                    </a:cubicBezTo>
                    <a:cubicBezTo>
                      <a:pt x="994558" y="79326"/>
                      <a:pt x="994558" y="759190"/>
                      <a:pt x="852478" y="827177"/>
                    </a:cubicBezTo>
                    <a:cubicBezTo>
                      <a:pt x="710398" y="895164"/>
                      <a:pt x="0" y="644545"/>
                      <a:pt x="0" y="419258"/>
                    </a:cubicBezTo>
                    <a:close/>
                  </a:path>
                </a:pathLst>
              </a:cu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32000">
                    <a:schemeClr val="accent1">
                      <a:lumMod val="20000"/>
                      <a:lumOff val="80000"/>
                    </a:schemeClr>
                  </a:gs>
                </a:gsLst>
                <a:lin ang="4800000" scaled="0"/>
              </a:gradFill>
              <a:ln>
                <a:noFill/>
              </a:ln>
              <a:effectLst>
                <a:softEdge rad="63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B71D36C-9FB2-4331-8665-5D4C14FD6CE0}"/>
                </a:ext>
              </a:extLst>
            </p:cNvPr>
            <p:cNvSpPr txBox="1"/>
            <p:nvPr/>
          </p:nvSpPr>
          <p:spPr>
            <a:xfrm>
              <a:off x="7690264" y="2032171"/>
              <a:ext cx="4496003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A</a:t>
              </a:r>
              <a:r>
                <a:rPr kumimoji="0" lang="en-US" sz="7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irplane</a:t>
              </a:r>
              <a:endParaRPr lang="en-US" sz="7200" dirty="0"/>
            </a:p>
          </p:txBody>
        </p:sp>
      </p:grpSp>
      <p:pic>
        <p:nvPicPr>
          <p:cNvPr id="68" name="ttsMP3.com_VoiceText_2025-1-6_20-4-22">
            <a:hlinkClick r:id="" action="ppaction://media"/>
            <a:extLst>
              <a:ext uri="{FF2B5EF4-FFF2-40B4-BE49-F238E27FC236}">
                <a16:creationId xmlns:a16="http://schemas.microsoft.com/office/drawing/2014/main" id="{2330C989-BE8E-4F0C-B025-9D5F705C157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-1981043" y="522369"/>
            <a:ext cx="609600" cy="609600"/>
          </a:xfrm>
          <a:prstGeom prst="rect">
            <a:avLst/>
          </a:prstGeom>
        </p:spPr>
      </p:pic>
      <p:pic>
        <p:nvPicPr>
          <p:cNvPr id="72" name="ttsMP3.com_VoiceText_2025-1-6_20-10-28">
            <a:hlinkClick r:id="" action="ppaction://media"/>
            <a:extLst>
              <a:ext uri="{FF2B5EF4-FFF2-40B4-BE49-F238E27FC236}">
                <a16:creationId xmlns:a16="http://schemas.microsoft.com/office/drawing/2014/main" id="{D3850360-DCA2-437D-B4B9-33B3CDCCE7D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73" name="ttsMP3.com_VoiceText_2025-1-6_20-5-58">
            <a:hlinkClick r:id="" action="ppaction://media"/>
            <a:extLst>
              <a:ext uri="{FF2B5EF4-FFF2-40B4-BE49-F238E27FC236}">
                <a16:creationId xmlns:a16="http://schemas.microsoft.com/office/drawing/2014/main" id="{23F08396-0970-430E-82C5-86984790C63E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659677" y="120196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10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52" fill="hold"/>
                                        <p:tgtEl>
                                          <p:spTgt spid="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480" fill="hold"/>
                                        <p:tgtEl>
                                          <p:spTgt spid="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552" fill="hold"/>
                                        <p:tgtEl>
                                          <p:spTgt spid="7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8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2"/>
                </p:tgtEl>
              </p:cMediaNode>
            </p:audio>
            <p:audio>
              <p:cMediaNode vol="80000" showWhenStopped="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97</Words>
  <Application>Microsoft Office PowerPoint</Application>
  <PresentationFormat>Widescreen</PresentationFormat>
  <Paragraphs>54</Paragraphs>
  <Slides>17</Slides>
  <Notes>6</Notes>
  <HiddenSlides>0</HiddenSlides>
  <MMClips>22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47</cp:revision>
  <dcterms:created xsi:type="dcterms:W3CDTF">2025-01-05T20:50:47Z</dcterms:created>
  <dcterms:modified xsi:type="dcterms:W3CDTF">2025-01-06T19:08:12Z</dcterms:modified>
</cp:coreProperties>
</file>