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1" r:id="rId13"/>
    <p:sldId id="316" r:id="rId14"/>
    <p:sldId id="322" r:id="rId15"/>
    <p:sldId id="337" r:id="rId16"/>
    <p:sldId id="338" r:id="rId17"/>
    <p:sldId id="320" r:id="rId18"/>
    <p:sldId id="33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9B16"/>
    <a:srgbClr val="ABDF25"/>
    <a:srgbClr val="FDEAC8"/>
    <a:srgbClr val="FBD69B"/>
    <a:srgbClr val="975439"/>
    <a:srgbClr val="FFA35D"/>
    <a:srgbClr val="FCDE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F2AB1-4D4C-48FC-8CCF-A387EFE0332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AEC2B-5B8C-42DC-8A12-603A7EC8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57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437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161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8A39-DEB0-4F4B-A984-0B6476B38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779F7-3F79-40FB-B4F7-2ADF966C5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DD151-FBEB-4616-AE42-08A3EA5D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6BD2-F6E2-4BBD-9169-49D0EE55AF5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F7833-B7CB-4F38-9F24-101E6A5D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459E1-6DD0-4322-BC18-38847251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4E55-AA45-47F7-BF2C-D462C49F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4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1C6F-EAB4-4436-A32F-38DB17D4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8D70A-9EED-4C25-AF51-6211C4BFC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637A-16E3-40A1-B0BB-A615584F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6BD2-F6E2-4BBD-9169-49D0EE55AF5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FE29E-597A-438C-9884-D0302209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BE174-3A6E-42C3-B434-884BC8CB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4E55-AA45-47F7-BF2C-D462C49F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2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FB42F6-B166-416A-B25B-705AFD233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F265-1700-4016-A471-5F0598313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C32E8-B76C-441B-A3FB-C5B8DDDD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6BD2-F6E2-4BBD-9169-49D0EE55AF5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9F1FA-5229-4547-A2F6-62ACE857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DFBCD-C0F7-4C0E-B9A1-28A6FDC2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4E55-AA45-47F7-BF2C-D462C49F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21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22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44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68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89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8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38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22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5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2F20-F52B-4AE8-8813-383501D6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EDDF-928D-4D62-A60A-1B70FBF5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38851-777C-4D81-B002-9CFAC47A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6BD2-F6E2-4BBD-9169-49D0EE55AF5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9B09A-DC48-453B-84BB-6778C273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D39B7-C185-402E-823C-F21627C3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4E55-AA45-47F7-BF2C-D462C49F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78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476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133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8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D402-5942-4483-8044-51F0D3631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7977E-5213-4FDF-AED6-44D9FFE11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DB230-80DD-4635-A7AF-52380924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6BD2-F6E2-4BBD-9169-49D0EE55AF5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702E8-95D3-4A94-9AB8-D95950E8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66412-900F-44B0-A204-61D9B16C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4E55-AA45-47F7-BF2C-D462C49F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5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8F5B-2BCF-4028-BA04-6922F814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ACA7B-5831-44E8-B657-5FE354446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B2A10-A000-451F-9144-3DA8BFDF4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A528E-8155-40F7-8AF1-CC99B612D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6BD2-F6E2-4BBD-9169-49D0EE55AF5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9F265-0047-408C-9D02-ED2241EA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C5F60-4CF9-4B5D-9D83-DFA6F8EF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4E55-AA45-47F7-BF2C-D462C49F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0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E6F-2D81-4612-A1E9-2868F589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C628A-AAC8-45E0-BDCD-D7EEAE3BC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9E8C8-41BB-4513-A398-FC3587EE3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AC9EE-FF3A-4B83-A02B-734726276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8CB78-2EA7-4613-8B27-429B099A0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9CE16-CB77-4B7A-820B-62BDFF2F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6BD2-F6E2-4BBD-9169-49D0EE55AF5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29A7F-B44E-4A22-A63F-4C18CF70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6DECC-94FF-4EEB-BBE0-C8ACECDF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4E55-AA45-47F7-BF2C-D462C49F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1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6945-B41A-4D60-9824-1004FDC9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C0F44-FC13-40B4-97F5-B9CAF748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6BD2-F6E2-4BBD-9169-49D0EE55AF5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020A4-FEEC-4A36-933C-92D6E74F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2BDD1-5578-4095-B7ED-054C40B5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4E55-AA45-47F7-BF2C-D462C49F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6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EC6EA-DC2C-4F9A-9DFC-AD346194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6BD2-F6E2-4BBD-9169-49D0EE55AF5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0C0E0-01FD-4D65-B068-5AFE1109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32BEB-DCC1-49CE-B134-00674D67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4E55-AA45-47F7-BF2C-D462C49F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9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97BC-2D6A-4F9E-8B88-FD683B41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2A8E-B478-4F51-8749-308405904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79DF1-25E9-472F-A9B7-E429E2393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39387-ABAB-4928-AEFF-5C346EFD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6BD2-F6E2-4BBD-9169-49D0EE55AF5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A97D1-FF66-4860-9BA7-427C85DE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F7151-7007-43D7-A5F2-F9C881F9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4E55-AA45-47F7-BF2C-D462C49F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34FF-AAC0-4DB0-9E15-05C6B6438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4198B-F40A-4FBC-8374-42AE570CC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4C486-1AB6-4CD8-83AA-1BA776D12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E0796-37A9-46A0-8CB6-69CC6DA26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6BD2-F6E2-4BBD-9169-49D0EE55AF5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FD708-CD85-42EA-843D-BC2E9075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7EECA-C21E-4210-9D07-002ECECF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4E55-AA45-47F7-BF2C-D462C49F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6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68B31-5FB1-4C9D-9582-C040E077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7CAFC-11DE-469D-8CE0-314080944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C0FF5-EB27-4649-A1AD-9F24E8B8F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36BD2-F6E2-4BBD-9169-49D0EE55AF5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E8DCA-EBF8-482A-95E7-268666A5E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F2941-7202-4591-B8AF-24911DD13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14E55-AA45-47F7-BF2C-D462C49F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6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1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8.mp3"/><Relationship Id="rId7" Type="http://schemas.microsoft.com/office/2007/relationships/hdphoto" Target="../media/hdphoto1.wdp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8.mp3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media" Target="../media/media18.mp3"/><Relationship Id="rId7" Type="http://schemas.openxmlformats.org/officeDocument/2006/relationships/image" Target="../media/image1.png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18.mp3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18.mp3"/><Relationship Id="rId7" Type="http://schemas.openxmlformats.org/officeDocument/2006/relationships/image" Target="../media/image1.png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18.mp3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media" Target="../media/media18.mp3"/><Relationship Id="rId7" Type="http://schemas.openxmlformats.org/officeDocument/2006/relationships/image" Target="../media/image1.png"/><Relationship Id="rId2" Type="http://schemas.openxmlformats.org/officeDocument/2006/relationships/audio" Target="../media/media21.mp3"/><Relationship Id="rId1" Type="http://schemas.microsoft.com/office/2007/relationships/media" Target="../media/media21.mp3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18.mp3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media" Target="../media/media18.mp3"/><Relationship Id="rId7" Type="http://schemas.openxmlformats.org/officeDocument/2006/relationships/image" Target="../media/image1.png"/><Relationship Id="rId2" Type="http://schemas.openxmlformats.org/officeDocument/2006/relationships/audio" Target="../media/media22.mp3"/><Relationship Id="rId1" Type="http://schemas.microsoft.com/office/2007/relationships/media" Target="../media/media22.mp3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18.mp3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media" Target="../media/media18.mp3"/><Relationship Id="rId7" Type="http://schemas.openxmlformats.org/officeDocument/2006/relationships/image" Target="../media/image1.png"/><Relationship Id="rId2" Type="http://schemas.openxmlformats.org/officeDocument/2006/relationships/audio" Target="../media/media23.mp3"/><Relationship Id="rId1" Type="http://schemas.microsoft.com/office/2007/relationships/media" Target="../media/media23.mp3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18.mp3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microsoft.com/office/2007/relationships/media" Target="../media/media18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24.mp3"/><Relationship Id="rId1" Type="http://schemas.microsoft.com/office/2007/relationships/media" Target="../media/media24.mp3"/><Relationship Id="rId6" Type="http://schemas.openxmlformats.org/officeDocument/2006/relationships/audio" Target="../media/media25.mp3"/><Relationship Id="rId5" Type="http://schemas.microsoft.com/office/2007/relationships/media" Target="../media/media25.mp3"/><Relationship Id="rId4" Type="http://schemas.openxmlformats.org/officeDocument/2006/relationships/audio" Target="../media/media18.mp3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6.mp3"/><Relationship Id="rId1" Type="http://schemas.microsoft.com/office/2007/relationships/media" Target="../media/media26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6.mp3"/><Relationship Id="rId3" Type="http://schemas.microsoft.com/office/2007/relationships/media" Target="../media/media4.mp3"/><Relationship Id="rId7" Type="http://schemas.microsoft.com/office/2007/relationships/media" Target="../media/media6.mp3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audio" Target="../media/media5.mp3"/><Relationship Id="rId5" Type="http://schemas.microsoft.com/office/2007/relationships/media" Target="../media/media5.mp3"/><Relationship Id="rId10" Type="http://schemas.openxmlformats.org/officeDocument/2006/relationships/image" Target="../media/image1.png"/><Relationship Id="rId4" Type="http://schemas.openxmlformats.org/officeDocument/2006/relationships/audio" Target="../media/media4.mp3"/><Relationship Id="rId9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audio" Target="NULL" TargetMode="External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6" Type="http://schemas.openxmlformats.org/officeDocument/2006/relationships/audio" Target="../media/media11.mp3"/><Relationship Id="rId5" Type="http://schemas.microsoft.com/office/2007/relationships/media" Target="../media/media11.mp3"/><Relationship Id="rId4" Type="http://schemas.microsoft.com/office/2007/relationships/media" Target="../media/media10.mp3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5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6" Type="http://schemas.openxmlformats.org/officeDocument/2006/relationships/audio" Target="../media/media16.mp3"/><Relationship Id="rId5" Type="http://schemas.microsoft.com/office/2007/relationships/media" Target="../media/media16.mp3"/><Relationship Id="rId4" Type="http://schemas.openxmlformats.org/officeDocument/2006/relationships/audio" Target="../media/media15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-112091" y="-150398"/>
            <a:ext cx="8528035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500" dirty="0">
                <a:ln>
                  <a:solidFill>
                    <a:sysClr val="windowText" lastClr="000000"/>
                  </a:solidFill>
                </a:ln>
                <a:solidFill>
                  <a:srgbClr val="FBD69B"/>
                </a:solidFill>
                <a:latin typeface="Arial Black" panose="020B0A04020102020204" pitchFamily="34" charset="0"/>
              </a:rPr>
              <a:t>T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for </a:t>
            </a:r>
            <a:r>
              <a:rPr kumimoji="0" lang="en-US" sz="11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BD69B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iger! 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CF4C1EBC-C12C-470D-BC56-3EB4559B1C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04715" y="267892"/>
            <a:ext cx="609600" cy="609600"/>
          </a:xfrm>
          <a:prstGeom prst="rect">
            <a:avLst/>
          </a:prstGeom>
          <a:ln>
            <a:noFill/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97EB80B-EC06-45BF-90E2-6B33BD6D916A}"/>
              </a:ext>
            </a:extLst>
          </p:cNvPr>
          <p:cNvGrpSpPr/>
          <p:nvPr/>
        </p:nvGrpSpPr>
        <p:grpSpPr>
          <a:xfrm>
            <a:off x="7411514" y="1296293"/>
            <a:ext cx="4271573" cy="5332362"/>
            <a:chOff x="1887014" y="1249255"/>
            <a:chExt cx="4271573" cy="533236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37B9CE-5369-49A0-AA09-7E6E1557DEAD}"/>
                </a:ext>
              </a:extLst>
            </p:cNvPr>
            <p:cNvGrpSpPr/>
            <p:nvPr/>
          </p:nvGrpSpPr>
          <p:grpSpPr>
            <a:xfrm>
              <a:off x="2501941" y="4145791"/>
              <a:ext cx="861062" cy="2283192"/>
              <a:chOff x="2501941" y="4145791"/>
              <a:chExt cx="861062" cy="2283192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E0A4F951-0575-4C49-A411-54F70AA2A922}"/>
                  </a:ext>
                </a:extLst>
              </p:cNvPr>
              <p:cNvGrpSpPr/>
              <p:nvPr/>
            </p:nvGrpSpPr>
            <p:grpSpPr>
              <a:xfrm>
                <a:off x="2501941" y="4145791"/>
                <a:ext cx="861062" cy="2147721"/>
                <a:chOff x="6705053" y="2840094"/>
                <a:chExt cx="861062" cy="2147721"/>
              </a:xfrm>
              <a:solidFill>
                <a:schemeClr val="bg2"/>
              </a:solidFill>
            </p:grpSpPr>
            <p:sp>
              <p:nvSpPr>
                <p:cNvPr id="95" name="Rectangle 100">
                  <a:extLst>
                    <a:ext uri="{FF2B5EF4-FFF2-40B4-BE49-F238E27FC236}">
                      <a16:creationId xmlns:a16="http://schemas.microsoft.com/office/drawing/2014/main" id="{572F5008-5E9A-438C-B64A-F72087AE6D16}"/>
                    </a:ext>
                  </a:extLst>
                </p:cNvPr>
                <p:cNvSpPr/>
                <p:nvPr/>
              </p:nvSpPr>
              <p:spPr>
                <a:xfrm>
                  <a:off x="6825844" y="2840094"/>
                  <a:ext cx="740271" cy="2046592"/>
                </a:xfrm>
                <a:custGeom>
                  <a:avLst/>
                  <a:gdLst>
                    <a:gd name="connsiteX0" fmla="*/ 0 w 204360"/>
                    <a:gd name="connsiteY0" fmla="*/ 0 h 338442"/>
                    <a:gd name="connsiteX1" fmla="*/ 204360 w 204360"/>
                    <a:gd name="connsiteY1" fmla="*/ 0 h 338442"/>
                    <a:gd name="connsiteX2" fmla="*/ 204360 w 204360"/>
                    <a:gd name="connsiteY2" fmla="*/ 338442 h 338442"/>
                    <a:gd name="connsiteX3" fmla="*/ 0 w 204360"/>
                    <a:gd name="connsiteY3" fmla="*/ 338442 h 338442"/>
                    <a:gd name="connsiteX4" fmla="*/ 0 w 204360"/>
                    <a:gd name="connsiteY4" fmla="*/ 0 h 338442"/>
                    <a:gd name="connsiteX0" fmla="*/ 0 w 242460"/>
                    <a:gd name="connsiteY0" fmla="*/ 0 h 2071992"/>
                    <a:gd name="connsiteX1" fmla="*/ 204360 w 242460"/>
                    <a:gd name="connsiteY1" fmla="*/ 0 h 2071992"/>
                    <a:gd name="connsiteX2" fmla="*/ 242460 w 242460"/>
                    <a:gd name="connsiteY2" fmla="*/ 2071992 h 2071992"/>
                    <a:gd name="connsiteX3" fmla="*/ 0 w 242460"/>
                    <a:gd name="connsiteY3" fmla="*/ 338442 h 2071992"/>
                    <a:gd name="connsiteX4" fmla="*/ 0 w 242460"/>
                    <a:gd name="connsiteY4" fmla="*/ 0 h 2071992"/>
                    <a:gd name="connsiteX0" fmla="*/ 352425 w 594885"/>
                    <a:gd name="connsiteY0" fmla="*/ 0 h 2071992"/>
                    <a:gd name="connsiteX1" fmla="*/ 556785 w 594885"/>
                    <a:gd name="connsiteY1" fmla="*/ 0 h 2071992"/>
                    <a:gd name="connsiteX2" fmla="*/ 594885 w 594885"/>
                    <a:gd name="connsiteY2" fmla="*/ 2071992 h 2071992"/>
                    <a:gd name="connsiteX3" fmla="*/ 0 w 594885"/>
                    <a:gd name="connsiteY3" fmla="*/ 1919592 h 2071992"/>
                    <a:gd name="connsiteX4" fmla="*/ 352425 w 594885"/>
                    <a:gd name="connsiteY4" fmla="*/ 0 h 2071992"/>
                    <a:gd name="connsiteX0" fmla="*/ 352425 w 718021"/>
                    <a:gd name="connsiteY0" fmla="*/ 0 h 2071992"/>
                    <a:gd name="connsiteX1" fmla="*/ 556785 w 718021"/>
                    <a:gd name="connsiteY1" fmla="*/ 0 h 2071992"/>
                    <a:gd name="connsiteX2" fmla="*/ 594885 w 718021"/>
                    <a:gd name="connsiteY2" fmla="*/ 2071992 h 2071992"/>
                    <a:gd name="connsiteX3" fmla="*/ 0 w 718021"/>
                    <a:gd name="connsiteY3" fmla="*/ 1919592 h 2071992"/>
                    <a:gd name="connsiteX4" fmla="*/ 352425 w 718021"/>
                    <a:gd name="connsiteY4" fmla="*/ 0 h 2071992"/>
                    <a:gd name="connsiteX0" fmla="*/ 352425 w 770546"/>
                    <a:gd name="connsiteY0" fmla="*/ 0 h 2071992"/>
                    <a:gd name="connsiteX1" fmla="*/ 556785 w 770546"/>
                    <a:gd name="connsiteY1" fmla="*/ 0 h 2071992"/>
                    <a:gd name="connsiteX2" fmla="*/ 594885 w 770546"/>
                    <a:gd name="connsiteY2" fmla="*/ 2071992 h 2071992"/>
                    <a:gd name="connsiteX3" fmla="*/ 0 w 770546"/>
                    <a:gd name="connsiteY3" fmla="*/ 1919592 h 2071992"/>
                    <a:gd name="connsiteX4" fmla="*/ 352425 w 770546"/>
                    <a:gd name="connsiteY4" fmla="*/ 0 h 2071992"/>
                    <a:gd name="connsiteX0" fmla="*/ 352425 w 762606"/>
                    <a:gd name="connsiteY0" fmla="*/ 0 h 2046592"/>
                    <a:gd name="connsiteX1" fmla="*/ 556785 w 762606"/>
                    <a:gd name="connsiteY1" fmla="*/ 0 h 2046592"/>
                    <a:gd name="connsiteX2" fmla="*/ 575835 w 762606"/>
                    <a:gd name="connsiteY2" fmla="*/ 2046592 h 2046592"/>
                    <a:gd name="connsiteX3" fmla="*/ 0 w 762606"/>
                    <a:gd name="connsiteY3" fmla="*/ 1919592 h 2046592"/>
                    <a:gd name="connsiteX4" fmla="*/ 352425 w 762606"/>
                    <a:gd name="connsiteY4" fmla="*/ 0 h 2046592"/>
                    <a:gd name="connsiteX0" fmla="*/ 352425 w 773052"/>
                    <a:gd name="connsiteY0" fmla="*/ 0 h 2046592"/>
                    <a:gd name="connsiteX1" fmla="*/ 556785 w 773052"/>
                    <a:gd name="connsiteY1" fmla="*/ 0 h 2046592"/>
                    <a:gd name="connsiteX2" fmla="*/ 575835 w 773052"/>
                    <a:gd name="connsiteY2" fmla="*/ 2046592 h 2046592"/>
                    <a:gd name="connsiteX3" fmla="*/ 0 w 773052"/>
                    <a:gd name="connsiteY3" fmla="*/ 1919592 h 2046592"/>
                    <a:gd name="connsiteX4" fmla="*/ 352425 w 773052"/>
                    <a:gd name="connsiteY4" fmla="*/ 0 h 2046592"/>
                    <a:gd name="connsiteX0" fmla="*/ 352425 w 740271"/>
                    <a:gd name="connsiteY0" fmla="*/ 0 h 2046592"/>
                    <a:gd name="connsiteX1" fmla="*/ 556785 w 740271"/>
                    <a:gd name="connsiteY1" fmla="*/ 0 h 2046592"/>
                    <a:gd name="connsiteX2" fmla="*/ 575835 w 740271"/>
                    <a:gd name="connsiteY2" fmla="*/ 2046592 h 2046592"/>
                    <a:gd name="connsiteX3" fmla="*/ 0 w 740271"/>
                    <a:gd name="connsiteY3" fmla="*/ 1919592 h 2046592"/>
                    <a:gd name="connsiteX4" fmla="*/ 352425 w 740271"/>
                    <a:gd name="connsiteY4" fmla="*/ 0 h 2046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0271" h="2046592">
                      <a:moveTo>
                        <a:pt x="352425" y="0"/>
                      </a:moveTo>
                      <a:lnTo>
                        <a:pt x="556785" y="0"/>
                      </a:lnTo>
                      <a:cubicBezTo>
                        <a:pt x="820310" y="1443139"/>
                        <a:pt x="775860" y="1940128"/>
                        <a:pt x="575835" y="2046592"/>
                      </a:cubicBezTo>
                      <a:lnTo>
                        <a:pt x="0" y="1919592"/>
                      </a:lnTo>
                      <a:lnTo>
                        <a:pt x="352425" y="0"/>
                      </a:lnTo>
                      <a:close/>
                    </a:path>
                  </a:pathLst>
                </a:custGeom>
                <a:solidFill>
                  <a:srgbClr val="FBD69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15">
                  <a:extLst>
                    <a:ext uri="{FF2B5EF4-FFF2-40B4-BE49-F238E27FC236}">
                      <a16:creationId xmlns:a16="http://schemas.microsoft.com/office/drawing/2014/main" id="{0D04B468-DE89-40FD-B04F-5948184DFE50}"/>
                    </a:ext>
                  </a:extLst>
                </p:cNvPr>
                <p:cNvSpPr/>
                <p:nvPr/>
              </p:nvSpPr>
              <p:spPr>
                <a:xfrm>
                  <a:off x="6705053" y="4338029"/>
                  <a:ext cx="779007" cy="649786"/>
                </a:xfrm>
                <a:custGeom>
                  <a:avLst/>
                  <a:gdLst>
                    <a:gd name="connsiteX0" fmla="*/ 0 w 807490"/>
                    <a:gd name="connsiteY0" fmla="*/ 203200 h 406400"/>
                    <a:gd name="connsiteX1" fmla="*/ 403745 w 807490"/>
                    <a:gd name="connsiteY1" fmla="*/ 0 h 406400"/>
                    <a:gd name="connsiteX2" fmla="*/ 807490 w 807490"/>
                    <a:gd name="connsiteY2" fmla="*/ 203200 h 406400"/>
                    <a:gd name="connsiteX3" fmla="*/ 403745 w 807490"/>
                    <a:gd name="connsiteY3" fmla="*/ 406400 h 406400"/>
                    <a:gd name="connsiteX4" fmla="*/ 0 w 807490"/>
                    <a:gd name="connsiteY4" fmla="*/ 203200 h 406400"/>
                    <a:gd name="connsiteX0" fmla="*/ 0 w 944650"/>
                    <a:gd name="connsiteY0" fmla="*/ 209307 h 478170"/>
                    <a:gd name="connsiteX1" fmla="*/ 403745 w 944650"/>
                    <a:gd name="connsiteY1" fmla="*/ 6107 h 478170"/>
                    <a:gd name="connsiteX2" fmla="*/ 944650 w 944650"/>
                    <a:gd name="connsiteY2" fmla="*/ 422667 h 478170"/>
                    <a:gd name="connsiteX3" fmla="*/ 403745 w 944650"/>
                    <a:gd name="connsiteY3" fmla="*/ 412507 h 478170"/>
                    <a:gd name="connsiteX4" fmla="*/ 0 w 944650"/>
                    <a:gd name="connsiteY4" fmla="*/ 209307 h 478170"/>
                    <a:gd name="connsiteX0" fmla="*/ 0 w 944650"/>
                    <a:gd name="connsiteY0" fmla="*/ 570350 h 599220"/>
                    <a:gd name="connsiteX1" fmla="*/ 403745 w 944650"/>
                    <a:gd name="connsiteY1" fmla="*/ 1390 h 599220"/>
                    <a:gd name="connsiteX2" fmla="*/ 944650 w 944650"/>
                    <a:gd name="connsiteY2" fmla="*/ 417950 h 599220"/>
                    <a:gd name="connsiteX3" fmla="*/ 403745 w 944650"/>
                    <a:gd name="connsiteY3" fmla="*/ 407790 h 599220"/>
                    <a:gd name="connsiteX4" fmla="*/ 0 w 944650"/>
                    <a:gd name="connsiteY4" fmla="*/ 570350 h 599220"/>
                    <a:gd name="connsiteX0" fmla="*/ 0 w 944650"/>
                    <a:gd name="connsiteY0" fmla="*/ 568976 h 597846"/>
                    <a:gd name="connsiteX1" fmla="*/ 403745 w 944650"/>
                    <a:gd name="connsiteY1" fmla="*/ 16 h 597846"/>
                    <a:gd name="connsiteX2" fmla="*/ 944650 w 944650"/>
                    <a:gd name="connsiteY2" fmla="*/ 416576 h 597846"/>
                    <a:gd name="connsiteX3" fmla="*/ 403745 w 944650"/>
                    <a:gd name="connsiteY3" fmla="*/ 406416 h 597846"/>
                    <a:gd name="connsiteX4" fmla="*/ 0 w 944650"/>
                    <a:gd name="connsiteY4" fmla="*/ 568976 h 597846"/>
                    <a:gd name="connsiteX0" fmla="*/ 0 w 944650"/>
                    <a:gd name="connsiteY0" fmla="*/ 568976 h 597846"/>
                    <a:gd name="connsiteX1" fmla="*/ 403745 w 944650"/>
                    <a:gd name="connsiteY1" fmla="*/ 16 h 597846"/>
                    <a:gd name="connsiteX2" fmla="*/ 944650 w 944650"/>
                    <a:gd name="connsiteY2" fmla="*/ 416576 h 597846"/>
                    <a:gd name="connsiteX3" fmla="*/ 403745 w 944650"/>
                    <a:gd name="connsiteY3" fmla="*/ 406416 h 597846"/>
                    <a:gd name="connsiteX4" fmla="*/ 0 w 944650"/>
                    <a:gd name="connsiteY4" fmla="*/ 568976 h 597846"/>
                    <a:gd name="connsiteX0" fmla="*/ 56567 w 1001217"/>
                    <a:gd name="connsiteY0" fmla="*/ 568976 h 662007"/>
                    <a:gd name="connsiteX1" fmla="*/ 460312 w 1001217"/>
                    <a:gd name="connsiteY1" fmla="*/ 16 h 662007"/>
                    <a:gd name="connsiteX2" fmla="*/ 1001217 w 1001217"/>
                    <a:gd name="connsiteY2" fmla="*/ 416576 h 662007"/>
                    <a:gd name="connsiteX3" fmla="*/ 460312 w 1001217"/>
                    <a:gd name="connsiteY3" fmla="*/ 406416 h 662007"/>
                    <a:gd name="connsiteX4" fmla="*/ 56567 w 1001217"/>
                    <a:gd name="connsiteY4" fmla="*/ 568976 h 662007"/>
                    <a:gd name="connsiteX0" fmla="*/ 56567 w 1001217"/>
                    <a:gd name="connsiteY0" fmla="*/ 568976 h 588889"/>
                    <a:gd name="connsiteX1" fmla="*/ 460312 w 1001217"/>
                    <a:gd name="connsiteY1" fmla="*/ 16 h 588889"/>
                    <a:gd name="connsiteX2" fmla="*/ 1001217 w 1001217"/>
                    <a:gd name="connsiteY2" fmla="*/ 416576 h 588889"/>
                    <a:gd name="connsiteX3" fmla="*/ 56567 w 1001217"/>
                    <a:gd name="connsiteY3" fmla="*/ 568976 h 588889"/>
                    <a:gd name="connsiteX0" fmla="*/ 56567 w 1001217"/>
                    <a:gd name="connsiteY0" fmla="*/ 568976 h 657246"/>
                    <a:gd name="connsiteX1" fmla="*/ 460312 w 1001217"/>
                    <a:gd name="connsiteY1" fmla="*/ 16 h 657246"/>
                    <a:gd name="connsiteX2" fmla="*/ 1001217 w 1001217"/>
                    <a:gd name="connsiteY2" fmla="*/ 416576 h 657246"/>
                    <a:gd name="connsiteX3" fmla="*/ 56567 w 1001217"/>
                    <a:gd name="connsiteY3" fmla="*/ 568976 h 657246"/>
                    <a:gd name="connsiteX0" fmla="*/ 56567 w 1001217"/>
                    <a:gd name="connsiteY0" fmla="*/ 568976 h 662977"/>
                    <a:gd name="connsiteX1" fmla="*/ 460312 w 1001217"/>
                    <a:gd name="connsiteY1" fmla="*/ 16 h 662977"/>
                    <a:gd name="connsiteX2" fmla="*/ 1001217 w 1001217"/>
                    <a:gd name="connsiteY2" fmla="*/ 416576 h 662977"/>
                    <a:gd name="connsiteX3" fmla="*/ 56567 w 1001217"/>
                    <a:gd name="connsiteY3" fmla="*/ 568976 h 662977"/>
                    <a:gd name="connsiteX0" fmla="*/ 15514 w 968310"/>
                    <a:gd name="connsiteY0" fmla="*/ 568962 h 767510"/>
                    <a:gd name="connsiteX1" fmla="*/ 419259 w 968310"/>
                    <a:gd name="connsiteY1" fmla="*/ 2 h 767510"/>
                    <a:gd name="connsiteX2" fmla="*/ 968310 w 968310"/>
                    <a:gd name="connsiteY2" fmla="*/ 575312 h 767510"/>
                    <a:gd name="connsiteX3" fmla="*/ 15514 w 968310"/>
                    <a:gd name="connsiteY3" fmla="*/ 568962 h 767510"/>
                    <a:gd name="connsiteX0" fmla="*/ 79236 w 1035542"/>
                    <a:gd name="connsiteY0" fmla="*/ 569044 h 767592"/>
                    <a:gd name="connsiteX1" fmla="*/ 482981 w 1035542"/>
                    <a:gd name="connsiteY1" fmla="*/ 84 h 767592"/>
                    <a:gd name="connsiteX2" fmla="*/ 1032032 w 1035542"/>
                    <a:gd name="connsiteY2" fmla="*/ 575394 h 767592"/>
                    <a:gd name="connsiteX3" fmla="*/ 79236 w 1035542"/>
                    <a:gd name="connsiteY3" fmla="*/ 569044 h 767592"/>
                    <a:gd name="connsiteX0" fmla="*/ 51148 w 1007454"/>
                    <a:gd name="connsiteY0" fmla="*/ 569048 h 772661"/>
                    <a:gd name="connsiteX1" fmla="*/ 454893 w 1007454"/>
                    <a:gd name="connsiteY1" fmla="*/ 88 h 772661"/>
                    <a:gd name="connsiteX2" fmla="*/ 1003944 w 1007454"/>
                    <a:gd name="connsiteY2" fmla="*/ 575398 h 772661"/>
                    <a:gd name="connsiteX3" fmla="*/ 51148 w 1007454"/>
                    <a:gd name="connsiteY3" fmla="*/ 569048 h 772661"/>
                    <a:gd name="connsiteX0" fmla="*/ 51147 w 1007453"/>
                    <a:gd name="connsiteY0" fmla="*/ 569038 h 756415"/>
                    <a:gd name="connsiteX1" fmla="*/ 454892 w 1007453"/>
                    <a:gd name="connsiteY1" fmla="*/ 78 h 756415"/>
                    <a:gd name="connsiteX2" fmla="*/ 1003943 w 1007453"/>
                    <a:gd name="connsiteY2" fmla="*/ 575388 h 756415"/>
                    <a:gd name="connsiteX3" fmla="*/ 51147 w 1007453"/>
                    <a:gd name="connsiteY3" fmla="*/ 569038 h 756415"/>
                    <a:gd name="connsiteX0" fmla="*/ 51147 w 1007453"/>
                    <a:gd name="connsiteY0" fmla="*/ 569038 h 649862"/>
                    <a:gd name="connsiteX1" fmla="*/ 454892 w 1007453"/>
                    <a:gd name="connsiteY1" fmla="*/ 78 h 649862"/>
                    <a:gd name="connsiteX2" fmla="*/ 1003943 w 1007453"/>
                    <a:gd name="connsiteY2" fmla="*/ 575388 h 649862"/>
                    <a:gd name="connsiteX3" fmla="*/ 51147 w 1007453"/>
                    <a:gd name="connsiteY3" fmla="*/ 569038 h 649862"/>
                    <a:gd name="connsiteX0" fmla="*/ 51147 w 1007453"/>
                    <a:gd name="connsiteY0" fmla="*/ 569038 h 649862"/>
                    <a:gd name="connsiteX1" fmla="*/ 454892 w 1007453"/>
                    <a:gd name="connsiteY1" fmla="*/ 78 h 649862"/>
                    <a:gd name="connsiteX2" fmla="*/ 1003943 w 1007453"/>
                    <a:gd name="connsiteY2" fmla="*/ 575388 h 649862"/>
                    <a:gd name="connsiteX3" fmla="*/ 51147 w 1007453"/>
                    <a:gd name="connsiteY3" fmla="*/ 569038 h 649862"/>
                    <a:gd name="connsiteX0" fmla="*/ 63775 w 1025392"/>
                    <a:gd name="connsiteY0" fmla="*/ 569038 h 649862"/>
                    <a:gd name="connsiteX1" fmla="*/ 467520 w 1025392"/>
                    <a:gd name="connsiteY1" fmla="*/ 78 h 649862"/>
                    <a:gd name="connsiteX2" fmla="*/ 1016571 w 1025392"/>
                    <a:gd name="connsiteY2" fmla="*/ 575388 h 649862"/>
                    <a:gd name="connsiteX3" fmla="*/ 63775 w 1025392"/>
                    <a:gd name="connsiteY3" fmla="*/ 569038 h 649862"/>
                    <a:gd name="connsiteX0" fmla="*/ 35272 w 988231"/>
                    <a:gd name="connsiteY0" fmla="*/ 569038 h 649862"/>
                    <a:gd name="connsiteX1" fmla="*/ 439017 w 988231"/>
                    <a:gd name="connsiteY1" fmla="*/ 78 h 649862"/>
                    <a:gd name="connsiteX2" fmla="*/ 988068 w 988231"/>
                    <a:gd name="connsiteY2" fmla="*/ 575388 h 649862"/>
                    <a:gd name="connsiteX3" fmla="*/ 35272 w 988231"/>
                    <a:gd name="connsiteY3" fmla="*/ 569038 h 649862"/>
                    <a:gd name="connsiteX0" fmla="*/ 16338 w 969134"/>
                    <a:gd name="connsiteY0" fmla="*/ 568962 h 649786"/>
                    <a:gd name="connsiteX1" fmla="*/ 420083 w 969134"/>
                    <a:gd name="connsiteY1" fmla="*/ 2 h 649786"/>
                    <a:gd name="connsiteX2" fmla="*/ 969134 w 969134"/>
                    <a:gd name="connsiteY2" fmla="*/ 575312 h 649786"/>
                    <a:gd name="connsiteX3" fmla="*/ 16338 w 969134"/>
                    <a:gd name="connsiteY3" fmla="*/ 568962 h 649786"/>
                    <a:gd name="connsiteX0" fmla="*/ 16338 w 999320"/>
                    <a:gd name="connsiteY0" fmla="*/ 568962 h 649786"/>
                    <a:gd name="connsiteX1" fmla="*/ 420083 w 999320"/>
                    <a:gd name="connsiteY1" fmla="*/ 2 h 649786"/>
                    <a:gd name="connsiteX2" fmla="*/ 969134 w 999320"/>
                    <a:gd name="connsiteY2" fmla="*/ 575312 h 649786"/>
                    <a:gd name="connsiteX3" fmla="*/ 16338 w 999320"/>
                    <a:gd name="connsiteY3" fmla="*/ 568962 h 649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9320" h="649786">
                      <a:moveTo>
                        <a:pt x="16338" y="568962"/>
                      </a:moveTo>
                      <a:cubicBezTo>
                        <a:pt x="-10004" y="517527"/>
                        <a:pt x="-64550" y="-1056"/>
                        <a:pt x="420083" y="2"/>
                      </a:cubicBezTo>
                      <a:cubicBezTo>
                        <a:pt x="904716" y="1060"/>
                        <a:pt x="1075030" y="304338"/>
                        <a:pt x="969134" y="575312"/>
                      </a:cubicBezTo>
                      <a:cubicBezTo>
                        <a:pt x="724480" y="718399"/>
                        <a:pt x="42680" y="620397"/>
                        <a:pt x="16338" y="568962"/>
                      </a:cubicBezTo>
                      <a:close/>
                    </a:path>
                  </a:pathLst>
                </a:custGeom>
                <a:solidFill>
                  <a:srgbClr val="FBD69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A4D3D485-8B52-4793-B5B2-397201304FCF}"/>
                    </a:ext>
                  </a:extLst>
                </p:cNvPr>
                <p:cNvSpPr/>
                <p:nvPr/>
              </p:nvSpPr>
              <p:spPr>
                <a:xfrm rot="8050841" flipH="1">
                  <a:off x="7009542" y="3372007"/>
                  <a:ext cx="323490" cy="515657"/>
                </a:xfrm>
                <a:custGeom>
                  <a:avLst/>
                  <a:gdLst>
                    <a:gd name="connsiteX0" fmla="*/ 323490 w 323490"/>
                    <a:gd name="connsiteY0" fmla="*/ 515657 h 515657"/>
                    <a:gd name="connsiteX1" fmla="*/ 295575 w 323490"/>
                    <a:gd name="connsiteY1" fmla="*/ 388161 h 515657"/>
                    <a:gd name="connsiteX2" fmla="*/ 158177 w 323490"/>
                    <a:gd name="connsiteY2" fmla="*/ 3024 h 515657"/>
                    <a:gd name="connsiteX3" fmla="*/ 12884 w 323490"/>
                    <a:gd name="connsiteY3" fmla="*/ 227932 h 515657"/>
                    <a:gd name="connsiteX4" fmla="*/ 0 w 323490"/>
                    <a:gd name="connsiteY4" fmla="*/ 299284 h 515657"/>
                    <a:gd name="connsiteX5" fmla="*/ 323490 w 323490"/>
                    <a:gd name="connsiteY5" fmla="*/ 515657 h 51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3490" h="515657">
                      <a:moveTo>
                        <a:pt x="323490" y="515657"/>
                      </a:moveTo>
                      <a:lnTo>
                        <a:pt x="295575" y="388161"/>
                      </a:lnTo>
                      <a:cubicBezTo>
                        <a:pt x="262268" y="249501"/>
                        <a:pt x="220216" y="118038"/>
                        <a:pt x="158177" y="3024"/>
                      </a:cubicBezTo>
                      <a:cubicBezTo>
                        <a:pt x="89401" y="-18691"/>
                        <a:pt x="45664" y="78591"/>
                        <a:pt x="12884" y="227932"/>
                      </a:cubicBezTo>
                      <a:lnTo>
                        <a:pt x="0" y="299284"/>
                      </a:lnTo>
                      <a:lnTo>
                        <a:pt x="323490" y="5156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9B2EF13D-8AC3-4235-8B0D-5ADD886CF693}"/>
                    </a:ext>
                  </a:extLst>
                </p:cNvPr>
                <p:cNvSpPr/>
                <p:nvPr/>
              </p:nvSpPr>
              <p:spPr>
                <a:xfrm rot="8050841" flipH="1">
                  <a:off x="6923434" y="3897166"/>
                  <a:ext cx="276259" cy="365521"/>
                </a:xfrm>
                <a:custGeom>
                  <a:avLst/>
                  <a:gdLst>
                    <a:gd name="connsiteX0" fmla="*/ 235566 w 276259"/>
                    <a:gd name="connsiteY0" fmla="*/ 365521 h 365521"/>
                    <a:gd name="connsiteX1" fmla="*/ 252591 w 276259"/>
                    <a:gd name="connsiteY1" fmla="*/ 284868 h 365521"/>
                    <a:gd name="connsiteX2" fmla="*/ 275980 w 276259"/>
                    <a:gd name="connsiteY2" fmla="*/ 17070 h 365521"/>
                    <a:gd name="connsiteX3" fmla="*/ 44404 w 276259"/>
                    <a:gd name="connsiteY3" fmla="*/ 151482 h 365521"/>
                    <a:gd name="connsiteX4" fmla="*/ 0 w 276259"/>
                    <a:gd name="connsiteY4" fmla="*/ 207957 h 365521"/>
                    <a:gd name="connsiteX5" fmla="*/ 235566 w 276259"/>
                    <a:gd name="connsiteY5" fmla="*/ 365521 h 365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6259" h="365521">
                      <a:moveTo>
                        <a:pt x="235566" y="365521"/>
                      </a:moveTo>
                      <a:lnTo>
                        <a:pt x="252591" y="284868"/>
                      </a:lnTo>
                      <a:cubicBezTo>
                        <a:pt x="268813" y="193742"/>
                        <a:pt x="278014" y="104166"/>
                        <a:pt x="275980" y="17070"/>
                      </a:cubicBezTo>
                      <a:cubicBezTo>
                        <a:pt x="224563" y="-33506"/>
                        <a:pt x="141423" y="33309"/>
                        <a:pt x="44404" y="151482"/>
                      </a:cubicBezTo>
                      <a:lnTo>
                        <a:pt x="0" y="207957"/>
                      </a:lnTo>
                      <a:lnTo>
                        <a:pt x="235566" y="36552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AD407CB6-E37B-43B9-90C2-EAE2353A1CEA}"/>
                  </a:ext>
                </a:extLst>
              </p:cNvPr>
              <p:cNvSpPr/>
              <p:nvPr/>
            </p:nvSpPr>
            <p:spPr>
              <a:xfrm flipH="1">
                <a:off x="2541363" y="5965310"/>
                <a:ext cx="163843" cy="417973"/>
              </a:xfrm>
              <a:prstGeom prst="arc">
                <a:avLst>
                  <a:gd name="adj1" fmla="val 16200000"/>
                  <a:gd name="adj2" fmla="val 2436514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Arc 92">
                <a:extLst>
                  <a:ext uri="{FF2B5EF4-FFF2-40B4-BE49-F238E27FC236}">
                    <a16:creationId xmlns:a16="http://schemas.microsoft.com/office/drawing/2014/main" id="{0662AD1D-D92C-4793-9555-FEECE4B83581}"/>
                  </a:ext>
                </a:extLst>
              </p:cNvPr>
              <p:cNvSpPr/>
              <p:nvPr/>
            </p:nvSpPr>
            <p:spPr>
              <a:xfrm flipH="1">
                <a:off x="2796277" y="6011010"/>
                <a:ext cx="168822" cy="417973"/>
              </a:xfrm>
              <a:prstGeom prst="arc">
                <a:avLst>
                  <a:gd name="adj1" fmla="val 16200000"/>
                  <a:gd name="adj2" fmla="val 2436514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AF011F91-9EBA-4EF5-A9B4-A104DB93EC6B}"/>
                  </a:ext>
                </a:extLst>
              </p:cNvPr>
              <p:cNvSpPr/>
              <p:nvPr/>
            </p:nvSpPr>
            <p:spPr>
              <a:xfrm flipH="1">
                <a:off x="3064124" y="6001483"/>
                <a:ext cx="163843" cy="417973"/>
              </a:xfrm>
              <a:prstGeom prst="arc">
                <a:avLst>
                  <a:gd name="adj1" fmla="val 16200000"/>
                  <a:gd name="adj2" fmla="val 2436514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A29CC89-D4DB-425D-A104-09EB92F56574}"/>
                </a:ext>
              </a:extLst>
            </p:cNvPr>
            <p:cNvGrpSpPr/>
            <p:nvPr/>
          </p:nvGrpSpPr>
          <p:grpSpPr>
            <a:xfrm>
              <a:off x="5128204" y="4476176"/>
              <a:ext cx="1030383" cy="1447190"/>
              <a:chOff x="9381299" y="3183027"/>
              <a:chExt cx="1030383" cy="1447190"/>
            </a:xfrm>
            <a:solidFill>
              <a:srgbClr val="FBD69B"/>
            </a:solidFill>
          </p:grpSpPr>
          <p:sp>
            <p:nvSpPr>
              <p:cNvPr id="86" name="Rectangle 116">
                <a:extLst>
                  <a:ext uri="{FF2B5EF4-FFF2-40B4-BE49-F238E27FC236}">
                    <a16:creationId xmlns:a16="http://schemas.microsoft.com/office/drawing/2014/main" id="{5E322B7F-7BA5-4694-AC8A-F0D0D1C23862}"/>
                  </a:ext>
                </a:extLst>
              </p:cNvPr>
              <p:cNvSpPr/>
              <p:nvPr/>
            </p:nvSpPr>
            <p:spPr>
              <a:xfrm>
                <a:off x="9381299" y="3183027"/>
                <a:ext cx="1030383" cy="1447190"/>
              </a:xfrm>
              <a:custGeom>
                <a:avLst/>
                <a:gdLst>
                  <a:gd name="connsiteX0" fmla="*/ 0 w 363404"/>
                  <a:gd name="connsiteY0" fmla="*/ 0 h 121115"/>
                  <a:gd name="connsiteX1" fmla="*/ 363404 w 363404"/>
                  <a:gd name="connsiteY1" fmla="*/ 0 h 121115"/>
                  <a:gd name="connsiteX2" fmla="*/ 363404 w 363404"/>
                  <a:gd name="connsiteY2" fmla="*/ 121115 h 121115"/>
                  <a:gd name="connsiteX3" fmla="*/ 0 w 363404"/>
                  <a:gd name="connsiteY3" fmla="*/ 121115 h 121115"/>
                  <a:gd name="connsiteX4" fmla="*/ 0 w 363404"/>
                  <a:gd name="connsiteY4" fmla="*/ 0 h 121115"/>
                  <a:gd name="connsiteX0" fmla="*/ 0 w 1058729"/>
                  <a:gd name="connsiteY0" fmla="*/ 866775 h 987890"/>
                  <a:gd name="connsiteX1" fmla="*/ 1058729 w 1058729"/>
                  <a:gd name="connsiteY1" fmla="*/ 0 h 987890"/>
                  <a:gd name="connsiteX2" fmla="*/ 363404 w 1058729"/>
                  <a:gd name="connsiteY2" fmla="*/ 987890 h 987890"/>
                  <a:gd name="connsiteX3" fmla="*/ 0 w 1058729"/>
                  <a:gd name="connsiteY3" fmla="*/ 987890 h 987890"/>
                  <a:gd name="connsiteX4" fmla="*/ 0 w 1058729"/>
                  <a:gd name="connsiteY4" fmla="*/ 866775 h 987890"/>
                  <a:gd name="connsiteX0" fmla="*/ 0 w 1089416"/>
                  <a:gd name="connsiteY0" fmla="*/ 1191648 h 1312763"/>
                  <a:gd name="connsiteX1" fmla="*/ 1058729 w 1089416"/>
                  <a:gd name="connsiteY1" fmla="*/ 324873 h 1312763"/>
                  <a:gd name="connsiteX2" fmla="*/ 363404 w 1089416"/>
                  <a:gd name="connsiteY2" fmla="*/ 1312763 h 1312763"/>
                  <a:gd name="connsiteX3" fmla="*/ 0 w 1089416"/>
                  <a:gd name="connsiteY3" fmla="*/ 1312763 h 1312763"/>
                  <a:gd name="connsiteX4" fmla="*/ 0 w 1089416"/>
                  <a:gd name="connsiteY4" fmla="*/ 1191648 h 1312763"/>
                  <a:gd name="connsiteX0" fmla="*/ 0 w 1089416"/>
                  <a:gd name="connsiteY0" fmla="*/ 1191648 h 1312763"/>
                  <a:gd name="connsiteX1" fmla="*/ 1058729 w 1089416"/>
                  <a:gd name="connsiteY1" fmla="*/ 324873 h 1312763"/>
                  <a:gd name="connsiteX2" fmla="*/ 943802 w 1089416"/>
                  <a:gd name="connsiteY2" fmla="*/ 302048 h 1312763"/>
                  <a:gd name="connsiteX3" fmla="*/ 363404 w 1089416"/>
                  <a:gd name="connsiteY3" fmla="*/ 1312763 h 1312763"/>
                  <a:gd name="connsiteX4" fmla="*/ 0 w 1089416"/>
                  <a:gd name="connsiteY4" fmla="*/ 1312763 h 1312763"/>
                  <a:gd name="connsiteX5" fmla="*/ 0 w 1089416"/>
                  <a:gd name="connsiteY5" fmla="*/ 1191648 h 1312763"/>
                  <a:gd name="connsiteX0" fmla="*/ 0 w 1089416"/>
                  <a:gd name="connsiteY0" fmla="*/ 1191648 h 1312763"/>
                  <a:gd name="connsiteX1" fmla="*/ 1058729 w 1089416"/>
                  <a:gd name="connsiteY1" fmla="*/ 324873 h 1312763"/>
                  <a:gd name="connsiteX2" fmla="*/ 919990 w 1089416"/>
                  <a:gd name="connsiteY2" fmla="*/ 302048 h 1312763"/>
                  <a:gd name="connsiteX3" fmla="*/ 363404 w 1089416"/>
                  <a:gd name="connsiteY3" fmla="*/ 1312763 h 1312763"/>
                  <a:gd name="connsiteX4" fmla="*/ 0 w 1089416"/>
                  <a:gd name="connsiteY4" fmla="*/ 1312763 h 1312763"/>
                  <a:gd name="connsiteX5" fmla="*/ 0 w 1089416"/>
                  <a:gd name="connsiteY5" fmla="*/ 1191648 h 1312763"/>
                  <a:gd name="connsiteX0" fmla="*/ 199 w 1081913"/>
                  <a:gd name="connsiteY0" fmla="*/ 1240481 h 1361596"/>
                  <a:gd name="connsiteX1" fmla="*/ 1058928 w 1081913"/>
                  <a:gd name="connsiteY1" fmla="*/ 373706 h 1361596"/>
                  <a:gd name="connsiteX2" fmla="*/ 920189 w 1081913"/>
                  <a:gd name="connsiteY2" fmla="*/ 350881 h 1361596"/>
                  <a:gd name="connsiteX3" fmla="*/ 363603 w 1081913"/>
                  <a:gd name="connsiteY3" fmla="*/ 1361596 h 1361596"/>
                  <a:gd name="connsiteX4" fmla="*/ 199 w 1081913"/>
                  <a:gd name="connsiteY4" fmla="*/ 1361596 h 1361596"/>
                  <a:gd name="connsiteX5" fmla="*/ 199 w 1081913"/>
                  <a:gd name="connsiteY5" fmla="*/ 1240481 h 1361596"/>
                  <a:gd name="connsiteX0" fmla="*/ 199 w 1081913"/>
                  <a:gd name="connsiteY0" fmla="*/ 1240481 h 1528283"/>
                  <a:gd name="connsiteX1" fmla="*/ 1058928 w 1081913"/>
                  <a:gd name="connsiteY1" fmla="*/ 373706 h 1528283"/>
                  <a:gd name="connsiteX2" fmla="*/ 920189 w 1081913"/>
                  <a:gd name="connsiteY2" fmla="*/ 350881 h 1528283"/>
                  <a:gd name="connsiteX3" fmla="*/ 230253 w 1081913"/>
                  <a:gd name="connsiteY3" fmla="*/ 1528283 h 1528283"/>
                  <a:gd name="connsiteX4" fmla="*/ 199 w 1081913"/>
                  <a:gd name="connsiteY4" fmla="*/ 1361596 h 1528283"/>
                  <a:gd name="connsiteX5" fmla="*/ 199 w 1081913"/>
                  <a:gd name="connsiteY5" fmla="*/ 1240481 h 1528283"/>
                  <a:gd name="connsiteX0" fmla="*/ 199 w 1081913"/>
                  <a:gd name="connsiteY0" fmla="*/ 1240481 h 1528283"/>
                  <a:gd name="connsiteX1" fmla="*/ 1058928 w 1081913"/>
                  <a:gd name="connsiteY1" fmla="*/ 373706 h 1528283"/>
                  <a:gd name="connsiteX2" fmla="*/ 920189 w 1081913"/>
                  <a:gd name="connsiteY2" fmla="*/ 350881 h 1528283"/>
                  <a:gd name="connsiteX3" fmla="*/ 230253 w 1081913"/>
                  <a:gd name="connsiteY3" fmla="*/ 1528283 h 1528283"/>
                  <a:gd name="connsiteX4" fmla="*/ 199 w 1081913"/>
                  <a:gd name="connsiteY4" fmla="*/ 1361596 h 1528283"/>
                  <a:gd name="connsiteX5" fmla="*/ 199 w 1081913"/>
                  <a:gd name="connsiteY5" fmla="*/ 1240481 h 1528283"/>
                  <a:gd name="connsiteX0" fmla="*/ 199 w 1081913"/>
                  <a:gd name="connsiteY0" fmla="*/ 1240481 h 1528283"/>
                  <a:gd name="connsiteX1" fmla="*/ 1058928 w 1081913"/>
                  <a:gd name="connsiteY1" fmla="*/ 373706 h 1528283"/>
                  <a:gd name="connsiteX2" fmla="*/ 920189 w 1081913"/>
                  <a:gd name="connsiteY2" fmla="*/ 350881 h 1528283"/>
                  <a:gd name="connsiteX3" fmla="*/ 230253 w 1081913"/>
                  <a:gd name="connsiteY3" fmla="*/ 1528283 h 1528283"/>
                  <a:gd name="connsiteX4" fmla="*/ 199 w 1081913"/>
                  <a:gd name="connsiteY4" fmla="*/ 1361596 h 1528283"/>
                  <a:gd name="connsiteX5" fmla="*/ 199 w 1081913"/>
                  <a:gd name="connsiteY5" fmla="*/ 1240481 h 1528283"/>
                  <a:gd name="connsiteX0" fmla="*/ 176 w 1124018"/>
                  <a:gd name="connsiteY0" fmla="*/ 1118236 h 1406038"/>
                  <a:gd name="connsiteX1" fmla="*/ 1058905 w 1124018"/>
                  <a:gd name="connsiteY1" fmla="*/ 251461 h 1406038"/>
                  <a:gd name="connsiteX2" fmla="*/ 920166 w 1124018"/>
                  <a:gd name="connsiteY2" fmla="*/ 228636 h 1406038"/>
                  <a:gd name="connsiteX3" fmla="*/ 230230 w 1124018"/>
                  <a:gd name="connsiteY3" fmla="*/ 1406038 h 1406038"/>
                  <a:gd name="connsiteX4" fmla="*/ 176 w 1124018"/>
                  <a:gd name="connsiteY4" fmla="*/ 1239351 h 1406038"/>
                  <a:gd name="connsiteX5" fmla="*/ 176 w 1124018"/>
                  <a:gd name="connsiteY5" fmla="*/ 1118236 h 1406038"/>
                  <a:gd name="connsiteX0" fmla="*/ 628650 w 1161107"/>
                  <a:gd name="connsiteY0" fmla="*/ 513950 h 1646302"/>
                  <a:gd name="connsiteX1" fmla="*/ 1058729 w 1161107"/>
                  <a:gd name="connsiteY1" fmla="*/ 491725 h 1646302"/>
                  <a:gd name="connsiteX2" fmla="*/ 919990 w 1161107"/>
                  <a:gd name="connsiteY2" fmla="*/ 468900 h 1646302"/>
                  <a:gd name="connsiteX3" fmla="*/ 230054 w 1161107"/>
                  <a:gd name="connsiteY3" fmla="*/ 1646302 h 1646302"/>
                  <a:gd name="connsiteX4" fmla="*/ 0 w 1161107"/>
                  <a:gd name="connsiteY4" fmla="*/ 1479615 h 1646302"/>
                  <a:gd name="connsiteX5" fmla="*/ 628650 w 1161107"/>
                  <a:gd name="connsiteY5" fmla="*/ 513950 h 1646302"/>
                  <a:gd name="connsiteX0" fmla="*/ 628650 w 1133479"/>
                  <a:gd name="connsiteY0" fmla="*/ 375023 h 1507375"/>
                  <a:gd name="connsiteX1" fmla="*/ 1058729 w 1133479"/>
                  <a:gd name="connsiteY1" fmla="*/ 352798 h 1507375"/>
                  <a:gd name="connsiteX2" fmla="*/ 919990 w 1133479"/>
                  <a:gd name="connsiteY2" fmla="*/ 329973 h 1507375"/>
                  <a:gd name="connsiteX3" fmla="*/ 230054 w 1133479"/>
                  <a:gd name="connsiteY3" fmla="*/ 1507375 h 1507375"/>
                  <a:gd name="connsiteX4" fmla="*/ 0 w 1133479"/>
                  <a:gd name="connsiteY4" fmla="*/ 1340688 h 1507375"/>
                  <a:gd name="connsiteX5" fmla="*/ 628650 w 1133479"/>
                  <a:gd name="connsiteY5" fmla="*/ 375023 h 1507375"/>
                  <a:gd name="connsiteX0" fmla="*/ 628650 w 1135158"/>
                  <a:gd name="connsiteY0" fmla="*/ 371988 h 1504340"/>
                  <a:gd name="connsiteX1" fmla="*/ 1058729 w 1135158"/>
                  <a:gd name="connsiteY1" fmla="*/ 349763 h 1504340"/>
                  <a:gd name="connsiteX2" fmla="*/ 919990 w 1135158"/>
                  <a:gd name="connsiteY2" fmla="*/ 326938 h 1504340"/>
                  <a:gd name="connsiteX3" fmla="*/ 230054 w 1135158"/>
                  <a:gd name="connsiteY3" fmla="*/ 1504340 h 1504340"/>
                  <a:gd name="connsiteX4" fmla="*/ 0 w 1135158"/>
                  <a:gd name="connsiteY4" fmla="*/ 1337653 h 1504340"/>
                  <a:gd name="connsiteX5" fmla="*/ 628650 w 1135158"/>
                  <a:gd name="connsiteY5" fmla="*/ 371988 h 1504340"/>
                  <a:gd name="connsiteX0" fmla="*/ 628650 w 1135158"/>
                  <a:gd name="connsiteY0" fmla="*/ 371988 h 1504340"/>
                  <a:gd name="connsiteX1" fmla="*/ 1058729 w 1135158"/>
                  <a:gd name="connsiteY1" fmla="*/ 349763 h 1504340"/>
                  <a:gd name="connsiteX2" fmla="*/ 919990 w 1135158"/>
                  <a:gd name="connsiteY2" fmla="*/ 326938 h 1504340"/>
                  <a:gd name="connsiteX3" fmla="*/ 230054 w 1135158"/>
                  <a:gd name="connsiteY3" fmla="*/ 1504340 h 1504340"/>
                  <a:gd name="connsiteX4" fmla="*/ 0 w 1135158"/>
                  <a:gd name="connsiteY4" fmla="*/ 1337653 h 1504340"/>
                  <a:gd name="connsiteX5" fmla="*/ 628650 w 1135158"/>
                  <a:gd name="connsiteY5" fmla="*/ 371988 h 1504340"/>
                  <a:gd name="connsiteX0" fmla="*/ 628650 w 1135158"/>
                  <a:gd name="connsiteY0" fmla="*/ 371988 h 1504340"/>
                  <a:gd name="connsiteX1" fmla="*/ 1058729 w 1135158"/>
                  <a:gd name="connsiteY1" fmla="*/ 349763 h 1504340"/>
                  <a:gd name="connsiteX2" fmla="*/ 919990 w 1135158"/>
                  <a:gd name="connsiteY2" fmla="*/ 326938 h 1504340"/>
                  <a:gd name="connsiteX3" fmla="*/ 230054 w 1135158"/>
                  <a:gd name="connsiteY3" fmla="*/ 1504340 h 1504340"/>
                  <a:gd name="connsiteX4" fmla="*/ 0 w 1135158"/>
                  <a:gd name="connsiteY4" fmla="*/ 1337653 h 1504340"/>
                  <a:gd name="connsiteX5" fmla="*/ 628650 w 1135158"/>
                  <a:gd name="connsiteY5" fmla="*/ 371988 h 1504340"/>
                  <a:gd name="connsiteX0" fmla="*/ 523875 w 1030383"/>
                  <a:gd name="connsiteY0" fmla="*/ 371988 h 1504340"/>
                  <a:gd name="connsiteX1" fmla="*/ 953954 w 1030383"/>
                  <a:gd name="connsiteY1" fmla="*/ 349763 h 1504340"/>
                  <a:gd name="connsiteX2" fmla="*/ 815215 w 1030383"/>
                  <a:gd name="connsiteY2" fmla="*/ 326938 h 1504340"/>
                  <a:gd name="connsiteX3" fmla="*/ 125279 w 1030383"/>
                  <a:gd name="connsiteY3" fmla="*/ 1504340 h 1504340"/>
                  <a:gd name="connsiteX4" fmla="*/ 0 w 1030383"/>
                  <a:gd name="connsiteY4" fmla="*/ 1080478 h 1504340"/>
                  <a:gd name="connsiteX5" fmla="*/ 523875 w 1030383"/>
                  <a:gd name="connsiteY5" fmla="*/ 371988 h 1504340"/>
                  <a:gd name="connsiteX0" fmla="*/ 523875 w 1030383"/>
                  <a:gd name="connsiteY0" fmla="*/ 371988 h 1504340"/>
                  <a:gd name="connsiteX1" fmla="*/ 953954 w 1030383"/>
                  <a:gd name="connsiteY1" fmla="*/ 349763 h 1504340"/>
                  <a:gd name="connsiteX2" fmla="*/ 815215 w 1030383"/>
                  <a:gd name="connsiteY2" fmla="*/ 326938 h 1504340"/>
                  <a:gd name="connsiteX3" fmla="*/ 125279 w 1030383"/>
                  <a:gd name="connsiteY3" fmla="*/ 1504340 h 1504340"/>
                  <a:gd name="connsiteX4" fmla="*/ 0 w 1030383"/>
                  <a:gd name="connsiteY4" fmla="*/ 1080478 h 1504340"/>
                  <a:gd name="connsiteX5" fmla="*/ 523875 w 1030383"/>
                  <a:gd name="connsiteY5" fmla="*/ 371988 h 1504340"/>
                  <a:gd name="connsiteX0" fmla="*/ 523875 w 1030383"/>
                  <a:gd name="connsiteY0" fmla="*/ 371988 h 1504340"/>
                  <a:gd name="connsiteX1" fmla="*/ 953954 w 1030383"/>
                  <a:gd name="connsiteY1" fmla="*/ 349763 h 1504340"/>
                  <a:gd name="connsiteX2" fmla="*/ 815215 w 1030383"/>
                  <a:gd name="connsiteY2" fmla="*/ 326938 h 1504340"/>
                  <a:gd name="connsiteX3" fmla="*/ 125279 w 1030383"/>
                  <a:gd name="connsiteY3" fmla="*/ 1504340 h 1504340"/>
                  <a:gd name="connsiteX4" fmla="*/ 0 w 1030383"/>
                  <a:gd name="connsiteY4" fmla="*/ 1080478 h 1504340"/>
                  <a:gd name="connsiteX5" fmla="*/ 523875 w 1030383"/>
                  <a:gd name="connsiteY5" fmla="*/ 371988 h 1504340"/>
                  <a:gd name="connsiteX0" fmla="*/ 523875 w 1030383"/>
                  <a:gd name="connsiteY0" fmla="*/ 371988 h 1447190"/>
                  <a:gd name="connsiteX1" fmla="*/ 953954 w 1030383"/>
                  <a:gd name="connsiteY1" fmla="*/ 349763 h 1447190"/>
                  <a:gd name="connsiteX2" fmla="*/ 815215 w 1030383"/>
                  <a:gd name="connsiteY2" fmla="*/ 326938 h 1447190"/>
                  <a:gd name="connsiteX3" fmla="*/ 106229 w 1030383"/>
                  <a:gd name="connsiteY3" fmla="*/ 1447190 h 1447190"/>
                  <a:gd name="connsiteX4" fmla="*/ 0 w 1030383"/>
                  <a:gd name="connsiteY4" fmla="*/ 1080478 h 1447190"/>
                  <a:gd name="connsiteX5" fmla="*/ 523875 w 1030383"/>
                  <a:gd name="connsiteY5" fmla="*/ 371988 h 1447190"/>
                  <a:gd name="connsiteX0" fmla="*/ 523875 w 1030383"/>
                  <a:gd name="connsiteY0" fmla="*/ 371988 h 1447190"/>
                  <a:gd name="connsiteX1" fmla="*/ 953954 w 1030383"/>
                  <a:gd name="connsiteY1" fmla="*/ 349763 h 1447190"/>
                  <a:gd name="connsiteX2" fmla="*/ 815215 w 1030383"/>
                  <a:gd name="connsiteY2" fmla="*/ 326938 h 1447190"/>
                  <a:gd name="connsiteX3" fmla="*/ 106229 w 1030383"/>
                  <a:gd name="connsiteY3" fmla="*/ 1447190 h 1447190"/>
                  <a:gd name="connsiteX4" fmla="*/ 0 w 1030383"/>
                  <a:gd name="connsiteY4" fmla="*/ 1080478 h 1447190"/>
                  <a:gd name="connsiteX5" fmla="*/ 523875 w 1030383"/>
                  <a:gd name="connsiteY5" fmla="*/ 371988 h 1447190"/>
                  <a:gd name="connsiteX0" fmla="*/ 523875 w 1030383"/>
                  <a:gd name="connsiteY0" fmla="*/ 371988 h 1447190"/>
                  <a:gd name="connsiteX1" fmla="*/ 953954 w 1030383"/>
                  <a:gd name="connsiteY1" fmla="*/ 349763 h 1447190"/>
                  <a:gd name="connsiteX2" fmla="*/ 815215 w 1030383"/>
                  <a:gd name="connsiteY2" fmla="*/ 326938 h 1447190"/>
                  <a:gd name="connsiteX3" fmla="*/ 106229 w 1030383"/>
                  <a:gd name="connsiteY3" fmla="*/ 1447190 h 1447190"/>
                  <a:gd name="connsiteX4" fmla="*/ 0 w 1030383"/>
                  <a:gd name="connsiteY4" fmla="*/ 1080478 h 1447190"/>
                  <a:gd name="connsiteX5" fmla="*/ 523875 w 1030383"/>
                  <a:gd name="connsiteY5" fmla="*/ 371988 h 1447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0383" h="1447190">
                    <a:moveTo>
                      <a:pt x="523875" y="371988"/>
                    </a:moveTo>
                    <a:cubicBezTo>
                      <a:pt x="505310" y="-259837"/>
                      <a:pt x="1269382" y="38613"/>
                      <a:pt x="953954" y="349763"/>
                    </a:cubicBezTo>
                    <a:cubicBezTo>
                      <a:pt x="887070" y="369142"/>
                      <a:pt x="843999" y="288509"/>
                      <a:pt x="815215" y="326938"/>
                    </a:cubicBezTo>
                    <a:cubicBezTo>
                      <a:pt x="685249" y="528905"/>
                      <a:pt x="1183933" y="1216648"/>
                      <a:pt x="106229" y="1447190"/>
                    </a:cubicBezTo>
                    <a:lnTo>
                      <a:pt x="0" y="1080478"/>
                    </a:lnTo>
                    <a:cubicBezTo>
                      <a:pt x="728662" y="1011002"/>
                      <a:pt x="519112" y="627201"/>
                      <a:pt x="523875" y="37198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76A9B09-37A6-4F8A-9513-C1A0DC97F238}"/>
                  </a:ext>
                </a:extLst>
              </p:cNvPr>
              <p:cNvSpPr/>
              <p:nvPr/>
            </p:nvSpPr>
            <p:spPr>
              <a:xfrm>
                <a:off x="9915525" y="3523088"/>
                <a:ext cx="261938" cy="34500"/>
              </a:xfrm>
              <a:custGeom>
                <a:avLst/>
                <a:gdLst>
                  <a:gd name="connsiteX0" fmla="*/ 0 w 261938"/>
                  <a:gd name="connsiteY0" fmla="*/ 0 h 9525"/>
                  <a:gd name="connsiteX1" fmla="*/ 261938 w 261938"/>
                  <a:gd name="connsiteY1" fmla="*/ 9525 h 9525"/>
                  <a:gd name="connsiteX2" fmla="*/ 261938 w 261938"/>
                  <a:gd name="connsiteY2" fmla="*/ 9525 h 9525"/>
                  <a:gd name="connsiteX0" fmla="*/ 0 w 10000"/>
                  <a:gd name="connsiteY0" fmla="*/ 15744 h 25744"/>
                  <a:gd name="connsiteX1" fmla="*/ 10000 w 10000"/>
                  <a:gd name="connsiteY1" fmla="*/ 25744 h 25744"/>
                  <a:gd name="connsiteX2" fmla="*/ 10000 w 10000"/>
                  <a:gd name="connsiteY2" fmla="*/ 25744 h 25744"/>
                  <a:gd name="connsiteX0" fmla="*/ 0 w 10000"/>
                  <a:gd name="connsiteY0" fmla="*/ 26221 h 36221"/>
                  <a:gd name="connsiteX1" fmla="*/ 10000 w 10000"/>
                  <a:gd name="connsiteY1" fmla="*/ 36221 h 36221"/>
                  <a:gd name="connsiteX2" fmla="*/ 10000 w 10000"/>
                  <a:gd name="connsiteY2" fmla="*/ 36221 h 36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36221">
                    <a:moveTo>
                      <a:pt x="0" y="26221"/>
                    </a:moveTo>
                    <a:cubicBezTo>
                      <a:pt x="3606" y="-12946"/>
                      <a:pt x="7122" y="-7113"/>
                      <a:pt x="10000" y="36221"/>
                    </a:cubicBezTo>
                    <a:lnTo>
                      <a:pt x="10000" y="36221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0664C83F-34D8-4926-BC2A-A29FBC89227B}"/>
                  </a:ext>
                </a:extLst>
              </p:cNvPr>
              <p:cNvSpPr/>
              <p:nvPr/>
            </p:nvSpPr>
            <p:spPr>
              <a:xfrm>
                <a:off x="9932218" y="3738006"/>
                <a:ext cx="250030" cy="37194"/>
              </a:xfrm>
              <a:custGeom>
                <a:avLst/>
                <a:gdLst>
                  <a:gd name="connsiteX0" fmla="*/ 0 w 261938"/>
                  <a:gd name="connsiteY0" fmla="*/ 0 h 9525"/>
                  <a:gd name="connsiteX1" fmla="*/ 261938 w 261938"/>
                  <a:gd name="connsiteY1" fmla="*/ 9525 h 9525"/>
                  <a:gd name="connsiteX2" fmla="*/ 261938 w 261938"/>
                  <a:gd name="connsiteY2" fmla="*/ 9525 h 9525"/>
                  <a:gd name="connsiteX0" fmla="*/ 0 w 8636"/>
                  <a:gd name="connsiteY0" fmla="*/ 20000 h 20000"/>
                  <a:gd name="connsiteX1" fmla="*/ 8636 w 8636"/>
                  <a:gd name="connsiteY1" fmla="*/ 0 h 20000"/>
                  <a:gd name="connsiteX2" fmla="*/ 8636 w 8636"/>
                  <a:gd name="connsiteY2" fmla="*/ 0 h 20000"/>
                  <a:gd name="connsiteX0" fmla="*/ 0 w 11053"/>
                  <a:gd name="connsiteY0" fmla="*/ 10000 h 10000"/>
                  <a:gd name="connsiteX1" fmla="*/ 10000 w 11053"/>
                  <a:gd name="connsiteY1" fmla="*/ 0 h 10000"/>
                  <a:gd name="connsiteX2" fmla="*/ 11053 w 11053"/>
                  <a:gd name="connsiteY2" fmla="*/ 2500 h 10000"/>
                  <a:gd name="connsiteX0" fmla="*/ 0 w 11053"/>
                  <a:gd name="connsiteY0" fmla="*/ 7500 h 7500"/>
                  <a:gd name="connsiteX1" fmla="*/ 11053 w 11053"/>
                  <a:gd name="connsiteY1" fmla="*/ 0 h 7500"/>
                  <a:gd name="connsiteX0" fmla="*/ 0 w 10000"/>
                  <a:gd name="connsiteY0" fmla="*/ 22450 h 22450"/>
                  <a:gd name="connsiteX1" fmla="*/ 10000 w 10000"/>
                  <a:gd name="connsiteY1" fmla="*/ 12450 h 22450"/>
                  <a:gd name="connsiteX0" fmla="*/ 0 w 10000"/>
                  <a:gd name="connsiteY0" fmla="*/ 26034 h 26034"/>
                  <a:gd name="connsiteX1" fmla="*/ 10000 w 10000"/>
                  <a:gd name="connsiteY1" fmla="*/ 16034 h 26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 h="26034">
                    <a:moveTo>
                      <a:pt x="0" y="26034"/>
                    </a:moveTo>
                    <a:cubicBezTo>
                      <a:pt x="2285" y="6033"/>
                      <a:pt x="6572" y="-15634"/>
                      <a:pt x="10000" y="16034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3950572F-DBEC-4A39-AB63-71D207D1979D}"/>
                  </a:ext>
                </a:extLst>
              </p:cNvPr>
              <p:cNvSpPr/>
              <p:nvPr/>
            </p:nvSpPr>
            <p:spPr>
              <a:xfrm>
                <a:off x="9896489" y="4015212"/>
                <a:ext cx="280974" cy="138264"/>
              </a:xfrm>
              <a:custGeom>
                <a:avLst/>
                <a:gdLst>
                  <a:gd name="connsiteX0" fmla="*/ 0 w 261938"/>
                  <a:gd name="connsiteY0" fmla="*/ 0 h 9525"/>
                  <a:gd name="connsiteX1" fmla="*/ 261938 w 261938"/>
                  <a:gd name="connsiteY1" fmla="*/ 9525 h 9525"/>
                  <a:gd name="connsiteX2" fmla="*/ 261938 w 261938"/>
                  <a:gd name="connsiteY2" fmla="*/ 9525 h 9525"/>
                  <a:gd name="connsiteX0" fmla="*/ 0 w 10000"/>
                  <a:gd name="connsiteY0" fmla="*/ 0 h 100000"/>
                  <a:gd name="connsiteX1" fmla="*/ 10000 w 10000"/>
                  <a:gd name="connsiteY1" fmla="*/ 10000 h 100000"/>
                  <a:gd name="connsiteX2" fmla="*/ 9636 w 10000"/>
                  <a:gd name="connsiteY2" fmla="*/ 100000 h 100000"/>
                  <a:gd name="connsiteX0" fmla="*/ 0 w 9636"/>
                  <a:gd name="connsiteY0" fmla="*/ 0 h 100000"/>
                  <a:gd name="connsiteX1" fmla="*/ 9636 w 9636"/>
                  <a:gd name="connsiteY1" fmla="*/ 100000 h 100000"/>
                  <a:gd name="connsiteX0" fmla="*/ 0 w 10000"/>
                  <a:gd name="connsiteY0" fmla="*/ 337 h 10337"/>
                  <a:gd name="connsiteX1" fmla="*/ 10000 w 10000"/>
                  <a:gd name="connsiteY1" fmla="*/ 10337 h 10337"/>
                  <a:gd name="connsiteX0" fmla="*/ 0 w 10000"/>
                  <a:gd name="connsiteY0" fmla="*/ 371 h 10371"/>
                  <a:gd name="connsiteX1" fmla="*/ 10000 w 10000"/>
                  <a:gd name="connsiteY1" fmla="*/ 10371 h 1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 h="10371">
                    <a:moveTo>
                      <a:pt x="0" y="371"/>
                    </a:moveTo>
                    <a:cubicBezTo>
                      <a:pt x="6163" y="-1796"/>
                      <a:pt x="8931" y="6038"/>
                      <a:pt x="10000" y="10371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50B86B28-E003-4771-A9E5-F554DC25D342}"/>
                  </a:ext>
                </a:extLst>
              </p:cNvPr>
              <p:cNvSpPr/>
              <p:nvPr/>
            </p:nvSpPr>
            <p:spPr>
              <a:xfrm>
                <a:off x="9809094" y="4139320"/>
                <a:ext cx="166697" cy="290513"/>
              </a:xfrm>
              <a:custGeom>
                <a:avLst/>
                <a:gdLst>
                  <a:gd name="connsiteX0" fmla="*/ 0 w 261938"/>
                  <a:gd name="connsiteY0" fmla="*/ 0 h 9525"/>
                  <a:gd name="connsiteX1" fmla="*/ 261938 w 261938"/>
                  <a:gd name="connsiteY1" fmla="*/ 9525 h 9525"/>
                  <a:gd name="connsiteX2" fmla="*/ 261938 w 261938"/>
                  <a:gd name="connsiteY2" fmla="*/ 9525 h 9525"/>
                  <a:gd name="connsiteX0" fmla="*/ 0 w 10000"/>
                  <a:gd name="connsiteY0" fmla="*/ 0 h 305001"/>
                  <a:gd name="connsiteX1" fmla="*/ 10000 w 10000"/>
                  <a:gd name="connsiteY1" fmla="*/ 10000 h 305001"/>
                  <a:gd name="connsiteX2" fmla="*/ 6364 w 10000"/>
                  <a:gd name="connsiteY2" fmla="*/ 305001 h 305001"/>
                  <a:gd name="connsiteX0" fmla="*/ 0 w 6364"/>
                  <a:gd name="connsiteY0" fmla="*/ 0 h 305001"/>
                  <a:gd name="connsiteX1" fmla="*/ 6364 w 6364"/>
                  <a:gd name="connsiteY1" fmla="*/ 305001 h 305001"/>
                  <a:gd name="connsiteX0" fmla="*/ 0 w 10000"/>
                  <a:gd name="connsiteY0" fmla="*/ 0 h 10000"/>
                  <a:gd name="connsiteX1" fmla="*/ 10000 w 10000"/>
                  <a:gd name="connsiteY1" fmla="*/ 10000 h 10000"/>
                  <a:gd name="connsiteX0" fmla="*/ 0 w 10000"/>
                  <a:gd name="connsiteY0" fmla="*/ 0 h 10000"/>
                  <a:gd name="connsiteX1" fmla="*/ 10000 w 10000"/>
                  <a:gd name="connsiteY1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cubicBezTo>
                      <a:pt x="8476" y="1366"/>
                      <a:pt x="9524" y="7651"/>
                      <a:pt x="10000" y="1000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7545A9-FF6F-4F54-9AAD-41CEB205FFC0}"/>
                </a:ext>
              </a:extLst>
            </p:cNvPr>
            <p:cNvGrpSpPr/>
            <p:nvPr/>
          </p:nvGrpSpPr>
          <p:grpSpPr>
            <a:xfrm>
              <a:off x="3510199" y="3574206"/>
              <a:ext cx="2001210" cy="2745900"/>
              <a:chOff x="7736744" y="2482370"/>
              <a:chExt cx="2001210" cy="2745900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DFD9255-397F-4EEA-AEAD-A1D9F218581F}"/>
                  </a:ext>
                </a:extLst>
              </p:cNvPr>
              <p:cNvSpPr/>
              <p:nvPr/>
            </p:nvSpPr>
            <p:spPr>
              <a:xfrm rot="565808">
                <a:off x="8906068" y="2908498"/>
                <a:ext cx="402862" cy="696949"/>
              </a:xfrm>
              <a:custGeom>
                <a:avLst/>
                <a:gdLst>
                  <a:gd name="connsiteX0" fmla="*/ 114669 w 402862"/>
                  <a:gd name="connsiteY0" fmla="*/ 0 h 696949"/>
                  <a:gd name="connsiteX1" fmla="*/ 135437 w 402862"/>
                  <a:gd name="connsiteY1" fmla="*/ 19057 h 696949"/>
                  <a:gd name="connsiteX2" fmla="*/ 268341 w 402862"/>
                  <a:gd name="connsiteY2" fmla="*/ 149629 h 696949"/>
                  <a:gd name="connsiteX3" fmla="*/ 402862 w 402862"/>
                  <a:gd name="connsiteY3" fmla="*/ 293938 h 696949"/>
                  <a:gd name="connsiteX4" fmla="*/ 327867 w 402862"/>
                  <a:gd name="connsiteY4" fmla="*/ 406493 h 696949"/>
                  <a:gd name="connsiteX5" fmla="*/ 1030 w 402862"/>
                  <a:gd name="connsiteY5" fmla="*/ 680721 h 696949"/>
                  <a:gd name="connsiteX6" fmla="*/ 78403 w 402862"/>
                  <a:gd name="connsiteY6" fmla="*/ 134069 h 696949"/>
                  <a:gd name="connsiteX7" fmla="*/ 114669 w 402862"/>
                  <a:gd name="connsiteY7" fmla="*/ 0 h 696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2862" h="696949">
                    <a:moveTo>
                      <a:pt x="114669" y="0"/>
                    </a:moveTo>
                    <a:lnTo>
                      <a:pt x="135437" y="19057"/>
                    </a:lnTo>
                    <a:cubicBezTo>
                      <a:pt x="178742" y="60024"/>
                      <a:pt x="223365" y="103636"/>
                      <a:pt x="268341" y="149629"/>
                    </a:cubicBezTo>
                    <a:lnTo>
                      <a:pt x="402862" y="293938"/>
                    </a:lnTo>
                    <a:lnTo>
                      <a:pt x="327867" y="406493"/>
                    </a:lnTo>
                    <a:cubicBezTo>
                      <a:pt x="192934" y="602822"/>
                      <a:pt x="70996" y="746692"/>
                      <a:pt x="1030" y="680721"/>
                    </a:cubicBezTo>
                    <a:cubicBezTo>
                      <a:pt x="-6717" y="506654"/>
                      <a:pt x="30253" y="321720"/>
                      <a:pt x="78403" y="134069"/>
                    </a:cubicBezTo>
                    <a:lnTo>
                      <a:pt x="11466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1E6A03D-BC5B-40B8-AFAA-872F1D8C7BF9}"/>
                  </a:ext>
                </a:extLst>
              </p:cNvPr>
              <p:cNvSpPr/>
              <p:nvPr/>
            </p:nvSpPr>
            <p:spPr>
              <a:xfrm rot="565808">
                <a:off x="9247309" y="3470824"/>
                <a:ext cx="330139" cy="223512"/>
              </a:xfrm>
              <a:custGeom>
                <a:avLst/>
                <a:gdLst>
                  <a:gd name="connsiteX0" fmla="*/ 184714 w 330139"/>
                  <a:gd name="connsiteY0" fmla="*/ 0 h 223512"/>
                  <a:gd name="connsiteX1" fmla="*/ 266180 w 330139"/>
                  <a:gd name="connsiteY1" fmla="*/ 112681 h 223512"/>
                  <a:gd name="connsiteX2" fmla="*/ 330139 w 330139"/>
                  <a:gd name="connsiteY2" fmla="*/ 219479 h 223512"/>
                  <a:gd name="connsiteX3" fmla="*/ 253264 w 330139"/>
                  <a:gd name="connsiteY3" fmla="*/ 223044 h 223512"/>
                  <a:gd name="connsiteX4" fmla="*/ 149 w 330139"/>
                  <a:gd name="connsiteY4" fmla="*/ 135715 h 223512"/>
                  <a:gd name="connsiteX5" fmla="*/ 103487 w 330139"/>
                  <a:gd name="connsiteY5" fmla="*/ 52821 h 223512"/>
                  <a:gd name="connsiteX6" fmla="*/ 184714 w 330139"/>
                  <a:gd name="connsiteY6" fmla="*/ 0 h 22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139" h="223512">
                    <a:moveTo>
                      <a:pt x="184714" y="0"/>
                    </a:moveTo>
                    <a:lnTo>
                      <a:pt x="266180" y="112681"/>
                    </a:lnTo>
                    <a:lnTo>
                      <a:pt x="330139" y="219479"/>
                    </a:lnTo>
                    <a:lnTo>
                      <a:pt x="253264" y="223044"/>
                    </a:lnTo>
                    <a:cubicBezTo>
                      <a:pt x="100416" y="226906"/>
                      <a:pt x="-4499" y="207687"/>
                      <a:pt x="149" y="135715"/>
                    </a:cubicBezTo>
                    <a:cubicBezTo>
                      <a:pt x="32434" y="106472"/>
                      <a:pt x="67024" y="78948"/>
                      <a:pt x="103487" y="52821"/>
                    </a:cubicBezTo>
                    <a:lnTo>
                      <a:pt x="184714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1BDEDA8-DBD4-4F21-8AA1-CDA3626089F2}"/>
                  </a:ext>
                </a:extLst>
              </p:cNvPr>
              <p:cNvSpPr/>
              <p:nvPr/>
            </p:nvSpPr>
            <p:spPr>
              <a:xfrm rot="565808">
                <a:off x="9242510" y="3805960"/>
                <a:ext cx="446703" cy="307374"/>
              </a:xfrm>
              <a:custGeom>
                <a:avLst/>
                <a:gdLst>
                  <a:gd name="connsiteX0" fmla="*/ 330629 w 446703"/>
                  <a:gd name="connsiteY0" fmla="*/ 0 h 307374"/>
                  <a:gd name="connsiteX1" fmla="*/ 402260 w 446703"/>
                  <a:gd name="connsiteY1" fmla="*/ 155574 h 307374"/>
                  <a:gd name="connsiteX2" fmla="*/ 435398 w 446703"/>
                  <a:gd name="connsiteY2" fmla="*/ 251061 h 307374"/>
                  <a:gd name="connsiteX3" fmla="*/ 446703 w 446703"/>
                  <a:gd name="connsiteY3" fmla="*/ 293649 h 307374"/>
                  <a:gd name="connsiteX4" fmla="*/ 419807 w 446703"/>
                  <a:gd name="connsiteY4" fmla="*/ 296450 h 307374"/>
                  <a:gd name="connsiteX5" fmla="*/ 149 w 446703"/>
                  <a:gd name="connsiteY5" fmla="*/ 219576 h 307374"/>
                  <a:gd name="connsiteX6" fmla="*/ 218064 w 446703"/>
                  <a:gd name="connsiteY6" fmla="*/ 62174 h 307374"/>
                  <a:gd name="connsiteX7" fmla="*/ 330629 w 446703"/>
                  <a:gd name="connsiteY7" fmla="*/ 0 h 307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703" h="307374">
                    <a:moveTo>
                      <a:pt x="330629" y="0"/>
                    </a:moveTo>
                    <a:lnTo>
                      <a:pt x="402260" y="155574"/>
                    </a:lnTo>
                    <a:cubicBezTo>
                      <a:pt x="414464" y="187151"/>
                      <a:pt x="425549" y="218991"/>
                      <a:pt x="435398" y="251061"/>
                    </a:cubicBezTo>
                    <a:lnTo>
                      <a:pt x="446703" y="293649"/>
                    </a:lnTo>
                    <a:lnTo>
                      <a:pt x="419807" y="296450"/>
                    </a:lnTo>
                    <a:cubicBezTo>
                      <a:pt x="182532" y="317718"/>
                      <a:pt x="-6049" y="315540"/>
                      <a:pt x="149" y="219576"/>
                    </a:cubicBezTo>
                    <a:cubicBezTo>
                      <a:pt x="64718" y="161090"/>
                      <a:pt x="138509" y="109482"/>
                      <a:pt x="218064" y="62174"/>
                    </a:cubicBezTo>
                    <a:lnTo>
                      <a:pt x="33062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BB4402B8-4798-409D-961C-FA4C529F8AD2}"/>
                  </a:ext>
                </a:extLst>
              </p:cNvPr>
              <p:cNvSpPr/>
              <p:nvPr/>
            </p:nvSpPr>
            <p:spPr>
              <a:xfrm rot="565808">
                <a:off x="7736744" y="2482370"/>
                <a:ext cx="2001210" cy="2745900"/>
              </a:xfrm>
              <a:custGeom>
                <a:avLst/>
                <a:gdLst>
                  <a:gd name="connsiteX0" fmla="*/ 630907 w 2001210"/>
                  <a:gd name="connsiteY0" fmla="*/ 10370 h 2745900"/>
                  <a:gd name="connsiteX1" fmla="*/ 807072 w 2001210"/>
                  <a:gd name="connsiteY1" fmla="*/ 45015 h 2745900"/>
                  <a:gd name="connsiteX2" fmla="*/ 1076729 w 2001210"/>
                  <a:gd name="connsiteY2" fmla="*/ 277926 h 2745900"/>
                  <a:gd name="connsiteX3" fmla="*/ 1180954 w 2001210"/>
                  <a:gd name="connsiteY3" fmla="*/ 373566 h 2745900"/>
                  <a:gd name="connsiteX4" fmla="*/ 1144688 w 2001210"/>
                  <a:gd name="connsiteY4" fmla="*/ 507635 h 2745900"/>
                  <a:gd name="connsiteX5" fmla="*/ 1067315 w 2001210"/>
                  <a:gd name="connsiteY5" fmla="*/ 1054287 h 2745900"/>
                  <a:gd name="connsiteX6" fmla="*/ 1394152 w 2001210"/>
                  <a:gd name="connsiteY6" fmla="*/ 780059 h 2745900"/>
                  <a:gd name="connsiteX7" fmla="*/ 1469147 w 2001210"/>
                  <a:gd name="connsiteY7" fmla="*/ 667504 h 2745900"/>
                  <a:gd name="connsiteX8" fmla="*/ 1469654 w 2001210"/>
                  <a:gd name="connsiteY8" fmla="*/ 668047 h 2745900"/>
                  <a:gd name="connsiteX9" fmla="*/ 1601018 w 2001210"/>
                  <a:gd name="connsiteY9" fmla="*/ 825586 h 2745900"/>
                  <a:gd name="connsiteX10" fmla="*/ 1641469 w 2001210"/>
                  <a:gd name="connsiteY10" fmla="*/ 881539 h 2745900"/>
                  <a:gd name="connsiteX11" fmla="*/ 1560242 w 2001210"/>
                  <a:gd name="connsiteY11" fmla="*/ 934360 h 2745900"/>
                  <a:gd name="connsiteX12" fmla="*/ 1456904 w 2001210"/>
                  <a:gd name="connsiteY12" fmla="*/ 1017254 h 2745900"/>
                  <a:gd name="connsiteX13" fmla="*/ 1710019 w 2001210"/>
                  <a:gd name="connsiteY13" fmla="*/ 1104583 h 2745900"/>
                  <a:gd name="connsiteX14" fmla="*/ 1786894 w 2001210"/>
                  <a:gd name="connsiteY14" fmla="*/ 1101018 h 2745900"/>
                  <a:gd name="connsiteX15" fmla="*/ 1829615 w 2001210"/>
                  <a:gd name="connsiteY15" fmla="*/ 1172352 h 2745900"/>
                  <a:gd name="connsiteX16" fmla="*/ 1843642 w 2001210"/>
                  <a:gd name="connsiteY16" fmla="*/ 1202817 h 2745900"/>
                  <a:gd name="connsiteX17" fmla="*/ 1731077 w 2001210"/>
                  <a:gd name="connsiteY17" fmla="*/ 1264991 h 2745900"/>
                  <a:gd name="connsiteX18" fmla="*/ 1513162 w 2001210"/>
                  <a:gd name="connsiteY18" fmla="*/ 1422393 h 2745900"/>
                  <a:gd name="connsiteX19" fmla="*/ 1932820 w 2001210"/>
                  <a:gd name="connsiteY19" fmla="*/ 1499267 h 2745900"/>
                  <a:gd name="connsiteX20" fmla="*/ 1959716 w 2001210"/>
                  <a:gd name="connsiteY20" fmla="*/ 1496466 h 2745900"/>
                  <a:gd name="connsiteX21" fmla="*/ 1974123 w 2001210"/>
                  <a:gd name="connsiteY21" fmla="*/ 1550742 h 2745900"/>
                  <a:gd name="connsiteX22" fmla="*/ 1663725 w 2001210"/>
                  <a:gd name="connsiteY22" fmla="*/ 2551409 h 2745900"/>
                  <a:gd name="connsiteX23" fmla="*/ 720822 w 2001210"/>
                  <a:gd name="connsiteY23" fmla="*/ 2549897 h 2745900"/>
                  <a:gd name="connsiteX24" fmla="*/ 330 w 2001210"/>
                  <a:gd name="connsiteY24" fmla="*/ 1058475 h 2745900"/>
                  <a:gd name="connsiteX25" fmla="*/ 630907 w 2001210"/>
                  <a:gd name="connsiteY25" fmla="*/ 10370 h 274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001210" h="2745900">
                    <a:moveTo>
                      <a:pt x="630907" y="10370"/>
                    </a:moveTo>
                    <a:cubicBezTo>
                      <a:pt x="694747" y="-9846"/>
                      <a:pt x="755091" y="-1639"/>
                      <a:pt x="807072" y="45015"/>
                    </a:cubicBezTo>
                    <a:cubicBezTo>
                      <a:pt x="859054" y="91669"/>
                      <a:pt x="957619" y="171696"/>
                      <a:pt x="1076729" y="277926"/>
                    </a:cubicBezTo>
                    <a:lnTo>
                      <a:pt x="1180954" y="373566"/>
                    </a:lnTo>
                    <a:lnTo>
                      <a:pt x="1144688" y="507635"/>
                    </a:lnTo>
                    <a:cubicBezTo>
                      <a:pt x="1096538" y="695286"/>
                      <a:pt x="1059568" y="880220"/>
                      <a:pt x="1067315" y="1054287"/>
                    </a:cubicBezTo>
                    <a:cubicBezTo>
                      <a:pt x="1137281" y="1120258"/>
                      <a:pt x="1259219" y="976388"/>
                      <a:pt x="1394152" y="780059"/>
                    </a:cubicBezTo>
                    <a:lnTo>
                      <a:pt x="1469147" y="667504"/>
                    </a:lnTo>
                    <a:lnTo>
                      <a:pt x="1469654" y="668047"/>
                    </a:lnTo>
                    <a:cubicBezTo>
                      <a:pt x="1514373" y="718535"/>
                      <a:pt x="1558484" y="771136"/>
                      <a:pt x="1601018" y="825586"/>
                    </a:cubicBezTo>
                    <a:lnTo>
                      <a:pt x="1641469" y="881539"/>
                    </a:lnTo>
                    <a:lnTo>
                      <a:pt x="1560242" y="934360"/>
                    </a:lnTo>
                    <a:cubicBezTo>
                      <a:pt x="1523779" y="960487"/>
                      <a:pt x="1489189" y="988011"/>
                      <a:pt x="1456904" y="1017254"/>
                    </a:cubicBezTo>
                    <a:cubicBezTo>
                      <a:pt x="1452256" y="1089226"/>
                      <a:pt x="1557171" y="1108445"/>
                      <a:pt x="1710019" y="1104583"/>
                    </a:cubicBezTo>
                    <a:lnTo>
                      <a:pt x="1786894" y="1101018"/>
                    </a:lnTo>
                    <a:lnTo>
                      <a:pt x="1829615" y="1172352"/>
                    </a:lnTo>
                    <a:lnTo>
                      <a:pt x="1843642" y="1202817"/>
                    </a:lnTo>
                    <a:lnTo>
                      <a:pt x="1731077" y="1264991"/>
                    </a:lnTo>
                    <a:cubicBezTo>
                      <a:pt x="1651522" y="1312299"/>
                      <a:pt x="1577731" y="1363907"/>
                      <a:pt x="1513162" y="1422393"/>
                    </a:cubicBezTo>
                    <a:cubicBezTo>
                      <a:pt x="1506964" y="1518357"/>
                      <a:pt x="1695545" y="1520535"/>
                      <a:pt x="1932820" y="1499267"/>
                    </a:cubicBezTo>
                    <a:lnTo>
                      <a:pt x="1959716" y="1496466"/>
                    </a:lnTo>
                    <a:lnTo>
                      <a:pt x="1974123" y="1550742"/>
                    </a:lnTo>
                    <a:cubicBezTo>
                      <a:pt x="2046653" y="1875702"/>
                      <a:pt x="1983370" y="2220325"/>
                      <a:pt x="1663725" y="2551409"/>
                    </a:cubicBezTo>
                    <a:cubicBezTo>
                      <a:pt x="1279551" y="2822929"/>
                      <a:pt x="998055" y="2798719"/>
                      <a:pt x="720822" y="2549897"/>
                    </a:cubicBezTo>
                    <a:cubicBezTo>
                      <a:pt x="443590" y="2301076"/>
                      <a:pt x="-14045" y="1475955"/>
                      <a:pt x="330" y="1058475"/>
                    </a:cubicBezTo>
                    <a:cubicBezTo>
                      <a:pt x="12010" y="719273"/>
                      <a:pt x="354269" y="97971"/>
                      <a:pt x="630907" y="10370"/>
                    </a:cubicBezTo>
                    <a:close/>
                  </a:path>
                </a:pathLst>
              </a:custGeom>
              <a:solidFill>
                <a:srgbClr val="FBD6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Oval 16">
              <a:extLst>
                <a:ext uri="{FF2B5EF4-FFF2-40B4-BE49-F238E27FC236}">
                  <a16:creationId xmlns:a16="http://schemas.microsoft.com/office/drawing/2014/main" id="{CC420946-B0C4-4C45-861D-1C4CE4DF78DE}"/>
                </a:ext>
              </a:extLst>
            </p:cNvPr>
            <p:cNvSpPr/>
            <p:nvPr/>
          </p:nvSpPr>
          <p:spPr>
            <a:xfrm rot="20307658">
              <a:off x="3234844" y="3892083"/>
              <a:ext cx="1550962" cy="2586539"/>
            </a:xfrm>
            <a:custGeom>
              <a:avLst/>
              <a:gdLst>
                <a:gd name="connsiteX0" fmla="*/ 0 w 1613483"/>
                <a:gd name="connsiteY0" fmla="*/ 1013460 h 2026920"/>
                <a:gd name="connsiteX1" fmla="*/ 806742 w 1613483"/>
                <a:gd name="connsiteY1" fmla="*/ 0 h 2026920"/>
                <a:gd name="connsiteX2" fmla="*/ 1613484 w 1613483"/>
                <a:gd name="connsiteY2" fmla="*/ 1013460 h 2026920"/>
                <a:gd name="connsiteX3" fmla="*/ 806742 w 1613483"/>
                <a:gd name="connsiteY3" fmla="*/ 2026920 h 2026920"/>
                <a:gd name="connsiteX4" fmla="*/ 0 w 1613483"/>
                <a:gd name="connsiteY4" fmla="*/ 1013460 h 2026920"/>
                <a:gd name="connsiteX0" fmla="*/ 512 w 1613996"/>
                <a:gd name="connsiteY0" fmla="*/ 1013460 h 2504882"/>
                <a:gd name="connsiteX1" fmla="*/ 807254 w 1613996"/>
                <a:gd name="connsiteY1" fmla="*/ 0 h 2504882"/>
                <a:gd name="connsiteX2" fmla="*/ 1613996 w 1613996"/>
                <a:gd name="connsiteY2" fmla="*/ 1013460 h 2504882"/>
                <a:gd name="connsiteX3" fmla="*/ 721004 w 1613996"/>
                <a:gd name="connsiteY3" fmla="*/ 2504882 h 2504882"/>
                <a:gd name="connsiteX4" fmla="*/ 512 w 1613996"/>
                <a:gd name="connsiteY4" fmla="*/ 1013460 h 2504882"/>
                <a:gd name="connsiteX0" fmla="*/ 65373 w 1692134"/>
                <a:gd name="connsiteY0" fmla="*/ 1013460 h 2586539"/>
                <a:gd name="connsiteX1" fmla="*/ 872115 w 1692134"/>
                <a:gd name="connsiteY1" fmla="*/ 0 h 2586539"/>
                <a:gd name="connsiteX2" fmla="*/ 1678857 w 1692134"/>
                <a:gd name="connsiteY2" fmla="*/ 1013460 h 2586539"/>
                <a:gd name="connsiteX3" fmla="*/ 785865 w 1692134"/>
                <a:gd name="connsiteY3" fmla="*/ 2504882 h 2586539"/>
                <a:gd name="connsiteX4" fmla="*/ 65373 w 1692134"/>
                <a:gd name="connsiteY4" fmla="*/ 1013460 h 258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2134" h="2586539">
                  <a:moveTo>
                    <a:pt x="65373" y="1013460"/>
                  </a:moveTo>
                  <a:cubicBezTo>
                    <a:pt x="79748" y="595980"/>
                    <a:pt x="426564" y="0"/>
                    <a:pt x="872115" y="0"/>
                  </a:cubicBezTo>
                  <a:cubicBezTo>
                    <a:pt x="1317666" y="0"/>
                    <a:pt x="1678857" y="453741"/>
                    <a:pt x="1678857" y="1013460"/>
                  </a:cubicBezTo>
                  <a:cubicBezTo>
                    <a:pt x="1678857" y="1573179"/>
                    <a:pt x="1871895" y="2931759"/>
                    <a:pt x="785865" y="2504882"/>
                  </a:cubicBezTo>
                  <a:cubicBezTo>
                    <a:pt x="-300165" y="2078005"/>
                    <a:pt x="50998" y="1430940"/>
                    <a:pt x="65373" y="1013460"/>
                  </a:cubicBezTo>
                  <a:close/>
                </a:path>
              </a:pathLst>
            </a:custGeom>
            <a:solidFill>
              <a:srgbClr val="FDEA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5586464-FB44-4836-B45D-8D786795F77D}"/>
                </a:ext>
              </a:extLst>
            </p:cNvPr>
            <p:cNvGrpSpPr/>
            <p:nvPr/>
          </p:nvGrpSpPr>
          <p:grpSpPr>
            <a:xfrm flipH="1">
              <a:off x="4483258" y="1249255"/>
              <a:ext cx="1286337" cy="1305144"/>
              <a:chOff x="5902450" y="309045"/>
              <a:chExt cx="1286337" cy="1305144"/>
            </a:xfrm>
          </p:grpSpPr>
          <p:sp>
            <p:nvSpPr>
              <p:cNvPr id="80" name="Oval 10">
                <a:extLst>
                  <a:ext uri="{FF2B5EF4-FFF2-40B4-BE49-F238E27FC236}">
                    <a16:creationId xmlns:a16="http://schemas.microsoft.com/office/drawing/2014/main" id="{D303AE97-6C9F-4CE7-B8E8-9CDEF336E9F6}"/>
                  </a:ext>
                </a:extLst>
              </p:cNvPr>
              <p:cNvSpPr/>
              <p:nvPr/>
            </p:nvSpPr>
            <p:spPr>
              <a:xfrm>
                <a:off x="5902450" y="309045"/>
                <a:ext cx="1286337" cy="1305144"/>
              </a:xfrm>
              <a:custGeom>
                <a:avLst/>
                <a:gdLst>
                  <a:gd name="connsiteX0" fmla="*/ 0 w 1752600"/>
                  <a:gd name="connsiteY0" fmla="*/ 708660 h 1417320"/>
                  <a:gd name="connsiteX1" fmla="*/ 876300 w 1752600"/>
                  <a:gd name="connsiteY1" fmla="*/ 0 h 1417320"/>
                  <a:gd name="connsiteX2" fmla="*/ 1752600 w 1752600"/>
                  <a:gd name="connsiteY2" fmla="*/ 708660 h 1417320"/>
                  <a:gd name="connsiteX3" fmla="*/ 876300 w 1752600"/>
                  <a:gd name="connsiteY3" fmla="*/ 1417320 h 1417320"/>
                  <a:gd name="connsiteX4" fmla="*/ 0 w 1752600"/>
                  <a:gd name="connsiteY4" fmla="*/ 708660 h 1417320"/>
                  <a:gd name="connsiteX0" fmla="*/ 0 w 985837"/>
                  <a:gd name="connsiteY0" fmla="*/ 728359 h 1456718"/>
                  <a:gd name="connsiteX1" fmla="*/ 876300 w 985837"/>
                  <a:gd name="connsiteY1" fmla="*/ 19699 h 1456718"/>
                  <a:gd name="connsiteX2" fmla="*/ 876300 w 985837"/>
                  <a:gd name="connsiteY2" fmla="*/ 1437019 h 1456718"/>
                  <a:gd name="connsiteX3" fmla="*/ 0 w 985837"/>
                  <a:gd name="connsiteY3" fmla="*/ 728359 h 1456718"/>
                  <a:gd name="connsiteX0" fmla="*/ 2777 w 1241057"/>
                  <a:gd name="connsiteY0" fmla="*/ 292974 h 1003884"/>
                  <a:gd name="connsiteX1" fmla="*/ 1199117 w 1241057"/>
                  <a:gd name="connsiteY1" fmla="*/ 33894 h 1003884"/>
                  <a:gd name="connsiteX2" fmla="*/ 879077 w 1241057"/>
                  <a:gd name="connsiteY2" fmla="*/ 1001634 h 1003884"/>
                  <a:gd name="connsiteX3" fmla="*/ 2777 w 1241057"/>
                  <a:gd name="connsiteY3" fmla="*/ 292974 h 1003884"/>
                  <a:gd name="connsiteX0" fmla="*/ 3083 w 1142807"/>
                  <a:gd name="connsiteY0" fmla="*/ 97764 h 1126559"/>
                  <a:gd name="connsiteX1" fmla="*/ 1107983 w 1142807"/>
                  <a:gd name="connsiteY1" fmla="*/ 158724 h 1126559"/>
                  <a:gd name="connsiteX2" fmla="*/ 787943 w 1142807"/>
                  <a:gd name="connsiteY2" fmla="*/ 1126464 h 1126559"/>
                  <a:gd name="connsiteX3" fmla="*/ 3083 w 1142807"/>
                  <a:gd name="connsiteY3" fmla="*/ 97764 h 1126559"/>
                  <a:gd name="connsiteX0" fmla="*/ 89662 w 1229386"/>
                  <a:gd name="connsiteY0" fmla="*/ 274653 h 1303448"/>
                  <a:gd name="connsiteX1" fmla="*/ 1194562 w 1229386"/>
                  <a:gd name="connsiteY1" fmla="*/ 335613 h 1303448"/>
                  <a:gd name="connsiteX2" fmla="*/ 874522 w 1229386"/>
                  <a:gd name="connsiteY2" fmla="*/ 1303353 h 1303448"/>
                  <a:gd name="connsiteX3" fmla="*/ 89662 w 1229386"/>
                  <a:gd name="connsiteY3" fmla="*/ 274653 h 1303448"/>
                  <a:gd name="connsiteX0" fmla="*/ 109443 w 1286337"/>
                  <a:gd name="connsiteY0" fmla="*/ 274653 h 1305144"/>
                  <a:gd name="connsiteX1" fmla="*/ 1214343 w 1286337"/>
                  <a:gd name="connsiteY1" fmla="*/ 335613 h 1305144"/>
                  <a:gd name="connsiteX2" fmla="*/ 894303 w 1286337"/>
                  <a:gd name="connsiteY2" fmla="*/ 1303353 h 1305144"/>
                  <a:gd name="connsiteX3" fmla="*/ 109443 w 1286337"/>
                  <a:gd name="connsiteY3" fmla="*/ 274653 h 130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6337" h="1305144">
                    <a:moveTo>
                      <a:pt x="109443" y="274653"/>
                    </a:moveTo>
                    <a:cubicBezTo>
                      <a:pt x="498063" y="-290497"/>
                      <a:pt x="1083533" y="164163"/>
                      <a:pt x="1214343" y="335613"/>
                    </a:cubicBezTo>
                    <a:cubicBezTo>
                      <a:pt x="1345153" y="507063"/>
                      <a:pt x="1329913" y="1267793"/>
                      <a:pt x="894303" y="1303353"/>
                    </a:cubicBezTo>
                    <a:cubicBezTo>
                      <a:pt x="458693" y="1338913"/>
                      <a:pt x="-279177" y="839803"/>
                      <a:pt x="109443" y="274653"/>
                    </a:cubicBezTo>
                    <a:close/>
                  </a:path>
                </a:pathLst>
              </a:custGeom>
              <a:solidFill>
                <a:srgbClr val="FBD6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28580D63-0D36-4BB4-9D6F-92F327B34D16}"/>
                  </a:ext>
                </a:extLst>
              </p:cNvPr>
              <p:cNvSpPr/>
              <p:nvPr/>
            </p:nvSpPr>
            <p:spPr>
              <a:xfrm>
                <a:off x="6190442" y="551428"/>
                <a:ext cx="928595" cy="952499"/>
              </a:xfrm>
              <a:custGeom>
                <a:avLst/>
                <a:gdLst>
                  <a:gd name="connsiteX0" fmla="*/ 0 w 1752600"/>
                  <a:gd name="connsiteY0" fmla="*/ 708660 h 1417320"/>
                  <a:gd name="connsiteX1" fmla="*/ 876300 w 1752600"/>
                  <a:gd name="connsiteY1" fmla="*/ 0 h 1417320"/>
                  <a:gd name="connsiteX2" fmla="*/ 1752600 w 1752600"/>
                  <a:gd name="connsiteY2" fmla="*/ 708660 h 1417320"/>
                  <a:gd name="connsiteX3" fmla="*/ 876300 w 1752600"/>
                  <a:gd name="connsiteY3" fmla="*/ 1417320 h 1417320"/>
                  <a:gd name="connsiteX4" fmla="*/ 0 w 1752600"/>
                  <a:gd name="connsiteY4" fmla="*/ 708660 h 1417320"/>
                  <a:gd name="connsiteX0" fmla="*/ 0 w 985837"/>
                  <a:gd name="connsiteY0" fmla="*/ 728359 h 1456718"/>
                  <a:gd name="connsiteX1" fmla="*/ 876300 w 985837"/>
                  <a:gd name="connsiteY1" fmla="*/ 19699 h 1456718"/>
                  <a:gd name="connsiteX2" fmla="*/ 876300 w 985837"/>
                  <a:gd name="connsiteY2" fmla="*/ 1437019 h 1456718"/>
                  <a:gd name="connsiteX3" fmla="*/ 0 w 985837"/>
                  <a:gd name="connsiteY3" fmla="*/ 728359 h 1456718"/>
                  <a:gd name="connsiteX0" fmla="*/ 2777 w 1241057"/>
                  <a:gd name="connsiteY0" fmla="*/ 292974 h 1003884"/>
                  <a:gd name="connsiteX1" fmla="*/ 1199117 w 1241057"/>
                  <a:gd name="connsiteY1" fmla="*/ 33894 h 1003884"/>
                  <a:gd name="connsiteX2" fmla="*/ 879077 w 1241057"/>
                  <a:gd name="connsiteY2" fmla="*/ 1001634 h 1003884"/>
                  <a:gd name="connsiteX3" fmla="*/ 2777 w 1241057"/>
                  <a:gd name="connsiteY3" fmla="*/ 292974 h 1003884"/>
                  <a:gd name="connsiteX0" fmla="*/ 3083 w 1142807"/>
                  <a:gd name="connsiteY0" fmla="*/ 97764 h 1126559"/>
                  <a:gd name="connsiteX1" fmla="*/ 1107983 w 1142807"/>
                  <a:gd name="connsiteY1" fmla="*/ 158724 h 1126559"/>
                  <a:gd name="connsiteX2" fmla="*/ 787943 w 1142807"/>
                  <a:gd name="connsiteY2" fmla="*/ 1126464 h 1126559"/>
                  <a:gd name="connsiteX3" fmla="*/ 3083 w 1142807"/>
                  <a:gd name="connsiteY3" fmla="*/ 97764 h 1126559"/>
                  <a:gd name="connsiteX0" fmla="*/ 89662 w 1229386"/>
                  <a:gd name="connsiteY0" fmla="*/ 274653 h 1303448"/>
                  <a:gd name="connsiteX1" fmla="*/ 1194562 w 1229386"/>
                  <a:gd name="connsiteY1" fmla="*/ 335613 h 1303448"/>
                  <a:gd name="connsiteX2" fmla="*/ 874522 w 1229386"/>
                  <a:gd name="connsiteY2" fmla="*/ 1303353 h 1303448"/>
                  <a:gd name="connsiteX3" fmla="*/ 89662 w 1229386"/>
                  <a:gd name="connsiteY3" fmla="*/ 274653 h 1303448"/>
                  <a:gd name="connsiteX0" fmla="*/ 109443 w 1286337"/>
                  <a:gd name="connsiteY0" fmla="*/ 274653 h 1305144"/>
                  <a:gd name="connsiteX1" fmla="*/ 1214343 w 1286337"/>
                  <a:gd name="connsiteY1" fmla="*/ 335613 h 1305144"/>
                  <a:gd name="connsiteX2" fmla="*/ 894303 w 1286337"/>
                  <a:gd name="connsiteY2" fmla="*/ 1303353 h 1305144"/>
                  <a:gd name="connsiteX3" fmla="*/ 109443 w 1286337"/>
                  <a:gd name="connsiteY3" fmla="*/ 274653 h 1305144"/>
                  <a:gd name="connsiteX0" fmla="*/ 92197 w 1269091"/>
                  <a:gd name="connsiteY0" fmla="*/ 294927 h 1325583"/>
                  <a:gd name="connsiteX1" fmla="*/ 1197097 w 1269091"/>
                  <a:gd name="connsiteY1" fmla="*/ 355887 h 1325583"/>
                  <a:gd name="connsiteX2" fmla="*/ 877057 w 1269091"/>
                  <a:gd name="connsiteY2" fmla="*/ 1323627 h 1325583"/>
                  <a:gd name="connsiteX3" fmla="*/ 92197 w 1269091"/>
                  <a:gd name="connsiteY3" fmla="*/ 294927 h 1325583"/>
                  <a:gd name="connsiteX0" fmla="*/ 73008 w 1240903"/>
                  <a:gd name="connsiteY0" fmla="*/ 291671 h 1333600"/>
                  <a:gd name="connsiteX1" fmla="*/ 1204085 w 1240903"/>
                  <a:gd name="connsiteY1" fmla="*/ 365720 h 1333600"/>
                  <a:gd name="connsiteX2" fmla="*/ 884045 w 1240903"/>
                  <a:gd name="connsiteY2" fmla="*/ 1333460 h 1333600"/>
                  <a:gd name="connsiteX3" fmla="*/ 73008 w 1240903"/>
                  <a:gd name="connsiteY3" fmla="*/ 291671 h 1333600"/>
                  <a:gd name="connsiteX0" fmla="*/ 79414 w 1247309"/>
                  <a:gd name="connsiteY0" fmla="*/ 280070 h 1321999"/>
                  <a:gd name="connsiteX1" fmla="*/ 1210491 w 1247309"/>
                  <a:gd name="connsiteY1" fmla="*/ 354119 h 1321999"/>
                  <a:gd name="connsiteX2" fmla="*/ 890451 w 1247309"/>
                  <a:gd name="connsiteY2" fmla="*/ 1321859 h 1321999"/>
                  <a:gd name="connsiteX3" fmla="*/ 79414 w 1247309"/>
                  <a:gd name="connsiteY3" fmla="*/ 280070 h 1321999"/>
                  <a:gd name="connsiteX0" fmla="*/ 70898 w 1238793"/>
                  <a:gd name="connsiteY0" fmla="*/ 280070 h 1321999"/>
                  <a:gd name="connsiteX1" fmla="*/ 1201975 w 1238793"/>
                  <a:gd name="connsiteY1" fmla="*/ 354119 h 1321999"/>
                  <a:gd name="connsiteX2" fmla="*/ 881935 w 1238793"/>
                  <a:gd name="connsiteY2" fmla="*/ 1321859 h 1321999"/>
                  <a:gd name="connsiteX3" fmla="*/ 70898 w 1238793"/>
                  <a:gd name="connsiteY3" fmla="*/ 280070 h 1321999"/>
                  <a:gd name="connsiteX0" fmla="*/ 107026 w 1371088"/>
                  <a:gd name="connsiteY0" fmla="*/ 280070 h 1343096"/>
                  <a:gd name="connsiteX1" fmla="*/ 1238103 w 1371088"/>
                  <a:gd name="connsiteY1" fmla="*/ 354119 h 1343096"/>
                  <a:gd name="connsiteX2" fmla="*/ 918063 w 1371088"/>
                  <a:gd name="connsiteY2" fmla="*/ 1321859 h 1343096"/>
                  <a:gd name="connsiteX3" fmla="*/ 107026 w 1371088"/>
                  <a:gd name="connsiteY3" fmla="*/ 280070 h 1343096"/>
                  <a:gd name="connsiteX0" fmla="*/ 107026 w 1422650"/>
                  <a:gd name="connsiteY0" fmla="*/ 269227 h 1331427"/>
                  <a:gd name="connsiteX1" fmla="*/ 1238103 w 1422650"/>
                  <a:gd name="connsiteY1" fmla="*/ 343276 h 1331427"/>
                  <a:gd name="connsiteX2" fmla="*/ 918063 w 1422650"/>
                  <a:gd name="connsiteY2" fmla="*/ 1311016 h 1331427"/>
                  <a:gd name="connsiteX3" fmla="*/ 107026 w 1422650"/>
                  <a:gd name="connsiteY3" fmla="*/ 269227 h 1331427"/>
                  <a:gd name="connsiteX0" fmla="*/ 1297 w 1122974"/>
                  <a:gd name="connsiteY0" fmla="*/ 23047 h 1068828"/>
                  <a:gd name="connsiteX1" fmla="*/ 1021120 w 1122974"/>
                  <a:gd name="connsiteY1" fmla="*/ 378505 h 1068828"/>
                  <a:gd name="connsiteX2" fmla="*/ 812334 w 1122974"/>
                  <a:gd name="connsiteY2" fmla="*/ 1064836 h 1068828"/>
                  <a:gd name="connsiteX3" fmla="*/ 1297 w 1122974"/>
                  <a:gd name="connsiteY3" fmla="*/ 23047 h 1068828"/>
                  <a:gd name="connsiteX0" fmla="*/ 154356 w 1276031"/>
                  <a:gd name="connsiteY0" fmla="*/ 263101 h 1308880"/>
                  <a:gd name="connsiteX1" fmla="*/ 1174179 w 1276031"/>
                  <a:gd name="connsiteY1" fmla="*/ 618559 h 1308880"/>
                  <a:gd name="connsiteX2" fmla="*/ 965393 w 1276031"/>
                  <a:gd name="connsiteY2" fmla="*/ 1304890 h 1308880"/>
                  <a:gd name="connsiteX3" fmla="*/ 154356 w 1276031"/>
                  <a:gd name="connsiteY3" fmla="*/ 263101 h 130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6031" h="1308880">
                    <a:moveTo>
                      <a:pt x="154356" y="263101"/>
                    </a:moveTo>
                    <a:cubicBezTo>
                      <a:pt x="732340" y="-446828"/>
                      <a:pt x="914662" y="490740"/>
                      <a:pt x="1174179" y="618559"/>
                    </a:cubicBezTo>
                    <a:cubicBezTo>
                      <a:pt x="1433696" y="746378"/>
                      <a:pt x="1135364" y="1364133"/>
                      <a:pt x="965393" y="1304890"/>
                    </a:cubicBezTo>
                    <a:cubicBezTo>
                      <a:pt x="795423" y="1245647"/>
                      <a:pt x="-423628" y="973030"/>
                      <a:pt x="154356" y="263101"/>
                    </a:cubicBezTo>
                    <a:close/>
                  </a:path>
                </a:pathLst>
              </a:custGeom>
              <a:solidFill>
                <a:srgbClr val="FCDEA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4CD094C-53DE-4191-A673-239CEDE12B62}"/>
                </a:ext>
              </a:extLst>
            </p:cNvPr>
            <p:cNvGrpSpPr/>
            <p:nvPr/>
          </p:nvGrpSpPr>
          <p:grpSpPr>
            <a:xfrm>
              <a:off x="1887014" y="1251836"/>
              <a:ext cx="1286337" cy="1305144"/>
              <a:chOff x="5902450" y="309045"/>
              <a:chExt cx="1286337" cy="1305144"/>
            </a:xfrm>
          </p:grpSpPr>
          <p:sp>
            <p:nvSpPr>
              <p:cNvPr id="78" name="Oval 10">
                <a:extLst>
                  <a:ext uri="{FF2B5EF4-FFF2-40B4-BE49-F238E27FC236}">
                    <a16:creationId xmlns:a16="http://schemas.microsoft.com/office/drawing/2014/main" id="{5C1C5AF2-EA89-47AB-8EDE-F63E5D04C4F7}"/>
                  </a:ext>
                </a:extLst>
              </p:cNvPr>
              <p:cNvSpPr/>
              <p:nvPr/>
            </p:nvSpPr>
            <p:spPr>
              <a:xfrm>
                <a:off x="5902450" y="309045"/>
                <a:ext cx="1286337" cy="1305144"/>
              </a:xfrm>
              <a:custGeom>
                <a:avLst/>
                <a:gdLst>
                  <a:gd name="connsiteX0" fmla="*/ 0 w 1752600"/>
                  <a:gd name="connsiteY0" fmla="*/ 708660 h 1417320"/>
                  <a:gd name="connsiteX1" fmla="*/ 876300 w 1752600"/>
                  <a:gd name="connsiteY1" fmla="*/ 0 h 1417320"/>
                  <a:gd name="connsiteX2" fmla="*/ 1752600 w 1752600"/>
                  <a:gd name="connsiteY2" fmla="*/ 708660 h 1417320"/>
                  <a:gd name="connsiteX3" fmla="*/ 876300 w 1752600"/>
                  <a:gd name="connsiteY3" fmla="*/ 1417320 h 1417320"/>
                  <a:gd name="connsiteX4" fmla="*/ 0 w 1752600"/>
                  <a:gd name="connsiteY4" fmla="*/ 708660 h 1417320"/>
                  <a:gd name="connsiteX0" fmla="*/ 0 w 985837"/>
                  <a:gd name="connsiteY0" fmla="*/ 728359 h 1456718"/>
                  <a:gd name="connsiteX1" fmla="*/ 876300 w 985837"/>
                  <a:gd name="connsiteY1" fmla="*/ 19699 h 1456718"/>
                  <a:gd name="connsiteX2" fmla="*/ 876300 w 985837"/>
                  <a:gd name="connsiteY2" fmla="*/ 1437019 h 1456718"/>
                  <a:gd name="connsiteX3" fmla="*/ 0 w 985837"/>
                  <a:gd name="connsiteY3" fmla="*/ 728359 h 1456718"/>
                  <a:gd name="connsiteX0" fmla="*/ 2777 w 1241057"/>
                  <a:gd name="connsiteY0" fmla="*/ 292974 h 1003884"/>
                  <a:gd name="connsiteX1" fmla="*/ 1199117 w 1241057"/>
                  <a:gd name="connsiteY1" fmla="*/ 33894 h 1003884"/>
                  <a:gd name="connsiteX2" fmla="*/ 879077 w 1241057"/>
                  <a:gd name="connsiteY2" fmla="*/ 1001634 h 1003884"/>
                  <a:gd name="connsiteX3" fmla="*/ 2777 w 1241057"/>
                  <a:gd name="connsiteY3" fmla="*/ 292974 h 1003884"/>
                  <a:gd name="connsiteX0" fmla="*/ 3083 w 1142807"/>
                  <a:gd name="connsiteY0" fmla="*/ 97764 h 1126559"/>
                  <a:gd name="connsiteX1" fmla="*/ 1107983 w 1142807"/>
                  <a:gd name="connsiteY1" fmla="*/ 158724 h 1126559"/>
                  <a:gd name="connsiteX2" fmla="*/ 787943 w 1142807"/>
                  <a:gd name="connsiteY2" fmla="*/ 1126464 h 1126559"/>
                  <a:gd name="connsiteX3" fmla="*/ 3083 w 1142807"/>
                  <a:gd name="connsiteY3" fmla="*/ 97764 h 1126559"/>
                  <a:gd name="connsiteX0" fmla="*/ 89662 w 1229386"/>
                  <a:gd name="connsiteY0" fmla="*/ 274653 h 1303448"/>
                  <a:gd name="connsiteX1" fmla="*/ 1194562 w 1229386"/>
                  <a:gd name="connsiteY1" fmla="*/ 335613 h 1303448"/>
                  <a:gd name="connsiteX2" fmla="*/ 874522 w 1229386"/>
                  <a:gd name="connsiteY2" fmla="*/ 1303353 h 1303448"/>
                  <a:gd name="connsiteX3" fmla="*/ 89662 w 1229386"/>
                  <a:gd name="connsiteY3" fmla="*/ 274653 h 1303448"/>
                  <a:gd name="connsiteX0" fmla="*/ 109443 w 1286337"/>
                  <a:gd name="connsiteY0" fmla="*/ 274653 h 1305144"/>
                  <a:gd name="connsiteX1" fmla="*/ 1214343 w 1286337"/>
                  <a:gd name="connsiteY1" fmla="*/ 335613 h 1305144"/>
                  <a:gd name="connsiteX2" fmla="*/ 894303 w 1286337"/>
                  <a:gd name="connsiteY2" fmla="*/ 1303353 h 1305144"/>
                  <a:gd name="connsiteX3" fmla="*/ 109443 w 1286337"/>
                  <a:gd name="connsiteY3" fmla="*/ 274653 h 130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6337" h="1305144">
                    <a:moveTo>
                      <a:pt x="109443" y="274653"/>
                    </a:moveTo>
                    <a:cubicBezTo>
                      <a:pt x="498063" y="-290497"/>
                      <a:pt x="1083533" y="164163"/>
                      <a:pt x="1214343" y="335613"/>
                    </a:cubicBezTo>
                    <a:cubicBezTo>
                      <a:pt x="1345153" y="507063"/>
                      <a:pt x="1329913" y="1267793"/>
                      <a:pt x="894303" y="1303353"/>
                    </a:cubicBezTo>
                    <a:cubicBezTo>
                      <a:pt x="458693" y="1338913"/>
                      <a:pt x="-279177" y="839803"/>
                      <a:pt x="109443" y="274653"/>
                    </a:cubicBezTo>
                    <a:close/>
                  </a:path>
                </a:pathLst>
              </a:custGeom>
              <a:solidFill>
                <a:srgbClr val="FBD6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10">
                <a:extLst>
                  <a:ext uri="{FF2B5EF4-FFF2-40B4-BE49-F238E27FC236}">
                    <a16:creationId xmlns:a16="http://schemas.microsoft.com/office/drawing/2014/main" id="{6E5ADC8C-F259-4EFC-B3C9-EE1AA1E42861}"/>
                  </a:ext>
                </a:extLst>
              </p:cNvPr>
              <p:cNvSpPr/>
              <p:nvPr/>
            </p:nvSpPr>
            <p:spPr>
              <a:xfrm>
                <a:off x="6190442" y="551428"/>
                <a:ext cx="928595" cy="952499"/>
              </a:xfrm>
              <a:custGeom>
                <a:avLst/>
                <a:gdLst>
                  <a:gd name="connsiteX0" fmla="*/ 0 w 1752600"/>
                  <a:gd name="connsiteY0" fmla="*/ 708660 h 1417320"/>
                  <a:gd name="connsiteX1" fmla="*/ 876300 w 1752600"/>
                  <a:gd name="connsiteY1" fmla="*/ 0 h 1417320"/>
                  <a:gd name="connsiteX2" fmla="*/ 1752600 w 1752600"/>
                  <a:gd name="connsiteY2" fmla="*/ 708660 h 1417320"/>
                  <a:gd name="connsiteX3" fmla="*/ 876300 w 1752600"/>
                  <a:gd name="connsiteY3" fmla="*/ 1417320 h 1417320"/>
                  <a:gd name="connsiteX4" fmla="*/ 0 w 1752600"/>
                  <a:gd name="connsiteY4" fmla="*/ 708660 h 1417320"/>
                  <a:gd name="connsiteX0" fmla="*/ 0 w 985837"/>
                  <a:gd name="connsiteY0" fmla="*/ 728359 h 1456718"/>
                  <a:gd name="connsiteX1" fmla="*/ 876300 w 985837"/>
                  <a:gd name="connsiteY1" fmla="*/ 19699 h 1456718"/>
                  <a:gd name="connsiteX2" fmla="*/ 876300 w 985837"/>
                  <a:gd name="connsiteY2" fmla="*/ 1437019 h 1456718"/>
                  <a:gd name="connsiteX3" fmla="*/ 0 w 985837"/>
                  <a:gd name="connsiteY3" fmla="*/ 728359 h 1456718"/>
                  <a:gd name="connsiteX0" fmla="*/ 2777 w 1241057"/>
                  <a:gd name="connsiteY0" fmla="*/ 292974 h 1003884"/>
                  <a:gd name="connsiteX1" fmla="*/ 1199117 w 1241057"/>
                  <a:gd name="connsiteY1" fmla="*/ 33894 h 1003884"/>
                  <a:gd name="connsiteX2" fmla="*/ 879077 w 1241057"/>
                  <a:gd name="connsiteY2" fmla="*/ 1001634 h 1003884"/>
                  <a:gd name="connsiteX3" fmla="*/ 2777 w 1241057"/>
                  <a:gd name="connsiteY3" fmla="*/ 292974 h 1003884"/>
                  <a:gd name="connsiteX0" fmla="*/ 3083 w 1142807"/>
                  <a:gd name="connsiteY0" fmla="*/ 97764 h 1126559"/>
                  <a:gd name="connsiteX1" fmla="*/ 1107983 w 1142807"/>
                  <a:gd name="connsiteY1" fmla="*/ 158724 h 1126559"/>
                  <a:gd name="connsiteX2" fmla="*/ 787943 w 1142807"/>
                  <a:gd name="connsiteY2" fmla="*/ 1126464 h 1126559"/>
                  <a:gd name="connsiteX3" fmla="*/ 3083 w 1142807"/>
                  <a:gd name="connsiteY3" fmla="*/ 97764 h 1126559"/>
                  <a:gd name="connsiteX0" fmla="*/ 89662 w 1229386"/>
                  <a:gd name="connsiteY0" fmla="*/ 274653 h 1303448"/>
                  <a:gd name="connsiteX1" fmla="*/ 1194562 w 1229386"/>
                  <a:gd name="connsiteY1" fmla="*/ 335613 h 1303448"/>
                  <a:gd name="connsiteX2" fmla="*/ 874522 w 1229386"/>
                  <a:gd name="connsiteY2" fmla="*/ 1303353 h 1303448"/>
                  <a:gd name="connsiteX3" fmla="*/ 89662 w 1229386"/>
                  <a:gd name="connsiteY3" fmla="*/ 274653 h 1303448"/>
                  <a:gd name="connsiteX0" fmla="*/ 109443 w 1286337"/>
                  <a:gd name="connsiteY0" fmla="*/ 274653 h 1305144"/>
                  <a:gd name="connsiteX1" fmla="*/ 1214343 w 1286337"/>
                  <a:gd name="connsiteY1" fmla="*/ 335613 h 1305144"/>
                  <a:gd name="connsiteX2" fmla="*/ 894303 w 1286337"/>
                  <a:gd name="connsiteY2" fmla="*/ 1303353 h 1305144"/>
                  <a:gd name="connsiteX3" fmla="*/ 109443 w 1286337"/>
                  <a:gd name="connsiteY3" fmla="*/ 274653 h 1305144"/>
                  <a:gd name="connsiteX0" fmla="*/ 92197 w 1269091"/>
                  <a:gd name="connsiteY0" fmla="*/ 294927 h 1325583"/>
                  <a:gd name="connsiteX1" fmla="*/ 1197097 w 1269091"/>
                  <a:gd name="connsiteY1" fmla="*/ 355887 h 1325583"/>
                  <a:gd name="connsiteX2" fmla="*/ 877057 w 1269091"/>
                  <a:gd name="connsiteY2" fmla="*/ 1323627 h 1325583"/>
                  <a:gd name="connsiteX3" fmla="*/ 92197 w 1269091"/>
                  <a:gd name="connsiteY3" fmla="*/ 294927 h 1325583"/>
                  <a:gd name="connsiteX0" fmla="*/ 73008 w 1240903"/>
                  <a:gd name="connsiteY0" fmla="*/ 291671 h 1333600"/>
                  <a:gd name="connsiteX1" fmla="*/ 1204085 w 1240903"/>
                  <a:gd name="connsiteY1" fmla="*/ 365720 h 1333600"/>
                  <a:gd name="connsiteX2" fmla="*/ 884045 w 1240903"/>
                  <a:gd name="connsiteY2" fmla="*/ 1333460 h 1333600"/>
                  <a:gd name="connsiteX3" fmla="*/ 73008 w 1240903"/>
                  <a:gd name="connsiteY3" fmla="*/ 291671 h 1333600"/>
                  <a:gd name="connsiteX0" fmla="*/ 79414 w 1247309"/>
                  <a:gd name="connsiteY0" fmla="*/ 280070 h 1321999"/>
                  <a:gd name="connsiteX1" fmla="*/ 1210491 w 1247309"/>
                  <a:gd name="connsiteY1" fmla="*/ 354119 h 1321999"/>
                  <a:gd name="connsiteX2" fmla="*/ 890451 w 1247309"/>
                  <a:gd name="connsiteY2" fmla="*/ 1321859 h 1321999"/>
                  <a:gd name="connsiteX3" fmla="*/ 79414 w 1247309"/>
                  <a:gd name="connsiteY3" fmla="*/ 280070 h 1321999"/>
                  <a:gd name="connsiteX0" fmla="*/ 70898 w 1238793"/>
                  <a:gd name="connsiteY0" fmla="*/ 280070 h 1321999"/>
                  <a:gd name="connsiteX1" fmla="*/ 1201975 w 1238793"/>
                  <a:gd name="connsiteY1" fmla="*/ 354119 h 1321999"/>
                  <a:gd name="connsiteX2" fmla="*/ 881935 w 1238793"/>
                  <a:gd name="connsiteY2" fmla="*/ 1321859 h 1321999"/>
                  <a:gd name="connsiteX3" fmla="*/ 70898 w 1238793"/>
                  <a:gd name="connsiteY3" fmla="*/ 280070 h 1321999"/>
                  <a:gd name="connsiteX0" fmla="*/ 107026 w 1371088"/>
                  <a:gd name="connsiteY0" fmla="*/ 280070 h 1343096"/>
                  <a:gd name="connsiteX1" fmla="*/ 1238103 w 1371088"/>
                  <a:gd name="connsiteY1" fmla="*/ 354119 h 1343096"/>
                  <a:gd name="connsiteX2" fmla="*/ 918063 w 1371088"/>
                  <a:gd name="connsiteY2" fmla="*/ 1321859 h 1343096"/>
                  <a:gd name="connsiteX3" fmla="*/ 107026 w 1371088"/>
                  <a:gd name="connsiteY3" fmla="*/ 280070 h 1343096"/>
                  <a:gd name="connsiteX0" fmla="*/ 107026 w 1422650"/>
                  <a:gd name="connsiteY0" fmla="*/ 269227 h 1331427"/>
                  <a:gd name="connsiteX1" fmla="*/ 1238103 w 1422650"/>
                  <a:gd name="connsiteY1" fmla="*/ 343276 h 1331427"/>
                  <a:gd name="connsiteX2" fmla="*/ 918063 w 1422650"/>
                  <a:gd name="connsiteY2" fmla="*/ 1311016 h 1331427"/>
                  <a:gd name="connsiteX3" fmla="*/ 107026 w 1422650"/>
                  <a:gd name="connsiteY3" fmla="*/ 269227 h 1331427"/>
                  <a:gd name="connsiteX0" fmla="*/ 1297 w 1122974"/>
                  <a:gd name="connsiteY0" fmla="*/ 23047 h 1068828"/>
                  <a:gd name="connsiteX1" fmla="*/ 1021120 w 1122974"/>
                  <a:gd name="connsiteY1" fmla="*/ 378505 h 1068828"/>
                  <a:gd name="connsiteX2" fmla="*/ 812334 w 1122974"/>
                  <a:gd name="connsiteY2" fmla="*/ 1064836 h 1068828"/>
                  <a:gd name="connsiteX3" fmla="*/ 1297 w 1122974"/>
                  <a:gd name="connsiteY3" fmla="*/ 23047 h 1068828"/>
                  <a:gd name="connsiteX0" fmla="*/ 154356 w 1276031"/>
                  <a:gd name="connsiteY0" fmla="*/ 263101 h 1308880"/>
                  <a:gd name="connsiteX1" fmla="*/ 1174179 w 1276031"/>
                  <a:gd name="connsiteY1" fmla="*/ 618559 h 1308880"/>
                  <a:gd name="connsiteX2" fmla="*/ 965393 w 1276031"/>
                  <a:gd name="connsiteY2" fmla="*/ 1304890 h 1308880"/>
                  <a:gd name="connsiteX3" fmla="*/ 154356 w 1276031"/>
                  <a:gd name="connsiteY3" fmla="*/ 263101 h 130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6031" h="1308880">
                    <a:moveTo>
                      <a:pt x="154356" y="263101"/>
                    </a:moveTo>
                    <a:cubicBezTo>
                      <a:pt x="732340" y="-446828"/>
                      <a:pt x="914662" y="490740"/>
                      <a:pt x="1174179" y="618559"/>
                    </a:cubicBezTo>
                    <a:cubicBezTo>
                      <a:pt x="1433696" y="746378"/>
                      <a:pt x="1135364" y="1364133"/>
                      <a:pt x="965393" y="1304890"/>
                    </a:cubicBezTo>
                    <a:cubicBezTo>
                      <a:pt x="795423" y="1245647"/>
                      <a:pt x="-423628" y="973030"/>
                      <a:pt x="154356" y="263101"/>
                    </a:cubicBezTo>
                    <a:close/>
                  </a:path>
                </a:pathLst>
              </a:custGeom>
              <a:solidFill>
                <a:srgbClr val="FCDEA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45B1CA-5FD9-4781-9242-E82880D111C3}"/>
                </a:ext>
              </a:extLst>
            </p:cNvPr>
            <p:cNvGrpSpPr/>
            <p:nvPr/>
          </p:nvGrpSpPr>
          <p:grpSpPr>
            <a:xfrm>
              <a:off x="3122021" y="3870714"/>
              <a:ext cx="1576334" cy="2576959"/>
              <a:chOff x="7281665" y="2560306"/>
              <a:chExt cx="1576334" cy="2576959"/>
            </a:xfrm>
            <a:solidFill>
              <a:schemeClr val="bg2"/>
            </a:solidFill>
          </p:grpSpPr>
          <p:sp>
            <p:nvSpPr>
              <p:cNvPr id="74" name="Rectangle 114">
                <a:extLst>
                  <a:ext uri="{FF2B5EF4-FFF2-40B4-BE49-F238E27FC236}">
                    <a16:creationId xmlns:a16="http://schemas.microsoft.com/office/drawing/2014/main" id="{62B0600B-4AF1-4575-A9DB-B8D210B47CC7}"/>
                  </a:ext>
                </a:extLst>
              </p:cNvPr>
              <p:cNvSpPr/>
              <p:nvPr/>
            </p:nvSpPr>
            <p:spPr>
              <a:xfrm rot="20311786">
                <a:off x="7281665" y="2560306"/>
                <a:ext cx="1576334" cy="2414805"/>
              </a:xfrm>
              <a:custGeom>
                <a:avLst/>
                <a:gdLst>
                  <a:gd name="connsiteX0" fmla="*/ 0 w 387578"/>
                  <a:gd name="connsiteY0" fmla="*/ 0 h 914400"/>
                  <a:gd name="connsiteX1" fmla="*/ 387578 w 387578"/>
                  <a:gd name="connsiteY1" fmla="*/ 0 h 914400"/>
                  <a:gd name="connsiteX2" fmla="*/ 387578 w 387578"/>
                  <a:gd name="connsiteY2" fmla="*/ 914400 h 914400"/>
                  <a:gd name="connsiteX3" fmla="*/ 0 w 387578"/>
                  <a:gd name="connsiteY3" fmla="*/ 914400 h 914400"/>
                  <a:gd name="connsiteX4" fmla="*/ 0 w 387578"/>
                  <a:gd name="connsiteY4" fmla="*/ 0 h 914400"/>
                  <a:gd name="connsiteX0" fmla="*/ 0 w 387578"/>
                  <a:gd name="connsiteY0" fmla="*/ 0 h 1105231"/>
                  <a:gd name="connsiteX1" fmla="*/ 387578 w 387578"/>
                  <a:gd name="connsiteY1" fmla="*/ 0 h 1105231"/>
                  <a:gd name="connsiteX2" fmla="*/ 387578 w 387578"/>
                  <a:gd name="connsiteY2" fmla="*/ 914400 h 1105231"/>
                  <a:gd name="connsiteX3" fmla="*/ 34120 w 387578"/>
                  <a:gd name="connsiteY3" fmla="*/ 1105231 h 1105231"/>
                  <a:gd name="connsiteX4" fmla="*/ 0 w 387578"/>
                  <a:gd name="connsiteY4" fmla="*/ 0 h 1105231"/>
                  <a:gd name="connsiteX0" fmla="*/ 968746 w 1356324"/>
                  <a:gd name="connsiteY0" fmla="*/ 0 h 1906271"/>
                  <a:gd name="connsiteX1" fmla="*/ 1356324 w 1356324"/>
                  <a:gd name="connsiteY1" fmla="*/ 0 h 1906271"/>
                  <a:gd name="connsiteX2" fmla="*/ 1356324 w 1356324"/>
                  <a:gd name="connsiteY2" fmla="*/ 914400 h 1906271"/>
                  <a:gd name="connsiteX3" fmla="*/ 0 w 1356324"/>
                  <a:gd name="connsiteY3" fmla="*/ 1906271 h 1906271"/>
                  <a:gd name="connsiteX4" fmla="*/ 968746 w 1356324"/>
                  <a:gd name="connsiteY4" fmla="*/ 0 h 1906271"/>
                  <a:gd name="connsiteX0" fmla="*/ 968746 w 1356324"/>
                  <a:gd name="connsiteY0" fmla="*/ 0 h 1906271"/>
                  <a:gd name="connsiteX1" fmla="*/ 1356324 w 1356324"/>
                  <a:gd name="connsiteY1" fmla="*/ 0 h 1906271"/>
                  <a:gd name="connsiteX2" fmla="*/ 1356324 w 1356324"/>
                  <a:gd name="connsiteY2" fmla="*/ 914400 h 1906271"/>
                  <a:gd name="connsiteX3" fmla="*/ 0 w 1356324"/>
                  <a:gd name="connsiteY3" fmla="*/ 1906271 h 1906271"/>
                  <a:gd name="connsiteX4" fmla="*/ 968746 w 1356324"/>
                  <a:gd name="connsiteY4" fmla="*/ 0 h 1906271"/>
                  <a:gd name="connsiteX0" fmla="*/ 713462 w 1356324"/>
                  <a:gd name="connsiteY0" fmla="*/ 0 h 2006677"/>
                  <a:gd name="connsiteX1" fmla="*/ 1356324 w 1356324"/>
                  <a:gd name="connsiteY1" fmla="*/ 100406 h 2006677"/>
                  <a:gd name="connsiteX2" fmla="*/ 1356324 w 1356324"/>
                  <a:gd name="connsiteY2" fmla="*/ 1014806 h 2006677"/>
                  <a:gd name="connsiteX3" fmla="*/ 0 w 1356324"/>
                  <a:gd name="connsiteY3" fmla="*/ 2006677 h 2006677"/>
                  <a:gd name="connsiteX4" fmla="*/ 713462 w 1356324"/>
                  <a:gd name="connsiteY4" fmla="*/ 0 h 2006677"/>
                  <a:gd name="connsiteX0" fmla="*/ 713462 w 1356324"/>
                  <a:gd name="connsiteY0" fmla="*/ 0 h 2006677"/>
                  <a:gd name="connsiteX1" fmla="*/ 1356324 w 1356324"/>
                  <a:gd name="connsiteY1" fmla="*/ 100406 h 2006677"/>
                  <a:gd name="connsiteX2" fmla="*/ 1356324 w 1356324"/>
                  <a:gd name="connsiteY2" fmla="*/ 1014806 h 2006677"/>
                  <a:gd name="connsiteX3" fmla="*/ 0 w 1356324"/>
                  <a:gd name="connsiteY3" fmla="*/ 2006677 h 2006677"/>
                  <a:gd name="connsiteX4" fmla="*/ 713462 w 1356324"/>
                  <a:gd name="connsiteY4" fmla="*/ 0 h 2006677"/>
                  <a:gd name="connsiteX0" fmla="*/ 777283 w 1420145"/>
                  <a:gd name="connsiteY0" fmla="*/ 0 h 1981576"/>
                  <a:gd name="connsiteX1" fmla="*/ 1420145 w 1420145"/>
                  <a:gd name="connsiteY1" fmla="*/ 100406 h 1981576"/>
                  <a:gd name="connsiteX2" fmla="*/ 1420145 w 1420145"/>
                  <a:gd name="connsiteY2" fmla="*/ 1014806 h 1981576"/>
                  <a:gd name="connsiteX3" fmla="*/ 0 w 1420145"/>
                  <a:gd name="connsiteY3" fmla="*/ 1981576 h 1981576"/>
                  <a:gd name="connsiteX4" fmla="*/ 777283 w 1420145"/>
                  <a:gd name="connsiteY4" fmla="*/ 0 h 1981576"/>
                  <a:gd name="connsiteX0" fmla="*/ 777283 w 1420145"/>
                  <a:gd name="connsiteY0" fmla="*/ 0 h 1981576"/>
                  <a:gd name="connsiteX1" fmla="*/ 1420145 w 1420145"/>
                  <a:gd name="connsiteY1" fmla="*/ 100406 h 1981576"/>
                  <a:gd name="connsiteX2" fmla="*/ 1420145 w 1420145"/>
                  <a:gd name="connsiteY2" fmla="*/ 1014806 h 1981576"/>
                  <a:gd name="connsiteX3" fmla="*/ 0 w 1420145"/>
                  <a:gd name="connsiteY3" fmla="*/ 1981576 h 1981576"/>
                  <a:gd name="connsiteX4" fmla="*/ 777283 w 1420145"/>
                  <a:gd name="connsiteY4" fmla="*/ 0 h 1981576"/>
                  <a:gd name="connsiteX0" fmla="*/ 777283 w 1420145"/>
                  <a:gd name="connsiteY0" fmla="*/ 0 h 2414805"/>
                  <a:gd name="connsiteX1" fmla="*/ 1420145 w 1420145"/>
                  <a:gd name="connsiteY1" fmla="*/ 100406 h 2414805"/>
                  <a:gd name="connsiteX2" fmla="*/ 836758 w 1420145"/>
                  <a:gd name="connsiteY2" fmla="*/ 2414805 h 2414805"/>
                  <a:gd name="connsiteX3" fmla="*/ 0 w 1420145"/>
                  <a:gd name="connsiteY3" fmla="*/ 1981576 h 2414805"/>
                  <a:gd name="connsiteX4" fmla="*/ 777283 w 1420145"/>
                  <a:gd name="connsiteY4" fmla="*/ 0 h 2414805"/>
                  <a:gd name="connsiteX0" fmla="*/ 777283 w 1576334"/>
                  <a:gd name="connsiteY0" fmla="*/ 0 h 2414805"/>
                  <a:gd name="connsiteX1" fmla="*/ 1420145 w 1576334"/>
                  <a:gd name="connsiteY1" fmla="*/ 100406 h 2414805"/>
                  <a:gd name="connsiteX2" fmla="*/ 836758 w 1576334"/>
                  <a:gd name="connsiteY2" fmla="*/ 2414805 h 2414805"/>
                  <a:gd name="connsiteX3" fmla="*/ 0 w 1576334"/>
                  <a:gd name="connsiteY3" fmla="*/ 1981576 h 2414805"/>
                  <a:gd name="connsiteX4" fmla="*/ 777283 w 1576334"/>
                  <a:gd name="connsiteY4" fmla="*/ 0 h 2414805"/>
                  <a:gd name="connsiteX0" fmla="*/ 777283 w 1576334"/>
                  <a:gd name="connsiteY0" fmla="*/ 0 h 2414805"/>
                  <a:gd name="connsiteX1" fmla="*/ 1420145 w 1576334"/>
                  <a:gd name="connsiteY1" fmla="*/ 100406 h 2414805"/>
                  <a:gd name="connsiteX2" fmla="*/ 836758 w 1576334"/>
                  <a:gd name="connsiteY2" fmla="*/ 2414805 h 2414805"/>
                  <a:gd name="connsiteX3" fmla="*/ 0 w 1576334"/>
                  <a:gd name="connsiteY3" fmla="*/ 1981576 h 2414805"/>
                  <a:gd name="connsiteX4" fmla="*/ 777283 w 1576334"/>
                  <a:gd name="connsiteY4" fmla="*/ 0 h 241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6334" h="2414805">
                    <a:moveTo>
                      <a:pt x="777283" y="0"/>
                    </a:moveTo>
                    <a:lnTo>
                      <a:pt x="1420145" y="100406"/>
                    </a:lnTo>
                    <a:cubicBezTo>
                      <a:pt x="1225683" y="871872"/>
                      <a:pt x="2197273" y="677214"/>
                      <a:pt x="836758" y="2414805"/>
                    </a:cubicBezTo>
                    <a:lnTo>
                      <a:pt x="0" y="1981576"/>
                    </a:lnTo>
                    <a:cubicBezTo>
                      <a:pt x="363622" y="1534114"/>
                      <a:pt x="1547129" y="1188041"/>
                      <a:pt x="777283" y="0"/>
                    </a:cubicBezTo>
                    <a:close/>
                  </a:path>
                </a:pathLst>
              </a:custGeom>
              <a:solidFill>
                <a:srgbClr val="FBD6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15">
                <a:extLst>
                  <a:ext uri="{FF2B5EF4-FFF2-40B4-BE49-F238E27FC236}">
                    <a16:creationId xmlns:a16="http://schemas.microsoft.com/office/drawing/2014/main" id="{2AA40C12-D7BC-4515-8E95-FE0AA1E69581}"/>
                  </a:ext>
                </a:extLst>
              </p:cNvPr>
              <p:cNvSpPr/>
              <p:nvPr/>
            </p:nvSpPr>
            <p:spPr>
              <a:xfrm>
                <a:off x="7548422" y="4474288"/>
                <a:ext cx="1001217" cy="662977"/>
              </a:xfrm>
              <a:custGeom>
                <a:avLst/>
                <a:gdLst>
                  <a:gd name="connsiteX0" fmla="*/ 0 w 807490"/>
                  <a:gd name="connsiteY0" fmla="*/ 203200 h 406400"/>
                  <a:gd name="connsiteX1" fmla="*/ 403745 w 807490"/>
                  <a:gd name="connsiteY1" fmla="*/ 0 h 406400"/>
                  <a:gd name="connsiteX2" fmla="*/ 807490 w 807490"/>
                  <a:gd name="connsiteY2" fmla="*/ 203200 h 406400"/>
                  <a:gd name="connsiteX3" fmla="*/ 403745 w 807490"/>
                  <a:gd name="connsiteY3" fmla="*/ 406400 h 406400"/>
                  <a:gd name="connsiteX4" fmla="*/ 0 w 807490"/>
                  <a:gd name="connsiteY4" fmla="*/ 203200 h 406400"/>
                  <a:gd name="connsiteX0" fmla="*/ 0 w 944650"/>
                  <a:gd name="connsiteY0" fmla="*/ 209307 h 478170"/>
                  <a:gd name="connsiteX1" fmla="*/ 403745 w 944650"/>
                  <a:gd name="connsiteY1" fmla="*/ 6107 h 478170"/>
                  <a:gd name="connsiteX2" fmla="*/ 944650 w 944650"/>
                  <a:gd name="connsiteY2" fmla="*/ 422667 h 478170"/>
                  <a:gd name="connsiteX3" fmla="*/ 403745 w 944650"/>
                  <a:gd name="connsiteY3" fmla="*/ 412507 h 478170"/>
                  <a:gd name="connsiteX4" fmla="*/ 0 w 944650"/>
                  <a:gd name="connsiteY4" fmla="*/ 209307 h 478170"/>
                  <a:gd name="connsiteX0" fmla="*/ 0 w 944650"/>
                  <a:gd name="connsiteY0" fmla="*/ 570350 h 599220"/>
                  <a:gd name="connsiteX1" fmla="*/ 403745 w 944650"/>
                  <a:gd name="connsiteY1" fmla="*/ 1390 h 599220"/>
                  <a:gd name="connsiteX2" fmla="*/ 944650 w 944650"/>
                  <a:gd name="connsiteY2" fmla="*/ 417950 h 599220"/>
                  <a:gd name="connsiteX3" fmla="*/ 403745 w 944650"/>
                  <a:gd name="connsiteY3" fmla="*/ 407790 h 599220"/>
                  <a:gd name="connsiteX4" fmla="*/ 0 w 944650"/>
                  <a:gd name="connsiteY4" fmla="*/ 570350 h 599220"/>
                  <a:gd name="connsiteX0" fmla="*/ 0 w 944650"/>
                  <a:gd name="connsiteY0" fmla="*/ 568976 h 597846"/>
                  <a:gd name="connsiteX1" fmla="*/ 403745 w 944650"/>
                  <a:gd name="connsiteY1" fmla="*/ 16 h 597846"/>
                  <a:gd name="connsiteX2" fmla="*/ 944650 w 944650"/>
                  <a:gd name="connsiteY2" fmla="*/ 416576 h 597846"/>
                  <a:gd name="connsiteX3" fmla="*/ 403745 w 944650"/>
                  <a:gd name="connsiteY3" fmla="*/ 406416 h 597846"/>
                  <a:gd name="connsiteX4" fmla="*/ 0 w 944650"/>
                  <a:gd name="connsiteY4" fmla="*/ 568976 h 597846"/>
                  <a:gd name="connsiteX0" fmla="*/ 0 w 944650"/>
                  <a:gd name="connsiteY0" fmla="*/ 568976 h 597846"/>
                  <a:gd name="connsiteX1" fmla="*/ 403745 w 944650"/>
                  <a:gd name="connsiteY1" fmla="*/ 16 h 597846"/>
                  <a:gd name="connsiteX2" fmla="*/ 944650 w 944650"/>
                  <a:gd name="connsiteY2" fmla="*/ 416576 h 597846"/>
                  <a:gd name="connsiteX3" fmla="*/ 403745 w 944650"/>
                  <a:gd name="connsiteY3" fmla="*/ 406416 h 597846"/>
                  <a:gd name="connsiteX4" fmla="*/ 0 w 944650"/>
                  <a:gd name="connsiteY4" fmla="*/ 568976 h 597846"/>
                  <a:gd name="connsiteX0" fmla="*/ 56567 w 1001217"/>
                  <a:gd name="connsiteY0" fmla="*/ 568976 h 662007"/>
                  <a:gd name="connsiteX1" fmla="*/ 460312 w 1001217"/>
                  <a:gd name="connsiteY1" fmla="*/ 16 h 662007"/>
                  <a:gd name="connsiteX2" fmla="*/ 1001217 w 1001217"/>
                  <a:gd name="connsiteY2" fmla="*/ 416576 h 662007"/>
                  <a:gd name="connsiteX3" fmla="*/ 460312 w 1001217"/>
                  <a:gd name="connsiteY3" fmla="*/ 406416 h 662007"/>
                  <a:gd name="connsiteX4" fmla="*/ 56567 w 1001217"/>
                  <a:gd name="connsiteY4" fmla="*/ 568976 h 662007"/>
                  <a:gd name="connsiteX0" fmla="*/ 56567 w 1001217"/>
                  <a:gd name="connsiteY0" fmla="*/ 568976 h 588889"/>
                  <a:gd name="connsiteX1" fmla="*/ 460312 w 1001217"/>
                  <a:gd name="connsiteY1" fmla="*/ 16 h 588889"/>
                  <a:gd name="connsiteX2" fmla="*/ 1001217 w 1001217"/>
                  <a:gd name="connsiteY2" fmla="*/ 416576 h 588889"/>
                  <a:gd name="connsiteX3" fmla="*/ 56567 w 1001217"/>
                  <a:gd name="connsiteY3" fmla="*/ 568976 h 588889"/>
                  <a:gd name="connsiteX0" fmla="*/ 56567 w 1001217"/>
                  <a:gd name="connsiteY0" fmla="*/ 568976 h 657246"/>
                  <a:gd name="connsiteX1" fmla="*/ 460312 w 1001217"/>
                  <a:gd name="connsiteY1" fmla="*/ 16 h 657246"/>
                  <a:gd name="connsiteX2" fmla="*/ 1001217 w 1001217"/>
                  <a:gd name="connsiteY2" fmla="*/ 416576 h 657246"/>
                  <a:gd name="connsiteX3" fmla="*/ 56567 w 1001217"/>
                  <a:gd name="connsiteY3" fmla="*/ 568976 h 657246"/>
                  <a:gd name="connsiteX0" fmla="*/ 56567 w 1001217"/>
                  <a:gd name="connsiteY0" fmla="*/ 568976 h 662977"/>
                  <a:gd name="connsiteX1" fmla="*/ 460312 w 1001217"/>
                  <a:gd name="connsiteY1" fmla="*/ 16 h 662977"/>
                  <a:gd name="connsiteX2" fmla="*/ 1001217 w 1001217"/>
                  <a:gd name="connsiteY2" fmla="*/ 416576 h 662977"/>
                  <a:gd name="connsiteX3" fmla="*/ 56567 w 1001217"/>
                  <a:gd name="connsiteY3" fmla="*/ 568976 h 662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217" h="662977">
                    <a:moveTo>
                      <a:pt x="56567" y="568976"/>
                    </a:moveTo>
                    <a:cubicBezTo>
                      <a:pt x="-95833" y="296732"/>
                      <a:pt x="66651" y="2556"/>
                      <a:pt x="460312" y="16"/>
                    </a:cubicBezTo>
                    <a:cubicBezTo>
                      <a:pt x="853973" y="-2524"/>
                      <a:pt x="1001217" y="304352"/>
                      <a:pt x="1001217" y="416576"/>
                    </a:cubicBezTo>
                    <a:cubicBezTo>
                      <a:pt x="789146" y="800963"/>
                      <a:pt x="146718" y="638403"/>
                      <a:pt x="56567" y="568976"/>
                    </a:cubicBezTo>
                    <a:close/>
                  </a:path>
                </a:pathLst>
              </a:custGeom>
              <a:solidFill>
                <a:srgbClr val="FBD6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44E5C9D1-8687-48E1-9D23-10D44B7701E5}"/>
                  </a:ext>
                </a:extLst>
              </p:cNvPr>
              <p:cNvSpPr/>
              <p:nvPr/>
            </p:nvSpPr>
            <p:spPr>
              <a:xfrm rot="21360729">
                <a:off x="8410816" y="3855784"/>
                <a:ext cx="376379" cy="290409"/>
              </a:xfrm>
              <a:custGeom>
                <a:avLst/>
                <a:gdLst>
                  <a:gd name="connsiteX0" fmla="*/ 376379 w 376379"/>
                  <a:gd name="connsiteY0" fmla="*/ 0 h 290409"/>
                  <a:gd name="connsiteX1" fmla="*/ 371400 w 376379"/>
                  <a:gd name="connsiteY1" fmla="*/ 34189 h 290409"/>
                  <a:gd name="connsiteX2" fmla="*/ 341577 w 376379"/>
                  <a:gd name="connsiteY2" fmla="*/ 181927 h 290409"/>
                  <a:gd name="connsiteX3" fmla="*/ 313995 w 376379"/>
                  <a:gd name="connsiteY3" fmla="*/ 290409 h 290409"/>
                  <a:gd name="connsiteX4" fmla="*/ 290612 w 376379"/>
                  <a:gd name="connsiteY4" fmla="*/ 284015 h 290409"/>
                  <a:gd name="connsiteX5" fmla="*/ 5227 w 376379"/>
                  <a:gd name="connsiteY5" fmla="*/ 92702 h 290409"/>
                  <a:gd name="connsiteX6" fmla="*/ 263514 w 376379"/>
                  <a:gd name="connsiteY6" fmla="*/ 18203 h 290409"/>
                  <a:gd name="connsiteX7" fmla="*/ 376379 w 376379"/>
                  <a:gd name="connsiteY7" fmla="*/ 0 h 29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6379" h="290409">
                    <a:moveTo>
                      <a:pt x="376379" y="0"/>
                    </a:moveTo>
                    <a:lnTo>
                      <a:pt x="371400" y="34189"/>
                    </a:lnTo>
                    <a:cubicBezTo>
                      <a:pt x="362817" y="82784"/>
                      <a:pt x="352741" y="132124"/>
                      <a:pt x="341577" y="181927"/>
                    </a:cubicBezTo>
                    <a:lnTo>
                      <a:pt x="313995" y="290409"/>
                    </a:lnTo>
                    <a:lnTo>
                      <a:pt x="290612" y="284015"/>
                    </a:lnTo>
                    <a:cubicBezTo>
                      <a:pt x="102885" y="229910"/>
                      <a:pt x="-28254" y="169897"/>
                      <a:pt x="5227" y="92702"/>
                    </a:cubicBezTo>
                    <a:cubicBezTo>
                      <a:pt x="85762" y="59477"/>
                      <a:pt x="172652" y="35843"/>
                      <a:pt x="263514" y="18203"/>
                    </a:cubicBezTo>
                    <a:lnTo>
                      <a:pt x="37637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816A5AE-CD93-4294-959B-045524980F96}"/>
                  </a:ext>
                </a:extLst>
              </p:cNvPr>
              <p:cNvSpPr/>
              <p:nvPr/>
            </p:nvSpPr>
            <p:spPr>
              <a:xfrm rot="21428600">
                <a:off x="8267779" y="4225120"/>
                <a:ext cx="445728" cy="347637"/>
              </a:xfrm>
              <a:custGeom>
                <a:avLst/>
                <a:gdLst>
                  <a:gd name="connsiteX0" fmla="*/ 146434 w 445728"/>
                  <a:gd name="connsiteY0" fmla="*/ 117 h 347637"/>
                  <a:gd name="connsiteX1" fmla="*/ 422451 w 445728"/>
                  <a:gd name="connsiteY1" fmla="*/ 26384 h 347637"/>
                  <a:gd name="connsiteX2" fmla="*/ 445728 w 445728"/>
                  <a:gd name="connsiteY2" fmla="*/ 30574 h 347637"/>
                  <a:gd name="connsiteX3" fmla="*/ 422729 w 445728"/>
                  <a:gd name="connsiteY3" fmla="*/ 121031 h 347637"/>
                  <a:gd name="connsiteX4" fmla="*/ 359560 w 445728"/>
                  <a:gd name="connsiteY4" fmla="*/ 347637 h 347637"/>
                  <a:gd name="connsiteX5" fmla="*/ 306339 w 445728"/>
                  <a:gd name="connsiteY5" fmla="*/ 316369 h 347637"/>
                  <a:gd name="connsiteX6" fmla="*/ 14070 w 445728"/>
                  <a:gd name="connsiteY6" fmla="*/ 5560 h 347637"/>
                  <a:gd name="connsiteX7" fmla="*/ 146434 w 445728"/>
                  <a:gd name="connsiteY7" fmla="*/ 117 h 347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5728" h="347637">
                    <a:moveTo>
                      <a:pt x="146434" y="117"/>
                    </a:moveTo>
                    <a:cubicBezTo>
                      <a:pt x="236140" y="1305"/>
                      <a:pt x="328564" y="11436"/>
                      <a:pt x="422451" y="26384"/>
                    </a:cubicBezTo>
                    <a:lnTo>
                      <a:pt x="445728" y="30574"/>
                    </a:lnTo>
                    <a:lnTo>
                      <a:pt x="422729" y="121031"/>
                    </a:lnTo>
                    <a:lnTo>
                      <a:pt x="359560" y="347637"/>
                    </a:lnTo>
                    <a:lnTo>
                      <a:pt x="306339" y="316369"/>
                    </a:lnTo>
                    <a:cubicBezTo>
                      <a:pt x="102694" y="192754"/>
                      <a:pt x="-47840" y="79144"/>
                      <a:pt x="14070" y="5560"/>
                    </a:cubicBezTo>
                    <a:cubicBezTo>
                      <a:pt x="57408" y="1166"/>
                      <a:pt x="101581" y="-476"/>
                      <a:pt x="146434" y="11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Oval 15">
              <a:extLst>
                <a:ext uri="{FF2B5EF4-FFF2-40B4-BE49-F238E27FC236}">
                  <a16:creationId xmlns:a16="http://schemas.microsoft.com/office/drawing/2014/main" id="{88EAAD04-C5D6-42DB-843D-5B11ED9F7E91}"/>
                </a:ext>
              </a:extLst>
            </p:cNvPr>
            <p:cNvSpPr/>
            <p:nvPr/>
          </p:nvSpPr>
          <p:spPr>
            <a:xfrm>
              <a:off x="4465936" y="5722982"/>
              <a:ext cx="1001217" cy="662977"/>
            </a:xfrm>
            <a:custGeom>
              <a:avLst/>
              <a:gdLst>
                <a:gd name="connsiteX0" fmla="*/ 0 w 807490"/>
                <a:gd name="connsiteY0" fmla="*/ 203200 h 406400"/>
                <a:gd name="connsiteX1" fmla="*/ 403745 w 807490"/>
                <a:gd name="connsiteY1" fmla="*/ 0 h 406400"/>
                <a:gd name="connsiteX2" fmla="*/ 807490 w 807490"/>
                <a:gd name="connsiteY2" fmla="*/ 203200 h 406400"/>
                <a:gd name="connsiteX3" fmla="*/ 403745 w 807490"/>
                <a:gd name="connsiteY3" fmla="*/ 406400 h 406400"/>
                <a:gd name="connsiteX4" fmla="*/ 0 w 807490"/>
                <a:gd name="connsiteY4" fmla="*/ 203200 h 406400"/>
                <a:gd name="connsiteX0" fmla="*/ 0 w 944650"/>
                <a:gd name="connsiteY0" fmla="*/ 209307 h 478170"/>
                <a:gd name="connsiteX1" fmla="*/ 403745 w 944650"/>
                <a:gd name="connsiteY1" fmla="*/ 6107 h 478170"/>
                <a:gd name="connsiteX2" fmla="*/ 944650 w 944650"/>
                <a:gd name="connsiteY2" fmla="*/ 422667 h 478170"/>
                <a:gd name="connsiteX3" fmla="*/ 403745 w 944650"/>
                <a:gd name="connsiteY3" fmla="*/ 412507 h 478170"/>
                <a:gd name="connsiteX4" fmla="*/ 0 w 944650"/>
                <a:gd name="connsiteY4" fmla="*/ 209307 h 478170"/>
                <a:gd name="connsiteX0" fmla="*/ 0 w 944650"/>
                <a:gd name="connsiteY0" fmla="*/ 570350 h 599220"/>
                <a:gd name="connsiteX1" fmla="*/ 403745 w 944650"/>
                <a:gd name="connsiteY1" fmla="*/ 1390 h 599220"/>
                <a:gd name="connsiteX2" fmla="*/ 944650 w 944650"/>
                <a:gd name="connsiteY2" fmla="*/ 417950 h 599220"/>
                <a:gd name="connsiteX3" fmla="*/ 403745 w 944650"/>
                <a:gd name="connsiteY3" fmla="*/ 407790 h 599220"/>
                <a:gd name="connsiteX4" fmla="*/ 0 w 944650"/>
                <a:gd name="connsiteY4" fmla="*/ 570350 h 599220"/>
                <a:gd name="connsiteX0" fmla="*/ 0 w 944650"/>
                <a:gd name="connsiteY0" fmla="*/ 568976 h 597846"/>
                <a:gd name="connsiteX1" fmla="*/ 403745 w 944650"/>
                <a:gd name="connsiteY1" fmla="*/ 16 h 597846"/>
                <a:gd name="connsiteX2" fmla="*/ 944650 w 944650"/>
                <a:gd name="connsiteY2" fmla="*/ 416576 h 597846"/>
                <a:gd name="connsiteX3" fmla="*/ 403745 w 944650"/>
                <a:gd name="connsiteY3" fmla="*/ 406416 h 597846"/>
                <a:gd name="connsiteX4" fmla="*/ 0 w 944650"/>
                <a:gd name="connsiteY4" fmla="*/ 568976 h 597846"/>
                <a:gd name="connsiteX0" fmla="*/ 0 w 944650"/>
                <a:gd name="connsiteY0" fmla="*/ 568976 h 597846"/>
                <a:gd name="connsiteX1" fmla="*/ 403745 w 944650"/>
                <a:gd name="connsiteY1" fmla="*/ 16 h 597846"/>
                <a:gd name="connsiteX2" fmla="*/ 944650 w 944650"/>
                <a:gd name="connsiteY2" fmla="*/ 416576 h 597846"/>
                <a:gd name="connsiteX3" fmla="*/ 403745 w 944650"/>
                <a:gd name="connsiteY3" fmla="*/ 406416 h 597846"/>
                <a:gd name="connsiteX4" fmla="*/ 0 w 944650"/>
                <a:gd name="connsiteY4" fmla="*/ 568976 h 597846"/>
                <a:gd name="connsiteX0" fmla="*/ 56567 w 1001217"/>
                <a:gd name="connsiteY0" fmla="*/ 568976 h 662007"/>
                <a:gd name="connsiteX1" fmla="*/ 460312 w 1001217"/>
                <a:gd name="connsiteY1" fmla="*/ 16 h 662007"/>
                <a:gd name="connsiteX2" fmla="*/ 1001217 w 1001217"/>
                <a:gd name="connsiteY2" fmla="*/ 416576 h 662007"/>
                <a:gd name="connsiteX3" fmla="*/ 460312 w 1001217"/>
                <a:gd name="connsiteY3" fmla="*/ 406416 h 662007"/>
                <a:gd name="connsiteX4" fmla="*/ 56567 w 1001217"/>
                <a:gd name="connsiteY4" fmla="*/ 568976 h 662007"/>
                <a:gd name="connsiteX0" fmla="*/ 56567 w 1001217"/>
                <a:gd name="connsiteY0" fmla="*/ 568976 h 588889"/>
                <a:gd name="connsiteX1" fmla="*/ 460312 w 1001217"/>
                <a:gd name="connsiteY1" fmla="*/ 16 h 588889"/>
                <a:gd name="connsiteX2" fmla="*/ 1001217 w 1001217"/>
                <a:gd name="connsiteY2" fmla="*/ 416576 h 588889"/>
                <a:gd name="connsiteX3" fmla="*/ 56567 w 1001217"/>
                <a:gd name="connsiteY3" fmla="*/ 568976 h 588889"/>
                <a:gd name="connsiteX0" fmla="*/ 56567 w 1001217"/>
                <a:gd name="connsiteY0" fmla="*/ 568976 h 657246"/>
                <a:gd name="connsiteX1" fmla="*/ 460312 w 1001217"/>
                <a:gd name="connsiteY1" fmla="*/ 16 h 657246"/>
                <a:gd name="connsiteX2" fmla="*/ 1001217 w 1001217"/>
                <a:gd name="connsiteY2" fmla="*/ 416576 h 657246"/>
                <a:gd name="connsiteX3" fmla="*/ 56567 w 1001217"/>
                <a:gd name="connsiteY3" fmla="*/ 568976 h 657246"/>
                <a:gd name="connsiteX0" fmla="*/ 56567 w 1001217"/>
                <a:gd name="connsiteY0" fmla="*/ 568976 h 662977"/>
                <a:gd name="connsiteX1" fmla="*/ 460312 w 1001217"/>
                <a:gd name="connsiteY1" fmla="*/ 16 h 662977"/>
                <a:gd name="connsiteX2" fmla="*/ 1001217 w 1001217"/>
                <a:gd name="connsiteY2" fmla="*/ 416576 h 662977"/>
                <a:gd name="connsiteX3" fmla="*/ 56567 w 1001217"/>
                <a:gd name="connsiteY3" fmla="*/ 568976 h 66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217" h="662977">
                  <a:moveTo>
                    <a:pt x="56567" y="568976"/>
                  </a:moveTo>
                  <a:cubicBezTo>
                    <a:pt x="-95833" y="296732"/>
                    <a:pt x="66651" y="2556"/>
                    <a:pt x="460312" y="16"/>
                  </a:cubicBezTo>
                  <a:cubicBezTo>
                    <a:pt x="853973" y="-2524"/>
                    <a:pt x="1001217" y="304352"/>
                    <a:pt x="1001217" y="416576"/>
                  </a:cubicBezTo>
                  <a:cubicBezTo>
                    <a:pt x="789146" y="800963"/>
                    <a:pt x="146718" y="638403"/>
                    <a:pt x="56567" y="568976"/>
                  </a:cubicBezTo>
                  <a:close/>
                </a:path>
              </a:pathLst>
            </a:custGeom>
            <a:solidFill>
              <a:srgbClr val="FBD6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7E0F3D17-9F6B-47BA-AE2B-377E1B30880A}"/>
                </a:ext>
              </a:extLst>
            </p:cNvPr>
            <p:cNvSpPr/>
            <p:nvPr/>
          </p:nvSpPr>
          <p:spPr>
            <a:xfrm flipH="1">
              <a:off x="4678059" y="6077145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516862CA-D7E5-4D92-8001-A86E98A4069F}"/>
                </a:ext>
              </a:extLst>
            </p:cNvPr>
            <p:cNvSpPr/>
            <p:nvPr/>
          </p:nvSpPr>
          <p:spPr>
            <a:xfrm flipH="1">
              <a:off x="4942372" y="6112014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F0AB5A19-E3BC-4819-A1F0-D420870C5CAF}"/>
                </a:ext>
              </a:extLst>
            </p:cNvPr>
            <p:cNvSpPr/>
            <p:nvPr/>
          </p:nvSpPr>
          <p:spPr>
            <a:xfrm flipH="1">
              <a:off x="5201881" y="6077145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31442A0E-B272-4823-94A1-D7892CED0595}"/>
                </a:ext>
              </a:extLst>
            </p:cNvPr>
            <p:cNvSpPr/>
            <p:nvPr/>
          </p:nvSpPr>
          <p:spPr>
            <a:xfrm flipH="1">
              <a:off x="3531030" y="6117944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4E23857B-8FD1-4152-9606-B4555126B7D4}"/>
                </a:ext>
              </a:extLst>
            </p:cNvPr>
            <p:cNvSpPr/>
            <p:nvPr/>
          </p:nvSpPr>
          <p:spPr>
            <a:xfrm flipH="1">
              <a:off x="3785944" y="6163644"/>
              <a:ext cx="168822" cy="417973"/>
            </a:xfrm>
            <a:prstGeom prst="arc">
              <a:avLst>
                <a:gd name="adj1" fmla="val 16200000"/>
                <a:gd name="adj2" fmla="val 243651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A5729C93-0CBA-4DAD-A2FF-31462A361F51}"/>
                </a:ext>
              </a:extLst>
            </p:cNvPr>
            <p:cNvSpPr/>
            <p:nvPr/>
          </p:nvSpPr>
          <p:spPr>
            <a:xfrm flipH="1">
              <a:off x="4053791" y="6154117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3320234-B233-4FE4-B906-29F8707A7FD6}"/>
                </a:ext>
              </a:extLst>
            </p:cNvPr>
            <p:cNvSpPr/>
            <p:nvPr/>
          </p:nvSpPr>
          <p:spPr>
            <a:xfrm>
              <a:off x="4364453" y="4324520"/>
              <a:ext cx="237037" cy="406611"/>
            </a:xfrm>
            <a:custGeom>
              <a:avLst/>
              <a:gdLst>
                <a:gd name="connsiteX0" fmla="*/ 0 w 134448"/>
                <a:gd name="connsiteY0" fmla="*/ 0 h 287036"/>
                <a:gd name="connsiteX1" fmla="*/ 133350 w 134448"/>
                <a:gd name="connsiteY1" fmla="*/ 285750 h 287036"/>
                <a:gd name="connsiteX2" fmla="*/ 52388 w 134448"/>
                <a:gd name="connsiteY2" fmla="*/ 85725 h 287036"/>
                <a:gd name="connsiteX0" fmla="*/ 0 w 133350"/>
                <a:gd name="connsiteY0" fmla="*/ 0 h 285750"/>
                <a:gd name="connsiteX1" fmla="*/ 133350 w 133350"/>
                <a:gd name="connsiteY1" fmla="*/ 285750 h 285750"/>
                <a:gd name="connsiteX0" fmla="*/ 0 w 133350"/>
                <a:gd name="connsiteY0" fmla="*/ 0 h 285750"/>
                <a:gd name="connsiteX1" fmla="*/ 133350 w 133350"/>
                <a:gd name="connsiteY1" fmla="*/ 285750 h 285750"/>
                <a:gd name="connsiteX0" fmla="*/ 0 w 133350"/>
                <a:gd name="connsiteY0" fmla="*/ 0 h 285750"/>
                <a:gd name="connsiteX1" fmla="*/ 133350 w 133350"/>
                <a:gd name="connsiteY1" fmla="*/ 285750 h 285750"/>
                <a:gd name="connsiteX0" fmla="*/ 0 w 133350"/>
                <a:gd name="connsiteY0" fmla="*/ 0 h 285750"/>
                <a:gd name="connsiteX1" fmla="*/ 133350 w 133350"/>
                <a:gd name="connsiteY1" fmla="*/ 285750 h 285750"/>
                <a:gd name="connsiteX0" fmla="*/ 0 w 136030"/>
                <a:gd name="connsiteY0" fmla="*/ 0 h 282442"/>
                <a:gd name="connsiteX1" fmla="*/ 136030 w 136030"/>
                <a:gd name="connsiteY1" fmla="*/ 282442 h 282442"/>
                <a:gd name="connsiteX0" fmla="*/ 0 w 136030"/>
                <a:gd name="connsiteY0" fmla="*/ 0 h 282442"/>
                <a:gd name="connsiteX1" fmla="*/ 136030 w 136030"/>
                <a:gd name="connsiteY1" fmla="*/ 282442 h 282442"/>
                <a:gd name="connsiteX0" fmla="*/ 0 w 133351"/>
                <a:gd name="connsiteY0" fmla="*/ 0 h 282442"/>
                <a:gd name="connsiteX1" fmla="*/ 133351 w 133351"/>
                <a:gd name="connsiteY1" fmla="*/ 282442 h 28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1" h="282442">
                  <a:moveTo>
                    <a:pt x="0" y="0"/>
                  </a:moveTo>
                  <a:cubicBezTo>
                    <a:pt x="74367" y="84456"/>
                    <a:pt x="121940" y="188759"/>
                    <a:pt x="133351" y="282442"/>
                  </a:cubicBezTo>
                </a:path>
              </a:pathLst>
            </a:custGeom>
            <a:noFill/>
            <a:ln w="28575">
              <a:solidFill>
                <a:srgbClr val="FBD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9DF23F0-C0A7-4AF0-96D8-D568FA62D495}"/>
                </a:ext>
              </a:extLst>
            </p:cNvPr>
            <p:cNvGrpSpPr/>
            <p:nvPr/>
          </p:nvGrpSpPr>
          <p:grpSpPr>
            <a:xfrm>
              <a:off x="2171568" y="1460418"/>
              <a:ext cx="3352972" cy="2955382"/>
              <a:chOff x="9711377" y="2575081"/>
              <a:chExt cx="3352972" cy="2955382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2F10AB56-7DAA-416D-8B6C-B736343DE0EE}"/>
                  </a:ext>
                </a:extLst>
              </p:cNvPr>
              <p:cNvSpPr/>
              <p:nvPr/>
            </p:nvSpPr>
            <p:spPr>
              <a:xfrm>
                <a:off x="9926396" y="3345069"/>
                <a:ext cx="351691" cy="836151"/>
              </a:xfrm>
              <a:custGeom>
                <a:avLst/>
                <a:gdLst>
                  <a:gd name="connsiteX0" fmla="*/ 170033 w 351691"/>
                  <a:gd name="connsiteY0" fmla="*/ 0 h 836151"/>
                  <a:gd name="connsiteX1" fmla="*/ 181922 w 351691"/>
                  <a:gd name="connsiteY1" fmla="*/ 41232 h 836151"/>
                  <a:gd name="connsiteX2" fmla="*/ 284304 w 351691"/>
                  <a:gd name="connsiteY2" fmla="*/ 836151 h 836151"/>
                  <a:gd name="connsiteX3" fmla="*/ 77187 w 351691"/>
                  <a:gd name="connsiteY3" fmla="*/ 658518 h 836151"/>
                  <a:gd name="connsiteX4" fmla="*/ 0 w 351691"/>
                  <a:gd name="connsiteY4" fmla="*/ 572519 h 836151"/>
                  <a:gd name="connsiteX5" fmla="*/ 43774 w 351691"/>
                  <a:gd name="connsiteY5" fmla="*/ 501366 h 836151"/>
                  <a:gd name="connsiteX6" fmla="*/ 141549 w 351691"/>
                  <a:gd name="connsiteY6" fmla="*/ 90327 h 836151"/>
                  <a:gd name="connsiteX7" fmla="*/ 170033 w 351691"/>
                  <a:gd name="connsiteY7" fmla="*/ 0 h 83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1691" h="836151">
                    <a:moveTo>
                      <a:pt x="170033" y="0"/>
                    </a:moveTo>
                    <a:lnTo>
                      <a:pt x="181922" y="41232"/>
                    </a:lnTo>
                    <a:cubicBezTo>
                      <a:pt x="291958" y="401913"/>
                      <a:pt x="439948" y="810449"/>
                      <a:pt x="284304" y="836151"/>
                    </a:cubicBezTo>
                    <a:cubicBezTo>
                      <a:pt x="210260" y="786391"/>
                      <a:pt x="141936" y="725830"/>
                      <a:pt x="77187" y="658518"/>
                    </a:cubicBezTo>
                    <a:lnTo>
                      <a:pt x="0" y="572519"/>
                    </a:lnTo>
                    <a:lnTo>
                      <a:pt x="43774" y="501366"/>
                    </a:lnTo>
                    <a:cubicBezTo>
                      <a:pt x="74617" y="427037"/>
                      <a:pt x="91215" y="269754"/>
                      <a:pt x="141549" y="90327"/>
                    </a:cubicBezTo>
                    <a:lnTo>
                      <a:pt x="17003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C8DB025-7C22-4C5A-A8B4-0FEE3BCE8B5E}"/>
                  </a:ext>
                </a:extLst>
              </p:cNvPr>
              <p:cNvSpPr/>
              <p:nvPr/>
            </p:nvSpPr>
            <p:spPr>
              <a:xfrm>
                <a:off x="12416381" y="3423266"/>
                <a:ext cx="434404" cy="623077"/>
              </a:xfrm>
              <a:custGeom>
                <a:avLst/>
                <a:gdLst>
                  <a:gd name="connsiteX0" fmla="*/ 297458 w 434404"/>
                  <a:gd name="connsiteY0" fmla="*/ 0 h 623077"/>
                  <a:gd name="connsiteX1" fmla="*/ 330309 w 434404"/>
                  <a:gd name="connsiteY1" fmla="*/ 101383 h 623077"/>
                  <a:gd name="connsiteX2" fmla="*/ 434149 w 434404"/>
                  <a:gd name="connsiteY2" fmla="*/ 529849 h 623077"/>
                  <a:gd name="connsiteX3" fmla="*/ 434404 w 434404"/>
                  <a:gd name="connsiteY3" fmla="*/ 539385 h 623077"/>
                  <a:gd name="connsiteX4" fmla="*/ 357324 w 434404"/>
                  <a:gd name="connsiteY4" fmla="*/ 568802 h 623077"/>
                  <a:gd name="connsiteX5" fmla="*/ 45702 w 434404"/>
                  <a:gd name="connsiteY5" fmla="*/ 622814 h 623077"/>
                  <a:gd name="connsiteX6" fmla="*/ 255487 w 434404"/>
                  <a:gd name="connsiteY6" fmla="*/ 63644 h 623077"/>
                  <a:gd name="connsiteX7" fmla="*/ 297458 w 434404"/>
                  <a:gd name="connsiteY7" fmla="*/ 0 h 62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4404" h="623077">
                    <a:moveTo>
                      <a:pt x="297458" y="0"/>
                    </a:moveTo>
                    <a:lnTo>
                      <a:pt x="330309" y="101383"/>
                    </a:lnTo>
                    <a:cubicBezTo>
                      <a:pt x="383229" y="283999"/>
                      <a:pt x="402116" y="444804"/>
                      <a:pt x="434149" y="529849"/>
                    </a:cubicBezTo>
                    <a:lnTo>
                      <a:pt x="434404" y="539385"/>
                    </a:lnTo>
                    <a:lnTo>
                      <a:pt x="357324" y="568802"/>
                    </a:lnTo>
                    <a:cubicBezTo>
                      <a:pt x="258368" y="602961"/>
                      <a:pt x="155970" y="625811"/>
                      <a:pt x="45702" y="622814"/>
                    </a:cubicBezTo>
                    <a:cubicBezTo>
                      <a:pt x="-89419" y="517777"/>
                      <a:pt x="103539" y="282576"/>
                      <a:pt x="255487" y="63644"/>
                    </a:cubicBezTo>
                    <a:lnTo>
                      <a:pt x="297458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C0BF97C6-4CC1-498E-BCCB-D88D8888F882}"/>
                  </a:ext>
                </a:extLst>
              </p:cNvPr>
              <p:cNvSpPr/>
              <p:nvPr/>
            </p:nvSpPr>
            <p:spPr>
              <a:xfrm>
                <a:off x="9711377" y="4154701"/>
                <a:ext cx="416341" cy="492697"/>
              </a:xfrm>
              <a:custGeom>
                <a:avLst/>
                <a:gdLst>
                  <a:gd name="connsiteX0" fmla="*/ 61944 w 416341"/>
                  <a:gd name="connsiteY0" fmla="*/ 0 h 492697"/>
                  <a:gd name="connsiteX1" fmla="*/ 125067 w 416341"/>
                  <a:gd name="connsiteY1" fmla="*/ 50371 h 492697"/>
                  <a:gd name="connsiteX2" fmla="*/ 399719 w 416341"/>
                  <a:gd name="connsiteY2" fmla="*/ 419953 h 492697"/>
                  <a:gd name="connsiteX3" fmla="*/ 162621 w 416341"/>
                  <a:gd name="connsiteY3" fmla="*/ 491907 h 492697"/>
                  <a:gd name="connsiteX4" fmla="*/ 152721 w 416341"/>
                  <a:gd name="connsiteY4" fmla="*/ 492697 h 492697"/>
                  <a:gd name="connsiteX5" fmla="*/ 129158 w 416341"/>
                  <a:gd name="connsiteY5" fmla="*/ 451591 h 492697"/>
                  <a:gd name="connsiteX6" fmla="*/ 77 w 416341"/>
                  <a:gd name="connsiteY6" fmla="*/ 123897 h 492697"/>
                  <a:gd name="connsiteX7" fmla="*/ 51599 w 416341"/>
                  <a:gd name="connsiteY7" fmla="*/ 15040 h 492697"/>
                  <a:gd name="connsiteX8" fmla="*/ 61944 w 416341"/>
                  <a:gd name="connsiteY8" fmla="*/ 0 h 492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341" h="492697">
                    <a:moveTo>
                      <a:pt x="61944" y="0"/>
                    </a:moveTo>
                    <a:lnTo>
                      <a:pt x="125067" y="50371"/>
                    </a:lnTo>
                    <a:cubicBezTo>
                      <a:pt x="283054" y="169279"/>
                      <a:pt x="474260" y="286044"/>
                      <a:pt x="399719" y="419953"/>
                    </a:cubicBezTo>
                    <a:cubicBezTo>
                      <a:pt x="320686" y="463092"/>
                      <a:pt x="241654" y="482656"/>
                      <a:pt x="162621" y="491907"/>
                    </a:cubicBezTo>
                    <a:lnTo>
                      <a:pt x="152721" y="492697"/>
                    </a:lnTo>
                    <a:lnTo>
                      <a:pt x="129158" y="451591"/>
                    </a:lnTo>
                    <a:cubicBezTo>
                      <a:pt x="38377" y="281992"/>
                      <a:pt x="-2002" y="149694"/>
                      <a:pt x="77" y="123897"/>
                    </a:cubicBezTo>
                    <a:cubicBezTo>
                      <a:pt x="4234" y="72303"/>
                      <a:pt x="-8712" y="101573"/>
                      <a:pt x="51599" y="15040"/>
                    </a:cubicBezTo>
                    <a:lnTo>
                      <a:pt x="61944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FA23732-7973-489F-9ACE-57B098EAF5FF}"/>
                  </a:ext>
                </a:extLst>
              </p:cNvPr>
              <p:cNvSpPr/>
              <p:nvPr/>
            </p:nvSpPr>
            <p:spPr>
              <a:xfrm>
                <a:off x="12472899" y="4233822"/>
                <a:ext cx="591450" cy="469370"/>
              </a:xfrm>
              <a:custGeom>
                <a:avLst/>
                <a:gdLst>
                  <a:gd name="connsiteX0" fmla="*/ 410105 w 591450"/>
                  <a:gd name="connsiteY0" fmla="*/ 0 h 469370"/>
                  <a:gd name="connsiteX1" fmla="*/ 420355 w 591450"/>
                  <a:gd name="connsiteY1" fmla="*/ 36228 h 469370"/>
                  <a:gd name="connsiteX2" fmla="*/ 557924 w 591450"/>
                  <a:gd name="connsiteY2" fmla="*/ 237124 h 469370"/>
                  <a:gd name="connsiteX3" fmla="*/ 591450 w 591450"/>
                  <a:gd name="connsiteY3" fmla="*/ 254324 h 469370"/>
                  <a:gd name="connsiteX4" fmla="*/ 545338 w 591450"/>
                  <a:gd name="connsiteY4" fmla="*/ 309730 h 469370"/>
                  <a:gd name="connsiteX5" fmla="*/ 490938 w 591450"/>
                  <a:gd name="connsiteY5" fmla="*/ 378080 h 469370"/>
                  <a:gd name="connsiteX6" fmla="*/ 417040 w 591450"/>
                  <a:gd name="connsiteY6" fmla="*/ 469370 h 469370"/>
                  <a:gd name="connsiteX7" fmla="*/ 384924 w 591450"/>
                  <a:gd name="connsiteY7" fmla="*/ 459730 h 469370"/>
                  <a:gd name="connsiteX8" fmla="*/ 3914 w 591450"/>
                  <a:gd name="connsiteY8" fmla="*/ 187873 h 469370"/>
                  <a:gd name="connsiteX9" fmla="*/ 382644 w 591450"/>
                  <a:gd name="connsiteY9" fmla="*/ 7081 h 469370"/>
                  <a:gd name="connsiteX10" fmla="*/ 410105 w 591450"/>
                  <a:gd name="connsiteY10" fmla="*/ 0 h 469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1450" h="469370">
                    <a:moveTo>
                      <a:pt x="410105" y="0"/>
                    </a:moveTo>
                    <a:lnTo>
                      <a:pt x="420355" y="36228"/>
                    </a:lnTo>
                    <a:cubicBezTo>
                      <a:pt x="459391" y="152182"/>
                      <a:pt x="517064" y="210278"/>
                      <a:pt x="557924" y="237124"/>
                    </a:cubicBezTo>
                    <a:lnTo>
                      <a:pt x="591450" y="254324"/>
                    </a:lnTo>
                    <a:lnTo>
                      <a:pt x="545338" y="309730"/>
                    </a:lnTo>
                    <a:cubicBezTo>
                      <a:pt x="528098" y="331090"/>
                      <a:pt x="510005" y="353972"/>
                      <a:pt x="490938" y="378080"/>
                    </a:cubicBezTo>
                    <a:lnTo>
                      <a:pt x="417040" y="469370"/>
                    </a:lnTo>
                    <a:lnTo>
                      <a:pt x="384924" y="459730"/>
                    </a:lnTo>
                    <a:cubicBezTo>
                      <a:pt x="169771" y="395151"/>
                      <a:pt x="-30691" y="326231"/>
                      <a:pt x="3914" y="187873"/>
                    </a:cubicBezTo>
                    <a:cubicBezTo>
                      <a:pt x="117151" y="94014"/>
                      <a:pt x="247729" y="44948"/>
                      <a:pt x="382644" y="7081"/>
                    </a:cubicBezTo>
                    <a:lnTo>
                      <a:pt x="41010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14E19728-F7FE-4E9D-8782-04CD50D99C74}"/>
                  </a:ext>
                </a:extLst>
              </p:cNvPr>
              <p:cNvSpPr/>
              <p:nvPr/>
            </p:nvSpPr>
            <p:spPr>
              <a:xfrm>
                <a:off x="10012189" y="4824707"/>
                <a:ext cx="331314" cy="324833"/>
              </a:xfrm>
              <a:custGeom>
                <a:avLst/>
                <a:gdLst>
                  <a:gd name="connsiteX0" fmla="*/ 221945 w 331314"/>
                  <a:gd name="connsiteY0" fmla="*/ 576 h 324833"/>
                  <a:gd name="connsiteX1" fmla="*/ 331314 w 331314"/>
                  <a:gd name="connsiteY1" fmla="*/ 68875 h 324833"/>
                  <a:gd name="connsiteX2" fmla="*/ 261268 w 331314"/>
                  <a:gd name="connsiteY2" fmla="*/ 306544 h 324833"/>
                  <a:gd name="connsiteX3" fmla="*/ 251237 w 331314"/>
                  <a:gd name="connsiteY3" fmla="*/ 324833 h 324833"/>
                  <a:gd name="connsiteX4" fmla="*/ 147061 w 331314"/>
                  <a:gd name="connsiteY4" fmla="*/ 224816 h 324833"/>
                  <a:gd name="connsiteX5" fmla="*/ 47902 w 331314"/>
                  <a:gd name="connsiteY5" fmla="*/ 112205 h 324833"/>
                  <a:gd name="connsiteX6" fmla="*/ 0 w 331314"/>
                  <a:gd name="connsiteY6" fmla="*/ 48856 h 324833"/>
                  <a:gd name="connsiteX7" fmla="*/ 57749 w 331314"/>
                  <a:gd name="connsiteY7" fmla="*/ 28744 h 324833"/>
                  <a:gd name="connsiteX8" fmla="*/ 221945 w 331314"/>
                  <a:gd name="connsiteY8" fmla="*/ 576 h 324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314" h="324833">
                    <a:moveTo>
                      <a:pt x="221945" y="576"/>
                    </a:moveTo>
                    <a:cubicBezTo>
                      <a:pt x="269367" y="4050"/>
                      <a:pt x="307651" y="23600"/>
                      <a:pt x="331314" y="68875"/>
                    </a:cubicBezTo>
                    <a:cubicBezTo>
                      <a:pt x="323974" y="158615"/>
                      <a:pt x="296931" y="235411"/>
                      <a:pt x="261268" y="306544"/>
                    </a:cubicBezTo>
                    <a:lnTo>
                      <a:pt x="251237" y="324833"/>
                    </a:lnTo>
                    <a:lnTo>
                      <a:pt x="147061" y="224816"/>
                    </a:lnTo>
                    <a:cubicBezTo>
                      <a:pt x="111759" y="187817"/>
                      <a:pt x="78727" y="150095"/>
                      <a:pt x="47902" y="112205"/>
                    </a:cubicBezTo>
                    <a:lnTo>
                      <a:pt x="0" y="48856"/>
                    </a:lnTo>
                    <a:lnTo>
                      <a:pt x="57749" y="28744"/>
                    </a:lnTo>
                    <a:cubicBezTo>
                      <a:pt x="117964" y="9708"/>
                      <a:pt x="174523" y="-2896"/>
                      <a:pt x="221945" y="57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7C9BE1F-B30C-446A-BB03-73E9BE1CD9E2}"/>
                  </a:ext>
                </a:extLst>
              </p:cNvPr>
              <p:cNvSpPr/>
              <p:nvPr/>
            </p:nvSpPr>
            <p:spPr>
              <a:xfrm>
                <a:off x="12271450" y="4852160"/>
                <a:ext cx="423082" cy="296379"/>
              </a:xfrm>
              <a:custGeom>
                <a:avLst/>
                <a:gdLst>
                  <a:gd name="connsiteX0" fmla="*/ 23526 w 423082"/>
                  <a:gd name="connsiteY0" fmla="*/ 0 h 296379"/>
                  <a:gd name="connsiteX1" fmla="*/ 293712 w 423082"/>
                  <a:gd name="connsiteY1" fmla="*/ 38087 h 296379"/>
                  <a:gd name="connsiteX2" fmla="*/ 423082 w 423082"/>
                  <a:gd name="connsiteY2" fmla="*/ 73958 h 296379"/>
                  <a:gd name="connsiteX3" fmla="*/ 409019 w 423082"/>
                  <a:gd name="connsiteY3" fmla="*/ 88861 h 296379"/>
                  <a:gd name="connsiteX4" fmla="*/ 217652 w 423082"/>
                  <a:gd name="connsiteY4" fmla="*/ 261917 h 296379"/>
                  <a:gd name="connsiteX5" fmla="*/ 171380 w 423082"/>
                  <a:gd name="connsiteY5" fmla="*/ 296379 h 296379"/>
                  <a:gd name="connsiteX6" fmla="*/ 129152 w 423082"/>
                  <a:gd name="connsiteY6" fmla="*/ 255123 h 296379"/>
                  <a:gd name="connsiteX7" fmla="*/ 23526 w 423082"/>
                  <a:gd name="connsiteY7" fmla="*/ 0 h 29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3082" h="296379">
                    <a:moveTo>
                      <a:pt x="23526" y="0"/>
                    </a:moveTo>
                    <a:cubicBezTo>
                      <a:pt x="112714" y="2037"/>
                      <a:pt x="202900" y="16256"/>
                      <a:pt x="293712" y="38087"/>
                    </a:cubicBezTo>
                    <a:lnTo>
                      <a:pt x="423082" y="73958"/>
                    </a:lnTo>
                    <a:lnTo>
                      <a:pt x="409019" y="88861"/>
                    </a:lnTo>
                    <a:cubicBezTo>
                      <a:pt x="351399" y="147186"/>
                      <a:pt x="287935" y="205663"/>
                      <a:pt x="217652" y="261917"/>
                    </a:cubicBezTo>
                    <a:lnTo>
                      <a:pt x="171380" y="296379"/>
                    </a:lnTo>
                    <a:lnTo>
                      <a:pt x="129152" y="255123"/>
                    </a:lnTo>
                    <a:cubicBezTo>
                      <a:pt x="21750" y="145242"/>
                      <a:pt x="-35117" y="52748"/>
                      <a:pt x="235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0756923-860A-4D54-93FD-1E818E3D3C76}"/>
                  </a:ext>
                </a:extLst>
              </p:cNvPr>
              <p:cNvSpPr/>
              <p:nvPr/>
            </p:nvSpPr>
            <p:spPr>
              <a:xfrm>
                <a:off x="9773321" y="2575081"/>
                <a:ext cx="3116619" cy="2955382"/>
              </a:xfrm>
              <a:custGeom>
                <a:avLst/>
                <a:gdLst>
                  <a:gd name="connsiteX0" fmla="*/ 1502425 w 3116619"/>
                  <a:gd name="connsiteY0" fmla="*/ 129 h 2955382"/>
                  <a:gd name="connsiteX1" fmla="*/ 1627596 w 3116619"/>
                  <a:gd name="connsiteY1" fmla="*/ 2079 h 2955382"/>
                  <a:gd name="connsiteX2" fmla="*/ 2937158 w 3116619"/>
                  <a:gd name="connsiteY2" fmla="*/ 837812 h 2955382"/>
                  <a:gd name="connsiteX3" fmla="*/ 2940519 w 3116619"/>
                  <a:gd name="connsiteY3" fmla="*/ 848184 h 2955382"/>
                  <a:gd name="connsiteX4" fmla="*/ 2898548 w 3116619"/>
                  <a:gd name="connsiteY4" fmla="*/ 911828 h 2955382"/>
                  <a:gd name="connsiteX5" fmla="*/ 2688763 w 3116619"/>
                  <a:gd name="connsiteY5" fmla="*/ 1470998 h 2955382"/>
                  <a:gd name="connsiteX6" fmla="*/ 3000385 w 3116619"/>
                  <a:gd name="connsiteY6" fmla="*/ 1416986 h 2955382"/>
                  <a:gd name="connsiteX7" fmla="*/ 3077465 w 3116619"/>
                  <a:gd name="connsiteY7" fmla="*/ 1387569 h 2955382"/>
                  <a:gd name="connsiteX8" fmla="*/ 3079786 w 3116619"/>
                  <a:gd name="connsiteY8" fmla="*/ 1474318 h 2955382"/>
                  <a:gd name="connsiteX9" fmla="*/ 3102132 w 3116619"/>
                  <a:gd name="connsiteY9" fmla="*/ 1632047 h 2955382"/>
                  <a:gd name="connsiteX10" fmla="*/ 3109684 w 3116619"/>
                  <a:gd name="connsiteY10" fmla="*/ 1658741 h 2955382"/>
                  <a:gd name="connsiteX11" fmla="*/ 3082223 w 3116619"/>
                  <a:gd name="connsiteY11" fmla="*/ 1665822 h 2955382"/>
                  <a:gd name="connsiteX12" fmla="*/ 2703493 w 3116619"/>
                  <a:gd name="connsiteY12" fmla="*/ 1846614 h 2955382"/>
                  <a:gd name="connsiteX13" fmla="*/ 3084503 w 3116619"/>
                  <a:gd name="connsiteY13" fmla="*/ 2118471 h 2955382"/>
                  <a:gd name="connsiteX14" fmla="*/ 3116619 w 3116619"/>
                  <a:gd name="connsiteY14" fmla="*/ 2128111 h 2955382"/>
                  <a:gd name="connsiteX15" fmla="*/ 3063447 w 3116619"/>
                  <a:gd name="connsiteY15" fmla="*/ 2193798 h 2955382"/>
                  <a:gd name="connsiteX16" fmla="*/ 2989317 w 3116619"/>
                  <a:gd name="connsiteY16" fmla="*/ 2278864 h 2955382"/>
                  <a:gd name="connsiteX17" fmla="*/ 2921212 w 3116619"/>
                  <a:gd name="connsiteY17" fmla="*/ 2351036 h 2955382"/>
                  <a:gd name="connsiteX18" fmla="*/ 2791842 w 3116619"/>
                  <a:gd name="connsiteY18" fmla="*/ 2315165 h 2955382"/>
                  <a:gd name="connsiteX19" fmla="*/ 2521656 w 3116619"/>
                  <a:gd name="connsiteY19" fmla="*/ 2277078 h 2955382"/>
                  <a:gd name="connsiteX20" fmla="*/ 2627282 w 3116619"/>
                  <a:gd name="connsiteY20" fmla="*/ 2532201 h 2955382"/>
                  <a:gd name="connsiteX21" fmla="*/ 2669510 w 3116619"/>
                  <a:gd name="connsiteY21" fmla="*/ 2573457 h 2955382"/>
                  <a:gd name="connsiteX22" fmla="*/ 2605122 w 3116619"/>
                  <a:gd name="connsiteY22" fmla="*/ 2621412 h 2955382"/>
                  <a:gd name="connsiteX23" fmla="*/ 1482816 w 3116619"/>
                  <a:gd name="connsiteY23" fmla="*/ 2955373 h 2955382"/>
                  <a:gd name="connsiteX24" fmla="*/ 498710 w 3116619"/>
                  <a:gd name="connsiteY24" fmla="*/ 2582718 h 2955382"/>
                  <a:gd name="connsiteX25" fmla="*/ 490106 w 3116619"/>
                  <a:gd name="connsiteY25" fmla="*/ 2574458 h 2955382"/>
                  <a:gd name="connsiteX26" fmla="*/ 500137 w 3116619"/>
                  <a:gd name="connsiteY26" fmla="*/ 2556169 h 2955382"/>
                  <a:gd name="connsiteX27" fmla="*/ 570183 w 3116619"/>
                  <a:gd name="connsiteY27" fmla="*/ 2318500 h 2955382"/>
                  <a:gd name="connsiteX28" fmla="*/ 296618 w 3116619"/>
                  <a:gd name="connsiteY28" fmla="*/ 2278369 h 2955382"/>
                  <a:gd name="connsiteX29" fmla="*/ 238869 w 3116619"/>
                  <a:gd name="connsiteY29" fmla="*/ 2298481 h 2955382"/>
                  <a:gd name="connsiteX30" fmla="*/ 200853 w 3116619"/>
                  <a:gd name="connsiteY30" fmla="*/ 2248206 h 2955382"/>
                  <a:gd name="connsiteX31" fmla="*/ 127795 w 3116619"/>
                  <a:gd name="connsiteY31" fmla="*/ 2136893 h 2955382"/>
                  <a:gd name="connsiteX32" fmla="*/ 90777 w 3116619"/>
                  <a:gd name="connsiteY32" fmla="*/ 2072316 h 2955382"/>
                  <a:gd name="connsiteX33" fmla="*/ 100677 w 3116619"/>
                  <a:gd name="connsiteY33" fmla="*/ 2071526 h 2955382"/>
                  <a:gd name="connsiteX34" fmla="*/ 337775 w 3116619"/>
                  <a:gd name="connsiteY34" fmla="*/ 1999572 h 2955382"/>
                  <a:gd name="connsiteX35" fmla="*/ 63123 w 3116619"/>
                  <a:gd name="connsiteY35" fmla="*/ 1629990 h 2955382"/>
                  <a:gd name="connsiteX36" fmla="*/ 0 w 3116619"/>
                  <a:gd name="connsiteY36" fmla="*/ 1579619 h 2955382"/>
                  <a:gd name="connsiteX37" fmla="*/ 10036 w 3116619"/>
                  <a:gd name="connsiteY37" fmla="*/ 1565028 h 2955382"/>
                  <a:gd name="connsiteX38" fmla="*/ 146358 w 3116619"/>
                  <a:gd name="connsiteY38" fmla="*/ 1353424 h 2955382"/>
                  <a:gd name="connsiteX39" fmla="*/ 153075 w 3116619"/>
                  <a:gd name="connsiteY39" fmla="*/ 1342506 h 2955382"/>
                  <a:gd name="connsiteX40" fmla="*/ 230262 w 3116619"/>
                  <a:gd name="connsiteY40" fmla="*/ 1428505 h 2955382"/>
                  <a:gd name="connsiteX41" fmla="*/ 437379 w 3116619"/>
                  <a:gd name="connsiteY41" fmla="*/ 1606138 h 2955382"/>
                  <a:gd name="connsiteX42" fmla="*/ 334997 w 3116619"/>
                  <a:gd name="connsiteY42" fmla="*/ 811219 h 2955382"/>
                  <a:gd name="connsiteX43" fmla="*/ 323108 w 3116619"/>
                  <a:gd name="connsiteY43" fmla="*/ 769987 h 2955382"/>
                  <a:gd name="connsiteX44" fmla="*/ 329257 w 3116619"/>
                  <a:gd name="connsiteY44" fmla="*/ 750488 h 2955382"/>
                  <a:gd name="connsiteX45" fmla="*/ 1502425 w 3116619"/>
                  <a:gd name="connsiteY45" fmla="*/ 129 h 295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3116619" h="2955382">
                    <a:moveTo>
                      <a:pt x="1502425" y="129"/>
                    </a:moveTo>
                    <a:cubicBezTo>
                      <a:pt x="1542788" y="-297"/>
                      <a:pt x="1584495" y="333"/>
                      <a:pt x="1627596" y="2079"/>
                    </a:cubicBezTo>
                    <a:cubicBezTo>
                      <a:pt x="2489608" y="37004"/>
                      <a:pt x="2800319" y="459449"/>
                      <a:pt x="2937158" y="837812"/>
                    </a:cubicBezTo>
                    <a:lnTo>
                      <a:pt x="2940519" y="848184"/>
                    </a:lnTo>
                    <a:lnTo>
                      <a:pt x="2898548" y="911828"/>
                    </a:lnTo>
                    <a:cubicBezTo>
                      <a:pt x="2746600" y="1130760"/>
                      <a:pt x="2553642" y="1365961"/>
                      <a:pt x="2688763" y="1470998"/>
                    </a:cubicBezTo>
                    <a:cubicBezTo>
                      <a:pt x="2799031" y="1473995"/>
                      <a:pt x="2901429" y="1451145"/>
                      <a:pt x="3000385" y="1416986"/>
                    </a:cubicBezTo>
                    <a:lnTo>
                      <a:pt x="3077465" y="1387569"/>
                    </a:lnTo>
                    <a:lnTo>
                      <a:pt x="3079786" y="1474318"/>
                    </a:lnTo>
                    <a:cubicBezTo>
                      <a:pt x="3083632" y="1534473"/>
                      <a:pt x="3091519" y="1586721"/>
                      <a:pt x="3102132" y="1632047"/>
                    </a:cubicBezTo>
                    <a:lnTo>
                      <a:pt x="3109684" y="1658741"/>
                    </a:lnTo>
                    <a:lnTo>
                      <a:pt x="3082223" y="1665822"/>
                    </a:lnTo>
                    <a:cubicBezTo>
                      <a:pt x="2947308" y="1703689"/>
                      <a:pt x="2816730" y="1752755"/>
                      <a:pt x="2703493" y="1846614"/>
                    </a:cubicBezTo>
                    <a:cubicBezTo>
                      <a:pt x="2668888" y="1984972"/>
                      <a:pt x="2869350" y="2053892"/>
                      <a:pt x="3084503" y="2118471"/>
                    </a:cubicBezTo>
                    <a:lnTo>
                      <a:pt x="3116619" y="2128111"/>
                    </a:lnTo>
                    <a:lnTo>
                      <a:pt x="3063447" y="2193798"/>
                    </a:lnTo>
                    <a:cubicBezTo>
                      <a:pt x="3039996" y="2221621"/>
                      <a:pt x="3015326" y="2250075"/>
                      <a:pt x="2989317" y="2278864"/>
                    </a:cubicBezTo>
                    <a:lnTo>
                      <a:pt x="2921212" y="2351036"/>
                    </a:lnTo>
                    <a:lnTo>
                      <a:pt x="2791842" y="2315165"/>
                    </a:lnTo>
                    <a:cubicBezTo>
                      <a:pt x="2701030" y="2293334"/>
                      <a:pt x="2610844" y="2279115"/>
                      <a:pt x="2521656" y="2277078"/>
                    </a:cubicBezTo>
                    <a:cubicBezTo>
                      <a:pt x="2463013" y="2329826"/>
                      <a:pt x="2519880" y="2422320"/>
                      <a:pt x="2627282" y="2532201"/>
                    </a:cubicBezTo>
                    <a:lnTo>
                      <a:pt x="2669510" y="2573457"/>
                    </a:lnTo>
                    <a:lnTo>
                      <a:pt x="2605122" y="2621412"/>
                    </a:lnTo>
                    <a:cubicBezTo>
                      <a:pt x="2334417" y="2808445"/>
                      <a:pt x="1974226" y="2953706"/>
                      <a:pt x="1482816" y="2955373"/>
                    </a:cubicBezTo>
                    <a:cubicBezTo>
                      <a:pt x="1061607" y="2956802"/>
                      <a:pt x="738148" y="2792725"/>
                      <a:pt x="498710" y="2582718"/>
                    </a:cubicBezTo>
                    <a:lnTo>
                      <a:pt x="490106" y="2574458"/>
                    </a:lnTo>
                    <a:lnTo>
                      <a:pt x="500137" y="2556169"/>
                    </a:lnTo>
                    <a:cubicBezTo>
                      <a:pt x="535800" y="2485036"/>
                      <a:pt x="562843" y="2408240"/>
                      <a:pt x="570183" y="2318500"/>
                    </a:cubicBezTo>
                    <a:cubicBezTo>
                      <a:pt x="522856" y="2227950"/>
                      <a:pt x="417047" y="2240297"/>
                      <a:pt x="296618" y="2278369"/>
                    </a:cubicBezTo>
                    <a:lnTo>
                      <a:pt x="238869" y="2298481"/>
                    </a:lnTo>
                    <a:lnTo>
                      <a:pt x="200853" y="2248206"/>
                    </a:lnTo>
                    <a:cubicBezTo>
                      <a:pt x="174378" y="2210533"/>
                      <a:pt x="150047" y="2173244"/>
                      <a:pt x="127795" y="2136893"/>
                    </a:cubicBezTo>
                    <a:lnTo>
                      <a:pt x="90777" y="2072316"/>
                    </a:lnTo>
                    <a:lnTo>
                      <a:pt x="100677" y="2071526"/>
                    </a:lnTo>
                    <a:cubicBezTo>
                      <a:pt x="179710" y="2062275"/>
                      <a:pt x="258742" y="2042711"/>
                      <a:pt x="337775" y="1999572"/>
                    </a:cubicBezTo>
                    <a:cubicBezTo>
                      <a:pt x="412316" y="1865663"/>
                      <a:pt x="221110" y="1748898"/>
                      <a:pt x="63123" y="1629990"/>
                    </a:cubicBezTo>
                    <a:lnTo>
                      <a:pt x="0" y="1579619"/>
                    </a:lnTo>
                    <a:lnTo>
                      <a:pt x="10036" y="1565028"/>
                    </a:lnTo>
                    <a:cubicBezTo>
                      <a:pt x="40382" y="1520364"/>
                      <a:pt x="83896" y="1454025"/>
                      <a:pt x="146358" y="1353424"/>
                    </a:cubicBezTo>
                    <a:lnTo>
                      <a:pt x="153075" y="1342506"/>
                    </a:lnTo>
                    <a:lnTo>
                      <a:pt x="230262" y="1428505"/>
                    </a:lnTo>
                    <a:cubicBezTo>
                      <a:pt x="295011" y="1495817"/>
                      <a:pt x="363335" y="1556378"/>
                      <a:pt x="437379" y="1606138"/>
                    </a:cubicBezTo>
                    <a:cubicBezTo>
                      <a:pt x="593023" y="1580436"/>
                      <a:pt x="445033" y="1171900"/>
                      <a:pt x="334997" y="811219"/>
                    </a:cubicBezTo>
                    <a:lnTo>
                      <a:pt x="323108" y="769987"/>
                    </a:lnTo>
                    <a:lnTo>
                      <a:pt x="329257" y="750488"/>
                    </a:lnTo>
                    <a:cubicBezTo>
                      <a:pt x="454180" y="397369"/>
                      <a:pt x="735534" y="8217"/>
                      <a:pt x="1502425" y="129"/>
                    </a:cubicBezTo>
                    <a:close/>
                  </a:path>
                </a:pathLst>
              </a:custGeom>
              <a:solidFill>
                <a:srgbClr val="FBD6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ectangle 20">
              <a:extLst>
                <a:ext uri="{FF2B5EF4-FFF2-40B4-BE49-F238E27FC236}">
                  <a16:creationId xmlns:a16="http://schemas.microsoft.com/office/drawing/2014/main" id="{F2F0E0F1-C223-4EC1-9285-2D657BD8F323}"/>
                </a:ext>
              </a:extLst>
            </p:cNvPr>
            <p:cNvSpPr/>
            <p:nvPr/>
          </p:nvSpPr>
          <p:spPr>
            <a:xfrm>
              <a:off x="3433872" y="1927802"/>
              <a:ext cx="862020" cy="408234"/>
            </a:xfrm>
            <a:custGeom>
              <a:avLst/>
              <a:gdLst>
                <a:gd name="connsiteX0" fmla="*/ 0 w 472440"/>
                <a:gd name="connsiteY0" fmla="*/ 0 h 141534"/>
                <a:gd name="connsiteX1" fmla="*/ 472440 w 472440"/>
                <a:gd name="connsiteY1" fmla="*/ 0 h 141534"/>
                <a:gd name="connsiteX2" fmla="*/ 472440 w 472440"/>
                <a:gd name="connsiteY2" fmla="*/ 141534 h 141534"/>
                <a:gd name="connsiteX3" fmla="*/ 0 w 472440"/>
                <a:gd name="connsiteY3" fmla="*/ 141534 h 141534"/>
                <a:gd name="connsiteX4" fmla="*/ 0 w 472440"/>
                <a:gd name="connsiteY4" fmla="*/ 0 h 141534"/>
                <a:gd name="connsiteX0" fmla="*/ 0 w 594360"/>
                <a:gd name="connsiteY0" fmla="*/ 0 h 324414"/>
                <a:gd name="connsiteX1" fmla="*/ 472440 w 594360"/>
                <a:gd name="connsiteY1" fmla="*/ 0 h 324414"/>
                <a:gd name="connsiteX2" fmla="*/ 594360 w 594360"/>
                <a:gd name="connsiteY2" fmla="*/ 324414 h 324414"/>
                <a:gd name="connsiteX3" fmla="*/ 0 w 594360"/>
                <a:gd name="connsiteY3" fmla="*/ 141534 h 324414"/>
                <a:gd name="connsiteX4" fmla="*/ 0 w 594360"/>
                <a:gd name="connsiteY4" fmla="*/ 0 h 324414"/>
                <a:gd name="connsiteX0" fmla="*/ 228600 w 822960"/>
                <a:gd name="connsiteY0" fmla="*/ 0 h 324414"/>
                <a:gd name="connsiteX1" fmla="*/ 701040 w 822960"/>
                <a:gd name="connsiteY1" fmla="*/ 0 h 324414"/>
                <a:gd name="connsiteX2" fmla="*/ 822960 w 822960"/>
                <a:gd name="connsiteY2" fmla="*/ 324414 h 324414"/>
                <a:gd name="connsiteX3" fmla="*/ 0 w 822960"/>
                <a:gd name="connsiteY3" fmla="*/ 149154 h 324414"/>
                <a:gd name="connsiteX4" fmla="*/ 228600 w 822960"/>
                <a:gd name="connsiteY4" fmla="*/ 0 h 324414"/>
                <a:gd name="connsiteX0" fmla="*/ 228600 w 822960"/>
                <a:gd name="connsiteY0" fmla="*/ 83820 h 408234"/>
                <a:gd name="connsiteX1" fmla="*/ 472440 w 822960"/>
                <a:gd name="connsiteY1" fmla="*/ 0 h 408234"/>
                <a:gd name="connsiteX2" fmla="*/ 822960 w 822960"/>
                <a:gd name="connsiteY2" fmla="*/ 408234 h 408234"/>
                <a:gd name="connsiteX3" fmla="*/ 0 w 822960"/>
                <a:gd name="connsiteY3" fmla="*/ 232974 h 408234"/>
                <a:gd name="connsiteX4" fmla="*/ 228600 w 822960"/>
                <a:gd name="connsiteY4" fmla="*/ 83820 h 408234"/>
                <a:gd name="connsiteX0" fmla="*/ 0 w 822960"/>
                <a:gd name="connsiteY0" fmla="*/ 232974 h 408234"/>
                <a:gd name="connsiteX1" fmla="*/ 472440 w 822960"/>
                <a:gd name="connsiteY1" fmla="*/ 0 h 408234"/>
                <a:gd name="connsiteX2" fmla="*/ 822960 w 822960"/>
                <a:gd name="connsiteY2" fmla="*/ 408234 h 408234"/>
                <a:gd name="connsiteX3" fmla="*/ 0 w 822960"/>
                <a:gd name="connsiteY3" fmla="*/ 232974 h 408234"/>
                <a:gd name="connsiteX0" fmla="*/ 0 w 822960"/>
                <a:gd name="connsiteY0" fmla="*/ 232974 h 408234"/>
                <a:gd name="connsiteX1" fmla="*/ 472440 w 822960"/>
                <a:gd name="connsiteY1" fmla="*/ 0 h 408234"/>
                <a:gd name="connsiteX2" fmla="*/ 822960 w 822960"/>
                <a:gd name="connsiteY2" fmla="*/ 408234 h 408234"/>
                <a:gd name="connsiteX3" fmla="*/ 0 w 822960"/>
                <a:gd name="connsiteY3" fmla="*/ 232974 h 408234"/>
                <a:gd name="connsiteX0" fmla="*/ 0 w 822960"/>
                <a:gd name="connsiteY0" fmla="*/ 232974 h 408234"/>
                <a:gd name="connsiteX1" fmla="*/ 472440 w 822960"/>
                <a:gd name="connsiteY1" fmla="*/ 0 h 408234"/>
                <a:gd name="connsiteX2" fmla="*/ 822960 w 822960"/>
                <a:gd name="connsiteY2" fmla="*/ 408234 h 408234"/>
                <a:gd name="connsiteX3" fmla="*/ 0 w 82296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020" h="408234">
                  <a:moveTo>
                    <a:pt x="0" y="232974"/>
                  </a:moveTo>
                  <a:cubicBezTo>
                    <a:pt x="35560" y="132456"/>
                    <a:pt x="170180" y="31938"/>
                    <a:pt x="472440" y="0"/>
                  </a:cubicBezTo>
                  <a:cubicBezTo>
                    <a:pt x="955040" y="136078"/>
                    <a:pt x="873760" y="371216"/>
                    <a:pt x="822960" y="408234"/>
                  </a:cubicBezTo>
                  <a:cubicBezTo>
                    <a:pt x="350520" y="45014"/>
                    <a:pt x="15240" y="337114"/>
                    <a:pt x="0" y="232974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D97C4C5-B1A2-4253-9F95-78481CCEE6C9}"/>
                </a:ext>
              </a:extLst>
            </p:cNvPr>
            <p:cNvGrpSpPr/>
            <p:nvPr/>
          </p:nvGrpSpPr>
          <p:grpSpPr>
            <a:xfrm>
              <a:off x="3046791" y="3300374"/>
              <a:ext cx="1325420" cy="1112872"/>
              <a:chOff x="7178270" y="2232315"/>
              <a:chExt cx="1325420" cy="1112872"/>
            </a:xfrm>
          </p:grpSpPr>
          <p:sp>
            <p:nvSpPr>
              <p:cNvPr id="60" name="Oval 8">
                <a:extLst>
                  <a:ext uri="{FF2B5EF4-FFF2-40B4-BE49-F238E27FC236}">
                    <a16:creationId xmlns:a16="http://schemas.microsoft.com/office/drawing/2014/main" id="{EEDAD9C4-41C2-41BE-9711-E10D6A36E272}"/>
                  </a:ext>
                </a:extLst>
              </p:cNvPr>
              <p:cNvSpPr/>
              <p:nvPr/>
            </p:nvSpPr>
            <p:spPr>
              <a:xfrm>
                <a:off x="7178270" y="2232315"/>
                <a:ext cx="1325420" cy="1112872"/>
              </a:xfrm>
              <a:custGeom>
                <a:avLst/>
                <a:gdLst>
                  <a:gd name="connsiteX0" fmla="*/ 0 w 1303646"/>
                  <a:gd name="connsiteY0" fmla="*/ 556436 h 1112871"/>
                  <a:gd name="connsiteX1" fmla="*/ 651823 w 1303646"/>
                  <a:gd name="connsiteY1" fmla="*/ 0 h 1112871"/>
                  <a:gd name="connsiteX2" fmla="*/ 1303646 w 1303646"/>
                  <a:gd name="connsiteY2" fmla="*/ 556436 h 1112871"/>
                  <a:gd name="connsiteX3" fmla="*/ 651823 w 1303646"/>
                  <a:gd name="connsiteY3" fmla="*/ 1112872 h 1112871"/>
                  <a:gd name="connsiteX4" fmla="*/ 0 w 1303646"/>
                  <a:gd name="connsiteY4" fmla="*/ 556436 h 1112871"/>
                  <a:gd name="connsiteX0" fmla="*/ 0 w 1325420"/>
                  <a:gd name="connsiteY0" fmla="*/ 556436 h 1112872"/>
                  <a:gd name="connsiteX1" fmla="*/ 651823 w 1325420"/>
                  <a:gd name="connsiteY1" fmla="*/ 0 h 1112872"/>
                  <a:gd name="connsiteX2" fmla="*/ 1303646 w 1325420"/>
                  <a:gd name="connsiteY2" fmla="*/ 556436 h 1112872"/>
                  <a:gd name="connsiteX3" fmla="*/ 651823 w 1325420"/>
                  <a:gd name="connsiteY3" fmla="*/ 1112872 h 1112872"/>
                  <a:gd name="connsiteX4" fmla="*/ 0 w 1325420"/>
                  <a:gd name="connsiteY4" fmla="*/ 556436 h 1112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5420" h="1112872">
                    <a:moveTo>
                      <a:pt x="0" y="556436"/>
                    </a:moveTo>
                    <a:cubicBezTo>
                      <a:pt x="0" y="249125"/>
                      <a:pt x="291831" y="0"/>
                      <a:pt x="651823" y="0"/>
                    </a:cubicBezTo>
                    <a:cubicBezTo>
                      <a:pt x="1011815" y="0"/>
                      <a:pt x="1303646" y="249125"/>
                      <a:pt x="1303646" y="556436"/>
                    </a:cubicBezTo>
                    <a:cubicBezTo>
                      <a:pt x="1425566" y="1008527"/>
                      <a:pt x="1011815" y="1112872"/>
                      <a:pt x="651823" y="1112872"/>
                    </a:cubicBezTo>
                    <a:cubicBezTo>
                      <a:pt x="291831" y="1112872"/>
                      <a:pt x="0" y="863747"/>
                      <a:pt x="0" y="556436"/>
                    </a:cubicBezTo>
                    <a:close/>
                  </a:path>
                </a:pathLst>
              </a:custGeom>
              <a:solidFill>
                <a:srgbClr val="FDEA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14">
                <a:extLst>
                  <a:ext uri="{FF2B5EF4-FFF2-40B4-BE49-F238E27FC236}">
                    <a16:creationId xmlns:a16="http://schemas.microsoft.com/office/drawing/2014/main" id="{2A029C02-B280-4C03-BD1B-84D170EB1514}"/>
                  </a:ext>
                </a:extLst>
              </p:cNvPr>
              <p:cNvSpPr/>
              <p:nvPr/>
            </p:nvSpPr>
            <p:spPr>
              <a:xfrm>
                <a:off x="7585975" y="2304496"/>
                <a:ext cx="480658" cy="325357"/>
              </a:xfrm>
              <a:custGeom>
                <a:avLst/>
                <a:gdLst>
                  <a:gd name="connsiteX0" fmla="*/ 0 w 479830"/>
                  <a:gd name="connsiteY0" fmla="*/ 148590 h 297180"/>
                  <a:gd name="connsiteX1" fmla="*/ 239915 w 479830"/>
                  <a:gd name="connsiteY1" fmla="*/ 0 h 297180"/>
                  <a:gd name="connsiteX2" fmla="*/ 479830 w 479830"/>
                  <a:gd name="connsiteY2" fmla="*/ 148590 h 297180"/>
                  <a:gd name="connsiteX3" fmla="*/ 239915 w 479830"/>
                  <a:gd name="connsiteY3" fmla="*/ 297180 h 297180"/>
                  <a:gd name="connsiteX4" fmla="*/ 0 w 479830"/>
                  <a:gd name="connsiteY4" fmla="*/ 148590 h 297180"/>
                  <a:gd name="connsiteX0" fmla="*/ 4 w 479834"/>
                  <a:gd name="connsiteY0" fmla="*/ 148590 h 320993"/>
                  <a:gd name="connsiteX1" fmla="*/ 239919 w 479834"/>
                  <a:gd name="connsiteY1" fmla="*/ 0 h 320993"/>
                  <a:gd name="connsiteX2" fmla="*/ 479834 w 479834"/>
                  <a:gd name="connsiteY2" fmla="*/ 148590 h 320993"/>
                  <a:gd name="connsiteX3" fmla="*/ 235157 w 479834"/>
                  <a:gd name="connsiteY3" fmla="*/ 320993 h 320993"/>
                  <a:gd name="connsiteX4" fmla="*/ 4 w 479834"/>
                  <a:gd name="connsiteY4" fmla="*/ 148590 h 320993"/>
                  <a:gd name="connsiteX0" fmla="*/ 655 w 480485"/>
                  <a:gd name="connsiteY0" fmla="*/ 148590 h 320993"/>
                  <a:gd name="connsiteX1" fmla="*/ 240570 w 480485"/>
                  <a:gd name="connsiteY1" fmla="*/ 0 h 320993"/>
                  <a:gd name="connsiteX2" fmla="*/ 480485 w 480485"/>
                  <a:gd name="connsiteY2" fmla="*/ 148590 h 320993"/>
                  <a:gd name="connsiteX3" fmla="*/ 235808 w 480485"/>
                  <a:gd name="connsiteY3" fmla="*/ 320993 h 320993"/>
                  <a:gd name="connsiteX4" fmla="*/ 655 w 480485"/>
                  <a:gd name="connsiteY4" fmla="*/ 148590 h 320993"/>
                  <a:gd name="connsiteX0" fmla="*/ 463 w 480293"/>
                  <a:gd name="connsiteY0" fmla="*/ 148590 h 320993"/>
                  <a:gd name="connsiteX1" fmla="*/ 240378 w 480293"/>
                  <a:gd name="connsiteY1" fmla="*/ 0 h 320993"/>
                  <a:gd name="connsiteX2" fmla="*/ 480293 w 480293"/>
                  <a:gd name="connsiteY2" fmla="*/ 148590 h 320993"/>
                  <a:gd name="connsiteX3" fmla="*/ 235616 w 480293"/>
                  <a:gd name="connsiteY3" fmla="*/ 320993 h 320993"/>
                  <a:gd name="connsiteX4" fmla="*/ 463 w 480293"/>
                  <a:gd name="connsiteY4" fmla="*/ 148590 h 320993"/>
                  <a:gd name="connsiteX0" fmla="*/ 658 w 480488"/>
                  <a:gd name="connsiteY0" fmla="*/ 150788 h 323191"/>
                  <a:gd name="connsiteX1" fmla="*/ 240573 w 480488"/>
                  <a:gd name="connsiteY1" fmla="*/ 2198 h 323191"/>
                  <a:gd name="connsiteX2" fmla="*/ 480488 w 480488"/>
                  <a:gd name="connsiteY2" fmla="*/ 150788 h 323191"/>
                  <a:gd name="connsiteX3" fmla="*/ 235811 w 480488"/>
                  <a:gd name="connsiteY3" fmla="*/ 323191 h 323191"/>
                  <a:gd name="connsiteX4" fmla="*/ 658 w 480488"/>
                  <a:gd name="connsiteY4" fmla="*/ 150788 h 323191"/>
                  <a:gd name="connsiteX0" fmla="*/ 828 w 480658"/>
                  <a:gd name="connsiteY0" fmla="*/ 152954 h 325357"/>
                  <a:gd name="connsiteX1" fmla="*/ 240743 w 480658"/>
                  <a:gd name="connsiteY1" fmla="*/ 4364 h 325357"/>
                  <a:gd name="connsiteX2" fmla="*/ 480658 w 480658"/>
                  <a:gd name="connsiteY2" fmla="*/ 152954 h 325357"/>
                  <a:gd name="connsiteX3" fmla="*/ 235981 w 480658"/>
                  <a:gd name="connsiteY3" fmla="*/ 325357 h 325357"/>
                  <a:gd name="connsiteX4" fmla="*/ 828 w 480658"/>
                  <a:gd name="connsiteY4" fmla="*/ 152954 h 325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658" h="325357">
                    <a:moveTo>
                      <a:pt x="828" y="152954"/>
                    </a:moveTo>
                    <a:cubicBezTo>
                      <a:pt x="-7903" y="94693"/>
                      <a:pt x="51092" y="-24211"/>
                      <a:pt x="240743" y="4364"/>
                    </a:cubicBezTo>
                    <a:cubicBezTo>
                      <a:pt x="430394" y="32939"/>
                      <a:pt x="480658" y="70890"/>
                      <a:pt x="480658" y="152954"/>
                    </a:cubicBezTo>
                    <a:cubicBezTo>
                      <a:pt x="480658" y="235018"/>
                      <a:pt x="368482" y="325357"/>
                      <a:pt x="235981" y="325357"/>
                    </a:cubicBezTo>
                    <a:cubicBezTo>
                      <a:pt x="103480" y="325357"/>
                      <a:pt x="9559" y="211215"/>
                      <a:pt x="828" y="15295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282DAD2D-1CC8-4AB3-9BEC-6934EF29610C}"/>
                  </a:ext>
                </a:extLst>
              </p:cNvPr>
              <p:cNvSpPr/>
              <p:nvPr/>
            </p:nvSpPr>
            <p:spPr>
              <a:xfrm>
                <a:off x="7513320" y="2575560"/>
                <a:ext cx="305288" cy="255178"/>
              </a:xfrm>
              <a:custGeom>
                <a:avLst/>
                <a:gdLst>
                  <a:gd name="connsiteX0" fmla="*/ 304800 w 305288"/>
                  <a:gd name="connsiteY0" fmla="*/ 0 h 255178"/>
                  <a:gd name="connsiteX1" fmla="*/ 274320 w 305288"/>
                  <a:gd name="connsiteY1" fmla="*/ 220980 h 255178"/>
                  <a:gd name="connsiteX2" fmla="*/ 106680 w 305288"/>
                  <a:gd name="connsiteY2" fmla="*/ 243840 h 255178"/>
                  <a:gd name="connsiteX3" fmla="*/ 0 w 305288"/>
                  <a:gd name="connsiteY3" fmla="*/ 114300 h 255178"/>
                  <a:gd name="connsiteX4" fmla="*/ 0 w 305288"/>
                  <a:gd name="connsiteY4" fmla="*/ 114300 h 255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288" h="255178">
                    <a:moveTo>
                      <a:pt x="304800" y="0"/>
                    </a:moveTo>
                    <a:cubicBezTo>
                      <a:pt x="306070" y="90170"/>
                      <a:pt x="307340" y="180340"/>
                      <a:pt x="274320" y="220980"/>
                    </a:cubicBezTo>
                    <a:cubicBezTo>
                      <a:pt x="241300" y="261620"/>
                      <a:pt x="152400" y="261620"/>
                      <a:pt x="106680" y="243840"/>
                    </a:cubicBezTo>
                    <a:cubicBezTo>
                      <a:pt x="60960" y="226060"/>
                      <a:pt x="0" y="114300"/>
                      <a:pt x="0" y="114300"/>
                    </a:cubicBezTo>
                    <a:lnTo>
                      <a:pt x="0" y="1143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F7F3D67-500B-46B1-8003-F4C03372B46E}"/>
                  </a:ext>
                </a:extLst>
              </p:cNvPr>
              <p:cNvSpPr/>
              <p:nvPr/>
            </p:nvSpPr>
            <p:spPr>
              <a:xfrm flipH="1">
                <a:off x="7815777" y="2575560"/>
                <a:ext cx="305288" cy="255178"/>
              </a:xfrm>
              <a:custGeom>
                <a:avLst/>
                <a:gdLst>
                  <a:gd name="connsiteX0" fmla="*/ 304800 w 305288"/>
                  <a:gd name="connsiteY0" fmla="*/ 0 h 255178"/>
                  <a:gd name="connsiteX1" fmla="*/ 274320 w 305288"/>
                  <a:gd name="connsiteY1" fmla="*/ 220980 h 255178"/>
                  <a:gd name="connsiteX2" fmla="*/ 106680 w 305288"/>
                  <a:gd name="connsiteY2" fmla="*/ 243840 h 255178"/>
                  <a:gd name="connsiteX3" fmla="*/ 0 w 305288"/>
                  <a:gd name="connsiteY3" fmla="*/ 114300 h 255178"/>
                  <a:gd name="connsiteX4" fmla="*/ 0 w 305288"/>
                  <a:gd name="connsiteY4" fmla="*/ 114300 h 255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288" h="255178">
                    <a:moveTo>
                      <a:pt x="304800" y="0"/>
                    </a:moveTo>
                    <a:cubicBezTo>
                      <a:pt x="306070" y="90170"/>
                      <a:pt x="307340" y="180340"/>
                      <a:pt x="274320" y="220980"/>
                    </a:cubicBezTo>
                    <a:cubicBezTo>
                      <a:pt x="241300" y="261620"/>
                      <a:pt x="152400" y="261620"/>
                      <a:pt x="106680" y="243840"/>
                    </a:cubicBezTo>
                    <a:cubicBezTo>
                      <a:pt x="60960" y="226060"/>
                      <a:pt x="0" y="114300"/>
                      <a:pt x="0" y="114300"/>
                    </a:cubicBezTo>
                    <a:lnTo>
                      <a:pt x="0" y="1143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DC19E63-D219-4923-BAF4-C44BDED8AD13}"/>
                  </a:ext>
                </a:extLst>
              </p:cNvPr>
              <p:cNvSpPr/>
              <p:nvPr/>
            </p:nvSpPr>
            <p:spPr>
              <a:xfrm rot="756256">
                <a:off x="7892975" y="2811764"/>
                <a:ext cx="104775" cy="133753"/>
              </a:xfrm>
              <a:custGeom>
                <a:avLst/>
                <a:gdLst>
                  <a:gd name="connsiteX0" fmla="*/ 0 w 104775"/>
                  <a:gd name="connsiteY0" fmla="*/ 33338 h 133753"/>
                  <a:gd name="connsiteX1" fmla="*/ 42862 w 104775"/>
                  <a:gd name="connsiteY1" fmla="*/ 133350 h 133753"/>
                  <a:gd name="connsiteX2" fmla="*/ 104775 w 104775"/>
                  <a:gd name="connsiteY2" fmla="*/ 0 h 133753"/>
                  <a:gd name="connsiteX3" fmla="*/ 104775 w 104775"/>
                  <a:gd name="connsiteY3" fmla="*/ 0 h 13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33753">
                    <a:moveTo>
                      <a:pt x="0" y="33338"/>
                    </a:moveTo>
                    <a:cubicBezTo>
                      <a:pt x="12700" y="86122"/>
                      <a:pt x="25400" y="138906"/>
                      <a:pt x="42862" y="133350"/>
                    </a:cubicBezTo>
                    <a:cubicBezTo>
                      <a:pt x="60324" y="127794"/>
                      <a:pt x="104775" y="0"/>
                      <a:pt x="104775" y="0"/>
                    </a:cubicBezTo>
                    <a:lnTo>
                      <a:pt x="104775" y="0"/>
                    </a:lnTo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99F9EFAB-EFDC-4048-A940-22E029FFC80B}"/>
                  </a:ext>
                </a:extLst>
              </p:cNvPr>
              <p:cNvSpPr/>
              <p:nvPr/>
            </p:nvSpPr>
            <p:spPr>
              <a:xfrm rot="20745152" flipH="1">
                <a:off x="7639540" y="2809776"/>
                <a:ext cx="104775" cy="133753"/>
              </a:xfrm>
              <a:custGeom>
                <a:avLst/>
                <a:gdLst>
                  <a:gd name="connsiteX0" fmla="*/ 0 w 104775"/>
                  <a:gd name="connsiteY0" fmla="*/ 33338 h 133753"/>
                  <a:gd name="connsiteX1" fmla="*/ 42862 w 104775"/>
                  <a:gd name="connsiteY1" fmla="*/ 133350 h 133753"/>
                  <a:gd name="connsiteX2" fmla="*/ 104775 w 104775"/>
                  <a:gd name="connsiteY2" fmla="*/ 0 h 133753"/>
                  <a:gd name="connsiteX3" fmla="*/ 104775 w 104775"/>
                  <a:gd name="connsiteY3" fmla="*/ 0 h 13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33753">
                    <a:moveTo>
                      <a:pt x="0" y="33338"/>
                    </a:moveTo>
                    <a:cubicBezTo>
                      <a:pt x="12700" y="86122"/>
                      <a:pt x="25400" y="138906"/>
                      <a:pt x="42862" y="133350"/>
                    </a:cubicBezTo>
                    <a:cubicBezTo>
                      <a:pt x="60324" y="127794"/>
                      <a:pt x="104775" y="0"/>
                      <a:pt x="104775" y="0"/>
                    </a:cubicBezTo>
                    <a:lnTo>
                      <a:pt x="104775" y="0"/>
                    </a:lnTo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B2A688A-2AEB-46A2-A705-160A00E4787C}"/>
                </a:ext>
              </a:extLst>
            </p:cNvPr>
            <p:cNvGrpSpPr/>
            <p:nvPr/>
          </p:nvGrpSpPr>
          <p:grpSpPr>
            <a:xfrm>
              <a:off x="2881606" y="2396412"/>
              <a:ext cx="722989" cy="897906"/>
              <a:chOff x="6933643" y="1533222"/>
              <a:chExt cx="722989" cy="897906"/>
            </a:xfrm>
            <a:solidFill>
              <a:schemeClr val="bg1"/>
            </a:solidFill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F56CFBE-0A4A-4BA0-AA7E-BD0F5455AF74}"/>
                  </a:ext>
                </a:extLst>
              </p:cNvPr>
              <p:cNvSpPr/>
              <p:nvPr/>
            </p:nvSpPr>
            <p:spPr>
              <a:xfrm>
                <a:off x="6933643" y="1533222"/>
                <a:ext cx="722989" cy="89790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851D1D7-B0CB-4F61-B055-C52A89AC91F4}"/>
                  </a:ext>
                </a:extLst>
              </p:cNvPr>
              <p:cNvSpPr/>
              <p:nvPr/>
            </p:nvSpPr>
            <p:spPr>
              <a:xfrm>
                <a:off x="7183629" y="1874326"/>
                <a:ext cx="401500" cy="4986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4F164D2-5B0D-40BA-9E88-A9EBB30F1F1E}"/>
                  </a:ext>
                </a:extLst>
              </p:cNvPr>
              <p:cNvSpPr/>
              <p:nvPr/>
            </p:nvSpPr>
            <p:spPr>
              <a:xfrm>
                <a:off x="7311496" y="2034298"/>
                <a:ext cx="214711" cy="266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1F9E79B-97E5-4ED5-A9CD-A7D8FF414259}"/>
                  </a:ext>
                </a:extLst>
              </p:cNvPr>
              <p:cNvSpPr/>
              <p:nvPr/>
            </p:nvSpPr>
            <p:spPr>
              <a:xfrm>
                <a:off x="7239851" y="1915193"/>
                <a:ext cx="110956" cy="1378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D65A2D2-7ED8-4B22-B980-572E760C8769}"/>
                </a:ext>
              </a:extLst>
            </p:cNvPr>
            <p:cNvGrpSpPr/>
            <p:nvPr/>
          </p:nvGrpSpPr>
          <p:grpSpPr>
            <a:xfrm flipH="1">
              <a:off x="3928474" y="2424296"/>
              <a:ext cx="722989" cy="897906"/>
              <a:chOff x="6933643" y="1533222"/>
              <a:chExt cx="722989" cy="897906"/>
            </a:xfrm>
            <a:solidFill>
              <a:schemeClr val="bg1"/>
            </a:solidFill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8BF239D-184B-4AAC-8F6B-2B5DD5391496}"/>
                  </a:ext>
                </a:extLst>
              </p:cNvPr>
              <p:cNvSpPr/>
              <p:nvPr/>
            </p:nvSpPr>
            <p:spPr>
              <a:xfrm>
                <a:off x="6933643" y="1533222"/>
                <a:ext cx="722989" cy="89790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C56BAC0-3455-4A73-ACA9-16B5B43F454E}"/>
                  </a:ext>
                </a:extLst>
              </p:cNvPr>
              <p:cNvSpPr/>
              <p:nvPr/>
            </p:nvSpPr>
            <p:spPr>
              <a:xfrm>
                <a:off x="7183629" y="1874326"/>
                <a:ext cx="401500" cy="4986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23AD516-08BA-45CB-BE6D-D452E74F7941}"/>
                  </a:ext>
                </a:extLst>
              </p:cNvPr>
              <p:cNvSpPr/>
              <p:nvPr/>
            </p:nvSpPr>
            <p:spPr>
              <a:xfrm>
                <a:off x="7311496" y="2034298"/>
                <a:ext cx="214711" cy="266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66409DB-3EF2-465E-85C1-DF7569BDFCFC}"/>
                  </a:ext>
                </a:extLst>
              </p:cNvPr>
              <p:cNvSpPr/>
              <p:nvPr/>
            </p:nvSpPr>
            <p:spPr>
              <a:xfrm>
                <a:off x="7239851" y="1915193"/>
                <a:ext cx="110956" cy="1378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D2A248F-D0C0-4444-9CEB-582028B5C070}"/>
                </a:ext>
              </a:extLst>
            </p:cNvPr>
            <p:cNvSpPr/>
            <p:nvPr/>
          </p:nvSpPr>
          <p:spPr>
            <a:xfrm>
              <a:off x="3301136" y="1469608"/>
              <a:ext cx="1394175" cy="588300"/>
            </a:xfrm>
            <a:custGeom>
              <a:avLst/>
              <a:gdLst>
                <a:gd name="connsiteX0" fmla="*/ 424069 w 1394175"/>
                <a:gd name="connsiteY0" fmla="*/ 129 h 588300"/>
                <a:gd name="connsiteX1" fmla="*/ 549240 w 1394175"/>
                <a:gd name="connsiteY1" fmla="*/ 2079 h 588300"/>
                <a:gd name="connsiteX2" fmla="*/ 1207381 w 1394175"/>
                <a:gd name="connsiteY2" fmla="*/ 135181 h 588300"/>
                <a:gd name="connsiteX3" fmla="*/ 1278262 w 1394175"/>
                <a:gd name="connsiteY3" fmla="*/ 168788 h 588300"/>
                <a:gd name="connsiteX4" fmla="*/ 1281243 w 1394175"/>
                <a:gd name="connsiteY4" fmla="*/ 175205 h 588300"/>
                <a:gd name="connsiteX5" fmla="*/ 1358485 w 1394175"/>
                <a:gd name="connsiteY5" fmla="*/ 588300 h 588300"/>
                <a:gd name="connsiteX6" fmla="*/ 24985 w 1394175"/>
                <a:gd name="connsiteY6" fmla="*/ 435900 h 588300"/>
                <a:gd name="connsiteX7" fmla="*/ 242004 w 1394175"/>
                <a:gd name="connsiteY7" fmla="*/ 31179 h 588300"/>
                <a:gd name="connsiteX8" fmla="*/ 257141 w 1394175"/>
                <a:gd name="connsiteY8" fmla="*/ 9216 h 588300"/>
                <a:gd name="connsiteX9" fmla="*/ 285886 w 1394175"/>
                <a:gd name="connsiteY9" fmla="*/ 6009 h 588300"/>
                <a:gd name="connsiteX10" fmla="*/ 424069 w 1394175"/>
                <a:gd name="connsiteY10" fmla="*/ 129 h 58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4175" h="588300">
                  <a:moveTo>
                    <a:pt x="424069" y="129"/>
                  </a:moveTo>
                  <a:cubicBezTo>
                    <a:pt x="464432" y="-297"/>
                    <a:pt x="506139" y="333"/>
                    <a:pt x="549240" y="2079"/>
                  </a:cubicBezTo>
                  <a:cubicBezTo>
                    <a:pt x="818619" y="12993"/>
                    <a:pt x="1034160" y="61751"/>
                    <a:pt x="1207381" y="135181"/>
                  </a:cubicBezTo>
                  <a:lnTo>
                    <a:pt x="1278262" y="168788"/>
                  </a:lnTo>
                  <a:lnTo>
                    <a:pt x="1281243" y="175205"/>
                  </a:lnTo>
                  <a:cubicBezTo>
                    <a:pt x="1352532" y="316922"/>
                    <a:pt x="1446591" y="460648"/>
                    <a:pt x="1358485" y="588300"/>
                  </a:cubicBezTo>
                  <a:cubicBezTo>
                    <a:pt x="1061622" y="527975"/>
                    <a:pt x="1126710" y="58075"/>
                    <a:pt x="24985" y="435900"/>
                  </a:cubicBezTo>
                  <a:cubicBezTo>
                    <a:pt x="-70861" y="309197"/>
                    <a:pt x="132290" y="167909"/>
                    <a:pt x="242004" y="31179"/>
                  </a:cubicBezTo>
                  <a:lnTo>
                    <a:pt x="257141" y="9216"/>
                  </a:lnTo>
                  <a:lnTo>
                    <a:pt x="285886" y="6009"/>
                  </a:lnTo>
                  <a:cubicBezTo>
                    <a:pt x="330104" y="2629"/>
                    <a:pt x="376138" y="635"/>
                    <a:pt x="424069" y="12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1914835"/>
      </p:ext>
    </p:extLst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3EB6023-A5E6-4CE4-9A67-32603C24BA64}"/>
              </a:ext>
            </a:extLst>
          </p:cNvPr>
          <p:cNvGrpSpPr/>
          <p:nvPr/>
        </p:nvGrpSpPr>
        <p:grpSpPr>
          <a:xfrm>
            <a:off x="6953696" y="1178079"/>
            <a:ext cx="3926543" cy="5350241"/>
            <a:chOff x="6847785" y="1178079"/>
            <a:chExt cx="3926543" cy="5350241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3D015C6-8F19-43C8-A655-0ADD79B6017C}"/>
                </a:ext>
              </a:extLst>
            </p:cNvPr>
            <p:cNvGrpSpPr/>
            <p:nvPr/>
          </p:nvGrpSpPr>
          <p:grpSpPr>
            <a:xfrm>
              <a:off x="6847785" y="1178079"/>
              <a:ext cx="3926543" cy="5350241"/>
              <a:chOff x="5839757" y="317500"/>
              <a:chExt cx="3926543" cy="5350241"/>
            </a:xfrm>
          </p:grpSpPr>
          <p:sp>
            <p:nvSpPr>
              <p:cNvPr id="192" name="Oval 3">
                <a:extLst>
                  <a:ext uri="{FF2B5EF4-FFF2-40B4-BE49-F238E27FC236}">
                    <a16:creationId xmlns:a16="http://schemas.microsoft.com/office/drawing/2014/main" id="{10AEF478-17A1-493E-9C86-4D20CE695C3B}"/>
                  </a:ext>
                </a:extLst>
              </p:cNvPr>
              <p:cNvSpPr/>
              <p:nvPr/>
            </p:nvSpPr>
            <p:spPr>
              <a:xfrm>
                <a:off x="5839757" y="2197100"/>
                <a:ext cx="3926543" cy="3470636"/>
              </a:xfrm>
              <a:custGeom>
                <a:avLst/>
                <a:gdLst>
                  <a:gd name="connsiteX0" fmla="*/ 0 w 3911600"/>
                  <a:gd name="connsiteY0" fmla="*/ 1758950 h 3517900"/>
                  <a:gd name="connsiteX1" fmla="*/ 1955800 w 3911600"/>
                  <a:gd name="connsiteY1" fmla="*/ 0 h 3517900"/>
                  <a:gd name="connsiteX2" fmla="*/ 3911600 w 3911600"/>
                  <a:gd name="connsiteY2" fmla="*/ 1758950 h 3517900"/>
                  <a:gd name="connsiteX3" fmla="*/ 1955800 w 3911600"/>
                  <a:gd name="connsiteY3" fmla="*/ 3517900 h 3517900"/>
                  <a:gd name="connsiteX4" fmla="*/ 0 w 3911600"/>
                  <a:gd name="connsiteY4" fmla="*/ 1758950 h 3517900"/>
                  <a:gd name="connsiteX0" fmla="*/ 0 w 3911600"/>
                  <a:gd name="connsiteY0" fmla="*/ 1758950 h 3467100"/>
                  <a:gd name="connsiteX1" fmla="*/ 1955800 w 3911600"/>
                  <a:gd name="connsiteY1" fmla="*/ 0 h 3467100"/>
                  <a:gd name="connsiteX2" fmla="*/ 3911600 w 3911600"/>
                  <a:gd name="connsiteY2" fmla="*/ 1758950 h 3467100"/>
                  <a:gd name="connsiteX3" fmla="*/ 1955800 w 3911600"/>
                  <a:gd name="connsiteY3" fmla="*/ 3467100 h 3467100"/>
                  <a:gd name="connsiteX4" fmla="*/ 0 w 3911600"/>
                  <a:gd name="connsiteY4" fmla="*/ 1758950 h 3467100"/>
                  <a:gd name="connsiteX0" fmla="*/ 0 w 3911600"/>
                  <a:gd name="connsiteY0" fmla="*/ 1758950 h 3467716"/>
                  <a:gd name="connsiteX1" fmla="*/ 1955800 w 3911600"/>
                  <a:gd name="connsiteY1" fmla="*/ 0 h 3467716"/>
                  <a:gd name="connsiteX2" fmla="*/ 3911600 w 3911600"/>
                  <a:gd name="connsiteY2" fmla="*/ 1758950 h 3467716"/>
                  <a:gd name="connsiteX3" fmla="*/ 1955800 w 3911600"/>
                  <a:gd name="connsiteY3" fmla="*/ 3467100 h 3467716"/>
                  <a:gd name="connsiteX4" fmla="*/ 0 w 3911600"/>
                  <a:gd name="connsiteY4" fmla="*/ 1758950 h 3467716"/>
                  <a:gd name="connsiteX0" fmla="*/ 0 w 3911600"/>
                  <a:gd name="connsiteY0" fmla="*/ 1758950 h 3467716"/>
                  <a:gd name="connsiteX1" fmla="*/ 1955800 w 3911600"/>
                  <a:gd name="connsiteY1" fmla="*/ 0 h 3467716"/>
                  <a:gd name="connsiteX2" fmla="*/ 3911600 w 3911600"/>
                  <a:gd name="connsiteY2" fmla="*/ 1758950 h 3467716"/>
                  <a:gd name="connsiteX3" fmla="*/ 1955800 w 3911600"/>
                  <a:gd name="connsiteY3" fmla="*/ 3467100 h 3467716"/>
                  <a:gd name="connsiteX4" fmla="*/ 0 w 3911600"/>
                  <a:gd name="connsiteY4" fmla="*/ 1758950 h 3467716"/>
                  <a:gd name="connsiteX0" fmla="*/ 21180 w 3932780"/>
                  <a:gd name="connsiteY0" fmla="*/ 1758950 h 3467716"/>
                  <a:gd name="connsiteX1" fmla="*/ 1976980 w 3932780"/>
                  <a:gd name="connsiteY1" fmla="*/ 0 h 3467716"/>
                  <a:gd name="connsiteX2" fmla="*/ 3932780 w 3932780"/>
                  <a:gd name="connsiteY2" fmla="*/ 1758950 h 3467716"/>
                  <a:gd name="connsiteX3" fmla="*/ 1976980 w 3932780"/>
                  <a:gd name="connsiteY3" fmla="*/ 3467100 h 3467716"/>
                  <a:gd name="connsiteX4" fmla="*/ 21180 w 3932780"/>
                  <a:gd name="connsiteY4" fmla="*/ 1758950 h 3467716"/>
                  <a:gd name="connsiteX0" fmla="*/ 14943 w 3926543"/>
                  <a:gd name="connsiteY0" fmla="*/ 1758950 h 3470636"/>
                  <a:gd name="connsiteX1" fmla="*/ 1970743 w 3926543"/>
                  <a:gd name="connsiteY1" fmla="*/ 0 h 3470636"/>
                  <a:gd name="connsiteX2" fmla="*/ 3926543 w 3926543"/>
                  <a:gd name="connsiteY2" fmla="*/ 1758950 h 3470636"/>
                  <a:gd name="connsiteX3" fmla="*/ 1970743 w 3926543"/>
                  <a:gd name="connsiteY3" fmla="*/ 3467100 h 3470636"/>
                  <a:gd name="connsiteX4" fmla="*/ 14943 w 3926543"/>
                  <a:gd name="connsiteY4" fmla="*/ 1758950 h 3470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6543" h="3470636">
                    <a:moveTo>
                      <a:pt x="14943" y="1758950"/>
                    </a:moveTo>
                    <a:cubicBezTo>
                      <a:pt x="141943" y="673100"/>
                      <a:pt x="890584" y="0"/>
                      <a:pt x="1970743" y="0"/>
                    </a:cubicBezTo>
                    <a:cubicBezTo>
                      <a:pt x="3050902" y="0"/>
                      <a:pt x="3786843" y="876409"/>
                      <a:pt x="3926543" y="1758950"/>
                    </a:cubicBezTo>
                    <a:cubicBezTo>
                      <a:pt x="3926543" y="2730391"/>
                      <a:pt x="3368402" y="3530600"/>
                      <a:pt x="1970743" y="3467100"/>
                    </a:cubicBezTo>
                    <a:cubicBezTo>
                      <a:pt x="573084" y="3403600"/>
                      <a:pt x="-112057" y="2844800"/>
                      <a:pt x="14943" y="1758950"/>
                    </a:cubicBezTo>
                    <a:close/>
                  </a:path>
                </a:pathLst>
              </a:custGeom>
              <a:solidFill>
                <a:srgbClr val="3F9B1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15FEC442-71D1-463D-AC94-9DCEFFA9A74C}"/>
                  </a:ext>
                </a:extLst>
              </p:cNvPr>
              <p:cNvSpPr/>
              <p:nvPr/>
            </p:nvSpPr>
            <p:spPr>
              <a:xfrm>
                <a:off x="6318242" y="2507236"/>
                <a:ext cx="2934891" cy="2726401"/>
              </a:xfrm>
              <a:custGeom>
                <a:avLst/>
                <a:gdLst>
                  <a:gd name="connsiteX0" fmla="*/ 1712793 w 2934891"/>
                  <a:gd name="connsiteY0" fmla="*/ 0 h 2726401"/>
                  <a:gd name="connsiteX1" fmla="*/ 1763363 w 2934891"/>
                  <a:gd name="connsiteY1" fmla="*/ 8272 h 2726401"/>
                  <a:gd name="connsiteX2" fmla="*/ 2934891 w 2934891"/>
                  <a:gd name="connsiteY2" fmla="*/ 1370459 h 2726401"/>
                  <a:gd name="connsiteX3" fmla="*/ 1473030 w 2934891"/>
                  <a:gd name="connsiteY3" fmla="*/ 2723600 h 2726401"/>
                  <a:gd name="connsiteX4" fmla="*/ 11169 w 2934891"/>
                  <a:gd name="connsiteY4" fmla="*/ 1370459 h 2726401"/>
                  <a:gd name="connsiteX5" fmla="*/ 1046452 w 2934891"/>
                  <a:gd name="connsiteY5" fmla="*/ 31952 h 2726401"/>
                  <a:gd name="connsiteX6" fmla="*/ 1082084 w 2934891"/>
                  <a:gd name="connsiteY6" fmla="*/ 24009 h 2726401"/>
                  <a:gd name="connsiteX7" fmla="*/ 1081148 w 2934891"/>
                  <a:gd name="connsiteY7" fmla="*/ 33289 h 2726401"/>
                  <a:gd name="connsiteX8" fmla="*/ 1081148 w 2934891"/>
                  <a:gd name="connsiteY8" fmla="*/ 33288 h 2726401"/>
                  <a:gd name="connsiteX9" fmla="*/ 1081148 w 2934891"/>
                  <a:gd name="connsiteY9" fmla="*/ 33289 h 2726401"/>
                  <a:gd name="connsiteX10" fmla="*/ 1081148 w 2934891"/>
                  <a:gd name="connsiteY10" fmla="*/ 33289 h 2726401"/>
                  <a:gd name="connsiteX11" fmla="*/ 1087152 w 2934891"/>
                  <a:gd name="connsiteY11" fmla="*/ 92848 h 2726401"/>
                  <a:gd name="connsiteX12" fmla="*/ 1376681 w 2934891"/>
                  <a:gd name="connsiteY12" fmla="*/ 328821 h 2726401"/>
                  <a:gd name="connsiteX13" fmla="*/ 1420615 w 2934891"/>
                  <a:gd name="connsiteY13" fmla="*/ 328822 h 2726401"/>
                  <a:gd name="connsiteX14" fmla="*/ 1716148 w 2934891"/>
                  <a:gd name="connsiteY14" fmla="*/ 33289 h 2726401"/>
                  <a:gd name="connsiteX15" fmla="*/ 1716149 w 2934891"/>
                  <a:gd name="connsiteY15" fmla="*/ 33289 h 2726401"/>
                  <a:gd name="connsiteX16" fmla="*/ 1712793 w 2934891"/>
                  <a:gd name="connsiteY16" fmla="*/ 0 h 2726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34891" h="2726401">
                    <a:moveTo>
                      <a:pt x="1712793" y="0"/>
                    </a:moveTo>
                    <a:lnTo>
                      <a:pt x="1763363" y="8272"/>
                    </a:lnTo>
                    <a:cubicBezTo>
                      <a:pt x="2410950" y="150717"/>
                      <a:pt x="2843525" y="758728"/>
                      <a:pt x="2934891" y="1370459"/>
                    </a:cubicBezTo>
                    <a:cubicBezTo>
                      <a:pt x="2934891" y="2140003"/>
                      <a:pt x="2517709" y="2773903"/>
                      <a:pt x="1473030" y="2723600"/>
                    </a:cubicBezTo>
                    <a:cubicBezTo>
                      <a:pt x="428351" y="2673297"/>
                      <a:pt x="-83757" y="2230634"/>
                      <a:pt x="11169" y="1370459"/>
                    </a:cubicBezTo>
                    <a:cubicBezTo>
                      <a:pt x="88296" y="671566"/>
                      <a:pt x="472162" y="188523"/>
                      <a:pt x="1046452" y="31952"/>
                    </a:cubicBezTo>
                    <a:lnTo>
                      <a:pt x="1082084" y="24009"/>
                    </a:lnTo>
                    <a:lnTo>
                      <a:pt x="1081148" y="33289"/>
                    </a:lnTo>
                    <a:lnTo>
                      <a:pt x="1081148" y="33288"/>
                    </a:lnTo>
                    <a:lnTo>
                      <a:pt x="1081148" y="33289"/>
                    </a:lnTo>
                    <a:lnTo>
                      <a:pt x="1081148" y="33289"/>
                    </a:lnTo>
                    <a:lnTo>
                      <a:pt x="1087152" y="92848"/>
                    </a:lnTo>
                    <a:cubicBezTo>
                      <a:pt x="1114710" y="227517"/>
                      <a:pt x="1233865" y="328821"/>
                      <a:pt x="1376681" y="328821"/>
                    </a:cubicBezTo>
                    <a:lnTo>
                      <a:pt x="1420615" y="328822"/>
                    </a:lnTo>
                    <a:cubicBezTo>
                      <a:pt x="1583833" y="328822"/>
                      <a:pt x="1716148" y="196507"/>
                      <a:pt x="1716148" y="33289"/>
                    </a:cubicBezTo>
                    <a:lnTo>
                      <a:pt x="1716149" y="33289"/>
                    </a:lnTo>
                    <a:lnTo>
                      <a:pt x="1712793" y="0"/>
                    </a:lnTo>
                    <a:close/>
                  </a:path>
                </a:pathLst>
              </a:custGeom>
              <a:solidFill>
                <a:srgbClr val="B4E33D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Rectangle: Rounded Corners 193">
                <a:extLst>
                  <a:ext uri="{FF2B5EF4-FFF2-40B4-BE49-F238E27FC236}">
                    <a16:creationId xmlns:a16="http://schemas.microsoft.com/office/drawing/2014/main" id="{CB967366-A9F0-4B75-9C0D-B31725A8592E}"/>
                  </a:ext>
                </a:extLst>
              </p:cNvPr>
              <p:cNvSpPr/>
              <p:nvPr/>
            </p:nvSpPr>
            <p:spPr>
              <a:xfrm>
                <a:off x="7391234" y="2256455"/>
                <a:ext cx="635000" cy="591065"/>
              </a:xfrm>
              <a:prstGeom prst="roundRect">
                <a:avLst>
                  <a:gd name="adj" fmla="val 50000"/>
                </a:avLst>
              </a:pr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Oval 2">
                <a:extLst>
                  <a:ext uri="{FF2B5EF4-FFF2-40B4-BE49-F238E27FC236}">
                    <a16:creationId xmlns:a16="http://schemas.microsoft.com/office/drawing/2014/main" id="{942C4BFD-AB2E-43D2-847C-8E54F312AAC6}"/>
                  </a:ext>
                </a:extLst>
              </p:cNvPr>
              <p:cNvSpPr/>
              <p:nvPr/>
            </p:nvSpPr>
            <p:spPr>
              <a:xfrm>
                <a:off x="6247208" y="317500"/>
                <a:ext cx="2934891" cy="2329935"/>
              </a:xfrm>
              <a:custGeom>
                <a:avLst/>
                <a:gdLst>
                  <a:gd name="connsiteX0" fmla="*/ 0 w 2933700"/>
                  <a:gd name="connsiteY0" fmla="*/ 1162050 h 2324100"/>
                  <a:gd name="connsiteX1" fmla="*/ 1466850 w 2933700"/>
                  <a:gd name="connsiteY1" fmla="*/ 0 h 2324100"/>
                  <a:gd name="connsiteX2" fmla="*/ 2933700 w 2933700"/>
                  <a:gd name="connsiteY2" fmla="*/ 1162050 h 2324100"/>
                  <a:gd name="connsiteX3" fmla="*/ 1466850 w 2933700"/>
                  <a:gd name="connsiteY3" fmla="*/ 2324100 h 2324100"/>
                  <a:gd name="connsiteX4" fmla="*/ 0 w 2933700"/>
                  <a:gd name="connsiteY4" fmla="*/ 1162050 h 2324100"/>
                  <a:gd name="connsiteX0" fmla="*/ 0 w 2933700"/>
                  <a:gd name="connsiteY0" fmla="*/ 1162050 h 2324100"/>
                  <a:gd name="connsiteX1" fmla="*/ 1466850 w 2933700"/>
                  <a:gd name="connsiteY1" fmla="*/ 0 h 2324100"/>
                  <a:gd name="connsiteX2" fmla="*/ 2933700 w 2933700"/>
                  <a:gd name="connsiteY2" fmla="*/ 1162050 h 2324100"/>
                  <a:gd name="connsiteX3" fmla="*/ 1466850 w 2933700"/>
                  <a:gd name="connsiteY3" fmla="*/ 2324100 h 2324100"/>
                  <a:gd name="connsiteX4" fmla="*/ 0 w 2933700"/>
                  <a:gd name="connsiteY4" fmla="*/ 1162050 h 2324100"/>
                  <a:gd name="connsiteX0" fmla="*/ 687 w 2934387"/>
                  <a:gd name="connsiteY0" fmla="*/ 1162050 h 2324100"/>
                  <a:gd name="connsiteX1" fmla="*/ 1467537 w 2934387"/>
                  <a:gd name="connsiteY1" fmla="*/ 0 h 2324100"/>
                  <a:gd name="connsiteX2" fmla="*/ 2934387 w 2934387"/>
                  <a:gd name="connsiteY2" fmla="*/ 1162050 h 2324100"/>
                  <a:gd name="connsiteX3" fmla="*/ 1467537 w 2934387"/>
                  <a:gd name="connsiteY3" fmla="*/ 2324100 h 2324100"/>
                  <a:gd name="connsiteX4" fmla="*/ 687 w 2934387"/>
                  <a:gd name="connsiteY4" fmla="*/ 1162050 h 2324100"/>
                  <a:gd name="connsiteX0" fmla="*/ 1191 w 2934891"/>
                  <a:gd name="connsiteY0" fmla="*/ 1162050 h 2329935"/>
                  <a:gd name="connsiteX1" fmla="*/ 1468041 w 2934891"/>
                  <a:gd name="connsiteY1" fmla="*/ 0 h 2329935"/>
                  <a:gd name="connsiteX2" fmla="*/ 2934891 w 2934891"/>
                  <a:gd name="connsiteY2" fmla="*/ 1162050 h 2329935"/>
                  <a:gd name="connsiteX3" fmla="*/ 1468041 w 2934891"/>
                  <a:gd name="connsiteY3" fmla="*/ 2324100 h 2329935"/>
                  <a:gd name="connsiteX4" fmla="*/ 1191 w 2934891"/>
                  <a:gd name="connsiteY4" fmla="*/ 1162050 h 2329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4891" h="2329935">
                    <a:moveTo>
                      <a:pt x="1191" y="1162050"/>
                    </a:moveTo>
                    <a:cubicBezTo>
                      <a:pt x="26591" y="609168"/>
                      <a:pt x="657922" y="0"/>
                      <a:pt x="1468041" y="0"/>
                    </a:cubicBezTo>
                    <a:cubicBezTo>
                      <a:pt x="2278160" y="0"/>
                      <a:pt x="2820591" y="571068"/>
                      <a:pt x="2934891" y="1162050"/>
                    </a:cubicBezTo>
                    <a:cubicBezTo>
                      <a:pt x="2934891" y="1803832"/>
                      <a:pt x="2582960" y="2247900"/>
                      <a:pt x="1468041" y="2324100"/>
                    </a:cubicBezTo>
                    <a:cubicBezTo>
                      <a:pt x="353122" y="2400300"/>
                      <a:pt x="-24209" y="1714932"/>
                      <a:pt x="1191" y="116205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Oval 6">
                <a:extLst>
                  <a:ext uri="{FF2B5EF4-FFF2-40B4-BE49-F238E27FC236}">
                    <a16:creationId xmlns:a16="http://schemas.microsoft.com/office/drawing/2014/main" id="{B0FB50AA-0960-4ECD-B4BC-E16B32065C01}"/>
                  </a:ext>
                </a:extLst>
              </p:cNvPr>
              <p:cNvSpPr/>
              <p:nvPr/>
            </p:nvSpPr>
            <p:spPr>
              <a:xfrm>
                <a:off x="6518745" y="4733904"/>
                <a:ext cx="1010633" cy="933837"/>
              </a:xfrm>
              <a:custGeom>
                <a:avLst/>
                <a:gdLst>
                  <a:gd name="connsiteX0" fmla="*/ 0 w 966579"/>
                  <a:gd name="connsiteY0" fmla="*/ 466906 h 933811"/>
                  <a:gd name="connsiteX1" fmla="*/ 483290 w 966579"/>
                  <a:gd name="connsiteY1" fmla="*/ 0 h 933811"/>
                  <a:gd name="connsiteX2" fmla="*/ 966580 w 966579"/>
                  <a:gd name="connsiteY2" fmla="*/ 466906 h 933811"/>
                  <a:gd name="connsiteX3" fmla="*/ 483290 w 966579"/>
                  <a:gd name="connsiteY3" fmla="*/ 933812 h 933811"/>
                  <a:gd name="connsiteX4" fmla="*/ 0 w 966579"/>
                  <a:gd name="connsiteY4" fmla="*/ 466906 h 933811"/>
                  <a:gd name="connsiteX0" fmla="*/ 0 w 1007855"/>
                  <a:gd name="connsiteY0" fmla="*/ 466909 h 933819"/>
                  <a:gd name="connsiteX1" fmla="*/ 483290 w 1007855"/>
                  <a:gd name="connsiteY1" fmla="*/ 3 h 933819"/>
                  <a:gd name="connsiteX2" fmla="*/ 1007855 w 1007855"/>
                  <a:gd name="connsiteY2" fmla="*/ 473259 h 933819"/>
                  <a:gd name="connsiteX3" fmla="*/ 483290 w 1007855"/>
                  <a:gd name="connsiteY3" fmla="*/ 933815 h 933819"/>
                  <a:gd name="connsiteX4" fmla="*/ 0 w 1007855"/>
                  <a:gd name="connsiteY4" fmla="*/ 466909 h 933819"/>
                  <a:gd name="connsiteX0" fmla="*/ 0 w 1010429"/>
                  <a:gd name="connsiteY0" fmla="*/ 466909 h 933819"/>
                  <a:gd name="connsiteX1" fmla="*/ 483290 w 1010429"/>
                  <a:gd name="connsiteY1" fmla="*/ 3 h 933819"/>
                  <a:gd name="connsiteX2" fmla="*/ 1007855 w 1010429"/>
                  <a:gd name="connsiteY2" fmla="*/ 473259 h 933819"/>
                  <a:gd name="connsiteX3" fmla="*/ 483290 w 1010429"/>
                  <a:gd name="connsiteY3" fmla="*/ 933815 h 933819"/>
                  <a:gd name="connsiteX4" fmla="*/ 0 w 1010429"/>
                  <a:gd name="connsiteY4" fmla="*/ 466909 h 933819"/>
                  <a:gd name="connsiteX0" fmla="*/ 204 w 1010633"/>
                  <a:gd name="connsiteY0" fmla="*/ 466921 h 933831"/>
                  <a:gd name="connsiteX1" fmla="*/ 483494 w 1010633"/>
                  <a:gd name="connsiteY1" fmla="*/ 15 h 933831"/>
                  <a:gd name="connsiteX2" fmla="*/ 1008059 w 1010633"/>
                  <a:gd name="connsiteY2" fmla="*/ 473271 h 933831"/>
                  <a:gd name="connsiteX3" fmla="*/ 483494 w 1010633"/>
                  <a:gd name="connsiteY3" fmla="*/ 933827 h 933831"/>
                  <a:gd name="connsiteX4" fmla="*/ 204 w 1010633"/>
                  <a:gd name="connsiteY4" fmla="*/ 466921 h 933831"/>
                  <a:gd name="connsiteX0" fmla="*/ 204 w 1010633"/>
                  <a:gd name="connsiteY0" fmla="*/ 466927 h 933837"/>
                  <a:gd name="connsiteX1" fmla="*/ 483494 w 1010633"/>
                  <a:gd name="connsiteY1" fmla="*/ 21 h 933837"/>
                  <a:gd name="connsiteX2" fmla="*/ 1008059 w 1010633"/>
                  <a:gd name="connsiteY2" fmla="*/ 473277 h 933837"/>
                  <a:gd name="connsiteX3" fmla="*/ 483494 w 1010633"/>
                  <a:gd name="connsiteY3" fmla="*/ 933833 h 933837"/>
                  <a:gd name="connsiteX4" fmla="*/ 204 w 1010633"/>
                  <a:gd name="connsiteY4" fmla="*/ 466927 h 933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0633" h="933837">
                    <a:moveTo>
                      <a:pt x="204" y="466927"/>
                    </a:moveTo>
                    <a:cubicBezTo>
                      <a:pt x="-9321" y="34437"/>
                      <a:pt x="315518" y="-1037"/>
                      <a:pt x="483494" y="21"/>
                    </a:cubicBezTo>
                    <a:cubicBezTo>
                      <a:pt x="651470" y="1079"/>
                      <a:pt x="1046159" y="139212"/>
                      <a:pt x="1008059" y="473277"/>
                    </a:cubicBezTo>
                    <a:cubicBezTo>
                      <a:pt x="1008059" y="731142"/>
                      <a:pt x="651470" y="934891"/>
                      <a:pt x="483494" y="933833"/>
                    </a:cubicBezTo>
                    <a:cubicBezTo>
                      <a:pt x="315518" y="932775"/>
                      <a:pt x="9729" y="899417"/>
                      <a:pt x="204" y="466927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Oval 6">
                <a:extLst>
                  <a:ext uri="{FF2B5EF4-FFF2-40B4-BE49-F238E27FC236}">
                    <a16:creationId xmlns:a16="http://schemas.microsoft.com/office/drawing/2014/main" id="{4C52BDAD-4EC7-4B7F-A2A6-672F71C01641}"/>
                  </a:ext>
                </a:extLst>
              </p:cNvPr>
              <p:cNvSpPr/>
              <p:nvPr/>
            </p:nvSpPr>
            <p:spPr>
              <a:xfrm rot="265917" flipH="1">
                <a:off x="8034277" y="4696247"/>
                <a:ext cx="1010633" cy="933837"/>
              </a:xfrm>
              <a:custGeom>
                <a:avLst/>
                <a:gdLst>
                  <a:gd name="connsiteX0" fmla="*/ 0 w 966579"/>
                  <a:gd name="connsiteY0" fmla="*/ 466906 h 933811"/>
                  <a:gd name="connsiteX1" fmla="*/ 483290 w 966579"/>
                  <a:gd name="connsiteY1" fmla="*/ 0 h 933811"/>
                  <a:gd name="connsiteX2" fmla="*/ 966580 w 966579"/>
                  <a:gd name="connsiteY2" fmla="*/ 466906 h 933811"/>
                  <a:gd name="connsiteX3" fmla="*/ 483290 w 966579"/>
                  <a:gd name="connsiteY3" fmla="*/ 933812 h 933811"/>
                  <a:gd name="connsiteX4" fmla="*/ 0 w 966579"/>
                  <a:gd name="connsiteY4" fmla="*/ 466906 h 933811"/>
                  <a:gd name="connsiteX0" fmla="*/ 0 w 1007855"/>
                  <a:gd name="connsiteY0" fmla="*/ 466909 h 933819"/>
                  <a:gd name="connsiteX1" fmla="*/ 483290 w 1007855"/>
                  <a:gd name="connsiteY1" fmla="*/ 3 h 933819"/>
                  <a:gd name="connsiteX2" fmla="*/ 1007855 w 1007855"/>
                  <a:gd name="connsiteY2" fmla="*/ 473259 h 933819"/>
                  <a:gd name="connsiteX3" fmla="*/ 483290 w 1007855"/>
                  <a:gd name="connsiteY3" fmla="*/ 933815 h 933819"/>
                  <a:gd name="connsiteX4" fmla="*/ 0 w 1007855"/>
                  <a:gd name="connsiteY4" fmla="*/ 466909 h 933819"/>
                  <a:gd name="connsiteX0" fmla="*/ 0 w 1010429"/>
                  <a:gd name="connsiteY0" fmla="*/ 466909 h 933819"/>
                  <a:gd name="connsiteX1" fmla="*/ 483290 w 1010429"/>
                  <a:gd name="connsiteY1" fmla="*/ 3 h 933819"/>
                  <a:gd name="connsiteX2" fmla="*/ 1007855 w 1010429"/>
                  <a:gd name="connsiteY2" fmla="*/ 473259 h 933819"/>
                  <a:gd name="connsiteX3" fmla="*/ 483290 w 1010429"/>
                  <a:gd name="connsiteY3" fmla="*/ 933815 h 933819"/>
                  <a:gd name="connsiteX4" fmla="*/ 0 w 1010429"/>
                  <a:gd name="connsiteY4" fmla="*/ 466909 h 933819"/>
                  <a:gd name="connsiteX0" fmla="*/ 204 w 1010633"/>
                  <a:gd name="connsiteY0" fmla="*/ 466921 h 933831"/>
                  <a:gd name="connsiteX1" fmla="*/ 483494 w 1010633"/>
                  <a:gd name="connsiteY1" fmla="*/ 15 h 933831"/>
                  <a:gd name="connsiteX2" fmla="*/ 1008059 w 1010633"/>
                  <a:gd name="connsiteY2" fmla="*/ 473271 h 933831"/>
                  <a:gd name="connsiteX3" fmla="*/ 483494 w 1010633"/>
                  <a:gd name="connsiteY3" fmla="*/ 933827 h 933831"/>
                  <a:gd name="connsiteX4" fmla="*/ 204 w 1010633"/>
                  <a:gd name="connsiteY4" fmla="*/ 466921 h 933831"/>
                  <a:gd name="connsiteX0" fmla="*/ 204 w 1010633"/>
                  <a:gd name="connsiteY0" fmla="*/ 466927 h 933837"/>
                  <a:gd name="connsiteX1" fmla="*/ 483494 w 1010633"/>
                  <a:gd name="connsiteY1" fmla="*/ 21 h 933837"/>
                  <a:gd name="connsiteX2" fmla="*/ 1008059 w 1010633"/>
                  <a:gd name="connsiteY2" fmla="*/ 473277 h 933837"/>
                  <a:gd name="connsiteX3" fmla="*/ 483494 w 1010633"/>
                  <a:gd name="connsiteY3" fmla="*/ 933833 h 933837"/>
                  <a:gd name="connsiteX4" fmla="*/ 204 w 1010633"/>
                  <a:gd name="connsiteY4" fmla="*/ 466927 h 933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0633" h="933837">
                    <a:moveTo>
                      <a:pt x="204" y="466927"/>
                    </a:moveTo>
                    <a:cubicBezTo>
                      <a:pt x="-9321" y="34437"/>
                      <a:pt x="315518" y="-1037"/>
                      <a:pt x="483494" y="21"/>
                    </a:cubicBezTo>
                    <a:cubicBezTo>
                      <a:pt x="651470" y="1079"/>
                      <a:pt x="1046159" y="139212"/>
                      <a:pt x="1008059" y="473277"/>
                    </a:cubicBezTo>
                    <a:cubicBezTo>
                      <a:pt x="1008059" y="731142"/>
                      <a:pt x="651470" y="934891"/>
                      <a:pt x="483494" y="933833"/>
                    </a:cubicBezTo>
                    <a:cubicBezTo>
                      <a:pt x="315518" y="932775"/>
                      <a:pt x="9729" y="899417"/>
                      <a:pt x="204" y="466927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Rectangle: Rounded Corners 197">
                <a:extLst>
                  <a:ext uri="{FF2B5EF4-FFF2-40B4-BE49-F238E27FC236}">
                    <a16:creationId xmlns:a16="http://schemas.microsoft.com/office/drawing/2014/main" id="{0D3FA2D4-C5C4-4BC0-BCFD-C974F8E1D7B3}"/>
                  </a:ext>
                </a:extLst>
              </p:cNvPr>
              <p:cNvSpPr/>
              <p:nvPr/>
            </p:nvSpPr>
            <p:spPr>
              <a:xfrm>
                <a:off x="6548853" y="1220054"/>
                <a:ext cx="867264" cy="80725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B74874B2-7ABB-498E-B969-CDE010595AE4}"/>
                  </a:ext>
                </a:extLst>
              </p:cNvPr>
              <p:cNvSpPr/>
              <p:nvPr/>
            </p:nvSpPr>
            <p:spPr>
              <a:xfrm>
                <a:off x="8054707" y="1220054"/>
                <a:ext cx="867264" cy="80725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04A6ABBC-CAD7-410A-9D15-ABBB3BE13439}"/>
                  </a:ext>
                </a:extLst>
              </p:cNvPr>
              <p:cNvSpPr/>
              <p:nvPr/>
            </p:nvSpPr>
            <p:spPr>
              <a:xfrm>
                <a:off x="7451128" y="2062101"/>
                <a:ext cx="206923" cy="12359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Rectangle: Rounded Corners 200">
                <a:extLst>
                  <a:ext uri="{FF2B5EF4-FFF2-40B4-BE49-F238E27FC236}">
                    <a16:creationId xmlns:a16="http://schemas.microsoft.com/office/drawing/2014/main" id="{82C9468D-0AEA-48FE-83D9-A201365A90DB}"/>
                  </a:ext>
                </a:extLst>
              </p:cNvPr>
              <p:cNvSpPr/>
              <p:nvPr/>
            </p:nvSpPr>
            <p:spPr>
              <a:xfrm>
                <a:off x="7785687" y="2057974"/>
                <a:ext cx="206923" cy="1316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Rectangle: Rounded Corners 201">
                <a:extLst>
                  <a:ext uri="{FF2B5EF4-FFF2-40B4-BE49-F238E27FC236}">
                    <a16:creationId xmlns:a16="http://schemas.microsoft.com/office/drawing/2014/main" id="{7403F742-8020-400D-BF67-4651BA8C687E}"/>
                  </a:ext>
                </a:extLst>
              </p:cNvPr>
              <p:cNvSpPr/>
              <p:nvPr/>
            </p:nvSpPr>
            <p:spPr>
              <a:xfrm>
                <a:off x="7443528" y="2440132"/>
                <a:ext cx="549083" cy="349294"/>
              </a:xfrm>
              <a:prstGeom prst="roundRect">
                <a:avLst>
                  <a:gd name="adj" fmla="val 50000"/>
                </a:avLst>
              </a:prstGeom>
              <a:solidFill>
                <a:srgbClr val="ABDF2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7B175FF5-F38E-4E5B-9C49-08407BB105E7}"/>
                  </a:ext>
                </a:extLst>
              </p:cNvPr>
              <p:cNvCxnSpPr>
                <a:cxnSpLocks/>
                <a:stCxn id="193" idx="3"/>
                <a:endCxn id="194" idx="2"/>
              </p:cNvCxnSpPr>
              <p:nvPr/>
            </p:nvCxnSpPr>
            <p:spPr>
              <a:xfrm flipH="1" flipV="1">
                <a:off x="7708734" y="2847520"/>
                <a:ext cx="82538" cy="23833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6BAAC34C-70A7-4516-B963-4A61EED543A5}"/>
                  </a:ext>
                </a:extLst>
              </p:cNvPr>
              <p:cNvCxnSpPr>
                <a:stCxn id="193" idx="4"/>
                <a:endCxn id="193" idx="2"/>
              </p:cNvCxnSpPr>
              <p:nvPr/>
            </p:nvCxnSpPr>
            <p:spPr>
              <a:xfrm>
                <a:off x="6329411" y="3877695"/>
                <a:ext cx="292372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Rectangle 5">
                <a:extLst>
                  <a:ext uri="{FF2B5EF4-FFF2-40B4-BE49-F238E27FC236}">
                    <a16:creationId xmlns:a16="http://schemas.microsoft.com/office/drawing/2014/main" id="{C21143A0-C0C7-458B-8F90-6A7B95FF81A6}"/>
                  </a:ext>
                </a:extLst>
              </p:cNvPr>
              <p:cNvSpPr/>
              <p:nvPr/>
            </p:nvSpPr>
            <p:spPr>
              <a:xfrm>
                <a:off x="6518949" y="2875280"/>
                <a:ext cx="989447" cy="1120665"/>
              </a:xfrm>
              <a:custGeom>
                <a:avLst/>
                <a:gdLst>
                  <a:gd name="connsiteX0" fmla="*/ 0 w 906928"/>
                  <a:gd name="connsiteY0" fmla="*/ 0 h 643236"/>
                  <a:gd name="connsiteX1" fmla="*/ 906928 w 906928"/>
                  <a:gd name="connsiteY1" fmla="*/ 0 h 643236"/>
                  <a:gd name="connsiteX2" fmla="*/ 906928 w 906928"/>
                  <a:gd name="connsiteY2" fmla="*/ 643236 h 643236"/>
                  <a:gd name="connsiteX3" fmla="*/ 0 w 906928"/>
                  <a:gd name="connsiteY3" fmla="*/ 643236 h 643236"/>
                  <a:gd name="connsiteX4" fmla="*/ 0 w 906928"/>
                  <a:gd name="connsiteY4" fmla="*/ 0 h 643236"/>
                  <a:gd name="connsiteX0" fmla="*/ 213360 w 906928"/>
                  <a:gd name="connsiteY0" fmla="*/ 0 h 917556"/>
                  <a:gd name="connsiteX1" fmla="*/ 906928 w 906928"/>
                  <a:gd name="connsiteY1" fmla="*/ 274320 h 917556"/>
                  <a:gd name="connsiteX2" fmla="*/ 906928 w 906928"/>
                  <a:gd name="connsiteY2" fmla="*/ 917556 h 917556"/>
                  <a:gd name="connsiteX3" fmla="*/ 0 w 906928"/>
                  <a:gd name="connsiteY3" fmla="*/ 917556 h 917556"/>
                  <a:gd name="connsiteX4" fmla="*/ 213360 w 906928"/>
                  <a:gd name="connsiteY4" fmla="*/ 0 h 917556"/>
                  <a:gd name="connsiteX0" fmla="*/ 213360 w 914548"/>
                  <a:gd name="connsiteY0" fmla="*/ 0 h 948036"/>
                  <a:gd name="connsiteX1" fmla="*/ 906928 w 914548"/>
                  <a:gd name="connsiteY1" fmla="*/ 274320 h 948036"/>
                  <a:gd name="connsiteX2" fmla="*/ 914548 w 914548"/>
                  <a:gd name="connsiteY2" fmla="*/ 948036 h 948036"/>
                  <a:gd name="connsiteX3" fmla="*/ 0 w 914548"/>
                  <a:gd name="connsiteY3" fmla="*/ 917556 h 948036"/>
                  <a:gd name="connsiteX4" fmla="*/ 213360 w 914548"/>
                  <a:gd name="connsiteY4" fmla="*/ 0 h 948036"/>
                  <a:gd name="connsiteX0" fmla="*/ 213360 w 914548"/>
                  <a:gd name="connsiteY0" fmla="*/ 0 h 948036"/>
                  <a:gd name="connsiteX1" fmla="*/ 914548 w 914548"/>
                  <a:gd name="connsiteY1" fmla="*/ 948036 h 948036"/>
                  <a:gd name="connsiteX2" fmla="*/ 0 w 914548"/>
                  <a:gd name="connsiteY2" fmla="*/ 917556 h 948036"/>
                  <a:gd name="connsiteX3" fmla="*/ 213360 w 914548"/>
                  <a:gd name="connsiteY3" fmla="*/ 0 h 948036"/>
                  <a:gd name="connsiteX0" fmla="*/ 213360 w 914548"/>
                  <a:gd name="connsiteY0" fmla="*/ 0 h 948036"/>
                  <a:gd name="connsiteX1" fmla="*/ 914548 w 914548"/>
                  <a:gd name="connsiteY1" fmla="*/ 948036 h 948036"/>
                  <a:gd name="connsiteX2" fmla="*/ 0 w 914548"/>
                  <a:gd name="connsiteY2" fmla="*/ 917556 h 948036"/>
                  <a:gd name="connsiteX3" fmla="*/ 213360 w 914548"/>
                  <a:gd name="connsiteY3" fmla="*/ 0 h 948036"/>
                  <a:gd name="connsiteX0" fmla="*/ 213360 w 930158"/>
                  <a:gd name="connsiteY0" fmla="*/ 0 h 948036"/>
                  <a:gd name="connsiteX1" fmla="*/ 914548 w 930158"/>
                  <a:gd name="connsiteY1" fmla="*/ 948036 h 948036"/>
                  <a:gd name="connsiteX2" fmla="*/ 0 w 930158"/>
                  <a:gd name="connsiteY2" fmla="*/ 917556 h 948036"/>
                  <a:gd name="connsiteX3" fmla="*/ 213360 w 930158"/>
                  <a:gd name="connsiteY3" fmla="*/ 0 h 948036"/>
                  <a:gd name="connsiteX0" fmla="*/ 213360 w 929796"/>
                  <a:gd name="connsiteY0" fmla="*/ 0 h 948036"/>
                  <a:gd name="connsiteX1" fmla="*/ 914548 w 929796"/>
                  <a:gd name="connsiteY1" fmla="*/ 948036 h 948036"/>
                  <a:gd name="connsiteX2" fmla="*/ 0 w 929796"/>
                  <a:gd name="connsiteY2" fmla="*/ 917556 h 948036"/>
                  <a:gd name="connsiteX3" fmla="*/ 213360 w 929796"/>
                  <a:gd name="connsiteY3" fmla="*/ 0 h 948036"/>
                  <a:gd name="connsiteX0" fmla="*/ 547 w 716983"/>
                  <a:gd name="connsiteY0" fmla="*/ 0 h 948036"/>
                  <a:gd name="connsiteX1" fmla="*/ 701735 w 716983"/>
                  <a:gd name="connsiteY1" fmla="*/ 948036 h 948036"/>
                  <a:gd name="connsiteX2" fmla="*/ 547 w 716983"/>
                  <a:gd name="connsiteY2" fmla="*/ 0 h 948036"/>
                  <a:gd name="connsiteX0" fmla="*/ 547 w 716983"/>
                  <a:gd name="connsiteY0" fmla="*/ 0 h 1135894"/>
                  <a:gd name="connsiteX1" fmla="*/ 701735 w 716983"/>
                  <a:gd name="connsiteY1" fmla="*/ 948036 h 1135894"/>
                  <a:gd name="connsiteX2" fmla="*/ 547 w 716983"/>
                  <a:gd name="connsiteY2" fmla="*/ 0 h 1135894"/>
                  <a:gd name="connsiteX0" fmla="*/ 547 w 716983"/>
                  <a:gd name="connsiteY0" fmla="*/ 0 h 1135894"/>
                  <a:gd name="connsiteX1" fmla="*/ 701735 w 716983"/>
                  <a:gd name="connsiteY1" fmla="*/ 948036 h 1135894"/>
                  <a:gd name="connsiteX2" fmla="*/ 547 w 716983"/>
                  <a:gd name="connsiteY2" fmla="*/ 0 h 1135894"/>
                  <a:gd name="connsiteX0" fmla="*/ 296107 w 1012543"/>
                  <a:gd name="connsiteY0" fmla="*/ 0 h 1150669"/>
                  <a:gd name="connsiteX1" fmla="*/ 997295 w 1012543"/>
                  <a:gd name="connsiteY1" fmla="*/ 948036 h 1150669"/>
                  <a:gd name="connsiteX2" fmla="*/ 296107 w 1012543"/>
                  <a:gd name="connsiteY2" fmla="*/ 0 h 1150669"/>
                  <a:gd name="connsiteX0" fmla="*/ 273011 w 989447"/>
                  <a:gd name="connsiteY0" fmla="*/ 0 h 1120665"/>
                  <a:gd name="connsiteX1" fmla="*/ 974199 w 989447"/>
                  <a:gd name="connsiteY1" fmla="*/ 948036 h 1120665"/>
                  <a:gd name="connsiteX2" fmla="*/ 273011 w 989447"/>
                  <a:gd name="connsiteY2" fmla="*/ 0 h 1120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9447" h="1120665">
                    <a:moveTo>
                      <a:pt x="273011" y="0"/>
                    </a:moveTo>
                    <a:cubicBezTo>
                      <a:pt x="247660" y="788452"/>
                      <a:pt x="1113850" y="350084"/>
                      <a:pt x="974199" y="948036"/>
                    </a:cubicBezTo>
                    <a:cubicBezTo>
                      <a:pt x="359470" y="1538804"/>
                      <a:pt x="-422900" y="460792"/>
                      <a:pt x="273011" y="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Rectangle: Rounded Corners 205">
                <a:extLst>
                  <a:ext uri="{FF2B5EF4-FFF2-40B4-BE49-F238E27FC236}">
                    <a16:creationId xmlns:a16="http://schemas.microsoft.com/office/drawing/2014/main" id="{41134A02-8983-460F-90F9-46B355433012}"/>
                  </a:ext>
                </a:extLst>
              </p:cNvPr>
              <p:cNvSpPr/>
              <p:nvPr/>
            </p:nvSpPr>
            <p:spPr>
              <a:xfrm>
                <a:off x="8170351" y="1428609"/>
                <a:ext cx="582916" cy="54258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Rectangle: Rounded Corners 206">
                <a:extLst>
                  <a:ext uri="{FF2B5EF4-FFF2-40B4-BE49-F238E27FC236}">
                    <a16:creationId xmlns:a16="http://schemas.microsoft.com/office/drawing/2014/main" id="{445A3680-BF8B-4ECF-A66A-A84D40C2C931}"/>
                  </a:ext>
                </a:extLst>
              </p:cNvPr>
              <p:cNvSpPr/>
              <p:nvPr/>
            </p:nvSpPr>
            <p:spPr>
              <a:xfrm>
                <a:off x="6752322" y="1405121"/>
                <a:ext cx="582916" cy="54258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Rectangle: Rounded Corners 207">
                <a:extLst>
                  <a:ext uri="{FF2B5EF4-FFF2-40B4-BE49-F238E27FC236}">
                    <a16:creationId xmlns:a16="http://schemas.microsoft.com/office/drawing/2014/main" id="{B41C8FBC-FE89-4559-BE2D-44F75E143D2B}"/>
                  </a:ext>
                </a:extLst>
              </p:cNvPr>
              <p:cNvSpPr/>
              <p:nvPr/>
            </p:nvSpPr>
            <p:spPr>
              <a:xfrm>
                <a:off x="8281183" y="1683452"/>
                <a:ext cx="189265" cy="17617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9" name="Rectangle: Rounded Corners 208">
                <a:extLst>
                  <a:ext uri="{FF2B5EF4-FFF2-40B4-BE49-F238E27FC236}">
                    <a16:creationId xmlns:a16="http://schemas.microsoft.com/office/drawing/2014/main" id="{BEDAA5E3-7FD1-4944-AD26-F7129C8FC2C8}"/>
                  </a:ext>
                </a:extLst>
              </p:cNvPr>
              <p:cNvSpPr/>
              <p:nvPr/>
            </p:nvSpPr>
            <p:spPr>
              <a:xfrm>
                <a:off x="7012645" y="1658428"/>
                <a:ext cx="189265" cy="17617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Oval 26">
                <a:extLst>
                  <a:ext uri="{FF2B5EF4-FFF2-40B4-BE49-F238E27FC236}">
                    <a16:creationId xmlns:a16="http://schemas.microsoft.com/office/drawing/2014/main" id="{65202A96-0AE8-4B68-B136-DA79B61D00C0}"/>
                  </a:ext>
                </a:extLst>
              </p:cNvPr>
              <p:cNvSpPr/>
              <p:nvPr/>
            </p:nvSpPr>
            <p:spPr>
              <a:xfrm rot="10983295">
                <a:off x="6985664" y="4739568"/>
                <a:ext cx="134496" cy="82053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Oval 26">
                <a:extLst>
                  <a:ext uri="{FF2B5EF4-FFF2-40B4-BE49-F238E27FC236}">
                    <a16:creationId xmlns:a16="http://schemas.microsoft.com/office/drawing/2014/main" id="{9E752832-4C6D-4386-8249-0EAAEE73F604}"/>
                  </a:ext>
                </a:extLst>
              </p:cNvPr>
              <p:cNvSpPr/>
              <p:nvPr/>
            </p:nvSpPr>
            <p:spPr>
              <a:xfrm rot="11941279">
                <a:off x="7111090" y="4765367"/>
                <a:ext cx="134496" cy="82053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Oval 26">
                <a:extLst>
                  <a:ext uri="{FF2B5EF4-FFF2-40B4-BE49-F238E27FC236}">
                    <a16:creationId xmlns:a16="http://schemas.microsoft.com/office/drawing/2014/main" id="{64DB6BBA-EE50-4026-9E17-24D59CCA3904}"/>
                  </a:ext>
                </a:extLst>
              </p:cNvPr>
              <p:cNvSpPr/>
              <p:nvPr/>
            </p:nvSpPr>
            <p:spPr>
              <a:xfrm rot="12789684">
                <a:off x="7232384" y="4826073"/>
                <a:ext cx="134496" cy="82053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Oval 26">
                <a:extLst>
                  <a:ext uri="{FF2B5EF4-FFF2-40B4-BE49-F238E27FC236}">
                    <a16:creationId xmlns:a16="http://schemas.microsoft.com/office/drawing/2014/main" id="{5761FDDF-D861-4E5E-B880-707E44E95BA3}"/>
                  </a:ext>
                </a:extLst>
              </p:cNvPr>
              <p:cNvSpPr/>
              <p:nvPr/>
            </p:nvSpPr>
            <p:spPr>
              <a:xfrm rot="7538846">
                <a:off x="8087475" y="4874874"/>
                <a:ext cx="134496" cy="82053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Oval 26">
                <a:extLst>
                  <a:ext uri="{FF2B5EF4-FFF2-40B4-BE49-F238E27FC236}">
                    <a16:creationId xmlns:a16="http://schemas.microsoft.com/office/drawing/2014/main" id="{883560FF-6750-4715-8C4B-8B33A27B069B}"/>
                  </a:ext>
                </a:extLst>
              </p:cNvPr>
              <p:cNvSpPr/>
              <p:nvPr/>
            </p:nvSpPr>
            <p:spPr>
              <a:xfrm rot="8864976">
                <a:off x="8178825" y="4794725"/>
                <a:ext cx="134496" cy="82053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Oval 26">
                <a:extLst>
                  <a:ext uri="{FF2B5EF4-FFF2-40B4-BE49-F238E27FC236}">
                    <a16:creationId xmlns:a16="http://schemas.microsoft.com/office/drawing/2014/main" id="{946F000F-0251-4645-9C4E-697749A61037}"/>
                  </a:ext>
                </a:extLst>
              </p:cNvPr>
              <p:cNvSpPr/>
              <p:nvPr/>
            </p:nvSpPr>
            <p:spPr>
              <a:xfrm rot="9633671">
                <a:off x="8291004" y="4739491"/>
                <a:ext cx="134496" cy="82053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Oval 26">
                <a:extLst>
                  <a:ext uri="{FF2B5EF4-FFF2-40B4-BE49-F238E27FC236}">
                    <a16:creationId xmlns:a16="http://schemas.microsoft.com/office/drawing/2014/main" id="{493BFE5E-F604-4460-8931-E44FB055E3F2}"/>
                  </a:ext>
                </a:extLst>
              </p:cNvPr>
              <p:cNvSpPr/>
              <p:nvPr/>
            </p:nvSpPr>
            <p:spPr>
              <a:xfrm rot="16584640" flipH="1">
                <a:off x="7396060" y="3730382"/>
                <a:ext cx="115250" cy="82053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Oval 26">
                <a:extLst>
                  <a:ext uri="{FF2B5EF4-FFF2-40B4-BE49-F238E27FC236}">
                    <a16:creationId xmlns:a16="http://schemas.microsoft.com/office/drawing/2014/main" id="{7A7D472D-F71E-46D4-87BE-0FCAAEC7C4AD}"/>
                  </a:ext>
                </a:extLst>
              </p:cNvPr>
              <p:cNvSpPr/>
              <p:nvPr/>
            </p:nvSpPr>
            <p:spPr>
              <a:xfrm rot="16200000" flipH="1">
                <a:off x="7405376" y="3628093"/>
                <a:ext cx="98765" cy="96557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7EE597B-A039-4E03-9E41-8FFE50710887}"/>
                </a:ext>
              </a:extLst>
            </p:cNvPr>
            <p:cNvGrpSpPr/>
            <p:nvPr/>
          </p:nvGrpSpPr>
          <p:grpSpPr>
            <a:xfrm>
              <a:off x="9005262" y="3704306"/>
              <a:ext cx="989447" cy="1120665"/>
              <a:chOff x="7975517" y="2831329"/>
              <a:chExt cx="989447" cy="1120665"/>
            </a:xfrm>
          </p:grpSpPr>
          <p:sp>
            <p:nvSpPr>
              <p:cNvPr id="94" name="Rectangle 5">
                <a:extLst>
                  <a:ext uri="{FF2B5EF4-FFF2-40B4-BE49-F238E27FC236}">
                    <a16:creationId xmlns:a16="http://schemas.microsoft.com/office/drawing/2014/main" id="{A737F6FB-D75F-4D43-A91A-FCE8F0904FC5}"/>
                  </a:ext>
                </a:extLst>
              </p:cNvPr>
              <p:cNvSpPr/>
              <p:nvPr/>
            </p:nvSpPr>
            <p:spPr>
              <a:xfrm flipH="1">
                <a:off x="7975517" y="2831329"/>
                <a:ext cx="989447" cy="1120665"/>
              </a:xfrm>
              <a:custGeom>
                <a:avLst/>
                <a:gdLst>
                  <a:gd name="connsiteX0" fmla="*/ 0 w 906928"/>
                  <a:gd name="connsiteY0" fmla="*/ 0 h 643236"/>
                  <a:gd name="connsiteX1" fmla="*/ 906928 w 906928"/>
                  <a:gd name="connsiteY1" fmla="*/ 0 h 643236"/>
                  <a:gd name="connsiteX2" fmla="*/ 906928 w 906928"/>
                  <a:gd name="connsiteY2" fmla="*/ 643236 h 643236"/>
                  <a:gd name="connsiteX3" fmla="*/ 0 w 906928"/>
                  <a:gd name="connsiteY3" fmla="*/ 643236 h 643236"/>
                  <a:gd name="connsiteX4" fmla="*/ 0 w 906928"/>
                  <a:gd name="connsiteY4" fmla="*/ 0 h 643236"/>
                  <a:gd name="connsiteX0" fmla="*/ 213360 w 906928"/>
                  <a:gd name="connsiteY0" fmla="*/ 0 h 917556"/>
                  <a:gd name="connsiteX1" fmla="*/ 906928 w 906928"/>
                  <a:gd name="connsiteY1" fmla="*/ 274320 h 917556"/>
                  <a:gd name="connsiteX2" fmla="*/ 906928 w 906928"/>
                  <a:gd name="connsiteY2" fmla="*/ 917556 h 917556"/>
                  <a:gd name="connsiteX3" fmla="*/ 0 w 906928"/>
                  <a:gd name="connsiteY3" fmla="*/ 917556 h 917556"/>
                  <a:gd name="connsiteX4" fmla="*/ 213360 w 906928"/>
                  <a:gd name="connsiteY4" fmla="*/ 0 h 917556"/>
                  <a:gd name="connsiteX0" fmla="*/ 213360 w 914548"/>
                  <a:gd name="connsiteY0" fmla="*/ 0 h 948036"/>
                  <a:gd name="connsiteX1" fmla="*/ 906928 w 914548"/>
                  <a:gd name="connsiteY1" fmla="*/ 274320 h 948036"/>
                  <a:gd name="connsiteX2" fmla="*/ 914548 w 914548"/>
                  <a:gd name="connsiteY2" fmla="*/ 948036 h 948036"/>
                  <a:gd name="connsiteX3" fmla="*/ 0 w 914548"/>
                  <a:gd name="connsiteY3" fmla="*/ 917556 h 948036"/>
                  <a:gd name="connsiteX4" fmla="*/ 213360 w 914548"/>
                  <a:gd name="connsiteY4" fmla="*/ 0 h 948036"/>
                  <a:gd name="connsiteX0" fmla="*/ 213360 w 914548"/>
                  <a:gd name="connsiteY0" fmla="*/ 0 h 948036"/>
                  <a:gd name="connsiteX1" fmla="*/ 914548 w 914548"/>
                  <a:gd name="connsiteY1" fmla="*/ 948036 h 948036"/>
                  <a:gd name="connsiteX2" fmla="*/ 0 w 914548"/>
                  <a:gd name="connsiteY2" fmla="*/ 917556 h 948036"/>
                  <a:gd name="connsiteX3" fmla="*/ 213360 w 914548"/>
                  <a:gd name="connsiteY3" fmla="*/ 0 h 948036"/>
                  <a:gd name="connsiteX0" fmla="*/ 213360 w 914548"/>
                  <a:gd name="connsiteY0" fmla="*/ 0 h 948036"/>
                  <a:gd name="connsiteX1" fmla="*/ 914548 w 914548"/>
                  <a:gd name="connsiteY1" fmla="*/ 948036 h 948036"/>
                  <a:gd name="connsiteX2" fmla="*/ 0 w 914548"/>
                  <a:gd name="connsiteY2" fmla="*/ 917556 h 948036"/>
                  <a:gd name="connsiteX3" fmla="*/ 213360 w 914548"/>
                  <a:gd name="connsiteY3" fmla="*/ 0 h 948036"/>
                  <a:gd name="connsiteX0" fmla="*/ 213360 w 930158"/>
                  <a:gd name="connsiteY0" fmla="*/ 0 h 948036"/>
                  <a:gd name="connsiteX1" fmla="*/ 914548 w 930158"/>
                  <a:gd name="connsiteY1" fmla="*/ 948036 h 948036"/>
                  <a:gd name="connsiteX2" fmla="*/ 0 w 930158"/>
                  <a:gd name="connsiteY2" fmla="*/ 917556 h 948036"/>
                  <a:gd name="connsiteX3" fmla="*/ 213360 w 930158"/>
                  <a:gd name="connsiteY3" fmla="*/ 0 h 948036"/>
                  <a:gd name="connsiteX0" fmla="*/ 213360 w 929796"/>
                  <a:gd name="connsiteY0" fmla="*/ 0 h 948036"/>
                  <a:gd name="connsiteX1" fmla="*/ 914548 w 929796"/>
                  <a:gd name="connsiteY1" fmla="*/ 948036 h 948036"/>
                  <a:gd name="connsiteX2" fmla="*/ 0 w 929796"/>
                  <a:gd name="connsiteY2" fmla="*/ 917556 h 948036"/>
                  <a:gd name="connsiteX3" fmla="*/ 213360 w 929796"/>
                  <a:gd name="connsiteY3" fmla="*/ 0 h 948036"/>
                  <a:gd name="connsiteX0" fmla="*/ 547 w 716983"/>
                  <a:gd name="connsiteY0" fmla="*/ 0 h 948036"/>
                  <a:gd name="connsiteX1" fmla="*/ 701735 w 716983"/>
                  <a:gd name="connsiteY1" fmla="*/ 948036 h 948036"/>
                  <a:gd name="connsiteX2" fmla="*/ 547 w 716983"/>
                  <a:gd name="connsiteY2" fmla="*/ 0 h 948036"/>
                  <a:gd name="connsiteX0" fmla="*/ 547 w 716983"/>
                  <a:gd name="connsiteY0" fmla="*/ 0 h 1135894"/>
                  <a:gd name="connsiteX1" fmla="*/ 701735 w 716983"/>
                  <a:gd name="connsiteY1" fmla="*/ 948036 h 1135894"/>
                  <a:gd name="connsiteX2" fmla="*/ 547 w 716983"/>
                  <a:gd name="connsiteY2" fmla="*/ 0 h 1135894"/>
                  <a:gd name="connsiteX0" fmla="*/ 547 w 716983"/>
                  <a:gd name="connsiteY0" fmla="*/ 0 h 1135894"/>
                  <a:gd name="connsiteX1" fmla="*/ 701735 w 716983"/>
                  <a:gd name="connsiteY1" fmla="*/ 948036 h 1135894"/>
                  <a:gd name="connsiteX2" fmla="*/ 547 w 716983"/>
                  <a:gd name="connsiteY2" fmla="*/ 0 h 1135894"/>
                  <a:gd name="connsiteX0" fmla="*/ 296107 w 1012543"/>
                  <a:gd name="connsiteY0" fmla="*/ 0 h 1150669"/>
                  <a:gd name="connsiteX1" fmla="*/ 997295 w 1012543"/>
                  <a:gd name="connsiteY1" fmla="*/ 948036 h 1150669"/>
                  <a:gd name="connsiteX2" fmla="*/ 296107 w 1012543"/>
                  <a:gd name="connsiteY2" fmla="*/ 0 h 1150669"/>
                  <a:gd name="connsiteX0" fmla="*/ 273011 w 989447"/>
                  <a:gd name="connsiteY0" fmla="*/ 0 h 1120665"/>
                  <a:gd name="connsiteX1" fmla="*/ 974199 w 989447"/>
                  <a:gd name="connsiteY1" fmla="*/ 948036 h 1120665"/>
                  <a:gd name="connsiteX2" fmla="*/ 273011 w 989447"/>
                  <a:gd name="connsiteY2" fmla="*/ 0 h 1120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9447" h="1120665">
                    <a:moveTo>
                      <a:pt x="273011" y="0"/>
                    </a:moveTo>
                    <a:cubicBezTo>
                      <a:pt x="247660" y="788452"/>
                      <a:pt x="1113850" y="350084"/>
                      <a:pt x="974199" y="948036"/>
                    </a:cubicBezTo>
                    <a:cubicBezTo>
                      <a:pt x="359470" y="1538804"/>
                      <a:pt x="-422900" y="460792"/>
                      <a:pt x="273011" y="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Oval 26">
                <a:extLst>
                  <a:ext uri="{FF2B5EF4-FFF2-40B4-BE49-F238E27FC236}">
                    <a16:creationId xmlns:a16="http://schemas.microsoft.com/office/drawing/2014/main" id="{2BCDF2FA-B5AE-4460-AFFD-31CFA067B06B}"/>
                  </a:ext>
                </a:extLst>
              </p:cNvPr>
              <p:cNvSpPr/>
              <p:nvPr/>
            </p:nvSpPr>
            <p:spPr>
              <a:xfrm rot="5015360">
                <a:off x="7966974" y="3681927"/>
                <a:ext cx="115250" cy="82053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Oval 26">
                <a:extLst>
                  <a:ext uri="{FF2B5EF4-FFF2-40B4-BE49-F238E27FC236}">
                    <a16:creationId xmlns:a16="http://schemas.microsoft.com/office/drawing/2014/main" id="{25384338-7476-4D23-A82B-8BB2069DADA1}"/>
                  </a:ext>
                </a:extLst>
              </p:cNvPr>
              <p:cNvSpPr/>
              <p:nvPr/>
            </p:nvSpPr>
            <p:spPr>
              <a:xfrm rot="5400000">
                <a:off x="7976290" y="3579638"/>
                <a:ext cx="98765" cy="96557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" name="Arc 1">
              <a:extLst>
                <a:ext uri="{FF2B5EF4-FFF2-40B4-BE49-F238E27FC236}">
                  <a16:creationId xmlns:a16="http://schemas.microsoft.com/office/drawing/2014/main" id="{A67BF4FC-30F7-4244-A55B-018FADDCCFFF}"/>
                </a:ext>
              </a:extLst>
            </p:cNvPr>
            <p:cNvSpPr/>
            <p:nvPr/>
          </p:nvSpPr>
          <p:spPr>
            <a:xfrm rot="8126549">
              <a:off x="8639013" y="3048343"/>
              <a:ext cx="170590" cy="170590"/>
            </a:xfrm>
            <a:prstGeom prst="arc">
              <a:avLst>
                <a:gd name="adj1" fmla="val 14437223"/>
                <a:gd name="adj2" fmla="val 16726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EE5347CD-9F7E-4BE1-880C-8CD662D5AB18}"/>
              </a:ext>
            </a:extLst>
          </p:cNvPr>
          <p:cNvSpPr/>
          <p:nvPr/>
        </p:nvSpPr>
        <p:spPr>
          <a:xfrm>
            <a:off x="411999" y="5168013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7E3969A9-2C4D-44C0-BA16-3F303BAC08DB}"/>
              </a:ext>
            </a:extLst>
          </p:cNvPr>
          <p:cNvSpPr/>
          <p:nvPr/>
        </p:nvSpPr>
        <p:spPr>
          <a:xfrm>
            <a:off x="4736496" y="5155134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D33435-7DE7-42D1-A538-A113A264465C}"/>
              </a:ext>
            </a:extLst>
          </p:cNvPr>
          <p:cNvSpPr/>
          <p:nvPr/>
        </p:nvSpPr>
        <p:spPr>
          <a:xfrm>
            <a:off x="398179" y="914718"/>
            <a:ext cx="4531620" cy="4356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D85A21-2A1A-43BC-9B51-1EA38526503E}"/>
              </a:ext>
            </a:extLst>
          </p:cNvPr>
          <p:cNvSpPr/>
          <p:nvPr/>
        </p:nvSpPr>
        <p:spPr>
          <a:xfrm>
            <a:off x="555967" y="1060560"/>
            <a:ext cx="4228191" cy="4064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429DA0B-4759-44BA-BA8F-DD53DB8AEB92}"/>
              </a:ext>
            </a:extLst>
          </p:cNvPr>
          <p:cNvSpPr/>
          <p:nvPr/>
        </p:nvSpPr>
        <p:spPr>
          <a:xfrm>
            <a:off x="3462674" y="1000187"/>
            <a:ext cx="214770" cy="4239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B3FEEEF-B7AC-49F7-8070-0BDACAF60820}"/>
              </a:ext>
            </a:extLst>
          </p:cNvPr>
          <p:cNvSpPr/>
          <p:nvPr/>
        </p:nvSpPr>
        <p:spPr>
          <a:xfrm>
            <a:off x="1822220" y="1022996"/>
            <a:ext cx="207246" cy="40912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4621D4-C3DF-4BAF-8ABA-ADABB4099D99}"/>
              </a:ext>
            </a:extLst>
          </p:cNvPr>
          <p:cNvSpPr/>
          <p:nvPr/>
        </p:nvSpPr>
        <p:spPr>
          <a:xfrm rot="5400000">
            <a:off x="2561434" y="414417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C58CC0-64C0-413C-8712-00EC09DF1585}"/>
              </a:ext>
            </a:extLst>
          </p:cNvPr>
          <p:cNvSpPr/>
          <p:nvPr/>
        </p:nvSpPr>
        <p:spPr>
          <a:xfrm>
            <a:off x="576059" y="1221743"/>
            <a:ext cx="240770" cy="1178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909565-4D3F-4811-A8CA-CDED6A523C73}"/>
              </a:ext>
            </a:extLst>
          </p:cNvPr>
          <p:cNvSpPr/>
          <p:nvPr/>
        </p:nvSpPr>
        <p:spPr>
          <a:xfrm>
            <a:off x="882063" y="1221743"/>
            <a:ext cx="240770" cy="1178048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549A8A1-64CC-4E80-9319-E34A5C0FE531}"/>
              </a:ext>
            </a:extLst>
          </p:cNvPr>
          <p:cNvSpPr/>
          <p:nvPr/>
        </p:nvSpPr>
        <p:spPr>
          <a:xfrm rot="20283488">
            <a:off x="1359156" y="1221742"/>
            <a:ext cx="240770" cy="1178048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6D3A3E-34E5-4937-95B6-C0EA57ACFCAD}"/>
              </a:ext>
            </a:extLst>
          </p:cNvPr>
          <p:cNvSpPr/>
          <p:nvPr/>
        </p:nvSpPr>
        <p:spPr>
          <a:xfrm rot="16200000">
            <a:off x="2798223" y="1293206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4DD1D98-FD15-4834-90B6-5A529FE51F01}"/>
              </a:ext>
            </a:extLst>
          </p:cNvPr>
          <p:cNvSpPr/>
          <p:nvPr/>
        </p:nvSpPr>
        <p:spPr>
          <a:xfrm rot="16200000">
            <a:off x="2735071" y="1055854"/>
            <a:ext cx="237351" cy="1055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04BD4E7-B87E-4A8A-83D8-1CCC8B1AEB2E}"/>
              </a:ext>
            </a:extLst>
          </p:cNvPr>
          <p:cNvSpPr/>
          <p:nvPr/>
        </p:nvSpPr>
        <p:spPr>
          <a:xfrm rot="16200000">
            <a:off x="2794354" y="1509116"/>
            <a:ext cx="237351" cy="1055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14A1E82-FE34-42C7-8B6D-F8D0F473B4CD}"/>
              </a:ext>
            </a:extLst>
          </p:cNvPr>
          <p:cNvSpPr/>
          <p:nvPr/>
        </p:nvSpPr>
        <p:spPr>
          <a:xfrm rot="16200000">
            <a:off x="2794354" y="1739925"/>
            <a:ext cx="237351" cy="10556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C88EE6A-C4F9-4534-A8A1-2372EF8A0C4F}"/>
              </a:ext>
            </a:extLst>
          </p:cNvPr>
          <p:cNvSpPr/>
          <p:nvPr/>
        </p:nvSpPr>
        <p:spPr>
          <a:xfrm rot="1548409">
            <a:off x="4087761" y="1350940"/>
            <a:ext cx="237351" cy="1055624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A5CF52-B210-4E23-90F4-D35F394A7CB3}"/>
              </a:ext>
            </a:extLst>
          </p:cNvPr>
          <p:cNvSpPr/>
          <p:nvPr/>
        </p:nvSpPr>
        <p:spPr>
          <a:xfrm rot="629540">
            <a:off x="4452675" y="1336672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E39263F-276B-4F08-BEA1-E0C9B9DDE6C8}"/>
              </a:ext>
            </a:extLst>
          </p:cNvPr>
          <p:cNvSpPr/>
          <p:nvPr/>
        </p:nvSpPr>
        <p:spPr>
          <a:xfrm>
            <a:off x="3910483" y="2778118"/>
            <a:ext cx="237351" cy="1055624"/>
          </a:xfrm>
          <a:prstGeom prst="rect">
            <a:avLst/>
          </a:prstGeom>
          <a:solidFill>
            <a:srgbClr val="FBEB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72BE9CE-C4C2-4A45-89BD-F68F5031B391}"/>
              </a:ext>
            </a:extLst>
          </p:cNvPr>
          <p:cNvGrpSpPr/>
          <p:nvPr/>
        </p:nvGrpSpPr>
        <p:grpSpPr>
          <a:xfrm>
            <a:off x="4323577" y="3068597"/>
            <a:ext cx="343368" cy="659169"/>
            <a:chOff x="5105637" y="2772045"/>
            <a:chExt cx="195715" cy="375717"/>
          </a:xfrm>
        </p:grpSpPr>
        <p:sp>
          <p:nvSpPr>
            <p:cNvPr id="118" name="Cylinder 117">
              <a:extLst>
                <a:ext uri="{FF2B5EF4-FFF2-40B4-BE49-F238E27FC236}">
                  <a16:creationId xmlns:a16="http://schemas.microsoft.com/office/drawing/2014/main" id="{99BFDEC7-8065-49BA-91D4-A5D929005FC7}"/>
                </a:ext>
              </a:extLst>
            </p:cNvPr>
            <p:cNvSpPr/>
            <p:nvPr/>
          </p:nvSpPr>
          <p:spPr>
            <a:xfrm>
              <a:off x="5105637" y="2940559"/>
              <a:ext cx="195715" cy="207203"/>
            </a:xfrm>
            <a:prstGeom prst="can">
              <a:avLst/>
            </a:prstGeom>
            <a:solidFill>
              <a:srgbClr val="A69F97"/>
            </a:solidFill>
            <a:ln>
              <a:solidFill>
                <a:srgbClr val="745E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51B738E-BA53-44DB-82E7-66E35934EC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3450" y="2772045"/>
              <a:ext cx="25085" cy="20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6466885-1D92-4451-A7F8-77DC3E65F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938" y="2777881"/>
              <a:ext cx="18382" cy="1924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B6A26F8-A407-49C5-BC76-225E9E083A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4487" y="2799356"/>
              <a:ext cx="44733" cy="17738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035801-9A74-4DE5-9014-360AF5EB469B}"/>
              </a:ext>
            </a:extLst>
          </p:cNvPr>
          <p:cNvSpPr/>
          <p:nvPr/>
        </p:nvSpPr>
        <p:spPr>
          <a:xfrm>
            <a:off x="2579085" y="2688968"/>
            <a:ext cx="240770" cy="1178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3627FE-474C-4403-8979-0C4F17E5AEA9}"/>
              </a:ext>
            </a:extLst>
          </p:cNvPr>
          <p:cNvSpPr/>
          <p:nvPr/>
        </p:nvSpPr>
        <p:spPr>
          <a:xfrm>
            <a:off x="2302771" y="2675152"/>
            <a:ext cx="240770" cy="1178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84D0C77-C702-43BB-9927-2328CCC686A0}"/>
              </a:ext>
            </a:extLst>
          </p:cNvPr>
          <p:cNvSpPr/>
          <p:nvPr/>
        </p:nvSpPr>
        <p:spPr>
          <a:xfrm>
            <a:off x="2027852" y="2675152"/>
            <a:ext cx="240770" cy="1178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326FC6F-276C-477A-AA12-59F02FE893BB}"/>
              </a:ext>
            </a:extLst>
          </p:cNvPr>
          <p:cNvSpPr/>
          <p:nvPr/>
        </p:nvSpPr>
        <p:spPr>
          <a:xfrm rot="20391877">
            <a:off x="3026960" y="2821105"/>
            <a:ext cx="198381" cy="1032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136F0A8-763A-4B1B-9E9A-AFF3EA0F42EE}"/>
              </a:ext>
            </a:extLst>
          </p:cNvPr>
          <p:cNvSpPr/>
          <p:nvPr/>
        </p:nvSpPr>
        <p:spPr>
          <a:xfrm rot="1108322">
            <a:off x="1491737" y="4227154"/>
            <a:ext cx="180506" cy="8831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AAE35EC-0A78-4D31-888F-A7E85A5E4DA0}"/>
              </a:ext>
            </a:extLst>
          </p:cNvPr>
          <p:cNvSpPr/>
          <p:nvPr/>
        </p:nvSpPr>
        <p:spPr>
          <a:xfrm rot="5400000">
            <a:off x="2607791" y="4156721"/>
            <a:ext cx="294792" cy="1014663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2F94BCE-E99A-411B-A046-F8E4157908D3}"/>
              </a:ext>
            </a:extLst>
          </p:cNvPr>
          <p:cNvSpPr/>
          <p:nvPr/>
        </p:nvSpPr>
        <p:spPr>
          <a:xfrm rot="5400000">
            <a:off x="2564569" y="4459471"/>
            <a:ext cx="294792" cy="1014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7CE209-8CBA-4053-A18C-9114945F9A47}"/>
              </a:ext>
            </a:extLst>
          </p:cNvPr>
          <p:cNvSpPr/>
          <p:nvPr/>
        </p:nvSpPr>
        <p:spPr>
          <a:xfrm rot="5400000">
            <a:off x="1081401" y="2629896"/>
            <a:ext cx="294792" cy="101466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3F5D700-97B6-4750-8D66-16330FD7448F}"/>
              </a:ext>
            </a:extLst>
          </p:cNvPr>
          <p:cNvSpPr/>
          <p:nvPr/>
        </p:nvSpPr>
        <p:spPr>
          <a:xfrm rot="5400000">
            <a:off x="1065838" y="2905809"/>
            <a:ext cx="294792" cy="1014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1A9096-046C-4F34-8902-A2487C9553D1}"/>
              </a:ext>
            </a:extLst>
          </p:cNvPr>
          <p:cNvSpPr/>
          <p:nvPr/>
        </p:nvSpPr>
        <p:spPr>
          <a:xfrm rot="5400000">
            <a:off x="1065838" y="3188029"/>
            <a:ext cx="294792" cy="101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8AD45E-C1AA-48AB-9981-FA0788379CBF}"/>
              </a:ext>
            </a:extLst>
          </p:cNvPr>
          <p:cNvSpPr/>
          <p:nvPr/>
        </p:nvSpPr>
        <p:spPr>
          <a:xfrm>
            <a:off x="3923363" y="4319473"/>
            <a:ext cx="258289" cy="805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E060C-2C39-469E-A591-E4DEDB52092C}"/>
              </a:ext>
            </a:extLst>
          </p:cNvPr>
          <p:cNvSpPr/>
          <p:nvPr/>
        </p:nvSpPr>
        <p:spPr>
          <a:xfrm>
            <a:off x="4228026" y="4307366"/>
            <a:ext cx="258289" cy="805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88932FA-3CC4-4DA6-A1D5-A898BF9FB79D}"/>
              </a:ext>
            </a:extLst>
          </p:cNvPr>
          <p:cNvSpPr/>
          <p:nvPr/>
        </p:nvSpPr>
        <p:spPr>
          <a:xfrm>
            <a:off x="4515752" y="4316238"/>
            <a:ext cx="258289" cy="805613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A44338A-5EA2-4E4A-B6B2-50312BC967C9}"/>
              </a:ext>
            </a:extLst>
          </p:cNvPr>
          <p:cNvSpPr/>
          <p:nvPr/>
        </p:nvSpPr>
        <p:spPr>
          <a:xfrm>
            <a:off x="3676549" y="2837924"/>
            <a:ext cx="223353" cy="996111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EBFB73E-02E9-4468-8683-ECE3A697B8CF}"/>
              </a:ext>
            </a:extLst>
          </p:cNvPr>
          <p:cNvSpPr/>
          <p:nvPr/>
        </p:nvSpPr>
        <p:spPr>
          <a:xfrm rot="5400000">
            <a:off x="2561434" y="1852424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DD68877-7F0D-4702-8B99-B6A16F4D7D63}"/>
              </a:ext>
            </a:extLst>
          </p:cNvPr>
          <p:cNvGrpSpPr/>
          <p:nvPr/>
        </p:nvGrpSpPr>
        <p:grpSpPr>
          <a:xfrm>
            <a:off x="589380" y="3993436"/>
            <a:ext cx="756974" cy="1135458"/>
            <a:chOff x="360920" y="3171908"/>
            <a:chExt cx="1345730" cy="2018591"/>
          </a:xfrm>
        </p:grpSpPr>
        <p:pic>
          <p:nvPicPr>
            <p:cNvPr id="140" name="Picture 2">
              <a:extLst>
                <a:ext uri="{FF2B5EF4-FFF2-40B4-BE49-F238E27FC236}">
                  <a16:creationId xmlns:a16="http://schemas.microsoft.com/office/drawing/2014/main" id="{45BFCE98-4660-4DFE-A51A-D76C3D8F8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20" y="3171908"/>
              <a:ext cx="1345730" cy="2018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Rectangle: Rounded Corners 197">
              <a:extLst>
                <a:ext uri="{FF2B5EF4-FFF2-40B4-BE49-F238E27FC236}">
                  <a16:creationId xmlns:a16="http://schemas.microsoft.com/office/drawing/2014/main" id="{1ED0C9C4-4D07-4449-9AEA-E2984DC7BD2B}"/>
                </a:ext>
              </a:extLst>
            </p:cNvPr>
            <p:cNvSpPr/>
            <p:nvPr/>
          </p:nvSpPr>
          <p:spPr>
            <a:xfrm>
              <a:off x="896932" y="4483952"/>
              <a:ext cx="364302" cy="604291"/>
            </a:xfrm>
            <a:custGeom>
              <a:avLst/>
              <a:gdLst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363887 w 363887"/>
                <a:gd name="connsiteY4" fmla="*/ 582549 h 701256"/>
                <a:gd name="connsiteX5" fmla="*/ 245180 w 363887"/>
                <a:gd name="connsiteY5" fmla="*/ 701256 h 701256"/>
                <a:gd name="connsiteX6" fmla="*/ 118707 w 363887"/>
                <a:gd name="connsiteY6" fmla="*/ 701256 h 701256"/>
                <a:gd name="connsiteX7" fmla="*/ 0 w 363887"/>
                <a:gd name="connsiteY7" fmla="*/ 582549 h 701256"/>
                <a:gd name="connsiteX8" fmla="*/ 0 w 363887"/>
                <a:gd name="connsiteY8" fmla="*/ 118707 h 701256"/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286061 w 363887"/>
                <a:gd name="connsiteY4" fmla="*/ 340915 h 701256"/>
                <a:gd name="connsiteX5" fmla="*/ 363887 w 363887"/>
                <a:gd name="connsiteY5" fmla="*/ 582549 h 701256"/>
                <a:gd name="connsiteX6" fmla="*/ 245180 w 363887"/>
                <a:gd name="connsiteY6" fmla="*/ 701256 h 701256"/>
                <a:gd name="connsiteX7" fmla="*/ 118707 w 363887"/>
                <a:gd name="connsiteY7" fmla="*/ 701256 h 701256"/>
                <a:gd name="connsiteX8" fmla="*/ 0 w 363887"/>
                <a:gd name="connsiteY8" fmla="*/ 582549 h 701256"/>
                <a:gd name="connsiteX9" fmla="*/ 0 w 363887"/>
                <a:gd name="connsiteY9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0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116114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85290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128833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15431 h 597980"/>
                <a:gd name="connsiteX1" fmla="*/ 202052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15431 h 597980"/>
                <a:gd name="connsiteX1" fmla="*/ 158509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21742 h 604291"/>
                <a:gd name="connsiteX1" fmla="*/ 158509 w 364302"/>
                <a:gd name="connsiteY1" fmla="*/ 59789 h 604291"/>
                <a:gd name="connsiteX2" fmla="*/ 364302 w 364302"/>
                <a:gd name="connsiteY2" fmla="*/ 21742 h 604291"/>
                <a:gd name="connsiteX3" fmla="*/ 286476 w 364302"/>
                <a:gd name="connsiteY3" fmla="*/ 243950 h 604291"/>
                <a:gd name="connsiteX4" fmla="*/ 364302 w 364302"/>
                <a:gd name="connsiteY4" fmla="*/ 485584 h 604291"/>
                <a:gd name="connsiteX5" fmla="*/ 245595 w 364302"/>
                <a:gd name="connsiteY5" fmla="*/ 604291 h 604291"/>
                <a:gd name="connsiteX6" fmla="*/ 119122 w 364302"/>
                <a:gd name="connsiteY6" fmla="*/ 604291 h 604291"/>
                <a:gd name="connsiteX7" fmla="*/ 415 w 364302"/>
                <a:gd name="connsiteY7" fmla="*/ 485584 h 604291"/>
                <a:gd name="connsiteX8" fmla="*/ 54248 w 364302"/>
                <a:gd name="connsiteY8" fmla="*/ 272978 h 604291"/>
                <a:gd name="connsiteX9" fmla="*/ 415 w 364302"/>
                <a:gd name="connsiteY9" fmla="*/ 21742 h 60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4302" h="604291">
                  <a:moveTo>
                    <a:pt x="415" y="21742"/>
                  </a:moveTo>
                  <a:cubicBezTo>
                    <a:pt x="25049" y="-3629"/>
                    <a:pt x="97861" y="59789"/>
                    <a:pt x="158509" y="59789"/>
                  </a:cubicBezTo>
                  <a:cubicBezTo>
                    <a:pt x="224069" y="59789"/>
                    <a:pt x="364302" y="-43818"/>
                    <a:pt x="364302" y="21742"/>
                  </a:cubicBezTo>
                  <a:cubicBezTo>
                    <a:pt x="362551" y="95811"/>
                    <a:pt x="288227" y="169881"/>
                    <a:pt x="286476" y="243950"/>
                  </a:cubicBezTo>
                  <a:cubicBezTo>
                    <a:pt x="288227" y="324495"/>
                    <a:pt x="362551" y="405039"/>
                    <a:pt x="364302" y="485584"/>
                  </a:cubicBezTo>
                  <a:cubicBezTo>
                    <a:pt x="364302" y="551144"/>
                    <a:pt x="311155" y="604291"/>
                    <a:pt x="245595" y="604291"/>
                  </a:cubicBezTo>
                  <a:lnTo>
                    <a:pt x="119122" y="604291"/>
                  </a:lnTo>
                  <a:cubicBezTo>
                    <a:pt x="53562" y="604291"/>
                    <a:pt x="415" y="551144"/>
                    <a:pt x="415" y="485584"/>
                  </a:cubicBezTo>
                  <a:cubicBezTo>
                    <a:pt x="-5831" y="414715"/>
                    <a:pt x="60494" y="343847"/>
                    <a:pt x="54248" y="272978"/>
                  </a:cubicBezTo>
                  <a:lnTo>
                    <a:pt x="415" y="21742"/>
                  </a:lnTo>
                  <a:close/>
                </a:path>
              </a:pathLst>
            </a:custGeom>
            <a:solidFill>
              <a:srgbClr val="B18B7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92" name="ttsMP3.com_VoiceText_2025-1-13_14-17-0">
            <a:hlinkClick r:id="" action="ppaction://media"/>
            <a:extLst>
              <a:ext uri="{FF2B5EF4-FFF2-40B4-BE49-F238E27FC236}">
                <a16:creationId xmlns:a16="http://schemas.microsoft.com/office/drawing/2014/main" id="{E9CDFDF5-001A-4228-83DC-3E39ED6CCA9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393" name="2sec">
            <a:hlinkClick r:id="" action="ppaction://media"/>
            <a:extLst>
              <a:ext uri="{FF2B5EF4-FFF2-40B4-BE49-F238E27FC236}">
                <a16:creationId xmlns:a16="http://schemas.microsoft.com/office/drawing/2014/main" id="{E8E0F553-1EF7-4473-9248-827BE94DAC0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4B71D663-7602-49E6-A39E-CE84A2921491}"/>
              </a:ext>
            </a:extLst>
          </p:cNvPr>
          <p:cNvGrpSpPr/>
          <p:nvPr/>
        </p:nvGrpSpPr>
        <p:grpSpPr>
          <a:xfrm>
            <a:off x="6547734" y="3556213"/>
            <a:ext cx="4825135" cy="2523346"/>
            <a:chOff x="2162629" y="1908092"/>
            <a:chExt cx="7133639" cy="3730599"/>
          </a:xfrm>
        </p:grpSpPr>
        <p:sp>
          <p:nvSpPr>
            <p:cNvPr id="7" name="Flowchart: Manual Operation 5">
              <a:extLst>
                <a:ext uri="{FF2B5EF4-FFF2-40B4-BE49-F238E27FC236}">
                  <a16:creationId xmlns:a16="http://schemas.microsoft.com/office/drawing/2014/main" id="{3ACFCEDA-4ACA-4159-9C75-FE1899748E3F}"/>
                </a:ext>
              </a:extLst>
            </p:cNvPr>
            <p:cNvSpPr/>
            <p:nvPr/>
          </p:nvSpPr>
          <p:spPr>
            <a:xfrm>
              <a:off x="2162629" y="19080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BC7FA97D-C776-42AA-BC35-FA68DD2C415F}"/>
                </a:ext>
              </a:extLst>
            </p:cNvPr>
            <p:cNvSpPr/>
            <p:nvPr/>
          </p:nvSpPr>
          <p:spPr>
            <a:xfrm>
              <a:off x="2162629" y="22636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32F4CF9-87A7-4873-ADBC-90AEF365AB57}"/>
              </a:ext>
            </a:extLst>
          </p:cNvPr>
          <p:cNvGrpSpPr/>
          <p:nvPr/>
        </p:nvGrpSpPr>
        <p:grpSpPr>
          <a:xfrm flipH="1">
            <a:off x="8485989" y="4415605"/>
            <a:ext cx="1182996" cy="1579033"/>
            <a:chOff x="616635" y="890179"/>
            <a:chExt cx="4302039" cy="5742253"/>
          </a:xfrm>
        </p:grpSpPr>
        <p:sp>
          <p:nvSpPr>
            <p:cNvPr id="221" name="Rectangle 61">
              <a:extLst>
                <a:ext uri="{FF2B5EF4-FFF2-40B4-BE49-F238E27FC236}">
                  <a16:creationId xmlns:a16="http://schemas.microsoft.com/office/drawing/2014/main" id="{C34B37CD-BDE7-475C-8D92-AC14674C72EA}"/>
                </a:ext>
              </a:extLst>
            </p:cNvPr>
            <p:cNvSpPr/>
            <p:nvPr/>
          </p:nvSpPr>
          <p:spPr>
            <a:xfrm>
              <a:off x="1040662" y="2394944"/>
              <a:ext cx="2852477" cy="3189513"/>
            </a:xfrm>
            <a:custGeom>
              <a:avLst/>
              <a:gdLst>
                <a:gd name="connsiteX0" fmla="*/ 0 w 2299842"/>
                <a:gd name="connsiteY0" fmla="*/ 0 h 2713458"/>
                <a:gd name="connsiteX1" fmla="*/ 2299842 w 2299842"/>
                <a:gd name="connsiteY1" fmla="*/ 0 h 2713458"/>
                <a:gd name="connsiteX2" fmla="*/ 2299842 w 2299842"/>
                <a:gd name="connsiteY2" fmla="*/ 2713458 h 2713458"/>
                <a:gd name="connsiteX3" fmla="*/ 0 w 2299842"/>
                <a:gd name="connsiteY3" fmla="*/ 2713458 h 2713458"/>
                <a:gd name="connsiteX4" fmla="*/ 0 w 2299842"/>
                <a:gd name="connsiteY4" fmla="*/ 0 h 2713458"/>
                <a:gd name="connsiteX0" fmla="*/ 0 w 3036442"/>
                <a:gd name="connsiteY0" fmla="*/ 1028700 h 2713458"/>
                <a:gd name="connsiteX1" fmla="*/ 3036442 w 3036442"/>
                <a:gd name="connsiteY1" fmla="*/ 0 h 2713458"/>
                <a:gd name="connsiteX2" fmla="*/ 3036442 w 3036442"/>
                <a:gd name="connsiteY2" fmla="*/ 2713458 h 2713458"/>
                <a:gd name="connsiteX3" fmla="*/ 736600 w 3036442"/>
                <a:gd name="connsiteY3" fmla="*/ 2713458 h 2713458"/>
                <a:gd name="connsiteX4" fmla="*/ 0 w 3036442"/>
                <a:gd name="connsiteY4" fmla="*/ 1028700 h 2713458"/>
                <a:gd name="connsiteX0" fmla="*/ 0 w 3671442"/>
                <a:gd name="connsiteY0" fmla="*/ 1447800 h 3132558"/>
                <a:gd name="connsiteX1" fmla="*/ 3671442 w 3671442"/>
                <a:gd name="connsiteY1" fmla="*/ 0 h 3132558"/>
                <a:gd name="connsiteX2" fmla="*/ 3036442 w 3671442"/>
                <a:gd name="connsiteY2" fmla="*/ 3132558 h 3132558"/>
                <a:gd name="connsiteX3" fmla="*/ 736600 w 3671442"/>
                <a:gd name="connsiteY3" fmla="*/ 3132558 h 3132558"/>
                <a:gd name="connsiteX4" fmla="*/ 0 w 3671442"/>
                <a:gd name="connsiteY4" fmla="*/ 1447800 h 3132558"/>
                <a:gd name="connsiteX0" fmla="*/ 0 w 3671442"/>
                <a:gd name="connsiteY0" fmla="*/ 2024628 h 3709386"/>
                <a:gd name="connsiteX1" fmla="*/ 3671442 w 3671442"/>
                <a:gd name="connsiteY1" fmla="*/ 576828 h 3709386"/>
                <a:gd name="connsiteX2" fmla="*/ 3036442 w 3671442"/>
                <a:gd name="connsiteY2" fmla="*/ 3709386 h 3709386"/>
                <a:gd name="connsiteX3" fmla="*/ 736600 w 3671442"/>
                <a:gd name="connsiteY3" fmla="*/ 3709386 h 3709386"/>
                <a:gd name="connsiteX4" fmla="*/ 0 w 3671442"/>
                <a:gd name="connsiteY4" fmla="*/ 2024628 h 3709386"/>
                <a:gd name="connsiteX0" fmla="*/ 0 w 3671442"/>
                <a:gd name="connsiteY0" fmla="*/ 1994701 h 3679459"/>
                <a:gd name="connsiteX1" fmla="*/ 3671442 w 3671442"/>
                <a:gd name="connsiteY1" fmla="*/ 546901 h 3679459"/>
                <a:gd name="connsiteX2" fmla="*/ 3036442 w 3671442"/>
                <a:gd name="connsiteY2" fmla="*/ 3679459 h 3679459"/>
                <a:gd name="connsiteX3" fmla="*/ 736600 w 3671442"/>
                <a:gd name="connsiteY3" fmla="*/ 3679459 h 3679459"/>
                <a:gd name="connsiteX4" fmla="*/ 0 w 3671442"/>
                <a:gd name="connsiteY4" fmla="*/ 1994701 h 3679459"/>
                <a:gd name="connsiteX0" fmla="*/ 0 w 3671442"/>
                <a:gd name="connsiteY0" fmla="*/ 1994701 h 4200159"/>
                <a:gd name="connsiteX1" fmla="*/ 3671442 w 3671442"/>
                <a:gd name="connsiteY1" fmla="*/ 546901 h 4200159"/>
                <a:gd name="connsiteX2" fmla="*/ 3036442 w 3671442"/>
                <a:gd name="connsiteY2" fmla="*/ 3679459 h 4200159"/>
                <a:gd name="connsiteX3" fmla="*/ 635000 w 3671442"/>
                <a:gd name="connsiteY3" fmla="*/ 4200159 h 4200159"/>
                <a:gd name="connsiteX4" fmla="*/ 0 w 3671442"/>
                <a:gd name="connsiteY4" fmla="*/ 1994701 h 4200159"/>
                <a:gd name="connsiteX0" fmla="*/ 0 w 3671442"/>
                <a:gd name="connsiteY0" fmla="*/ 1994701 h 4200920"/>
                <a:gd name="connsiteX1" fmla="*/ 3671442 w 3671442"/>
                <a:gd name="connsiteY1" fmla="*/ 546901 h 4200920"/>
                <a:gd name="connsiteX2" fmla="*/ 3036442 w 3671442"/>
                <a:gd name="connsiteY2" fmla="*/ 3679459 h 4200920"/>
                <a:gd name="connsiteX3" fmla="*/ 635000 w 3671442"/>
                <a:gd name="connsiteY3" fmla="*/ 4200159 h 4200920"/>
                <a:gd name="connsiteX4" fmla="*/ 0 w 3671442"/>
                <a:gd name="connsiteY4" fmla="*/ 1994701 h 4200920"/>
                <a:gd name="connsiteX0" fmla="*/ 85561 w 3757003"/>
                <a:gd name="connsiteY0" fmla="*/ 1994701 h 4200914"/>
                <a:gd name="connsiteX1" fmla="*/ 3757003 w 3757003"/>
                <a:gd name="connsiteY1" fmla="*/ 546901 h 4200914"/>
                <a:gd name="connsiteX2" fmla="*/ 3122003 w 3757003"/>
                <a:gd name="connsiteY2" fmla="*/ 3679459 h 4200914"/>
                <a:gd name="connsiteX3" fmla="*/ 720561 w 3757003"/>
                <a:gd name="connsiteY3" fmla="*/ 4200159 h 4200914"/>
                <a:gd name="connsiteX4" fmla="*/ 85561 w 3757003"/>
                <a:gd name="connsiteY4" fmla="*/ 1994701 h 4200914"/>
                <a:gd name="connsiteX0" fmla="*/ 85561 w 3757003"/>
                <a:gd name="connsiteY0" fmla="*/ 1994701 h 4200914"/>
                <a:gd name="connsiteX1" fmla="*/ 3757003 w 3757003"/>
                <a:gd name="connsiteY1" fmla="*/ 546901 h 4200914"/>
                <a:gd name="connsiteX2" fmla="*/ 3363303 w 3757003"/>
                <a:gd name="connsiteY2" fmla="*/ 3666759 h 4200914"/>
                <a:gd name="connsiteX3" fmla="*/ 720561 w 3757003"/>
                <a:gd name="connsiteY3" fmla="*/ 4200159 h 4200914"/>
                <a:gd name="connsiteX4" fmla="*/ 85561 w 3757003"/>
                <a:gd name="connsiteY4" fmla="*/ 1994701 h 420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7003" h="4200914">
                  <a:moveTo>
                    <a:pt x="85561" y="1994701"/>
                  </a:moveTo>
                  <a:cubicBezTo>
                    <a:pt x="115575" y="1753401"/>
                    <a:pt x="704389" y="-1192999"/>
                    <a:pt x="3757003" y="546901"/>
                  </a:cubicBezTo>
                  <a:lnTo>
                    <a:pt x="3363303" y="3666759"/>
                  </a:lnTo>
                  <a:lnTo>
                    <a:pt x="720561" y="4200159"/>
                  </a:lnTo>
                  <a:cubicBezTo>
                    <a:pt x="-62606" y="4239706"/>
                    <a:pt x="-83772" y="2717154"/>
                    <a:pt x="85561" y="1994701"/>
                  </a:cubicBezTo>
                  <a:close/>
                </a:path>
              </a:pathLst>
            </a:custGeom>
            <a:solidFill>
              <a:srgbClr val="2A110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Rectangle 61">
              <a:extLst>
                <a:ext uri="{FF2B5EF4-FFF2-40B4-BE49-F238E27FC236}">
                  <a16:creationId xmlns:a16="http://schemas.microsoft.com/office/drawing/2014/main" id="{B051980C-84D7-4B40-B1B4-0CE189F5C3EB}"/>
                </a:ext>
              </a:extLst>
            </p:cNvPr>
            <p:cNvSpPr/>
            <p:nvPr/>
          </p:nvSpPr>
          <p:spPr>
            <a:xfrm>
              <a:off x="1407300" y="2876277"/>
              <a:ext cx="2377555" cy="2756336"/>
            </a:xfrm>
            <a:custGeom>
              <a:avLst/>
              <a:gdLst>
                <a:gd name="connsiteX0" fmla="*/ 0 w 2299842"/>
                <a:gd name="connsiteY0" fmla="*/ 0 h 2713458"/>
                <a:gd name="connsiteX1" fmla="*/ 2299842 w 2299842"/>
                <a:gd name="connsiteY1" fmla="*/ 0 h 2713458"/>
                <a:gd name="connsiteX2" fmla="*/ 2299842 w 2299842"/>
                <a:gd name="connsiteY2" fmla="*/ 2713458 h 2713458"/>
                <a:gd name="connsiteX3" fmla="*/ 0 w 2299842"/>
                <a:gd name="connsiteY3" fmla="*/ 2713458 h 2713458"/>
                <a:gd name="connsiteX4" fmla="*/ 0 w 2299842"/>
                <a:gd name="connsiteY4" fmla="*/ 0 h 2713458"/>
                <a:gd name="connsiteX0" fmla="*/ 0 w 3036442"/>
                <a:gd name="connsiteY0" fmla="*/ 1028700 h 2713458"/>
                <a:gd name="connsiteX1" fmla="*/ 3036442 w 3036442"/>
                <a:gd name="connsiteY1" fmla="*/ 0 h 2713458"/>
                <a:gd name="connsiteX2" fmla="*/ 3036442 w 3036442"/>
                <a:gd name="connsiteY2" fmla="*/ 2713458 h 2713458"/>
                <a:gd name="connsiteX3" fmla="*/ 736600 w 3036442"/>
                <a:gd name="connsiteY3" fmla="*/ 2713458 h 2713458"/>
                <a:gd name="connsiteX4" fmla="*/ 0 w 3036442"/>
                <a:gd name="connsiteY4" fmla="*/ 1028700 h 2713458"/>
                <a:gd name="connsiteX0" fmla="*/ 0 w 3671442"/>
                <a:gd name="connsiteY0" fmla="*/ 1447800 h 3132558"/>
                <a:gd name="connsiteX1" fmla="*/ 3671442 w 3671442"/>
                <a:gd name="connsiteY1" fmla="*/ 0 h 3132558"/>
                <a:gd name="connsiteX2" fmla="*/ 3036442 w 3671442"/>
                <a:gd name="connsiteY2" fmla="*/ 3132558 h 3132558"/>
                <a:gd name="connsiteX3" fmla="*/ 736600 w 3671442"/>
                <a:gd name="connsiteY3" fmla="*/ 3132558 h 3132558"/>
                <a:gd name="connsiteX4" fmla="*/ 0 w 3671442"/>
                <a:gd name="connsiteY4" fmla="*/ 1447800 h 3132558"/>
                <a:gd name="connsiteX0" fmla="*/ 0 w 3671442"/>
                <a:gd name="connsiteY0" fmla="*/ 2024628 h 3709386"/>
                <a:gd name="connsiteX1" fmla="*/ 3671442 w 3671442"/>
                <a:gd name="connsiteY1" fmla="*/ 576828 h 3709386"/>
                <a:gd name="connsiteX2" fmla="*/ 3036442 w 3671442"/>
                <a:gd name="connsiteY2" fmla="*/ 3709386 h 3709386"/>
                <a:gd name="connsiteX3" fmla="*/ 736600 w 3671442"/>
                <a:gd name="connsiteY3" fmla="*/ 3709386 h 3709386"/>
                <a:gd name="connsiteX4" fmla="*/ 0 w 3671442"/>
                <a:gd name="connsiteY4" fmla="*/ 2024628 h 3709386"/>
                <a:gd name="connsiteX0" fmla="*/ 0 w 3671442"/>
                <a:gd name="connsiteY0" fmla="*/ 1994701 h 3679459"/>
                <a:gd name="connsiteX1" fmla="*/ 3671442 w 3671442"/>
                <a:gd name="connsiteY1" fmla="*/ 546901 h 3679459"/>
                <a:gd name="connsiteX2" fmla="*/ 3036442 w 3671442"/>
                <a:gd name="connsiteY2" fmla="*/ 3679459 h 3679459"/>
                <a:gd name="connsiteX3" fmla="*/ 736600 w 3671442"/>
                <a:gd name="connsiteY3" fmla="*/ 3679459 h 3679459"/>
                <a:gd name="connsiteX4" fmla="*/ 0 w 3671442"/>
                <a:gd name="connsiteY4" fmla="*/ 1994701 h 3679459"/>
                <a:gd name="connsiteX0" fmla="*/ 0 w 3671442"/>
                <a:gd name="connsiteY0" fmla="*/ 1994701 h 4200159"/>
                <a:gd name="connsiteX1" fmla="*/ 3671442 w 3671442"/>
                <a:gd name="connsiteY1" fmla="*/ 546901 h 4200159"/>
                <a:gd name="connsiteX2" fmla="*/ 3036442 w 3671442"/>
                <a:gd name="connsiteY2" fmla="*/ 3679459 h 4200159"/>
                <a:gd name="connsiteX3" fmla="*/ 635000 w 3671442"/>
                <a:gd name="connsiteY3" fmla="*/ 4200159 h 4200159"/>
                <a:gd name="connsiteX4" fmla="*/ 0 w 3671442"/>
                <a:gd name="connsiteY4" fmla="*/ 1994701 h 4200159"/>
                <a:gd name="connsiteX0" fmla="*/ 0 w 3671442"/>
                <a:gd name="connsiteY0" fmla="*/ 1994701 h 4200920"/>
                <a:gd name="connsiteX1" fmla="*/ 3671442 w 3671442"/>
                <a:gd name="connsiteY1" fmla="*/ 546901 h 4200920"/>
                <a:gd name="connsiteX2" fmla="*/ 3036442 w 3671442"/>
                <a:gd name="connsiteY2" fmla="*/ 3679459 h 4200920"/>
                <a:gd name="connsiteX3" fmla="*/ 635000 w 3671442"/>
                <a:gd name="connsiteY3" fmla="*/ 4200159 h 4200920"/>
                <a:gd name="connsiteX4" fmla="*/ 0 w 3671442"/>
                <a:gd name="connsiteY4" fmla="*/ 1994701 h 4200920"/>
                <a:gd name="connsiteX0" fmla="*/ 85561 w 3757003"/>
                <a:gd name="connsiteY0" fmla="*/ 1994701 h 4200914"/>
                <a:gd name="connsiteX1" fmla="*/ 3757003 w 3757003"/>
                <a:gd name="connsiteY1" fmla="*/ 546901 h 4200914"/>
                <a:gd name="connsiteX2" fmla="*/ 3122003 w 3757003"/>
                <a:gd name="connsiteY2" fmla="*/ 3679459 h 4200914"/>
                <a:gd name="connsiteX3" fmla="*/ 720561 w 3757003"/>
                <a:gd name="connsiteY3" fmla="*/ 4200159 h 4200914"/>
                <a:gd name="connsiteX4" fmla="*/ 85561 w 3757003"/>
                <a:gd name="connsiteY4" fmla="*/ 1994701 h 4200914"/>
                <a:gd name="connsiteX0" fmla="*/ 85561 w 3757003"/>
                <a:gd name="connsiteY0" fmla="*/ 1994701 h 4200914"/>
                <a:gd name="connsiteX1" fmla="*/ 3757003 w 3757003"/>
                <a:gd name="connsiteY1" fmla="*/ 546901 h 4200914"/>
                <a:gd name="connsiteX2" fmla="*/ 3363303 w 3757003"/>
                <a:gd name="connsiteY2" fmla="*/ 3666759 h 4200914"/>
                <a:gd name="connsiteX3" fmla="*/ 720561 w 3757003"/>
                <a:gd name="connsiteY3" fmla="*/ 4200159 h 4200914"/>
                <a:gd name="connsiteX4" fmla="*/ 85561 w 3757003"/>
                <a:gd name="connsiteY4" fmla="*/ 1994701 h 420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7003" h="4200914">
                  <a:moveTo>
                    <a:pt x="85561" y="1994701"/>
                  </a:moveTo>
                  <a:cubicBezTo>
                    <a:pt x="115575" y="1753401"/>
                    <a:pt x="704389" y="-1192999"/>
                    <a:pt x="3757003" y="546901"/>
                  </a:cubicBezTo>
                  <a:lnTo>
                    <a:pt x="3363303" y="3666759"/>
                  </a:lnTo>
                  <a:lnTo>
                    <a:pt x="720561" y="4200159"/>
                  </a:lnTo>
                  <a:cubicBezTo>
                    <a:pt x="-62606" y="4239706"/>
                    <a:pt x="-83772" y="2717154"/>
                    <a:pt x="85561" y="1994701"/>
                  </a:cubicBezTo>
                  <a:close/>
                </a:path>
              </a:pathLst>
            </a:custGeom>
            <a:solidFill>
              <a:srgbClr val="97543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Rectangle 30">
              <a:extLst>
                <a:ext uri="{FF2B5EF4-FFF2-40B4-BE49-F238E27FC236}">
                  <a16:creationId xmlns:a16="http://schemas.microsoft.com/office/drawing/2014/main" id="{E23F83DC-94E3-4FB1-BB5E-05A11D56FD47}"/>
                </a:ext>
              </a:extLst>
            </p:cNvPr>
            <p:cNvSpPr/>
            <p:nvPr/>
          </p:nvSpPr>
          <p:spPr>
            <a:xfrm>
              <a:off x="2559983" y="890179"/>
              <a:ext cx="2358691" cy="2105416"/>
            </a:xfrm>
            <a:custGeom>
              <a:avLst/>
              <a:gdLst>
                <a:gd name="connsiteX0" fmla="*/ 0 w 2270070"/>
                <a:gd name="connsiteY0" fmla="*/ 0 h 1742467"/>
                <a:gd name="connsiteX1" fmla="*/ 2270070 w 2270070"/>
                <a:gd name="connsiteY1" fmla="*/ 0 h 1742467"/>
                <a:gd name="connsiteX2" fmla="*/ 2270070 w 2270070"/>
                <a:gd name="connsiteY2" fmla="*/ 1742467 h 1742467"/>
                <a:gd name="connsiteX3" fmla="*/ 0 w 2270070"/>
                <a:gd name="connsiteY3" fmla="*/ 1742467 h 1742467"/>
                <a:gd name="connsiteX4" fmla="*/ 0 w 2270070"/>
                <a:gd name="connsiteY4" fmla="*/ 0 h 1742467"/>
                <a:gd name="connsiteX0" fmla="*/ 0 w 2784420"/>
                <a:gd name="connsiteY0" fmla="*/ 1381125 h 1742467"/>
                <a:gd name="connsiteX1" fmla="*/ 2784420 w 2784420"/>
                <a:gd name="connsiteY1" fmla="*/ 0 h 1742467"/>
                <a:gd name="connsiteX2" fmla="*/ 2784420 w 2784420"/>
                <a:gd name="connsiteY2" fmla="*/ 1742467 h 1742467"/>
                <a:gd name="connsiteX3" fmla="*/ 514350 w 2784420"/>
                <a:gd name="connsiteY3" fmla="*/ 1742467 h 1742467"/>
                <a:gd name="connsiteX4" fmla="*/ 0 w 2784420"/>
                <a:gd name="connsiteY4" fmla="*/ 1381125 h 1742467"/>
                <a:gd name="connsiteX0" fmla="*/ 731 w 2785151"/>
                <a:gd name="connsiteY0" fmla="*/ 1430721 h 1792063"/>
                <a:gd name="connsiteX1" fmla="*/ 2785151 w 2785151"/>
                <a:gd name="connsiteY1" fmla="*/ 49596 h 1792063"/>
                <a:gd name="connsiteX2" fmla="*/ 2785151 w 2785151"/>
                <a:gd name="connsiteY2" fmla="*/ 1792063 h 1792063"/>
                <a:gd name="connsiteX3" fmla="*/ 515081 w 2785151"/>
                <a:gd name="connsiteY3" fmla="*/ 1792063 h 1792063"/>
                <a:gd name="connsiteX4" fmla="*/ 731 w 2785151"/>
                <a:gd name="connsiteY4" fmla="*/ 1430721 h 1792063"/>
                <a:gd name="connsiteX0" fmla="*/ 982 w 2785402"/>
                <a:gd name="connsiteY0" fmla="*/ 1790700 h 2152042"/>
                <a:gd name="connsiteX1" fmla="*/ 2290102 w 2785402"/>
                <a:gd name="connsiteY1" fmla="*/ 0 h 2152042"/>
                <a:gd name="connsiteX2" fmla="*/ 2785402 w 2785402"/>
                <a:gd name="connsiteY2" fmla="*/ 2152042 h 2152042"/>
                <a:gd name="connsiteX3" fmla="*/ 515332 w 2785402"/>
                <a:gd name="connsiteY3" fmla="*/ 2152042 h 2152042"/>
                <a:gd name="connsiteX4" fmla="*/ 982 w 2785402"/>
                <a:gd name="connsiteY4" fmla="*/ 1790700 h 2152042"/>
                <a:gd name="connsiteX0" fmla="*/ 989 w 2785409"/>
                <a:gd name="connsiteY0" fmla="*/ 1828800 h 2190142"/>
                <a:gd name="connsiteX1" fmla="*/ 2280584 w 2785409"/>
                <a:gd name="connsiteY1" fmla="*/ 0 h 2190142"/>
                <a:gd name="connsiteX2" fmla="*/ 2785409 w 2785409"/>
                <a:gd name="connsiteY2" fmla="*/ 2190142 h 2190142"/>
                <a:gd name="connsiteX3" fmla="*/ 515339 w 2785409"/>
                <a:gd name="connsiteY3" fmla="*/ 2190142 h 2190142"/>
                <a:gd name="connsiteX4" fmla="*/ 989 w 2785409"/>
                <a:gd name="connsiteY4" fmla="*/ 1828800 h 2190142"/>
                <a:gd name="connsiteX0" fmla="*/ 647 w 2785067"/>
                <a:gd name="connsiteY0" fmla="*/ 1944515 h 2305857"/>
                <a:gd name="connsiteX1" fmla="*/ 2280242 w 2785067"/>
                <a:gd name="connsiteY1" fmla="*/ 115715 h 2305857"/>
                <a:gd name="connsiteX2" fmla="*/ 2785067 w 2785067"/>
                <a:gd name="connsiteY2" fmla="*/ 2305857 h 2305857"/>
                <a:gd name="connsiteX3" fmla="*/ 514997 w 2785067"/>
                <a:gd name="connsiteY3" fmla="*/ 2305857 h 2305857"/>
                <a:gd name="connsiteX4" fmla="*/ 647 w 2785067"/>
                <a:gd name="connsiteY4" fmla="*/ 1944515 h 2305857"/>
                <a:gd name="connsiteX0" fmla="*/ 647 w 3074712"/>
                <a:gd name="connsiteY0" fmla="*/ 1944515 h 2305857"/>
                <a:gd name="connsiteX1" fmla="*/ 2280242 w 3074712"/>
                <a:gd name="connsiteY1" fmla="*/ 115715 h 2305857"/>
                <a:gd name="connsiteX2" fmla="*/ 2785067 w 3074712"/>
                <a:gd name="connsiteY2" fmla="*/ 2305857 h 2305857"/>
                <a:gd name="connsiteX3" fmla="*/ 514997 w 3074712"/>
                <a:gd name="connsiteY3" fmla="*/ 2305857 h 2305857"/>
                <a:gd name="connsiteX4" fmla="*/ 647 w 3074712"/>
                <a:gd name="connsiteY4" fmla="*/ 1944515 h 2305857"/>
                <a:gd name="connsiteX0" fmla="*/ 647 w 2878932"/>
                <a:gd name="connsiteY0" fmla="*/ 1944515 h 2705907"/>
                <a:gd name="connsiteX1" fmla="*/ 2280242 w 2878932"/>
                <a:gd name="connsiteY1" fmla="*/ 115715 h 2705907"/>
                <a:gd name="connsiteX2" fmla="*/ 2051642 w 2878932"/>
                <a:gd name="connsiteY2" fmla="*/ 2705907 h 2705907"/>
                <a:gd name="connsiteX3" fmla="*/ 514997 w 2878932"/>
                <a:gd name="connsiteY3" fmla="*/ 2305857 h 2705907"/>
                <a:gd name="connsiteX4" fmla="*/ 647 w 2878932"/>
                <a:gd name="connsiteY4" fmla="*/ 1944515 h 2705907"/>
                <a:gd name="connsiteX0" fmla="*/ 647 w 2984520"/>
                <a:gd name="connsiteY0" fmla="*/ 1944515 h 2705907"/>
                <a:gd name="connsiteX1" fmla="*/ 2280242 w 2984520"/>
                <a:gd name="connsiteY1" fmla="*/ 115715 h 2705907"/>
                <a:gd name="connsiteX2" fmla="*/ 2051642 w 2984520"/>
                <a:gd name="connsiteY2" fmla="*/ 2705907 h 2705907"/>
                <a:gd name="connsiteX3" fmla="*/ 514997 w 2984520"/>
                <a:gd name="connsiteY3" fmla="*/ 2305857 h 2705907"/>
                <a:gd name="connsiteX4" fmla="*/ 647 w 2984520"/>
                <a:gd name="connsiteY4" fmla="*/ 1944515 h 2705907"/>
                <a:gd name="connsiteX0" fmla="*/ 647 w 3109148"/>
                <a:gd name="connsiteY0" fmla="*/ 1944515 h 2705907"/>
                <a:gd name="connsiteX1" fmla="*/ 2280242 w 3109148"/>
                <a:gd name="connsiteY1" fmla="*/ 115715 h 2705907"/>
                <a:gd name="connsiteX2" fmla="*/ 3106485 w 3109148"/>
                <a:gd name="connsiteY2" fmla="*/ 1594570 h 2705907"/>
                <a:gd name="connsiteX3" fmla="*/ 2051642 w 3109148"/>
                <a:gd name="connsiteY3" fmla="*/ 2705907 h 2705907"/>
                <a:gd name="connsiteX4" fmla="*/ 514997 w 3109148"/>
                <a:gd name="connsiteY4" fmla="*/ 2305857 h 2705907"/>
                <a:gd name="connsiteX5" fmla="*/ 647 w 3109148"/>
                <a:gd name="connsiteY5" fmla="*/ 1944515 h 2705907"/>
                <a:gd name="connsiteX0" fmla="*/ 654 w 3108984"/>
                <a:gd name="connsiteY0" fmla="*/ 1923462 h 2684854"/>
                <a:gd name="connsiteX1" fmla="*/ 2251674 w 3108984"/>
                <a:gd name="connsiteY1" fmla="*/ 123237 h 2684854"/>
                <a:gd name="connsiteX2" fmla="*/ 3106492 w 3108984"/>
                <a:gd name="connsiteY2" fmla="*/ 1573517 h 2684854"/>
                <a:gd name="connsiteX3" fmla="*/ 2051649 w 3108984"/>
                <a:gd name="connsiteY3" fmla="*/ 2684854 h 2684854"/>
                <a:gd name="connsiteX4" fmla="*/ 515004 w 3108984"/>
                <a:gd name="connsiteY4" fmla="*/ 2284804 h 2684854"/>
                <a:gd name="connsiteX5" fmla="*/ 654 w 3108984"/>
                <a:gd name="connsiteY5" fmla="*/ 1923462 h 2684854"/>
                <a:gd name="connsiteX0" fmla="*/ 654 w 3155169"/>
                <a:gd name="connsiteY0" fmla="*/ 1923462 h 2684854"/>
                <a:gd name="connsiteX1" fmla="*/ 2251674 w 3155169"/>
                <a:gd name="connsiteY1" fmla="*/ 123237 h 2684854"/>
                <a:gd name="connsiteX2" fmla="*/ 2839793 w 3155169"/>
                <a:gd name="connsiteY2" fmla="*/ 1202041 h 2684854"/>
                <a:gd name="connsiteX3" fmla="*/ 3106492 w 3155169"/>
                <a:gd name="connsiteY3" fmla="*/ 1573517 h 2684854"/>
                <a:gd name="connsiteX4" fmla="*/ 2051649 w 3155169"/>
                <a:gd name="connsiteY4" fmla="*/ 2684854 h 2684854"/>
                <a:gd name="connsiteX5" fmla="*/ 515004 w 3155169"/>
                <a:gd name="connsiteY5" fmla="*/ 2284804 h 2684854"/>
                <a:gd name="connsiteX6" fmla="*/ 654 w 3155169"/>
                <a:gd name="connsiteY6" fmla="*/ 1923462 h 2684854"/>
                <a:gd name="connsiteX0" fmla="*/ 654 w 3155169"/>
                <a:gd name="connsiteY0" fmla="*/ 1923462 h 2684854"/>
                <a:gd name="connsiteX1" fmla="*/ 2251674 w 3155169"/>
                <a:gd name="connsiteY1" fmla="*/ 123237 h 2684854"/>
                <a:gd name="connsiteX2" fmla="*/ 2839793 w 3155169"/>
                <a:gd name="connsiteY2" fmla="*/ 1202041 h 2684854"/>
                <a:gd name="connsiteX3" fmla="*/ 3106492 w 3155169"/>
                <a:gd name="connsiteY3" fmla="*/ 1611617 h 2684854"/>
                <a:gd name="connsiteX4" fmla="*/ 2051649 w 3155169"/>
                <a:gd name="connsiteY4" fmla="*/ 2684854 h 2684854"/>
                <a:gd name="connsiteX5" fmla="*/ 515004 w 3155169"/>
                <a:gd name="connsiteY5" fmla="*/ 2284804 h 2684854"/>
                <a:gd name="connsiteX6" fmla="*/ 654 w 3155169"/>
                <a:gd name="connsiteY6" fmla="*/ 1923462 h 2684854"/>
                <a:gd name="connsiteX0" fmla="*/ 654 w 3106492"/>
                <a:gd name="connsiteY0" fmla="*/ 1923462 h 2684854"/>
                <a:gd name="connsiteX1" fmla="*/ 2251674 w 3106492"/>
                <a:gd name="connsiteY1" fmla="*/ 123237 h 2684854"/>
                <a:gd name="connsiteX2" fmla="*/ 2839793 w 3106492"/>
                <a:gd name="connsiteY2" fmla="*/ 1202041 h 2684854"/>
                <a:gd name="connsiteX3" fmla="*/ 3106492 w 3106492"/>
                <a:gd name="connsiteY3" fmla="*/ 1611617 h 2684854"/>
                <a:gd name="connsiteX4" fmla="*/ 2051649 w 3106492"/>
                <a:gd name="connsiteY4" fmla="*/ 2684854 h 2684854"/>
                <a:gd name="connsiteX5" fmla="*/ 515004 w 3106492"/>
                <a:gd name="connsiteY5" fmla="*/ 2284804 h 2684854"/>
                <a:gd name="connsiteX6" fmla="*/ 654 w 3106492"/>
                <a:gd name="connsiteY6" fmla="*/ 1923462 h 2684854"/>
                <a:gd name="connsiteX0" fmla="*/ 654 w 3106492"/>
                <a:gd name="connsiteY0" fmla="*/ 1923462 h 2684854"/>
                <a:gd name="connsiteX1" fmla="*/ 2251674 w 3106492"/>
                <a:gd name="connsiteY1" fmla="*/ 123237 h 2684854"/>
                <a:gd name="connsiteX2" fmla="*/ 2839793 w 3106492"/>
                <a:gd name="connsiteY2" fmla="*/ 1202041 h 2684854"/>
                <a:gd name="connsiteX3" fmla="*/ 3106492 w 3106492"/>
                <a:gd name="connsiteY3" fmla="*/ 1611617 h 2684854"/>
                <a:gd name="connsiteX4" fmla="*/ 2051649 w 3106492"/>
                <a:gd name="connsiteY4" fmla="*/ 2684854 h 2684854"/>
                <a:gd name="connsiteX5" fmla="*/ 515004 w 3106492"/>
                <a:gd name="connsiteY5" fmla="*/ 2284804 h 2684854"/>
                <a:gd name="connsiteX6" fmla="*/ 654 w 3106492"/>
                <a:gd name="connsiteY6" fmla="*/ 1923462 h 2684854"/>
                <a:gd name="connsiteX0" fmla="*/ 654 w 3106492"/>
                <a:gd name="connsiteY0" fmla="*/ 1923462 h 2684854"/>
                <a:gd name="connsiteX1" fmla="*/ 2251674 w 3106492"/>
                <a:gd name="connsiteY1" fmla="*/ 123237 h 2684854"/>
                <a:gd name="connsiteX2" fmla="*/ 2839793 w 3106492"/>
                <a:gd name="connsiteY2" fmla="*/ 1202041 h 2684854"/>
                <a:gd name="connsiteX3" fmla="*/ 3106492 w 3106492"/>
                <a:gd name="connsiteY3" fmla="*/ 1611617 h 2684854"/>
                <a:gd name="connsiteX4" fmla="*/ 2051649 w 3106492"/>
                <a:gd name="connsiteY4" fmla="*/ 2684854 h 2684854"/>
                <a:gd name="connsiteX5" fmla="*/ 515004 w 3106492"/>
                <a:gd name="connsiteY5" fmla="*/ 2284804 h 2684854"/>
                <a:gd name="connsiteX6" fmla="*/ 654 w 3106492"/>
                <a:gd name="connsiteY6" fmla="*/ 1923462 h 2684854"/>
                <a:gd name="connsiteX0" fmla="*/ 654 w 3106492"/>
                <a:gd name="connsiteY0" fmla="*/ 1923462 h 2733980"/>
                <a:gd name="connsiteX1" fmla="*/ 2251674 w 3106492"/>
                <a:gd name="connsiteY1" fmla="*/ 123237 h 2733980"/>
                <a:gd name="connsiteX2" fmla="*/ 2839793 w 3106492"/>
                <a:gd name="connsiteY2" fmla="*/ 1202041 h 2733980"/>
                <a:gd name="connsiteX3" fmla="*/ 3106492 w 3106492"/>
                <a:gd name="connsiteY3" fmla="*/ 1611617 h 2733980"/>
                <a:gd name="connsiteX4" fmla="*/ 2051649 w 3106492"/>
                <a:gd name="connsiteY4" fmla="*/ 2684854 h 2733980"/>
                <a:gd name="connsiteX5" fmla="*/ 515004 w 3106492"/>
                <a:gd name="connsiteY5" fmla="*/ 2284804 h 2733980"/>
                <a:gd name="connsiteX6" fmla="*/ 654 w 3106492"/>
                <a:gd name="connsiteY6" fmla="*/ 1923462 h 2733980"/>
                <a:gd name="connsiteX0" fmla="*/ 654 w 3106492"/>
                <a:gd name="connsiteY0" fmla="*/ 1923462 h 2689561"/>
                <a:gd name="connsiteX1" fmla="*/ 2251674 w 3106492"/>
                <a:gd name="connsiteY1" fmla="*/ 123237 h 2689561"/>
                <a:gd name="connsiteX2" fmla="*/ 2839793 w 3106492"/>
                <a:gd name="connsiteY2" fmla="*/ 1202041 h 2689561"/>
                <a:gd name="connsiteX3" fmla="*/ 3106492 w 3106492"/>
                <a:gd name="connsiteY3" fmla="*/ 1611617 h 2689561"/>
                <a:gd name="connsiteX4" fmla="*/ 2051649 w 3106492"/>
                <a:gd name="connsiteY4" fmla="*/ 2684854 h 2689561"/>
                <a:gd name="connsiteX5" fmla="*/ 654 w 3106492"/>
                <a:gd name="connsiteY5" fmla="*/ 1923462 h 2689561"/>
                <a:gd name="connsiteX0" fmla="*/ 799 w 3106637"/>
                <a:gd name="connsiteY0" fmla="*/ 1923462 h 2773047"/>
                <a:gd name="connsiteX1" fmla="*/ 2251819 w 3106637"/>
                <a:gd name="connsiteY1" fmla="*/ 123237 h 2773047"/>
                <a:gd name="connsiteX2" fmla="*/ 2839938 w 3106637"/>
                <a:gd name="connsiteY2" fmla="*/ 1202041 h 2773047"/>
                <a:gd name="connsiteX3" fmla="*/ 3106637 w 3106637"/>
                <a:gd name="connsiteY3" fmla="*/ 1611617 h 2773047"/>
                <a:gd name="connsiteX4" fmla="*/ 2051794 w 3106637"/>
                <a:gd name="connsiteY4" fmla="*/ 2684854 h 2773047"/>
                <a:gd name="connsiteX5" fmla="*/ 799 w 3106637"/>
                <a:gd name="connsiteY5" fmla="*/ 1923462 h 2773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6637" h="2773047">
                  <a:moveTo>
                    <a:pt x="799" y="1923462"/>
                  </a:moveTo>
                  <a:cubicBezTo>
                    <a:pt x="-42611" y="-508588"/>
                    <a:pt x="2085679" y="12112"/>
                    <a:pt x="2251819" y="123237"/>
                  </a:cubicBezTo>
                  <a:cubicBezTo>
                    <a:pt x="2756759" y="-16050"/>
                    <a:pt x="2697468" y="960328"/>
                    <a:pt x="2839938" y="1202041"/>
                  </a:cubicBezTo>
                  <a:cubicBezTo>
                    <a:pt x="3049083" y="1386604"/>
                    <a:pt x="3079244" y="1554982"/>
                    <a:pt x="3106637" y="1611617"/>
                  </a:cubicBezTo>
                  <a:cubicBezTo>
                    <a:pt x="3076880" y="2115928"/>
                    <a:pt x="2455134" y="2547256"/>
                    <a:pt x="2051794" y="2684854"/>
                  </a:cubicBezTo>
                  <a:cubicBezTo>
                    <a:pt x="981704" y="3013053"/>
                    <a:pt x="-32539" y="2350398"/>
                    <a:pt x="799" y="192346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tangle 39">
              <a:extLst>
                <a:ext uri="{FF2B5EF4-FFF2-40B4-BE49-F238E27FC236}">
                  <a16:creationId xmlns:a16="http://schemas.microsoft.com/office/drawing/2014/main" id="{024E0C26-0E24-49B7-A883-13F8DD2144B4}"/>
                </a:ext>
              </a:extLst>
            </p:cNvPr>
            <p:cNvSpPr/>
            <p:nvPr/>
          </p:nvSpPr>
          <p:spPr>
            <a:xfrm rot="18708703" flipH="1">
              <a:off x="2828845" y="3137920"/>
              <a:ext cx="1350845" cy="1705457"/>
            </a:xfrm>
            <a:custGeom>
              <a:avLst/>
              <a:gdLst>
                <a:gd name="connsiteX0" fmla="*/ 0 w 985298"/>
                <a:gd name="connsiteY0" fmla="*/ 0 h 801372"/>
                <a:gd name="connsiteX1" fmla="*/ 985298 w 985298"/>
                <a:gd name="connsiteY1" fmla="*/ 0 h 801372"/>
                <a:gd name="connsiteX2" fmla="*/ 985298 w 985298"/>
                <a:gd name="connsiteY2" fmla="*/ 801372 h 801372"/>
                <a:gd name="connsiteX3" fmla="*/ 0 w 985298"/>
                <a:gd name="connsiteY3" fmla="*/ 801372 h 801372"/>
                <a:gd name="connsiteX4" fmla="*/ 0 w 985298"/>
                <a:gd name="connsiteY4" fmla="*/ 0 h 801372"/>
                <a:gd name="connsiteX0" fmla="*/ 0 w 1861598"/>
                <a:gd name="connsiteY0" fmla="*/ 723900 h 801372"/>
                <a:gd name="connsiteX1" fmla="*/ 1861598 w 1861598"/>
                <a:gd name="connsiteY1" fmla="*/ 0 h 801372"/>
                <a:gd name="connsiteX2" fmla="*/ 1861598 w 1861598"/>
                <a:gd name="connsiteY2" fmla="*/ 801372 h 801372"/>
                <a:gd name="connsiteX3" fmla="*/ 876300 w 1861598"/>
                <a:gd name="connsiteY3" fmla="*/ 801372 h 801372"/>
                <a:gd name="connsiteX4" fmla="*/ 0 w 1861598"/>
                <a:gd name="connsiteY4" fmla="*/ 723900 h 801372"/>
                <a:gd name="connsiteX0" fmla="*/ 0 w 1861598"/>
                <a:gd name="connsiteY0" fmla="*/ 723900 h 801372"/>
                <a:gd name="connsiteX1" fmla="*/ 1861598 w 1861598"/>
                <a:gd name="connsiteY1" fmla="*/ 0 h 801372"/>
                <a:gd name="connsiteX2" fmla="*/ 1861598 w 1861598"/>
                <a:gd name="connsiteY2" fmla="*/ 801372 h 801372"/>
                <a:gd name="connsiteX3" fmla="*/ 876300 w 1861598"/>
                <a:gd name="connsiteY3" fmla="*/ 801372 h 801372"/>
                <a:gd name="connsiteX4" fmla="*/ 0 w 1861598"/>
                <a:gd name="connsiteY4" fmla="*/ 723900 h 801372"/>
                <a:gd name="connsiteX0" fmla="*/ 0 w 1912398"/>
                <a:gd name="connsiteY0" fmla="*/ 1104900 h 1182372"/>
                <a:gd name="connsiteX1" fmla="*/ 1912398 w 1912398"/>
                <a:gd name="connsiteY1" fmla="*/ 0 h 1182372"/>
                <a:gd name="connsiteX2" fmla="*/ 1861598 w 1912398"/>
                <a:gd name="connsiteY2" fmla="*/ 1182372 h 1182372"/>
                <a:gd name="connsiteX3" fmla="*/ 876300 w 1912398"/>
                <a:gd name="connsiteY3" fmla="*/ 1182372 h 1182372"/>
                <a:gd name="connsiteX4" fmla="*/ 0 w 1912398"/>
                <a:gd name="connsiteY4" fmla="*/ 1104900 h 1182372"/>
                <a:gd name="connsiteX0" fmla="*/ 0 w 1912398"/>
                <a:gd name="connsiteY0" fmla="*/ 1104900 h 1423672"/>
                <a:gd name="connsiteX1" fmla="*/ 1912398 w 1912398"/>
                <a:gd name="connsiteY1" fmla="*/ 0 h 1423672"/>
                <a:gd name="connsiteX2" fmla="*/ 1861598 w 1912398"/>
                <a:gd name="connsiteY2" fmla="*/ 1182372 h 1423672"/>
                <a:gd name="connsiteX3" fmla="*/ 749300 w 1912398"/>
                <a:gd name="connsiteY3" fmla="*/ 1423672 h 1423672"/>
                <a:gd name="connsiteX4" fmla="*/ 0 w 1912398"/>
                <a:gd name="connsiteY4" fmla="*/ 1104900 h 1423672"/>
                <a:gd name="connsiteX0" fmla="*/ 0 w 1912398"/>
                <a:gd name="connsiteY0" fmla="*/ 1104900 h 1661042"/>
                <a:gd name="connsiteX1" fmla="*/ 1912398 w 1912398"/>
                <a:gd name="connsiteY1" fmla="*/ 0 h 1661042"/>
                <a:gd name="connsiteX2" fmla="*/ 1861598 w 1912398"/>
                <a:gd name="connsiteY2" fmla="*/ 1182372 h 1661042"/>
                <a:gd name="connsiteX3" fmla="*/ 749300 w 1912398"/>
                <a:gd name="connsiteY3" fmla="*/ 1423672 h 1661042"/>
                <a:gd name="connsiteX4" fmla="*/ 0 w 1912398"/>
                <a:gd name="connsiteY4" fmla="*/ 1104900 h 1661042"/>
                <a:gd name="connsiteX0" fmla="*/ 0 w 1912398"/>
                <a:gd name="connsiteY0" fmla="*/ 1104900 h 2373255"/>
                <a:gd name="connsiteX1" fmla="*/ 1912398 w 1912398"/>
                <a:gd name="connsiteY1" fmla="*/ 0 h 2373255"/>
                <a:gd name="connsiteX2" fmla="*/ 1861598 w 1912398"/>
                <a:gd name="connsiteY2" fmla="*/ 1182372 h 2373255"/>
                <a:gd name="connsiteX3" fmla="*/ 749300 w 1912398"/>
                <a:gd name="connsiteY3" fmla="*/ 1423672 h 2373255"/>
                <a:gd name="connsiteX4" fmla="*/ 0 w 1912398"/>
                <a:gd name="connsiteY4" fmla="*/ 1104900 h 2373255"/>
                <a:gd name="connsiteX0" fmla="*/ 0 w 1912398"/>
                <a:gd name="connsiteY0" fmla="*/ 1104900 h 2417557"/>
                <a:gd name="connsiteX1" fmla="*/ 1912398 w 1912398"/>
                <a:gd name="connsiteY1" fmla="*/ 0 h 2417557"/>
                <a:gd name="connsiteX2" fmla="*/ 1861598 w 1912398"/>
                <a:gd name="connsiteY2" fmla="*/ 1182372 h 2417557"/>
                <a:gd name="connsiteX3" fmla="*/ 749300 w 1912398"/>
                <a:gd name="connsiteY3" fmla="*/ 1423672 h 2417557"/>
                <a:gd name="connsiteX4" fmla="*/ 0 w 1912398"/>
                <a:gd name="connsiteY4" fmla="*/ 1104900 h 2417557"/>
                <a:gd name="connsiteX0" fmla="*/ 0 w 1696498"/>
                <a:gd name="connsiteY0" fmla="*/ 1041400 h 2380271"/>
                <a:gd name="connsiteX1" fmla="*/ 1696498 w 1696498"/>
                <a:gd name="connsiteY1" fmla="*/ 0 h 2380271"/>
                <a:gd name="connsiteX2" fmla="*/ 1645698 w 1696498"/>
                <a:gd name="connsiteY2" fmla="*/ 1182372 h 2380271"/>
                <a:gd name="connsiteX3" fmla="*/ 533400 w 1696498"/>
                <a:gd name="connsiteY3" fmla="*/ 1423672 h 2380271"/>
                <a:gd name="connsiteX4" fmla="*/ 0 w 1696498"/>
                <a:gd name="connsiteY4" fmla="*/ 1041400 h 2380271"/>
                <a:gd name="connsiteX0" fmla="*/ 0 w 1696498"/>
                <a:gd name="connsiteY0" fmla="*/ 1041400 h 2380271"/>
                <a:gd name="connsiteX1" fmla="*/ 1696498 w 1696498"/>
                <a:gd name="connsiteY1" fmla="*/ 0 h 2380271"/>
                <a:gd name="connsiteX2" fmla="*/ 1645698 w 1696498"/>
                <a:gd name="connsiteY2" fmla="*/ 1182372 h 2380271"/>
                <a:gd name="connsiteX3" fmla="*/ 533400 w 1696498"/>
                <a:gd name="connsiteY3" fmla="*/ 1423672 h 2380271"/>
                <a:gd name="connsiteX4" fmla="*/ 0 w 1696498"/>
                <a:gd name="connsiteY4" fmla="*/ 1041400 h 2380271"/>
                <a:gd name="connsiteX0" fmla="*/ 0 w 1696498"/>
                <a:gd name="connsiteY0" fmla="*/ 1041400 h 2476039"/>
                <a:gd name="connsiteX1" fmla="*/ 1696498 w 1696498"/>
                <a:gd name="connsiteY1" fmla="*/ 0 h 2476039"/>
                <a:gd name="connsiteX2" fmla="*/ 1645698 w 1696498"/>
                <a:gd name="connsiteY2" fmla="*/ 1182372 h 2476039"/>
                <a:gd name="connsiteX3" fmla="*/ 482600 w 1696498"/>
                <a:gd name="connsiteY3" fmla="*/ 1639572 h 2476039"/>
                <a:gd name="connsiteX4" fmla="*/ 0 w 1696498"/>
                <a:gd name="connsiteY4" fmla="*/ 1041400 h 2476039"/>
                <a:gd name="connsiteX0" fmla="*/ 82702 w 1779200"/>
                <a:gd name="connsiteY0" fmla="*/ 1041400 h 2258961"/>
                <a:gd name="connsiteX1" fmla="*/ 1779200 w 1779200"/>
                <a:gd name="connsiteY1" fmla="*/ 0 h 2258961"/>
                <a:gd name="connsiteX2" fmla="*/ 1728400 w 1779200"/>
                <a:gd name="connsiteY2" fmla="*/ 1182372 h 2258961"/>
                <a:gd name="connsiteX3" fmla="*/ 565302 w 1779200"/>
                <a:gd name="connsiteY3" fmla="*/ 1639572 h 2258961"/>
                <a:gd name="connsiteX4" fmla="*/ 82702 w 1779200"/>
                <a:gd name="connsiteY4" fmla="*/ 1041400 h 2258961"/>
                <a:gd name="connsiteX0" fmla="*/ 82702 w 1779200"/>
                <a:gd name="connsiteY0" fmla="*/ 1028700 h 2246261"/>
                <a:gd name="connsiteX1" fmla="*/ 1779200 w 1779200"/>
                <a:gd name="connsiteY1" fmla="*/ 0 h 2246261"/>
                <a:gd name="connsiteX2" fmla="*/ 1728400 w 1779200"/>
                <a:gd name="connsiteY2" fmla="*/ 1169672 h 2246261"/>
                <a:gd name="connsiteX3" fmla="*/ 565302 w 1779200"/>
                <a:gd name="connsiteY3" fmla="*/ 1626872 h 2246261"/>
                <a:gd name="connsiteX4" fmla="*/ 82702 w 1779200"/>
                <a:gd name="connsiteY4" fmla="*/ 1028700 h 2246261"/>
                <a:gd name="connsiteX0" fmla="*/ 82702 w 1779200"/>
                <a:gd name="connsiteY0" fmla="*/ 1028700 h 2246261"/>
                <a:gd name="connsiteX1" fmla="*/ 1779200 w 1779200"/>
                <a:gd name="connsiteY1" fmla="*/ 0 h 2246261"/>
                <a:gd name="connsiteX2" fmla="*/ 1728400 w 1779200"/>
                <a:gd name="connsiteY2" fmla="*/ 1169672 h 2246261"/>
                <a:gd name="connsiteX3" fmla="*/ 565302 w 1779200"/>
                <a:gd name="connsiteY3" fmla="*/ 1626872 h 2246261"/>
                <a:gd name="connsiteX4" fmla="*/ 82702 w 1779200"/>
                <a:gd name="connsiteY4" fmla="*/ 1028700 h 224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200" h="2246261">
                  <a:moveTo>
                    <a:pt x="82702" y="1028700"/>
                  </a:moveTo>
                  <a:cubicBezTo>
                    <a:pt x="144435" y="774700"/>
                    <a:pt x="1158667" y="241300"/>
                    <a:pt x="1779200" y="0"/>
                  </a:cubicBezTo>
                  <a:lnTo>
                    <a:pt x="1728400" y="1169672"/>
                  </a:lnTo>
                  <a:lnTo>
                    <a:pt x="565302" y="1626872"/>
                  </a:lnTo>
                  <a:cubicBezTo>
                    <a:pt x="1102935" y="2409615"/>
                    <a:pt x="-353331" y="2684357"/>
                    <a:pt x="82702" y="1028700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Rectangle 40">
              <a:extLst>
                <a:ext uri="{FF2B5EF4-FFF2-40B4-BE49-F238E27FC236}">
                  <a16:creationId xmlns:a16="http://schemas.microsoft.com/office/drawing/2014/main" id="{1C7B07A0-F8B7-472B-87B2-501114F3D68A}"/>
                </a:ext>
              </a:extLst>
            </p:cNvPr>
            <p:cNvSpPr/>
            <p:nvPr/>
          </p:nvSpPr>
          <p:spPr>
            <a:xfrm>
              <a:off x="1263992" y="3314736"/>
              <a:ext cx="2723952" cy="2485246"/>
            </a:xfrm>
            <a:custGeom>
              <a:avLst/>
              <a:gdLst>
                <a:gd name="connsiteX0" fmla="*/ 0 w 574713"/>
                <a:gd name="connsiteY0" fmla="*/ 0 h 2142201"/>
                <a:gd name="connsiteX1" fmla="*/ 574713 w 574713"/>
                <a:gd name="connsiteY1" fmla="*/ 0 h 2142201"/>
                <a:gd name="connsiteX2" fmla="*/ 574713 w 574713"/>
                <a:gd name="connsiteY2" fmla="*/ 2142201 h 2142201"/>
                <a:gd name="connsiteX3" fmla="*/ 0 w 574713"/>
                <a:gd name="connsiteY3" fmla="*/ 2142201 h 2142201"/>
                <a:gd name="connsiteX4" fmla="*/ 0 w 574713"/>
                <a:gd name="connsiteY4" fmla="*/ 0 h 2142201"/>
                <a:gd name="connsiteX0" fmla="*/ 0 w 2797213"/>
                <a:gd name="connsiteY0" fmla="*/ 0 h 2154901"/>
                <a:gd name="connsiteX1" fmla="*/ 574713 w 2797213"/>
                <a:gd name="connsiteY1" fmla="*/ 0 h 2154901"/>
                <a:gd name="connsiteX2" fmla="*/ 2797213 w 2797213"/>
                <a:gd name="connsiteY2" fmla="*/ 2154901 h 2154901"/>
                <a:gd name="connsiteX3" fmla="*/ 0 w 2797213"/>
                <a:gd name="connsiteY3" fmla="*/ 2142201 h 2154901"/>
                <a:gd name="connsiteX4" fmla="*/ 0 w 2797213"/>
                <a:gd name="connsiteY4" fmla="*/ 0 h 2154901"/>
                <a:gd name="connsiteX0" fmla="*/ 0 w 2797213"/>
                <a:gd name="connsiteY0" fmla="*/ 0 h 2449843"/>
                <a:gd name="connsiteX1" fmla="*/ 574713 w 2797213"/>
                <a:gd name="connsiteY1" fmla="*/ 0 h 2449843"/>
                <a:gd name="connsiteX2" fmla="*/ 2797213 w 2797213"/>
                <a:gd name="connsiteY2" fmla="*/ 2154901 h 2449843"/>
                <a:gd name="connsiteX3" fmla="*/ 0 w 2797213"/>
                <a:gd name="connsiteY3" fmla="*/ 2142201 h 2449843"/>
                <a:gd name="connsiteX4" fmla="*/ 0 w 2797213"/>
                <a:gd name="connsiteY4" fmla="*/ 0 h 2449843"/>
                <a:gd name="connsiteX0" fmla="*/ 0 w 2797213"/>
                <a:gd name="connsiteY0" fmla="*/ 0 h 2521091"/>
                <a:gd name="connsiteX1" fmla="*/ 574713 w 2797213"/>
                <a:gd name="connsiteY1" fmla="*/ 0 h 2521091"/>
                <a:gd name="connsiteX2" fmla="*/ 2797213 w 2797213"/>
                <a:gd name="connsiteY2" fmla="*/ 2154901 h 2521091"/>
                <a:gd name="connsiteX3" fmla="*/ 0 w 2797213"/>
                <a:gd name="connsiteY3" fmla="*/ 2142201 h 2521091"/>
                <a:gd name="connsiteX4" fmla="*/ 0 w 2797213"/>
                <a:gd name="connsiteY4" fmla="*/ 0 h 2521091"/>
                <a:gd name="connsiteX0" fmla="*/ 445911 w 3243124"/>
                <a:gd name="connsiteY0" fmla="*/ 0 h 2521091"/>
                <a:gd name="connsiteX1" fmla="*/ 1020624 w 3243124"/>
                <a:gd name="connsiteY1" fmla="*/ 0 h 2521091"/>
                <a:gd name="connsiteX2" fmla="*/ 3243124 w 3243124"/>
                <a:gd name="connsiteY2" fmla="*/ 2154901 h 2521091"/>
                <a:gd name="connsiteX3" fmla="*/ 445911 w 3243124"/>
                <a:gd name="connsiteY3" fmla="*/ 2142201 h 2521091"/>
                <a:gd name="connsiteX4" fmla="*/ 445911 w 3243124"/>
                <a:gd name="connsiteY4" fmla="*/ 0 h 2521091"/>
                <a:gd name="connsiteX0" fmla="*/ 1092715 w 3102528"/>
                <a:gd name="connsiteY0" fmla="*/ 1498600 h 2521091"/>
                <a:gd name="connsiteX1" fmla="*/ 880028 w 3102528"/>
                <a:gd name="connsiteY1" fmla="*/ 0 h 2521091"/>
                <a:gd name="connsiteX2" fmla="*/ 3102528 w 3102528"/>
                <a:gd name="connsiteY2" fmla="*/ 2154901 h 2521091"/>
                <a:gd name="connsiteX3" fmla="*/ 305315 w 3102528"/>
                <a:gd name="connsiteY3" fmla="*/ 2142201 h 2521091"/>
                <a:gd name="connsiteX4" fmla="*/ 1092715 w 3102528"/>
                <a:gd name="connsiteY4" fmla="*/ 1498600 h 2521091"/>
                <a:gd name="connsiteX0" fmla="*/ 955300 w 2965113"/>
                <a:gd name="connsiteY0" fmla="*/ 1498600 h 2521091"/>
                <a:gd name="connsiteX1" fmla="*/ 742613 w 2965113"/>
                <a:gd name="connsiteY1" fmla="*/ 0 h 2521091"/>
                <a:gd name="connsiteX2" fmla="*/ 2965113 w 2965113"/>
                <a:gd name="connsiteY2" fmla="*/ 2154901 h 2521091"/>
                <a:gd name="connsiteX3" fmla="*/ 167900 w 2965113"/>
                <a:gd name="connsiteY3" fmla="*/ 2142201 h 2521091"/>
                <a:gd name="connsiteX4" fmla="*/ 955300 w 2965113"/>
                <a:gd name="connsiteY4" fmla="*/ 1498600 h 2521091"/>
                <a:gd name="connsiteX0" fmla="*/ 955300 w 2965113"/>
                <a:gd name="connsiteY0" fmla="*/ 1447800 h 2470291"/>
                <a:gd name="connsiteX1" fmla="*/ 2444413 w 2965113"/>
                <a:gd name="connsiteY1" fmla="*/ 0 h 2470291"/>
                <a:gd name="connsiteX2" fmla="*/ 2965113 w 2965113"/>
                <a:gd name="connsiteY2" fmla="*/ 2104101 h 2470291"/>
                <a:gd name="connsiteX3" fmla="*/ 167900 w 2965113"/>
                <a:gd name="connsiteY3" fmla="*/ 2091401 h 2470291"/>
                <a:gd name="connsiteX4" fmla="*/ 955300 w 2965113"/>
                <a:gd name="connsiteY4" fmla="*/ 1447800 h 2470291"/>
                <a:gd name="connsiteX0" fmla="*/ 955300 w 2965113"/>
                <a:gd name="connsiteY0" fmla="*/ 1447800 h 2470291"/>
                <a:gd name="connsiteX1" fmla="*/ 2444413 w 2965113"/>
                <a:gd name="connsiteY1" fmla="*/ 0 h 2470291"/>
                <a:gd name="connsiteX2" fmla="*/ 2965113 w 2965113"/>
                <a:gd name="connsiteY2" fmla="*/ 2104101 h 2470291"/>
                <a:gd name="connsiteX3" fmla="*/ 167900 w 2965113"/>
                <a:gd name="connsiteY3" fmla="*/ 2091401 h 2470291"/>
                <a:gd name="connsiteX4" fmla="*/ 955300 w 2965113"/>
                <a:gd name="connsiteY4" fmla="*/ 1447800 h 2470291"/>
                <a:gd name="connsiteX0" fmla="*/ 955300 w 2965113"/>
                <a:gd name="connsiteY0" fmla="*/ 1447800 h 2470291"/>
                <a:gd name="connsiteX1" fmla="*/ 2444413 w 2965113"/>
                <a:gd name="connsiteY1" fmla="*/ 0 h 2470291"/>
                <a:gd name="connsiteX2" fmla="*/ 2965113 w 2965113"/>
                <a:gd name="connsiteY2" fmla="*/ 2104101 h 2470291"/>
                <a:gd name="connsiteX3" fmla="*/ 167900 w 2965113"/>
                <a:gd name="connsiteY3" fmla="*/ 2091401 h 2470291"/>
                <a:gd name="connsiteX4" fmla="*/ 955300 w 2965113"/>
                <a:gd name="connsiteY4" fmla="*/ 1447800 h 2470291"/>
                <a:gd name="connsiteX0" fmla="*/ 966874 w 2963987"/>
                <a:gd name="connsiteY0" fmla="*/ 1371600 h 2470291"/>
                <a:gd name="connsiteX1" fmla="*/ 2443287 w 2963987"/>
                <a:gd name="connsiteY1" fmla="*/ 0 h 2470291"/>
                <a:gd name="connsiteX2" fmla="*/ 2963987 w 2963987"/>
                <a:gd name="connsiteY2" fmla="*/ 2104101 h 2470291"/>
                <a:gd name="connsiteX3" fmla="*/ 166774 w 2963987"/>
                <a:gd name="connsiteY3" fmla="*/ 2091401 h 2470291"/>
                <a:gd name="connsiteX4" fmla="*/ 966874 w 2963987"/>
                <a:gd name="connsiteY4" fmla="*/ 1371600 h 2470291"/>
                <a:gd name="connsiteX0" fmla="*/ 966874 w 2963987"/>
                <a:gd name="connsiteY0" fmla="*/ 1371600 h 2470291"/>
                <a:gd name="connsiteX1" fmla="*/ 2443287 w 2963987"/>
                <a:gd name="connsiteY1" fmla="*/ 0 h 2470291"/>
                <a:gd name="connsiteX2" fmla="*/ 2963987 w 2963987"/>
                <a:gd name="connsiteY2" fmla="*/ 2104101 h 2470291"/>
                <a:gd name="connsiteX3" fmla="*/ 166774 w 2963987"/>
                <a:gd name="connsiteY3" fmla="*/ 2091401 h 2470291"/>
                <a:gd name="connsiteX4" fmla="*/ 966874 w 2963987"/>
                <a:gd name="connsiteY4" fmla="*/ 1371600 h 2470291"/>
                <a:gd name="connsiteX0" fmla="*/ 966874 w 3463332"/>
                <a:gd name="connsiteY0" fmla="*/ 1586910 h 2685601"/>
                <a:gd name="connsiteX1" fmla="*/ 2443287 w 3463332"/>
                <a:gd name="connsiteY1" fmla="*/ 215310 h 2685601"/>
                <a:gd name="connsiteX2" fmla="*/ 3463332 w 3463332"/>
                <a:gd name="connsiteY2" fmla="*/ 100631 h 2685601"/>
                <a:gd name="connsiteX3" fmla="*/ 2963987 w 3463332"/>
                <a:gd name="connsiteY3" fmla="*/ 2319411 h 2685601"/>
                <a:gd name="connsiteX4" fmla="*/ 166774 w 3463332"/>
                <a:gd name="connsiteY4" fmla="*/ 2306711 h 2685601"/>
                <a:gd name="connsiteX5" fmla="*/ 966874 w 3463332"/>
                <a:gd name="connsiteY5" fmla="*/ 1586910 h 2685601"/>
                <a:gd name="connsiteX0" fmla="*/ 966874 w 3463332"/>
                <a:gd name="connsiteY0" fmla="*/ 1593086 h 2691777"/>
                <a:gd name="connsiteX1" fmla="*/ 2443287 w 3463332"/>
                <a:gd name="connsiteY1" fmla="*/ 157986 h 2691777"/>
                <a:gd name="connsiteX2" fmla="*/ 3463332 w 3463332"/>
                <a:gd name="connsiteY2" fmla="*/ 106807 h 2691777"/>
                <a:gd name="connsiteX3" fmla="*/ 2963987 w 3463332"/>
                <a:gd name="connsiteY3" fmla="*/ 2325587 h 2691777"/>
                <a:gd name="connsiteX4" fmla="*/ 166774 w 3463332"/>
                <a:gd name="connsiteY4" fmla="*/ 2312887 h 2691777"/>
                <a:gd name="connsiteX5" fmla="*/ 966874 w 3463332"/>
                <a:gd name="connsiteY5" fmla="*/ 1593086 h 2691777"/>
                <a:gd name="connsiteX0" fmla="*/ 966874 w 3463332"/>
                <a:gd name="connsiteY0" fmla="*/ 1629644 h 2728335"/>
                <a:gd name="connsiteX1" fmla="*/ 2443287 w 3463332"/>
                <a:gd name="connsiteY1" fmla="*/ 194544 h 2728335"/>
                <a:gd name="connsiteX2" fmla="*/ 3463332 w 3463332"/>
                <a:gd name="connsiteY2" fmla="*/ 143365 h 2728335"/>
                <a:gd name="connsiteX3" fmla="*/ 2963987 w 3463332"/>
                <a:gd name="connsiteY3" fmla="*/ 2362145 h 2728335"/>
                <a:gd name="connsiteX4" fmla="*/ 166774 w 3463332"/>
                <a:gd name="connsiteY4" fmla="*/ 2349445 h 2728335"/>
                <a:gd name="connsiteX5" fmla="*/ 966874 w 3463332"/>
                <a:gd name="connsiteY5" fmla="*/ 1629644 h 2728335"/>
                <a:gd name="connsiteX0" fmla="*/ 966874 w 3463332"/>
                <a:gd name="connsiteY0" fmla="*/ 1693188 h 2791879"/>
                <a:gd name="connsiteX1" fmla="*/ 2443287 w 3463332"/>
                <a:gd name="connsiteY1" fmla="*/ 258088 h 2791879"/>
                <a:gd name="connsiteX2" fmla="*/ 3463332 w 3463332"/>
                <a:gd name="connsiteY2" fmla="*/ 130709 h 2791879"/>
                <a:gd name="connsiteX3" fmla="*/ 2963987 w 3463332"/>
                <a:gd name="connsiteY3" fmla="*/ 2425689 h 2791879"/>
                <a:gd name="connsiteX4" fmla="*/ 166774 w 3463332"/>
                <a:gd name="connsiteY4" fmla="*/ 2412989 h 2791879"/>
                <a:gd name="connsiteX5" fmla="*/ 966874 w 3463332"/>
                <a:gd name="connsiteY5" fmla="*/ 1693188 h 2791879"/>
                <a:gd name="connsiteX0" fmla="*/ 966874 w 3463332"/>
                <a:gd name="connsiteY0" fmla="*/ 1562479 h 2661170"/>
                <a:gd name="connsiteX1" fmla="*/ 2443287 w 3463332"/>
                <a:gd name="connsiteY1" fmla="*/ 127379 h 2661170"/>
                <a:gd name="connsiteX2" fmla="*/ 3463332 w 3463332"/>
                <a:gd name="connsiteY2" fmla="*/ 0 h 2661170"/>
                <a:gd name="connsiteX3" fmla="*/ 2963987 w 3463332"/>
                <a:gd name="connsiteY3" fmla="*/ 2294980 h 2661170"/>
                <a:gd name="connsiteX4" fmla="*/ 166774 w 3463332"/>
                <a:gd name="connsiteY4" fmla="*/ 2282280 h 2661170"/>
                <a:gd name="connsiteX5" fmla="*/ 966874 w 3463332"/>
                <a:gd name="connsiteY5" fmla="*/ 1562479 h 2661170"/>
                <a:gd name="connsiteX0" fmla="*/ 966874 w 3463332"/>
                <a:gd name="connsiteY0" fmla="*/ 1562479 h 2661170"/>
                <a:gd name="connsiteX1" fmla="*/ 2455987 w 3463332"/>
                <a:gd name="connsiteY1" fmla="*/ 25779 h 2661170"/>
                <a:gd name="connsiteX2" fmla="*/ 3463332 w 3463332"/>
                <a:gd name="connsiteY2" fmla="*/ 0 h 2661170"/>
                <a:gd name="connsiteX3" fmla="*/ 2963987 w 3463332"/>
                <a:gd name="connsiteY3" fmla="*/ 2294980 h 2661170"/>
                <a:gd name="connsiteX4" fmla="*/ 166774 w 3463332"/>
                <a:gd name="connsiteY4" fmla="*/ 2282280 h 2661170"/>
                <a:gd name="connsiteX5" fmla="*/ 966874 w 3463332"/>
                <a:gd name="connsiteY5" fmla="*/ 1562479 h 2661170"/>
                <a:gd name="connsiteX0" fmla="*/ 966874 w 3463332"/>
                <a:gd name="connsiteY0" fmla="*/ 1562479 h 2661170"/>
                <a:gd name="connsiteX1" fmla="*/ 2455987 w 3463332"/>
                <a:gd name="connsiteY1" fmla="*/ 25779 h 2661170"/>
                <a:gd name="connsiteX2" fmla="*/ 3463332 w 3463332"/>
                <a:gd name="connsiteY2" fmla="*/ 0 h 2661170"/>
                <a:gd name="connsiteX3" fmla="*/ 2963987 w 3463332"/>
                <a:gd name="connsiteY3" fmla="*/ 2294980 h 2661170"/>
                <a:gd name="connsiteX4" fmla="*/ 166774 w 3463332"/>
                <a:gd name="connsiteY4" fmla="*/ 2282280 h 2661170"/>
                <a:gd name="connsiteX5" fmla="*/ 966874 w 3463332"/>
                <a:gd name="connsiteY5" fmla="*/ 1562479 h 2661170"/>
                <a:gd name="connsiteX0" fmla="*/ 966874 w 3505519"/>
                <a:gd name="connsiteY0" fmla="*/ 1562479 h 2661170"/>
                <a:gd name="connsiteX1" fmla="*/ 2455987 w 3505519"/>
                <a:gd name="connsiteY1" fmla="*/ 25779 h 2661170"/>
                <a:gd name="connsiteX2" fmla="*/ 3463332 w 3505519"/>
                <a:gd name="connsiteY2" fmla="*/ 0 h 2661170"/>
                <a:gd name="connsiteX3" fmla="*/ 2963987 w 3505519"/>
                <a:gd name="connsiteY3" fmla="*/ 2294980 h 2661170"/>
                <a:gd name="connsiteX4" fmla="*/ 166774 w 3505519"/>
                <a:gd name="connsiteY4" fmla="*/ 2282280 h 2661170"/>
                <a:gd name="connsiteX5" fmla="*/ 966874 w 3505519"/>
                <a:gd name="connsiteY5" fmla="*/ 1562479 h 2661170"/>
                <a:gd name="connsiteX0" fmla="*/ 966874 w 3596336"/>
                <a:gd name="connsiteY0" fmla="*/ 1562479 h 2661170"/>
                <a:gd name="connsiteX1" fmla="*/ 2455987 w 3596336"/>
                <a:gd name="connsiteY1" fmla="*/ 25779 h 2661170"/>
                <a:gd name="connsiteX2" fmla="*/ 3463332 w 3596336"/>
                <a:gd name="connsiteY2" fmla="*/ 0 h 2661170"/>
                <a:gd name="connsiteX3" fmla="*/ 2963987 w 3596336"/>
                <a:gd name="connsiteY3" fmla="*/ 2294980 h 2661170"/>
                <a:gd name="connsiteX4" fmla="*/ 166774 w 3596336"/>
                <a:gd name="connsiteY4" fmla="*/ 2282280 h 2661170"/>
                <a:gd name="connsiteX5" fmla="*/ 966874 w 3596336"/>
                <a:gd name="connsiteY5" fmla="*/ 1562479 h 2661170"/>
                <a:gd name="connsiteX0" fmla="*/ 966874 w 3596336"/>
                <a:gd name="connsiteY0" fmla="*/ 2159000 h 3257691"/>
                <a:gd name="connsiteX1" fmla="*/ 2265487 w 3596336"/>
                <a:gd name="connsiteY1" fmla="*/ 0 h 3257691"/>
                <a:gd name="connsiteX2" fmla="*/ 3463332 w 3596336"/>
                <a:gd name="connsiteY2" fmla="*/ 596521 h 3257691"/>
                <a:gd name="connsiteX3" fmla="*/ 2963987 w 3596336"/>
                <a:gd name="connsiteY3" fmla="*/ 2891501 h 3257691"/>
                <a:gd name="connsiteX4" fmla="*/ 166774 w 3596336"/>
                <a:gd name="connsiteY4" fmla="*/ 2878801 h 3257691"/>
                <a:gd name="connsiteX5" fmla="*/ 966874 w 3596336"/>
                <a:gd name="connsiteY5" fmla="*/ 2159000 h 3257691"/>
                <a:gd name="connsiteX0" fmla="*/ 5809 w 3435371"/>
                <a:gd name="connsiteY0" fmla="*/ 2878801 h 3257691"/>
                <a:gd name="connsiteX1" fmla="*/ 2104522 w 3435371"/>
                <a:gd name="connsiteY1" fmla="*/ 0 h 3257691"/>
                <a:gd name="connsiteX2" fmla="*/ 3302367 w 3435371"/>
                <a:gd name="connsiteY2" fmla="*/ 596521 h 3257691"/>
                <a:gd name="connsiteX3" fmla="*/ 2803022 w 3435371"/>
                <a:gd name="connsiteY3" fmla="*/ 2891501 h 3257691"/>
                <a:gd name="connsiteX4" fmla="*/ 5809 w 3435371"/>
                <a:gd name="connsiteY4" fmla="*/ 2878801 h 3257691"/>
                <a:gd name="connsiteX0" fmla="*/ 15260 w 3444822"/>
                <a:gd name="connsiteY0" fmla="*/ 2894433 h 3273323"/>
                <a:gd name="connsiteX1" fmla="*/ 2113973 w 3444822"/>
                <a:gd name="connsiteY1" fmla="*/ 15632 h 3273323"/>
                <a:gd name="connsiteX2" fmla="*/ 3311818 w 3444822"/>
                <a:gd name="connsiteY2" fmla="*/ 612153 h 3273323"/>
                <a:gd name="connsiteX3" fmla="*/ 2812473 w 3444822"/>
                <a:gd name="connsiteY3" fmla="*/ 2907133 h 3273323"/>
                <a:gd name="connsiteX4" fmla="*/ 15260 w 3444822"/>
                <a:gd name="connsiteY4" fmla="*/ 2894433 h 3273323"/>
                <a:gd name="connsiteX0" fmla="*/ 15260 w 3444822"/>
                <a:gd name="connsiteY0" fmla="*/ 2894433 h 3273323"/>
                <a:gd name="connsiteX1" fmla="*/ 2113973 w 3444822"/>
                <a:gd name="connsiteY1" fmla="*/ 15632 h 3273323"/>
                <a:gd name="connsiteX2" fmla="*/ 3311818 w 3444822"/>
                <a:gd name="connsiteY2" fmla="*/ 332753 h 3273323"/>
                <a:gd name="connsiteX3" fmla="*/ 2812473 w 3444822"/>
                <a:gd name="connsiteY3" fmla="*/ 2907133 h 3273323"/>
                <a:gd name="connsiteX4" fmla="*/ 15260 w 3444822"/>
                <a:gd name="connsiteY4" fmla="*/ 2894433 h 3273323"/>
                <a:gd name="connsiteX0" fmla="*/ 15260 w 3444822"/>
                <a:gd name="connsiteY0" fmla="*/ 2894433 h 3273323"/>
                <a:gd name="connsiteX1" fmla="*/ 2113973 w 3444822"/>
                <a:gd name="connsiteY1" fmla="*/ 15632 h 3273323"/>
                <a:gd name="connsiteX2" fmla="*/ 3311818 w 3444822"/>
                <a:gd name="connsiteY2" fmla="*/ 332753 h 3273323"/>
                <a:gd name="connsiteX3" fmla="*/ 2812473 w 3444822"/>
                <a:gd name="connsiteY3" fmla="*/ 2907133 h 3273323"/>
                <a:gd name="connsiteX4" fmla="*/ 15260 w 3444822"/>
                <a:gd name="connsiteY4" fmla="*/ 2894433 h 3273323"/>
                <a:gd name="connsiteX0" fmla="*/ 15260 w 3587722"/>
                <a:gd name="connsiteY0" fmla="*/ 2894433 h 3273323"/>
                <a:gd name="connsiteX1" fmla="*/ 2113973 w 3587722"/>
                <a:gd name="connsiteY1" fmla="*/ 15632 h 3273323"/>
                <a:gd name="connsiteX2" fmla="*/ 3311818 w 3587722"/>
                <a:gd name="connsiteY2" fmla="*/ 332753 h 3273323"/>
                <a:gd name="connsiteX3" fmla="*/ 2812473 w 3587722"/>
                <a:gd name="connsiteY3" fmla="*/ 2907133 h 3273323"/>
                <a:gd name="connsiteX4" fmla="*/ 15260 w 3587722"/>
                <a:gd name="connsiteY4" fmla="*/ 2894433 h 327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7722" h="3273323">
                  <a:moveTo>
                    <a:pt x="15260" y="2894433"/>
                  </a:moveTo>
                  <a:cubicBezTo>
                    <a:pt x="-101157" y="2412516"/>
                    <a:pt x="434247" y="-226288"/>
                    <a:pt x="2113973" y="15632"/>
                  </a:cubicBezTo>
                  <a:cubicBezTo>
                    <a:pt x="2284655" y="493872"/>
                    <a:pt x="3090336" y="451413"/>
                    <a:pt x="3311818" y="332753"/>
                  </a:cubicBezTo>
                  <a:cubicBezTo>
                    <a:pt x="3729570" y="805646"/>
                    <a:pt x="3753621" y="1659540"/>
                    <a:pt x="2812473" y="2907133"/>
                  </a:cubicBezTo>
                  <a:cubicBezTo>
                    <a:pt x="1638769" y="3576000"/>
                    <a:pt x="553964" y="3178066"/>
                    <a:pt x="15260" y="2894433"/>
                  </a:cubicBezTo>
                  <a:close/>
                </a:path>
              </a:pathLst>
            </a:custGeom>
            <a:solidFill>
              <a:srgbClr val="B4E33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3BD4F7B4-DF41-4DC5-9A34-F42BE7B769CE}"/>
                </a:ext>
              </a:extLst>
            </p:cNvPr>
            <p:cNvSpPr/>
            <p:nvPr/>
          </p:nvSpPr>
          <p:spPr>
            <a:xfrm>
              <a:off x="3297722" y="2096225"/>
              <a:ext cx="1476687" cy="461661"/>
            </a:xfrm>
            <a:custGeom>
              <a:avLst/>
              <a:gdLst>
                <a:gd name="connsiteX0" fmla="*/ 0 w 1944948"/>
                <a:gd name="connsiteY0" fmla="*/ 304800 h 608054"/>
                <a:gd name="connsiteX1" fmla="*/ 682172 w 1944948"/>
                <a:gd name="connsiteY1" fmla="*/ 551543 h 608054"/>
                <a:gd name="connsiteX2" fmla="*/ 1306286 w 1944948"/>
                <a:gd name="connsiteY2" fmla="*/ 580571 h 608054"/>
                <a:gd name="connsiteX3" fmla="*/ 1843315 w 1944948"/>
                <a:gd name="connsiteY3" fmla="*/ 217714 h 608054"/>
                <a:gd name="connsiteX4" fmla="*/ 1944915 w 1944948"/>
                <a:gd name="connsiteY4" fmla="*/ 0 h 608054"/>
                <a:gd name="connsiteX5" fmla="*/ 1944915 w 1944948"/>
                <a:gd name="connsiteY5" fmla="*/ 0 h 608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4948" h="608054">
                  <a:moveTo>
                    <a:pt x="0" y="304800"/>
                  </a:moveTo>
                  <a:cubicBezTo>
                    <a:pt x="232229" y="405190"/>
                    <a:pt x="464458" y="505581"/>
                    <a:pt x="682172" y="551543"/>
                  </a:cubicBezTo>
                  <a:cubicBezTo>
                    <a:pt x="899886" y="597505"/>
                    <a:pt x="1112762" y="636209"/>
                    <a:pt x="1306286" y="580571"/>
                  </a:cubicBezTo>
                  <a:cubicBezTo>
                    <a:pt x="1499810" y="524933"/>
                    <a:pt x="1736877" y="314476"/>
                    <a:pt x="1843315" y="217714"/>
                  </a:cubicBezTo>
                  <a:cubicBezTo>
                    <a:pt x="1949753" y="120952"/>
                    <a:pt x="1944915" y="0"/>
                    <a:pt x="1944915" y="0"/>
                  </a:cubicBezTo>
                  <a:lnTo>
                    <a:pt x="1944915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3FFD471F-CFAD-4627-81C1-9A314E5C5A52}"/>
                </a:ext>
              </a:extLst>
            </p:cNvPr>
            <p:cNvSpPr/>
            <p:nvPr/>
          </p:nvSpPr>
          <p:spPr>
            <a:xfrm>
              <a:off x="3079409" y="1293636"/>
              <a:ext cx="665380" cy="7487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0D2432E6-2BA8-4439-8437-43A2E5508414}"/>
                </a:ext>
              </a:extLst>
            </p:cNvPr>
            <p:cNvSpPr/>
            <p:nvPr/>
          </p:nvSpPr>
          <p:spPr>
            <a:xfrm>
              <a:off x="4313015" y="1118079"/>
              <a:ext cx="398206" cy="7487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B49AC54C-11C8-460F-B84D-2C1687675DAA}"/>
                </a:ext>
              </a:extLst>
            </p:cNvPr>
            <p:cNvSpPr/>
            <p:nvPr/>
          </p:nvSpPr>
          <p:spPr>
            <a:xfrm>
              <a:off x="3886372" y="1890505"/>
              <a:ext cx="179314" cy="8114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Arc 229">
              <a:extLst>
                <a:ext uri="{FF2B5EF4-FFF2-40B4-BE49-F238E27FC236}">
                  <a16:creationId xmlns:a16="http://schemas.microsoft.com/office/drawing/2014/main" id="{E6B22EEA-A350-4ACD-8D12-DFCEC1F162F5}"/>
                </a:ext>
              </a:extLst>
            </p:cNvPr>
            <p:cNvSpPr/>
            <p:nvPr/>
          </p:nvSpPr>
          <p:spPr>
            <a:xfrm rot="18200512">
              <a:off x="3023325" y="1125617"/>
              <a:ext cx="694251" cy="694251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ADDC2314-8E15-4DE5-BD5A-4C21BF003ACB}"/>
                </a:ext>
              </a:extLst>
            </p:cNvPr>
            <p:cNvSpPr/>
            <p:nvPr/>
          </p:nvSpPr>
          <p:spPr>
            <a:xfrm>
              <a:off x="3236568" y="1409922"/>
              <a:ext cx="499180" cy="5617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2573BC94-B748-4A2F-8986-E2DBFABF376C}"/>
                </a:ext>
              </a:extLst>
            </p:cNvPr>
            <p:cNvSpPr/>
            <p:nvPr/>
          </p:nvSpPr>
          <p:spPr>
            <a:xfrm>
              <a:off x="3489630" y="1567663"/>
              <a:ext cx="236582" cy="26622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7A4A891D-CB2C-495B-BC42-75702A5E6BD3}"/>
                </a:ext>
              </a:extLst>
            </p:cNvPr>
            <p:cNvSpPr/>
            <p:nvPr/>
          </p:nvSpPr>
          <p:spPr>
            <a:xfrm>
              <a:off x="4458832" y="1288128"/>
              <a:ext cx="250722" cy="47143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9DC4D6F0-490A-4EB6-99C3-863FE4381771}"/>
                </a:ext>
              </a:extLst>
            </p:cNvPr>
            <p:cNvSpPr/>
            <p:nvPr/>
          </p:nvSpPr>
          <p:spPr>
            <a:xfrm>
              <a:off x="4547255" y="1432487"/>
              <a:ext cx="142677" cy="26827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Rectangle 6">
              <a:extLst>
                <a:ext uri="{FF2B5EF4-FFF2-40B4-BE49-F238E27FC236}">
                  <a16:creationId xmlns:a16="http://schemas.microsoft.com/office/drawing/2014/main" id="{4E94905B-C768-4A20-B4C6-E719A32A44B6}"/>
                </a:ext>
              </a:extLst>
            </p:cNvPr>
            <p:cNvSpPr/>
            <p:nvPr/>
          </p:nvSpPr>
          <p:spPr>
            <a:xfrm flipH="1">
              <a:off x="3088892" y="4956153"/>
              <a:ext cx="1158632" cy="1660974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0239 w 1550899"/>
                <a:gd name="connsiteY0" fmla="*/ 335896 h 2187672"/>
                <a:gd name="connsiteX1" fmla="*/ 1550899 w 1550899"/>
                <a:gd name="connsiteY1" fmla="*/ 97771 h 2187672"/>
                <a:gd name="connsiteX2" fmla="*/ 1419454 w 1550899"/>
                <a:gd name="connsiteY2" fmla="*/ 381616 h 2187672"/>
                <a:gd name="connsiteX3" fmla="*/ 1004331 w 1550899"/>
                <a:gd name="connsiteY3" fmla="*/ 594285 h 2187672"/>
                <a:gd name="connsiteX4" fmla="*/ 1335634 w 1550899"/>
                <a:gd name="connsiteY4" fmla="*/ 2002771 h 2187672"/>
                <a:gd name="connsiteX5" fmla="*/ 108814 w 1550899"/>
                <a:gd name="connsiteY5" fmla="*/ 1926571 h 2187672"/>
                <a:gd name="connsiteX6" fmla="*/ 80239 w 1550899"/>
                <a:gd name="connsiteY6" fmla="*/ 335896 h 2187672"/>
                <a:gd name="connsiteX0" fmla="*/ 55377 w 1526037"/>
                <a:gd name="connsiteY0" fmla="*/ 335896 h 2187672"/>
                <a:gd name="connsiteX1" fmla="*/ 1526037 w 1526037"/>
                <a:gd name="connsiteY1" fmla="*/ 97771 h 2187672"/>
                <a:gd name="connsiteX2" fmla="*/ 1394592 w 1526037"/>
                <a:gd name="connsiteY2" fmla="*/ 381616 h 2187672"/>
                <a:gd name="connsiteX3" fmla="*/ 979469 w 1526037"/>
                <a:gd name="connsiteY3" fmla="*/ 594285 h 2187672"/>
                <a:gd name="connsiteX4" fmla="*/ 1310772 w 1526037"/>
                <a:gd name="connsiteY4" fmla="*/ 2002771 h 2187672"/>
                <a:gd name="connsiteX5" fmla="*/ 83952 w 1526037"/>
                <a:gd name="connsiteY5" fmla="*/ 1926571 h 2187672"/>
                <a:gd name="connsiteX6" fmla="*/ 55377 w 1526037"/>
                <a:gd name="connsiteY6" fmla="*/ 335896 h 2187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6037" h="2187672">
                  <a:moveTo>
                    <a:pt x="55377" y="335896"/>
                  </a:moveTo>
                  <a:cubicBezTo>
                    <a:pt x="482097" y="-332124"/>
                    <a:pt x="1061217" y="224771"/>
                    <a:pt x="1526037" y="97771"/>
                  </a:cubicBezTo>
                  <a:lnTo>
                    <a:pt x="1394592" y="381616"/>
                  </a:lnTo>
                  <a:cubicBezTo>
                    <a:pt x="1438435" y="802506"/>
                    <a:pt x="788651" y="519355"/>
                    <a:pt x="979469" y="594285"/>
                  </a:cubicBezTo>
                  <a:cubicBezTo>
                    <a:pt x="646412" y="573965"/>
                    <a:pt x="1518762" y="1804536"/>
                    <a:pt x="1310772" y="2002771"/>
                  </a:cubicBezTo>
                  <a:cubicBezTo>
                    <a:pt x="1254575" y="2199621"/>
                    <a:pt x="-106866" y="2323446"/>
                    <a:pt x="83952" y="1926571"/>
                  </a:cubicBezTo>
                  <a:cubicBezTo>
                    <a:pt x="385577" y="1396346"/>
                    <a:pt x="-170048" y="789921"/>
                    <a:pt x="55377" y="335896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Rectangle 6">
              <a:extLst>
                <a:ext uri="{FF2B5EF4-FFF2-40B4-BE49-F238E27FC236}">
                  <a16:creationId xmlns:a16="http://schemas.microsoft.com/office/drawing/2014/main" id="{C8483288-B046-4F91-A9EF-451CEE2343A8}"/>
                </a:ext>
              </a:extLst>
            </p:cNvPr>
            <p:cNvSpPr/>
            <p:nvPr/>
          </p:nvSpPr>
          <p:spPr>
            <a:xfrm flipH="1">
              <a:off x="1448279" y="5205089"/>
              <a:ext cx="1158632" cy="1427343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0239 w 1550899"/>
                <a:gd name="connsiteY0" fmla="*/ 335896 h 2187672"/>
                <a:gd name="connsiteX1" fmla="*/ 1550899 w 1550899"/>
                <a:gd name="connsiteY1" fmla="*/ 97771 h 2187672"/>
                <a:gd name="connsiteX2" fmla="*/ 1419454 w 1550899"/>
                <a:gd name="connsiteY2" fmla="*/ 381616 h 2187672"/>
                <a:gd name="connsiteX3" fmla="*/ 1004331 w 1550899"/>
                <a:gd name="connsiteY3" fmla="*/ 594285 h 2187672"/>
                <a:gd name="connsiteX4" fmla="*/ 1335634 w 1550899"/>
                <a:gd name="connsiteY4" fmla="*/ 2002771 h 2187672"/>
                <a:gd name="connsiteX5" fmla="*/ 108814 w 1550899"/>
                <a:gd name="connsiteY5" fmla="*/ 1926571 h 2187672"/>
                <a:gd name="connsiteX6" fmla="*/ 80239 w 1550899"/>
                <a:gd name="connsiteY6" fmla="*/ 335896 h 2187672"/>
                <a:gd name="connsiteX0" fmla="*/ 55377 w 1526037"/>
                <a:gd name="connsiteY0" fmla="*/ 335896 h 2187672"/>
                <a:gd name="connsiteX1" fmla="*/ 1526037 w 1526037"/>
                <a:gd name="connsiteY1" fmla="*/ 97771 h 2187672"/>
                <a:gd name="connsiteX2" fmla="*/ 1394592 w 1526037"/>
                <a:gd name="connsiteY2" fmla="*/ 381616 h 2187672"/>
                <a:gd name="connsiteX3" fmla="*/ 979469 w 1526037"/>
                <a:gd name="connsiteY3" fmla="*/ 594285 h 2187672"/>
                <a:gd name="connsiteX4" fmla="*/ 1310772 w 1526037"/>
                <a:gd name="connsiteY4" fmla="*/ 2002771 h 2187672"/>
                <a:gd name="connsiteX5" fmla="*/ 83952 w 1526037"/>
                <a:gd name="connsiteY5" fmla="*/ 1926571 h 2187672"/>
                <a:gd name="connsiteX6" fmla="*/ 55377 w 1526037"/>
                <a:gd name="connsiteY6" fmla="*/ 335896 h 2187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6037" h="2187672">
                  <a:moveTo>
                    <a:pt x="55377" y="335896"/>
                  </a:moveTo>
                  <a:cubicBezTo>
                    <a:pt x="482097" y="-332124"/>
                    <a:pt x="1061217" y="224771"/>
                    <a:pt x="1526037" y="97771"/>
                  </a:cubicBezTo>
                  <a:lnTo>
                    <a:pt x="1394592" y="381616"/>
                  </a:lnTo>
                  <a:cubicBezTo>
                    <a:pt x="1438435" y="802506"/>
                    <a:pt x="788651" y="519355"/>
                    <a:pt x="979469" y="594285"/>
                  </a:cubicBezTo>
                  <a:cubicBezTo>
                    <a:pt x="646412" y="573965"/>
                    <a:pt x="1518762" y="1804536"/>
                    <a:pt x="1310772" y="2002771"/>
                  </a:cubicBezTo>
                  <a:cubicBezTo>
                    <a:pt x="1254575" y="2199621"/>
                    <a:pt x="-106866" y="2323446"/>
                    <a:pt x="83952" y="1926571"/>
                  </a:cubicBezTo>
                  <a:cubicBezTo>
                    <a:pt x="385577" y="1396346"/>
                    <a:pt x="-170048" y="789921"/>
                    <a:pt x="55377" y="335896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Oval 26">
              <a:extLst>
                <a:ext uri="{FF2B5EF4-FFF2-40B4-BE49-F238E27FC236}">
                  <a16:creationId xmlns:a16="http://schemas.microsoft.com/office/drawing/2014/main" id="{BB7E4E47-A0DF-4291-87E4-FC237780E8BE}"/>
                </a:ext>
              </a:extLst>
            </p:cNvPr>
            <p:cNvSpPr/>
            <p:nvPr/>
          </p:nvSpPr>
          <p:spPr>
            <a:xfrm>
              <a:off x="3607921" y="6498025"/>
              <a:ext cx="190943" cy="11649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Oval 26">
              <a:extLst>
                <a:ext uri="{FF2B5EF4-FFF2-40B4-BE49-F238E27FC236}">
                  <a16:creationId xmlns:a16="http://schemas.microsoft.com/office/drawing/2014/main" id="{8927DA42-8059-4E22-86FF-1B47967DF3B9}"/>
                </a:ext>
              </a:extLst>
            </p:cNvPr>
            <p:cNvSpPr/>
            <p:nvPr/>
          </p:nvSpPr>
          <p:spPr>
            <a:xfrm flipH="1">
              <a:off x="3788361" y="6482823"/>
              <a:ext cx="243963" cy="13123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05506">
                  <a:moveTo>
                    <a:pt x="0" y="161683"/>
                  </a:moveTo>
                  <a:cubicBezTo>
                    <a:pt x="0" y="55709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193663"/>
                    <a:pt x="0" y="161683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Oval 26">
              <a:extLst>
                <a:ext uri="{FF2B5EF4-FFF2-40B4-BE49-F238E27FC236}">
                  <a16:creationId xmlns:a16="http://schemas.microsoft.com/office/drawing/2014/main" id="{F171150E-8C93-428C-B369-BD5DA7100DE3}"/>
                </a:ext>
              </a:extLst>
            </p:cNvPr>
            <p:cNvSpPr/>
            <p:nvPr/>
          </p:nvSpPr>
          <p:spPr>
            <a:xfrm flipH="1">
              <a:off x="4032324" y="6417199"/>
              <a:ext cx="166871" cy="1743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16567"/>
                <a:gd name="connsiteY0" fmla="*/ 154283 h 204461"/>
                <a:gd name="connsiteX1" fmla="*/ 90821 w 216567"/>
                <a:gd name="connsiteY1" fmla="*/ 501 h 204461"/>
                <a:gd name="connsiteX2" fmla="*/ 216567 w 216567"/>
                <a:gd name="connsiteY2" fmla="*/ 192383 h 204461"/>
                <a:gd name="connsiteX3" fmla="*/ 0 w 216567"/>
                <a:gd name="connsiteY3" fmla="*/ 154283 h 204461"/>
                <a:gd name="connsiteX0" fmla="*/ 3442 w 216834"/>
                <a:gd name="connsiteY0" fmla="*/ 154400 h 227052"/>
                <a:gd name="connsiteX1" fmla="*/ 94263 w 216834"/>
                <a:gd name="connsiteY1" fmla="*/ 618 h 227052"/>
                <a:gd name="connsiteX2" fmla="*/ 216834 w 216834"/>
                <a:gd name="connsiteY2" fmla="*/ 217900 h 227052"/>
                <a:gd name="connsiteX3" fmla="*/ 3442 w 216834"/>
                <a:gd name="connsiteY3" fmla="*/ 154400 h 227052"/>
                <a:gd name="connsiteX0" fmla="*/ 6394 w 219786"/>
                <a:gd name="connsiteY0" fmla="*/ 157005 h 229657"/>
                <a:gd name="connsiteX1" fmla="*/ 97215 w 219786"/>
                <a:gd name="connsiteY1" fmla="*/ 3223 h 229657"/>
                <a:gd name="connsiteX2" fmla="*/ 219786 w 219786"/>
                <a:gd name="connsiteY2" fmla="*/ 220505 h 229657"/>
                <a:gd name="connsiteX3" fmla="*/ 6394 w 219786"/>
                <a:gd name="connsiteY3" fmla="*/ 157005 h 22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86" h="229657">
                  <a:moveTo>
                    <a:pt x="6394" y="157005"/>
                  </a:moveTo>
                  <a:cubicBezTo>
                    <a:pt x="-14035" y="120791"/>
                    <a:pt x="14025" y="-23235"/>
                    <a:pt x="97215" y="3223"/>
                  </a:cubicBezTo>
                  <a:cubicBezTo>
                    <a:pt x="180405" y="29681"/>
                    <a:pt x="219786" y="114531"/>
                    <a:pt x="219786" y="220505"/>
                  </a:cubicBezTo>
                  <a:cubicBezTo>
                    <a:pt x="198828" y="252485"/>
                    <a:pt x="26823" y="193219"/>
                    <a:pt x="6394" y="157005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Oval 26">
              <a:extLst>
                <a:ext uri="{FF2B5EF4-FFF2-40B4-BE49-F238E27FC236}">
                  <a16:creationId xmlns:a16="http://schemas.microsoft.com/office/drawing/2014/main" id="{ED78A82A-B9FD-4898-B07B-BF10874C5C52}"/>
                </a:ext>
              </a:extLst>
            </p:cNvPr>
            <p:cNvSpPr/>
            <p:nvPr/>
          </p:nvSpPr>
          <p:spPr>
            <a:xfrm>
              <a:off x="1970856" y="6514355"/>
              <a:ext cx="190943" cy="11649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Oval 26">
              <a:extLst>
                <a:ext uri="{FF2B5EF4-FFF2-40B4-BE49-F238E27FC236}">
                  <a16:creationId xmlns:a16="http://schemas.microsoft.com/office/drawing/2014/main" id="{B083C0E2-31BA-44B2-A2A8-9CC42B9FE652}"/>
                </a:ext>
              </a:extLst>
            </p:cNvPr>
            <p:cNvSpPr/>
            <p:nvPr/>
          </p:nvSpPr>
          <p:spPr>
            <a:xfrm flipH="1">
              <a:off x="2140774" y="6498025"/>
              <a:ext cx="243963" cy="13123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05506">
                  <a:moveTo>
                    <a:pt x="0" y="161683"/>
                  </a:moveTo>
                  <a:cubicBezTo>
                    <a:pt x="0" y="55709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193663"/>
                    <a:pt x="0" y="161683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Oval 26">
              <a:extLst>
                <a:ext uri="{FF2B5EF4-FFF2-40B4-BE49-F238E27FC236}">
                  <a16:creationId xmlns:a16="http://schemas.microsoft.com/office/drawing/2014/main" id="{8A43AE08-FC52-477B-9E16-6E5C98649986}"/>
                </a:ext>
              </a:extLst>
            </p:cNvPr>
            <p:cNvSpPr/>
            <p:nvPr/>
          </p:nvSpPr>
          <p:spPr>
            <a:xfrm flipH="1">
              <a:off x="2379485" y="6437521"/>
              <a:ext cx="166871" cy="1743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16567"/>
                <a:gd name="connsiteY0" fmla="*/ 154283 h 204461"/>
                <a:gd name="connsiteX1" fmla="*/ 90821 w 216567"/>
                <a:gd name="connsiteY1" fmla="*/ 501 h 204461"/>
                <a:gd name="connsiteX2" fmla="*/ 216567 w 216567"/>
                <a:gd name="connsiteY2" fmla="*/ 192383 h 204461"/>
                <a:gd name="connsiteX3" fmla="*/ 0 w 216567"/>
                <a:gd name="connsiteY3" fmla="*/ 154283 h 204461"/>
                <a:gd name="connsiteX0" fmla="*/ 3442 w 216834"/>
                <a:gd name="connsiteY0" fmla="*/ 154400 h 227052"/>
                <a:gd name="connsiteX1" fmla="*/ 94263 w 216834"/>
                <a:gd name="connsiteY1" fmla="*/ 618 h 227052"/>
                <a:gd name="connsiteX2" fmla="*/ 216834 w 216834"/>
                <a:gd name="connsiteY2" fmla="*/ 217900 h 227052"/>
                <a:gd name="connsiteX3" fmla="*/ 3442 w 216834"/>
                <a:gd name="connsiteY3" fmla="*/ 154400 h 227052"/>
                <a:gd name="connsiteX0" fmla="*/ 6394 w 219786"/>
                <a:gd name="connsiteY0" fmla="*/ 157005 h 229657"/>
                <a:gd name="connsiteX1" fmla="*/ 97215 w 219786"/>
                <a:gd name="connsiteY1" fmla="*/ 3223 h 229657"/>
                <a:gd name="connsiteX2" fmla="*/ 219786 w 219786"/>
                <a:gd name="connsiteY2" fmla="*/ 220505 h 229657"/>
                <a:gd name="connsiteX3" fmla="*/ 6394 w 219786"/>
                <a:gd name="connsiteY3" fmla="*/ 157005 h 22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86" h="229657">
                  <a:moveTo>
                    <a:pt x="6394" y="157005"/>
                  </a:moveTo>
                  <a:cubicBezTo>
                    <a:pt x="-14035" y="120791"/>
                    <a:pt x="14025" y="-23235"/>
                    <a:pt x="97215" y="3223"/>
                  </a:cubicBezTo>
                  <a:cubicBezTo>
                    <a:pt x="180405" y="29681"/>
                    <a:pt x="219786" y="114531"/>
                    <a:pt x="219786" y="220505"/>
                  </a:cubicBezTo>
                  <a:cubicBezTo>
                    <a:pt x="198828" y="252485"/>
                    <a:pt x="26823" y="193219"/>
                    <a:pt x="6394" y="157005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Rectangle 66">
              <a:extLst>
                <a:ext uri="{FF2B5EF4-FFF2-40B4-BE49-F238E27FC236}">
                  <a16:creationId xmlns:a16="http://schemas.microsoft.com/office/drawing/2014/main" id="{DBF65C21-D60E-47C9-98CA-55475B020999}"/>
                </a:ext>
              </a:extLst>
            </p:cNvPr>
            <p:cNvSpPr/>
            <p:nvPr/>
          </p:nvSpPr>
          <p:spPr>
            <a:xfrm>
              <a:off x="3255816" y="3210909"/>
              <a:ext cx="717956" cy="1692847"/>
            </a:xfrm>
            <a:custGeom>
              <a:avLst/>
              <a:gdLst>
                <a:gd name="connsiteX0" fmla="*/ 0 w 675821"/>
                <a:gd name="connsiteY0" fmla="*/ 0 h 789407"/>
                <a:gd name="connsiteX1" fmla="*/ 675821 w 675821"/>
                <a:gd name="connsiteY1" fmla="*/ 0 h 789407"/>
                <a:gd name="connsiteX2" fmla="*/ 675821 w 675821"/>
                <a:gd name="connsiteY2" fmla="*/ 789407 h 789407"/>
                <a:gd name="connsiteX3" fmla="*/ 0 w 675821"/>
                <a:gd name="connsiteY3" fmla="*/ 789407 h 789407"/>
                <a:gd name="connsiteX4" fmla="*/ 0 w 675821"/>
                <a:gd name="connsiteY4" fmla="*/ 0 h 789407"/>
                <a:gd name="connsiteX0" fmla="*/ 0 w 675821"/>
                <a:gd name="connsiteY0" fmla="*/ 177800 h 967207"/>
                <a:gd name="connsiteX1" fmla="*/ 605971 w 675821"/>
                <a:gd name="connsiteY1" fmla="*/ 0 h 967207"/>
                <a:gd name="connsiteX2" fmla="*/ 675821 w 675821"/>
                <a:gd name="connsiteY2" fmla="*/ 967207 h 967207"/>
                <a:gd name="connsiteX3" fmla="*/ 0 w 675821"/>
                <a:gd name="connsiteY3" fmla="*/ 967207 h 967207"/>
                <a:gd name="connsiteX4" fmla="*/ 0 w 675821"/>
                <a:gd name="connsiteY4" fmla="*/ 177800 h 967207"/>
                <a:gd name="connsiteX0" fmla="*/ 234950 w 675821"/>
                <a:gd name="connsiteY0" fmla="*/ 95250 h 967207"/>
                <a:gd name="connsiteX1" fmla="*/ 605971 w 675821"/>
                <a:gd name="connsiteY1" fmla="*/ 0 h 967207"/>
                <a:gd name="connsiteX2" fmla="*/ 675821 w 675821"/>
                <a:gd name="connsiteY2" fmla="*/ 967207 h 967207"/>
                <a:gd name="connsiteX3" fmla="*/ 0 w 675821"/>
                <a:gd name="connsiteY3" fmla="*/ 967207 h 967207"/>
                <a:gd name="connsiteX4" fmla="*/ 234950 w 675821"/>
                <a:gd name="connsiteY4" fmla="*/ 95250 h 967207"/>
                <a:gd name="connsiteX0" fmla="*/ 0 w 440871"/>
                <a:gd name="connsiteY0" fmla="*/ 95250 h 1367257"/>
                <a:gd name="connsiteX1" fmla="*/ 371021 w 440871"/>
                <a:gd name="connsiteY1" fmla="*/ 0 h 1367257"/>
                <a:gd name="connsiteX2" fmla="*/ 440871 w 440871"/>
                <a:gd name="connsiteY2" fmla="*/ 967207 h 1367257"/>
                <a:gd name="connsiteX3" fmla="*/ 228600 w 440871"/>
                <a:gd name="connsiteY3" fmla="*/ 1367257 h 1367257"/>
                <a:gd name="connsiteX4" fmla="*/ 0 w 440871"/>
                <a:gd name="connsiteY4" fmla="*/ 95250 h 1367257"/>
                <a:gd name="connsiteX0" fmla="*/ 0 w 574221"/>
                <a:gd name="connsiteY0" fmla="*/ 95250 h 1570457"/>
                <a:gd name="connsiteX1" fmla="*/ 371021 w 574221"/>
                <a:gd name="connsiteY1" fmla="*/ 0 h 1570457"/>
                <a:gd name="connsiteX2" fmla="*/ 574221 w 574221"/>
                <a:gd name="connsiteY2" fmla="*/ 1570457 h 1570457"/>
                <a:gd name="connsiteX3" fmla="*/ 228600 w 574221"/>
                <a:gd name="connsiteY3" fmla="*/ 1367257 h 1570457"/>
                <a:gd name="connsiteX4" fmla="*/ 0 w 574221"/>
                <a:gd name="connsiteY4" fmla="*/ 95250 h 1570457"/>
                <a:gd name="connsiteX0" fmla="*/ 0 w 777421"/>
                <a:gd name="connsiteY0" fmla="*/ 171450 h 1570457"/>
                <a:gd name="connsiteX1" fmla="*/ 574221 w 777421"/>
                <a:gd name="connsiteY1" fmla="*/ 0 h 1570457"/>
                <a:gd name="connsiteX2" fmla="*/ 777421 w 777421"/>
                <a:gd name="connsiteY2" fmla="*/ 1570457 h 1570457"/>
                <a:gd name="connsiteX3" fmla="*/ 431800 w 777421"/>
                <a:gd name="connsiteY3" fmla="*/ 1367257 h 1570457"/>
                <a:gd name="connsiteX4" fmla="*/ 0 w 777421"/>
                <a:gd name="connsiteY4" fmla="*/ 171450 h 1570457"/>
                <a:gd name="connsiteX0" fmla="*/ 0 w 777421"/>
                <a:gd name="connsiteY0" fmla="*/ 171450 h 1570457"/>
                <a:gd name="connsiteX1" fmla="*/ 574221 w 777421"/>
                <a:gd name="connsiteY1" fmla="*/ 0 h 1570457"/>
                <a:gd name="connsiteX2" fmla="*/ 777421 w 777421"/>
                <a:gd name="connsiteY2" fmla="*/ 1570457 h 1570457"/>
                <a:gd name="connsiteX3" fmla="*/ 431800 w 777421"/>
                <a:gd name="connsiteY3" fmla="*/ 1367257 h 1570457"/>
                <a:gd name="connsiteX4" fmla="*/ 0 w 777421"/>
                <a:gd name="connsiteY4" fmla="*/ 171450 h 1570457"/>
                <a:gd name="connsiteX0" fmla="*/ 235363 w 1012784"/>
                <a:gd name="connsiteY0" fmla="*/ 171450 h 2672182"/>
                <a:gd name="connsiteX1" fmla="*/ 809584 w 1012784"/>
                <a:gd name="connsiteY1" fmla="*/ 0 h 2672182"/>
                <a:gd name="connsiteX2" fmla="*/ 1012784 w 1012784"/>
                <a:gd name="connsiteY2" fmla="*/ 1570457 h 2672182"/>
                <a:gd name="connsiteX3" fmla="*/ 19463 w 1012784"/>
                <a:gd name="connsiteY3" fmla="*/ 2672182 h 2672182"/>
                <a:gd name="connsiteX4" fmla="*/ 235363 w 1012784"/>
                <a:gd name="connsiteY4" fmla="*/ 171450 h 2672182"/>
                <a:gd name="connsiteX0" fmla="*/ 235363 w 809584"/>
                <a:gd name="connsiteY0" fmla="*/ 171450 h 2672182"/>
                <a:gd name="connsiteX1" fmla="*/ 809584 w 809584"/>
                <a:gd name="connsiteY1" fmla="*/ 0 h 2672182"/>
                <a:gd name="connsiteX2" fmla="*/ 269834 w 809584"/>
                <a:gd name="connsiteY2" fmla="*/ 2637257 h 2672182"/>
                <a:gd name="connsiteX3" fmla="*/ 19463 w 809584"/>
                <a:gd name="connsiteY3" fmla="*/ 2672182 h 2672182"/>
                <a:gd name="connsiteX4" fmla="*/ 235363 w 809584"/>
                <a:gd name="connsiteY4" fmla="*/ 171450 h 2672182"/>
                <a:gd name="connsiteX0" fmla="*/ 235363 w 973029"/>
                <a:gd name="connsiteY0" fmla="*/ 171450 h 2672182"/>
                <a:gd name="connsiteX1" fmla="*/ 809584 w 973029"/>
                <a:gd name="connsiteY1" fmla="*/ 0 h 2672182"/>
                <a:gd name="connsiteX2" fmla="*/ 269834 w 973029"/>
                <a:gd name="connsiteY2" fmla="*/ 2637257 h 2672182"/>
                <a:gd name="connsiteX3" fmla="*/ 19463 w 973029"/>
                <a:gd name="connsiteY3" fmla="*/ 2672182 h 2672182"/>
                <a:gd name="connsiteX4" fmla="*/ 235363 w 973029"/>
                <a:gd name="connsiteY4" fmla="*/ 171450 h 2672182"/>
                <a:gd name="connsiteX0" fmla="*/ 235363 w 991191"/>
                <a:gd name="connsiteY0" fmla="*/ 171450 h 2672182"/>
                <a:gd name="connsiteX1" fmla="*/ 809584 w 991191"/>
                <a:gd name="connsiteY1" fmla="*/ 0 h 2672182"/>
                <a:gd name="connsiteX2" fmla="*/ 269834 w 991191"/>
                <a:gd name="connsiteY2" fmla="*/ 2637257 h 2672182"/>
                <a:gd name="connsiteX3" fmla="*/ 19463 w 991191"/>
                <a:gd name="connsiteY3" fmla="*/ 2672182 h 2672182"/>
                <a:gd name="connsiteX4" fmla="*/ 235363 w 991191"/>
                <a:gd name="connsiteY4" fmla="*/ 171450 h 2672182"/>
                <a:gd name="connsiteX0" fmla="*/ 227534 w 983362"/>
                <a:gd name="connsiteY0" fmla="*/ 171450 h 2672182"/>
                <a:gd name="connsiteX1" fmla="*/ 801755 w 983362"/>
                <a:gd name="connsiteY1" fmla="*/ 0 h 2672182"/>
                <a:gd name="connsiteX2" fmla="*/ 262005 w 983362"/>
                <a:gd name="connsiteY2" fmla="*/ 2637257 h 2672182"/>
                <a:gd name="connsiteX3" fmla="*/ 11634 w 983362"/>
                <a:gd name="connsiteY3" fmla="*/ 2672182 h 2672182"/>
                <a:gd name="connsiteX4" fmla="*/ 227534 w 983362"/>
                <a:gd name="connsiteY4" fmla="*/ 171450 h 2672182"/>
                <a:gd name="connsiteX0" fmla="*/ 227136 w 982964"/>
                <a:gd name="connsiteY0" fmla="*/ 171450 h 2672182"/>
                <a:gd name="connsiteX1" fmla="*/ 801357 w 982964"/>
                <a:gd name="connsiteY1" fmla="*/ 0 h 2672182"/>
                <a:gd name="connsiteX2" fmla="*/ 261607 w 982964"/>
                <a:gd name="connsiteY2" fmla="*/ 2637257 h 2672182"/>
                <a:gd name="connsiteX3" fmla="*/ 11236 w 982964"/>
                <a:gd name="connsiteY3" fmla="*/ 2672182 h 2672182"/>
                <a:gd name="connsiteX4" fmla="*/ 227136 w 982964"/>
                <a:gd name="connsiteY4" fmla="*/ 171450 h 2672182"/>
                <a:gd name="connsiteX0" fmla="*/ 215901 w 971729"/>
                <a:gd name="connsiteY0" fmla="*/ 171450 h 2672182"/>
                <a:gd name="connsiteX1" fmla="*/ 790122 w 971729"/>
                <a:gd name="connsiteY1" fmla="*/ 0 h 2672182"/>
                <a:gd name="connsiteX2" fmla="*/ 250372 w 971729"/>
                <a:gd name="connsiteY2" fmla="*/ 2637257 h 2672182"/>
                <a:gd name="connsiteX3" fmla="*/ 1 w 971729"/>
                <a:gd name="connsiteY3" fmla="*/ 2672182 h 2672182"/>
                <a:gd name="connsiteX4" fmla="*/ 215901 w 971729"/>
                <a:gd name="connsiteY4" fmla="*/ 171450 h 2672182"/>
                <a:gd name="connsiteX0" fmla="*/ 215901 w 945621"/>
                <a:gd name="connsiteY0" fmla="*/ 328577 h 2829309"/>
                <a:gd name="connsiteX1" fmla="*/ 723447 w 945621"/>
                <a:gd name="connsiteY1" fmla="*/ 0 h 2829309"/>
                <a:gd name="connsiteX2" fmla="*/ 250372 w 945621"/>
                <a:gd name="connsiteY2" fmla="*/ 2794384 h 2829309"/>
                <a:gd name="connsiteX3" fmla="*/ 1 w 945621"/>
                <a:gd name="connsiteY3" fmla="*/ 2829309 h 2829309"/>
                <a:gd name="connsiteX4" fmla="*/ 215901 w 945621"/>
                <a:gd name="connsiteY4" fmla="*/ 328577 h 2829309"/>
                <a:gd name="connsiteX0" fmla="*/ 206376 w 945621"/>
                <a:gd name="connsiteY0" fmla="*/ 159363 h 2829309"/>
                <a:gd name="connsiteX1" fmla="*/ 723447 w 945621"/>
                <a:gd name="connsiteY1" fmla="*/ 0 h 2829309"/>
                <a:gd name="connsiteX2" fmla="*/ 250372 w 945621"/>
                <a:gd name="connsiteY2" fmla="*/ 2794384 h 2829309"/>
                <a:gd name="connsiteX3" fmla="*/ 1 w 945621"/>
                <a:gd name="connsiteY3" fmla="*/ 2829309 h 2829309"/>
                <a:gd name="connsiteX4" fmla="*/ 206376 w 945621"/>
                <a:gd name="connsiteY4" fmla="*/ 159363 h 282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621" h="2829309">
                  <a:moveTo>
                    <a:pt x="206376" y="159363"/>
                  </a:moveTo>
                  <a:lnTo>
                    <a:pt x="723447" y="0"/>
                  </a:lnTo>
                  <a:cubicBezTo>
                    <a:pt x="600680" y="545711"/>
                    <a:pt x="1554239" y="1686698"/>
                    <a:pt x="250372" y="2794384"/>
                  </a:cubicBezTo>
                  <a:lnTo>
                    <a:pt x="1" y="2829309"/>
                  </a:lnTo>
                  <a:cubicBezTo>
                    <a:pt x="-1057" y="2535482"/>
                    <a:pt x="1150409" y="1837490"/>
                    <a:pt x="206376" y="159363"/>
                  </a:cubicBezTo>
                  <a:close/>
                </a:path>
              </a:pathLst>
            </a:custGeom>
            <a:solidFill>
              <a:srgbClr val="2A110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Rectangle 37">
              <a:extLst>
                <a:ext uri="{FF2B5EF4-FFF2-40B4-BE49-F238E27FC236}">
                  <a16:creationId xmlns:a16="http://schemas.microsoft.com/office/drawing/2014/main" id="{AD548175-2BDA-484E-9AF8-5E68C78946D8}"/>
                </a:ext>
              </a:extLst>
            </p:cNvPr>
            <p:cNvSpPr/>
            <p:nvPr/>
          </p:nvSpPr>
          <p:spPr>
            <a:xfrm>
              <a:off x="2564824" y="2570112"/>
              <a:ext cx="1669672" cy="1550116"/>
            </a:xfrm>
            <a:custGeom>
              <a:avLst/>
              <a:gdLst>
                <a:gd name="connsiteX0" fmla="*/ 0 w 839399"/>
                <a:gd name="connsiteY0" fmla="*/ 0 h 956691"/>
                <a:gd name="connsiteX1" fmla="*/ 839399 w 839399"/>
                <a:gd name="connsiteY1" fmla="*/ 0 h 956691"/>
                <a:gd name="connsiteX2" fmla="*/ 839399 w 839399"/>
                <a:gd name="connsiteY2" fmla="*/ 956691 h 956691"/>
                <a:gd name="connsiteX3" fmla="*/ 0 w 839399"/>
                <a:gd name="connsiteY3" fmla="*/ 956691 h 956691"/>
                <a:gd name="connsiteX4" fmla="*/ 0 w 839399"/>
                <a:gd name="connsiteY4" fmla="*/ 0 h 956691"/>
                <a:gd name="connsiteX0" fmla="*/ 0 w 1575999"/>
                <a:gd name="connsiteY0" fmla="*/ 50800 h 1007491"/>
                <a:gd name="connsiteX1" fmla="*/ 1575999 w 1575999"/>
                <a:gd name="connsiteY1" fmla="*/ 0 h 1007491"/>
                <a:gd name="connsiteX2" fmla="*/ 839399 w 1575999"/>
                <a:gd name="connsiteY2" fmla="*/ 1007491 h 1007491"/>
                <a:gd name="connsiteX3" fmla="*/ 0 w 1575999"/>
                <a:gd name="connsiteY3" fmla="*/ 1007491 h 1007491"/>
                <a:gd name="connsiteX4" fmla="*/ 0 w 1575999"/>
                <a:gd name="connsiteY4" fmla="*/ 50800 h 1007491"/>
                <a:gd name="connsiteX0" fmla="*/ 0 w 1575999"/>
                <a:gd name="connsiteY0" fmla="*/ 50800 h 1007491"/>
                <a:gd name="connsiteX1" fmla="*/ 1575999 w 1575999"/>
                <a:gd name="connsiteY1" fmla="*/ 0 h 1007491"/>
                <a:gd name="connsiteX2" fmla="*/ 839399 w 1575999"/>
                <a:gd name="connsiteY2" fmla="*/ 1007491 h 1007491"/>
                <a:gd name="connsiteX3" fmla="*/ 0 w 1575999"/>
                <a:gd name="connsiteY3" fmla="*/ 1007491 h 1007491"/>
                <a:gd name="connsiteX4" fmla="*/ 0 w 1575999"/>
                <a:gd name="connsiteY4" fmla="*/ 50800 h 1007491"/>
                <a:gd name="connsiteX0" fmla="*/ 0 w 1575999"/>
                <a:gd name="connsiteY0" fmla="*/ 50800 h 2150491"/>
                <a:gd name="connsiteX1" fmla="*/ 1575999 w 1575999"/>
                <a:gd name="connsiteY1" fmla="*/ 0 h 2150491"/>
                <a:gd name="connsiteX2" fmla="*/ 661599 w 1575999"/>
                <a:gd name="connsiteY2" fmla="*/ 2150491 h 2150491"/>
                <a:gd name="connsiteX3" fmla="*/ 0 w 1575999"/>
                <a:gd name="connsiteY3" fmla="*/ 1007491 h 2150491"/>
                <a:gd name="connsiteX4" fmla="*/ 0 w 1575999"/>
                <a:gd name="connsiteY4" fmla="*/ 50800 h 2150491"/>
                <a:gd name="connsiteX0" fmla="*/ 0 w 1575999"/>
                <a:gd name="connsiteY0" fmla="*/ 50800 h 2150491"/>
                <a:gd name="connsiteX1" fmla="*/ 1575999 w 1575999"/>
                <a:gd name="connsiteY1" fmla="*/ 0 h 2150491"/>
                <a:gd name="connsiteX2" fmla="*/ 661599 w 1575999"/>
                <a:gd name="connsiteY2" fmla="*/ 2150491 h 2150491"/>
                <a:gd name="connsiteX3" fmla="*/ 0 w 1575999"/>
                <a:gd name="connsiteY3" fmla="*/ 1007491 h 2150491"/>
                <a:gd name="connsiteX4" fmla="*/ 0 w 1575999"/>
                <a:gd name="connsiteY4" fmla="*/ 50800 h 2150491"/>
                <a:gd name="connsiteX0" fmla="*/ 0 w 1906199"/>
                <a:gd name="connsiteY0" fmla="*/ 0 h 2442591"/>
                <a:gd name="connsiteX1" fmla="*/ 1906199 w 1906199"/>
                <a:gd name="connsiteY1" fmla="*/ 292100 h 2442591"/>
                <a:gd name="connsiteX2" fmla="*/ 991799 w 1906199"/>
                <a:gd name="connsiteY2" fmla="*/ 2442591 h 2442591"/>
                <a:gd name="connsiteX3" fmla="*/ 330200 w 1906199"/>
                <a:gd name="connsiteY3" fmla="*/ 1299591 h 2442591"/>
                <a:gd name="connsiteX4" fmla="*/ 0 w 1906199"/>
                <a:gd name="connsiteY4" fmla="*/ 0 h 2442591"/>
                <a:gd name="connsiteX0" fmla="*/ 0 w 1906199"/>
                <a:gd name="connsiteY0" fmla="*/ 0 h 2442591"/>
                <a:gd name="connsiteX1" fmla="*/ 1906199 w 1906199"/>
                <a:gd name="connsiteY1" fmla="*/ 292100 h 2442591"/>
                <a:gd name="connsiteX2" fmla="*/ 991799 w 1906199"/>
                <a:gd name="connsiteY2" fmla="*/ 2442591 h 2442591"/>
                <a:gd name="connsiteX3" fmla="*/ 330200 w 1906199"/>
                <a:gd name="connsiteY3" fmla="*/ 1299591 h 2442591"/>
                <a:gd name="connsiteX4" fmla="*/ 0 w 1906199"/>
                <a:gd name="connsiteY4" fmla="*/ 0 h 2442591"/>
                <a:gd name="connsiteX0" fmla="*/ 833817 w 2740016"/>
                <a:gd name="connsiteY0" fmla="*/ 0 h 2798191"/>
                <a:gd name="connsiteX1" fmla="*/ 2740016 w 2740016"/>
                <a:gd name="connsiteY1" fmla="*/ 292100 h 2798191"/>
                <a:gd name="connsiteX2" fmla="*/ 1825616 w 2740016"/>
                <a:gd name="connsiteY2" fmla="*/ 2442591 h 2798191"/>
                <a:gd name="connsiteX3" fmla="*/ 8317 w 2740016"/>
                <a:gd name="connsiteY3" fmla="*/ 2798191 h 2798191"/>
                <a:gd name="connsiteX4" fmla="*/ 833817 w 2740016"/>
                <a:gd name="connsiteY4" fmla="*/ 0 h 2798191"/>
                <a:gd name="connsiteX0" fmla="*/ 808615 w 2740214"/>
                <a:gd name="connsiteY0" fmla="*/ 0 h 2874391"/>
                <a:gd name="connsiteX1" fmla="*/ 2740214 w 2740214"/>
                <a:gd name="connsiteY1" fmla="*/ 368300 h 2874391"/>
                <a:gd name="connsiteX2" fmla="*/ 1825814 w 2740214"/>
                <a:gd name="connsiteY2" fmla="*/ 2518791 h 2874391"/>
                <a:gd name="connsiteX3" fmla="*/ 8515 w 2740214"/>
                <a:gd name="connsiteY3" fmla="*/ 2874391 h 2874391"/>
                <a:gd name="connsiteX4" fmla="*/ 808615 w 2740214"/>
                <a:gd name="connsiteY4" fmla="*/ 0 h 2874391"/>
                <a:gd name="connsiteX0" fmla="*/ 806288 w 2737887"/>
                <a:gd name="connsiteY0" fmla="*/ 0 h 2874391"/>
                <a:gd name="connsiteX1" fmla="*/ 2737887 w 2737887"/>
                <a:gd name="connsiteY1" fmla="*/ 368300 h 2874391"/>
                <a:gd name="connsiteX2" fmla="*/ 1823487 w 2737887"/>
                <a:gd name="connsiteY2" fmla="*/ 2518791 h 2874391"/>
                <a:gd name="connsiteX3" fmla="*/ 6188 w 2737887"/>
                <a:gd name="connsiteY3" fmla="*/ 2874391 h 2874391"/>
                <a:gd name="connsiteX4" fmla="*/ 806288 w 2737887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1822210 w 2736610"/>
                <a:gd name="connsiteY2" fmla="*/ 2518791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2076210 w 2736610"/>
                <a:gd name="connsiteY2" fmla="*/ 2556891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2076210 w 2736610"/>
                <a:gd name="connsiteY2" fmla="*/ 2556891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1771410 w 2736610"/>
                <a:gd name="connsiteY2" fmla="*/ 2357776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1771410 w 2736610"/>
                <a:gd name="connsiteY2" fmla="*/ 2357776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1771410 w 2736610"/>
                <a:gd name="connsiteY2" fmla="*/ 2357776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1771410 w 2736610"/>
                <a:gd name="connsiteY2" fmla="*/ 2357776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414961 w 2346560"/>
                <a:gd name="connsiteY0" fmla="*/ 0 h 2357776"/>
                <a:gd name="connsiteX1" fmla="*/ 2346560 w 2346560"/>
                <a:gd name="connsiteY1" fmla="*/ 368300 h 2357776"/>
                <a:gd name="connsiteX2" fmla="*/ 1381360 w 2346560"/>
                <a:gd name="connsiteY2" fmla="*/ 2357776 h 2357776"/>
                <a:gd name="connsiteX3" fmla="*/ 6747 w 2346560"/>
                <a:gd name="connsiteY3" fmla="*/ 2246412 h 2357776"/>
                <a:gd name="connsiteX4" fmla="*/ 414961 w 2346560"/>
                <a:gd name="connsiteY4" fmla="*/ 0 h 2357776"/>
                <a:gd name="connsiteX0" fmla="*/ 414961 w 2346560"/>
                <a:gd name="connsiteY0" fmla="*/ 0 h 2246412"/>
                <a:gd name="connsiteX1" fmla="*/ 2346560 w 2346560"/>
                <a:gd name="connsiteY1" fmla="*/ 368300 h 2246412"/>
                <a:gd name="connsiteX2" fmla="*/ 1323303 w 2346560"/>
                <a:gd name="connsiteY2" fmla="*/ 2128028 h 2246412"/>
                <a:gd name="connsiteX3" fmla="*/ 6747 w 2346560"/>
                <a:gd name="connsiteY3" fmla="*/ 2246412 h 2246412"/>
                <a:gd name="connsiteX4" fmla="*/ 414961 w 2346560"/>
                <a:gd name="connsiteY4" fmla="*/ 0 h 2246412"/>
                <a:gd name="connsiteX0" fmla="*/ 328489 w 2260088"/>
                <a:gd name="connsiteY0" fmla="*/ 0 h 2154513"/>
                <a:gd name="connsiteX1" fmla="*/ 2260088 w 2260088"/>
                <a:gd name="connsiteY1" fmla="*/ 368300 h 2154513"/>
                <a:gd name="connsiteX2" fmla="*/ 1236831 w 2260088"/>
                <a:gd name="connsiteY2" fmla="*/ 2128028 h 2154513"/>
                <a:gd name="connsiteX3" fmla="*/ 7361 w 2260088"/>
                <a:gd name="connsiteY3" fmla="*/ 2154513 h 2154513"/>
                <a:gd name="connsiteX4" fmla="*/ 328489 w 2260088"/>
                <a:gd name="connsiteY4" fmla="*/ 0 h 2154513"/>
                <a:gd name="connsiteX0" fmla="*/ 328489 w 2199128"/>
                <a:gd name="connsiteY0" fmla="*/ 0 h 2154513"/>
                <a:gd name="connsiteX1" fmla="*/ 2199128 w 2199128"/>
                <a:gd name="connsiteY1" fmla="*/ 360259 h 2154513"/>
                <a:gd name="connsiteX2" fmla="*/ 1236831 w 2199128"/>
                <a:gd name="connsiteY2" fmla="*/ 2128028 h 2154513"/>
                <a:gd name="connsiteX3" fmla="*/ 7361 w 2199128"/>
                <a:gd name="connsiteY3" fmla="*/ 2154513 h 2154513"/>
                <a:gd name="connsiteX4" fmla="*/ 328489 w 2199128"/>
                <a:gd name="connsiteY4" fmla="*/ 0 h 215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9128" h="2154513">
                  <a:moveTo>
                    <a:pt x="328489" y="0"/>
                  </a:moveTo>
                  <a:lnTo>
                    <a:pt x="2199128" y="360259"/>
                  </a:lnTo>
                  <a:cubicBezTo>
                    <a:pt x="1160753" y="964257"/>
                    <a:pt x="1409792" y="1593083"/>
                    <a:pt x="1236831" y="2128028"/>
                  </a:cubicBezTo>
                  <a:lnTo>
                    <a:pt x="7361" y="2154513"/>
                  </a:lnTo>
                  <a:cubicBezTo>
                    <a:pt x="-90006" y="1086316"/>
                    <a:pt x="819556" y="1017397"/>
                    <a:pt x="328489" y="0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Oval 26">
              <a:extLst>
                <a:ext uri="{FF2B5EF4-FFF2-40B4-BE49-F238E27FC236}">
                  <a16:creationId xmlns:a16="http://schemas.microsoft.com/office/drawing/2014/main" id="{3BBF3884-E79C-470B-9B85-197021F42901}"/>
                </a:ext>
              </a:extLst>
            </p:cNvPr>
            <p:cNvSpPr/>
            <p:nvPr/>
          </p:nvSpPr>
          <p:spPr>
            <a:xfrm rot="20704240">
              <a:off x="4271105" y="4182810"/>
              <a:ext cx="130645" cy="143269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  <a:gd name="connsiteX0" fmla="*/ 1 w 270332"/>
                <a:gd name="connsiteY0" fmla="*/ 216396 h 231362"/>
                <a:gd name="connsiteX1" fmla="*/ 144586 w 270332"/>
                <a:gd name="connsiteY1" fmla="*/ 0 h 231362"/>
                <a:gd name="connsiteX2" fmla="*/ 270332 w 270332"/>
                <a:gd name="connsiteY2" fmla="*/ 191882 h 231362"/>
                <a:gd name="connsiteX3" fmla="*/ 1 w 270332"/>
                <a:gd name="connsiteY3" fmla="*/ 216396 h 231362"/>
                <a:gd name="connsiteX0" fmla="*/ -1 w 264204"/>
                <a:gd name="connsiteY0" fmla="*/ 216396 h 224351"/>
                <a:gd name="connsiteX1" fmla="*/ 144584 w 264204"/>
                <a:gd name="connsiteY1" fmla="*/ 0 h 224351"/>
                <a:gd name="connsiteX2" fmla="*/ 264204 w 264204"/>
                <a:gd name="connsiteY2" fmla="*/ 143738 h 224351"/>
                <a:gd name="connsiteX3" fmla="*/ -1 w 264204"/>
                <a:gd name="connsiteY3" fmla="*/ 216396 h 224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204" h="224351">
                  <a:moveTo>
                    <a:pt x="-1" y="216396"/>
                  </a:moveTo>
                  <a:cubicBezTo>
                    <a:pt x="-1" y="110422"/>
                    <a:pt x="75136" y="0"/>
                    <a:pt x="144584" y="0"/>
                  </a:cubicBezTo>
                  <a:cubicBezTo>
                    <a:pt x="214032" y="0"/>
                    <a:pt x="264204" y="37764"/>
                    <a:pt x="264204" y="143738"/>
                  </a:cubicBezTo>
                  <a:cubicBezTo>
                    <a:pt x="243246" y="175718"/>
                    <a:pt x="20957" y="248376"/>
                    <a:pt x="-1" y="216396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Oval 26">
              <a:extLst>
                <a:ext uri="{FF2B5EF4-FFF2-40B4-BE49-F238E27FC236}">
                  <a16:creationId xmlns:a16="http://schemas.microsoft.com/office/drawing/2014/main" id="{485D0357-3CDB-42EA-9939-70173C2ED72D}"/>
                </a:ext>
              </a:extLst>
            </p:cNvPr>
            <p:cNvSpPr/>
            <p:nvPr/>
          </p:nvSpPr>
          <p:spPr>
            <a:xfrm rot="21108161">
              <a:off x="4170066" y="4226487"/>
              <a:ext cx="131537" cy="131542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  <a:gd name="connsiteX0" fmla="*/ 1 w 264617"/>
                <a:gd name="connsiteY0" fmla="*/ 179288 h 210477"/>
                <a:gd name="connsiteX1" fmla="*/ 138871 w 264617"/>
                <a:gd name="connsiteY1" fmla="*/ 0 h 210477"/>
                <a:gd name="connsiteX2" fmla="*/ 264617 w 264617"/>
                <a:gd name="connsiteY2" fmla="*/ 191882 h 210477"/>
                <a:gd name="connsiteX3" fmla="*/ 1 w 264617"/>
                <a:gd name="connsiteY3" fmla="*/ 179288 h 210477"/>
                <a:gd name="connsiteX0" fmla="*/ -1 w 255701"/>
                <a:gd name="connsiteY0" fmla="*/ 179288 h 195804"/>
                <a:gd name="connsiteX1" fmla="*/ 138869 w 255701"/>
                <a:gd name="connsiteY1" fmla="*/ 0 h 195804"/>
                <a:gd name="connsiteX2" fmla="*/ 255700 w 255701"/>
                <a:gd name="connsiteY2" fmla="*/ 160377 h 195804"/>
                <a:gd name="connsiteX3" fmla="*/ -1 w 255701"/>
                <a:gd name="connsiteY3" fmla="*/ 179288 h 195804"/>
                <a:gd name="connsiteX0" fmla="*/ 1 w 266007"/>
                <a:gd name="connsiteY0" fmla="*/ 179288 h 205986"/>
                <a:gd name="connsiteX1" fmla="*/ 138871 w 266007"/>
                <a:gd name="connsiteY1" fmla="*/ 0 h 205986"/>
                <a:gd name="connsiteX2" fmla="*/ 266007 w 266007"/>
                <a:gd name="connsiteY2" fmla="*/ 184409 h 205986"/>
                <a:gd name="connsiteX3" fmla="*/ 1 w 266007"/>
                <a:gd name="connsiteY3" fmla="*/ 179288 h 20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007" h="205986">
                  <a:moveTo>
                    <a:pt x="1" y="179288"/>
                  </a:moveTo>
                  <a:cubicBezTo>
                    <a:pt x="1" y="73314"/>
                    <a:pt x="69423" y="0"/>
                    <a:pt x="138871" y="0"/>
                  </a:cubicBezTo>
                  <a:cubicBezTo>
                    <a:pt x="208319" y="0"/>
                    <a:pt x="266007" y="78435"/>
                    <a:pt x="266007" y="184409"/>
                  </a:cubicBezTo>
                  <a:cubicBezTo>
                    <a:pt x="245049" y="216389"/>
                    <a:pt x="20959" y="211268"/>
                    <a:pt x="1" y="179288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Rectangle 62">
              <a:extLst>
                <a:ext uri="{FF2B5EF4-FFF2-40B4-BE49-F238E27FC236}">
                  <a16:creationId xmlns:a16="http://schemas.microsoft.com/office/drawing/2014/main" id="{F38114EC-7BAF-4094-891C-D838619C935A}"/>
                </a:ext>
              </a:extLst>
            </p:cNvPr>
            <p:cNvSpPr/>
            <p:nvPr/>
          </p:nvSpPr>
          <p:spPr>
            <a:xfrm>
              <a:off x="744720" y="3775405"/>
              <a:ext cx="811112" cy="1294133"/>
            </a:xfrm>
            <a:custGeom>
              <a:avLst/>
              <a:gdLst>
                <a:gd name="connsiteX0" fmla="*/ 0 w 837321"/>
                <a:gd name="connsiteY0" fmla="*/ 0 h 1717205"/>
                <a:gd name="connsiteX1" fmla="*/ 837321 w 837321"/>
                <a:gd name="connsiteY1" fmla="*/ 0 h 1717205"/>
                <a:gd name="connsiteX2" fmla="*/ 837321 w 837321"/>
                <a:gd name="connsiteY2" fmla="*/ 1717205 h 1717205"/>
                <a:gd name="connsiteX3" fmla="*/ 0 w 837321"/>
                <a:gd name="connsiteY3" fmla="*/ 1717205 h 1717205"/>
                <a:gd name="connsiteX4" fmla="*/ 0 w 837321"/>
                <a:gd name="connsiteY4" fmla="*/ 0 h 1717205"/>
                <a:gd name="connsiteX0" fmla="*/ 0 w 862721"/>
                <a:gd name="connsiteY0" fmla="*/ 0 h 1793405"/>
                <a:gd name="connsiteX1" fmla="*/ 862721 w 862721"/>
                <a:gd name="connsiteY1" fmla="*/ 76200 h 1793405"/>
                <a:gd name="connsiteX2" fmla="*/ 862721 w 862721"/>
                <a:gd name="connsiteY2" fmla="*/ 1793405 h 1793405"/>
                <a:gd name="connsiteX3" fmla="*/ 25400 w 862721"/>
                <a:gd name="connsiteY3" fmla="*/ 1793405 h 1793405"/>
                <a:gd name="connsiteX4" fmla="*/ 0 w 862721"/>
                <a:gd name="connsiteY4" fmla="*/ 0 h 1793405"/>
                <a:gd name="connsiteX0" fmla="*/ 82103 w 944824"/>
                <a:gd name="connsiteY0" fmla="*/ 0 h 1793405"/>
                <a:gd name="connsiteX1" fmla="*/ 944824 w 944824"/>
                <a:gd name="connsiteY1" fmla="*/ 76200 h 1793405"/>
                <a:gd name="connsiteX2" fmla="*/ 944824 w 944824"/>
                <a:gd name="connsiteY2" fmla="*/ 1793405 h 1793405"/>
                <a:gd name="connsiteX3" fmla="*/ 107503 w 944824"/>
                <a:gd name="connsiteY3" fmla="*/ 1793405 h 1793405"/>
                <a:gd name="connsiteX4" fmla="*/ 82103 w 944824"/>
                <a:gd name="connsiteY4" fmla="*/ 0 h 1793405"/>
                <a:gd name="connsiteX0" fmla="*/ 82103 w 1057712"/>
                <a:gd name="connsiteY0" fmla="*/ 0 h 1793405"/>
                <a:gd name="connsiteX1" fmla="*/ 944824 w 1057712"/>
                <a:gd name="connsiteY1" fmla="*/ 76200 h 1793405"/>
                <a:gd name="connsiteX2" fmla="*/ 944824 w 1057712"/>
                <a:gd name="connsiteY2" fmla="*/ 1793405 h 1793405"/>
                <a:gd name="connsiteX3" fmla="*/ 107503 w 1057712"/>
                <a:gd name="connsiteY3" fmla="*/ 1793405 h 1793405"/>
                <a:gd name="connsiteX4" fmla="*/ 82103 w 1057712"/>
                <a:gd name="connsiteY4" fmla="*/ 0 h 1793405"/>
                <a:gd name="connsiteX0" fmla="*/ 82103 w 1091470"/>
                <a:gd name="connsiteY0" fmla="*/ 0 h 1793405"/>
                <a:gd name="connsiteX1" fmla="*/ 944824 w 1091470"/>
                <a:gd name="connsiteY1" fmla="*/ 76200 h 1793405"/>
                <a:gd name="connsiteX2" fmla="*/ 944824 w 1091470"/>
                <a:gd name="connsiteY2" fmla="*/ 1793405 h 1793405"/>
                <a:gd name="connsiteX3" fmla="*/ 107503 w 1091470"/>
                <a:gd name="connsiteY3" fmla="*/ 1793405 h 1793405"/>
                <a:gd name="connsiteX4" fmla="*/ 82103 w 1091470"/>
                <a:gd name="connsiteY4" fmla="*/ 0 h 1793405"/>
                <a:gd name="connsiteX0" fmla="*/ 93402 w 1102769"/>
                <a:gd name="connsiteY0" fmla="*/ 0 h 1793405"/>
                <a:gd name="connsiteX1" fmla="*/ 956123 w 1102769"/>
                <a:gd name="connsiteY1" fmla="*/ 76200 h 1793405"/>
                <a:gd name="connsiteX2" fmla="*/ 956123 w 1102769"/>
                <a:gd name="connsiteY2" fmla="*/ 1793405 h 1793405"/>
                <a:gd name="connsiteX3" fmla="*/ 118802 w 1102769"/>
                <a:gd name="connsiteY3" fmla="*/ 1793405 h 1793405"/>
                <a:gd name="connsiteX4" fmla="*/ 93402 w 1102769"/>
                <a:gd name="connsiteY4" fmla="*/ 0 h 1793405"/>
                <a:gd name="connsiteX0" fmla="*/ 93402 w 1102769"/>
                <a:gd name="connsiteY0" fmla="*/ 0 h 1793405"/>
                <a:gd name="connsiteX1" fmla="*/ 956123 w 1102769"/>
                <a:gd name="connsiteY1" fmla="*/ 76200 h 1793405"/>
                <a:gd name="connsiteX2" fmla="*/ 956123 w 1102769"/>
                <a:gd name="connsiteY2" fmla="*/ 1793405 h 1793405"/>
                <a:gd name="connsiteX3" fmla="*/ 118802 w 1102769"/>
                <a:gd name="connsiteY3" fmla="*/ 1488605 h 1793405"/>
                <a:gd name="connsiteX4" fmla="*/ 93402 w 1102769"/>
                <a:gd name="connsiteY4" fmla="*/ 0 h 1793405"/>
                <a:gd name="connsiteX0" fmla="*/ 93402 w 1063368"/>
                <a:gd name="connsiteY0" fmla="*/ 0 h 1704505"/>
                <a:gd name="connsiteX1" fmla="*/ 956123 w 1063368"/>
                <a:gd name="connsiteY1" fmla="*/ 76200 h 1704505"/>
                <a:gd name="connsiteX2" fmla="*/ 822773 w 1063368"/>
                <a:gd name="connsiteY2" fmla="*/ 1704505 h 1704505"/>
                <a:gd name="connsiteX3" fmla="*/ 118802 w 1063368"/>
                <a:gd name="connsiteY3" fmla="*/ 1488605 h 1704505"/>
                <a:gd name="connsiteX4" fmla="*/ 93402 w 1063368"/>
                <a:gd name="connsiteY4" fmla="*/ 0 h 1704505"/>
                <a:gd name="connsiteX0" fmla="*/ 93402 w 1068317"/>
                <a:gd name="connsiteY0" fmla="*/ 0 h 1704505"/>
                <a:gd name="connsiteX1" fmla="*/ 962473 w 1068317"/>
                <a:gd name="connsiteY1" fmla="*/ 101600 h 1704505"/>
                <a:gd name="connsiteX2" fmla="*/ 822773 w 1068317"/>
                <a:gd name="connsiteY2" fmla="*/ 1704505 h 1704505"/>
                <a:gd name="connsiteX3" fmla="*/ 118802 w 1068317"/>
                <a:gd name="connsiteY3" fmla="*/ 1488605 h 1704505"/>
                <a:gd name="connsiteX4" fmla="*/ 93402 w 1068317"/>
                <a:gd name="connsiteY4" fmla="*/ 0 h 1704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317" h="1704505">
                  <a:moveTo>
                    <a:pt x="93402" y="0"/>
                  </a:moveTo>
                  <a:lnTo>
                    <a:pt x="962473" y="101600"/>
                  </a:lnTo>
                  <a:cubicBezTo>
                    <a:pt x="1216473" y="737502"/>
                    <a:pt x="949773" y="1513103"/>
                    <a:pt x="822773" y="1704505"/>
                  </a:cubicBezTo>
                  <a:lnTo>
                    <a:pt x="118802" y="1488605"/>
                  </a:lnTo>
                  <a:cubicBezTo>
                    <a:pt x="59535" y="1436903"/>
                    <a:pt x="-101331" y="1016902"/>
                    <a:pt x="93402" y="0"/>
                  </a:cubicBezTo>
                  <a:close/>
                </a:path>
              </a:pathLst>
            </a:custGeom>
            <a:solidFill>
              <a:srgbClr val="59282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Rectangle 79">
              <a:extLst>
                <a:ext uri="{FF2B5EF4-FFF2-40B4-BE49-F238E27FC236}">
                  <a16:creationId xmlns:a16="http://schemas.microsoft.com/office/drawing/2014/main" id="{488BBE3A-1CFA-447A-B03E-542E370F1D37}"/>
                </a:ext>
              </a:extLst>
            </p:cNvPr>
            <p:cNvSpPr/>
            <p:nvPr/>
          </p:nvSpPr>
          <p:spPr>
            <a:xfrm rot="17016482">
              <a:off x="3406531" y="1894950"/>
              <a:ext cx="185583" cy="1580635"/>
            </a:xfrm>
            <a:custGeom>
              <a:avLst/>
              <a:gdLst>
                <a:gd name="connsiteX0" fmla="*/ 0 w 393117"/>
                <a:gd name="connsiteY0" fmla="*/ 0 h 2115422"/>
                <a:gd name="connsiteX1" fmla="*/ 393117 w 393117"/>
                <a:gd name="connsiteY1" fmla="*/ 0 h 2115422"/>
                <a:gd name="connsiteX2" fmla="*/ 393117 w 393117"/>
                <a:gd name="connsiteY2" fmla="*/ 2115422 h 2115422"/>
                <a:gd name="connsiteX3" fmla="*/ 0 w 393117"/>
                <a:gd name="connsiteY3" fmla="*/ 2115422 h 2115422"/>
                <a:gd name="connsiteX4" fmla="*/ 0 w 393117"/>
                <a:gd name="connsiteY4" fmla="*/ 0 h 2115422"/>
                <a:gd name="connsiteX0" fmla="*/ 0 w 393117"/>
                <a:gd name="connsiteY0" fmla="*/ 0 h 2115422"/>
                <a:gd name="connsiteX1" fmla="*/ 393117 w 393117"/>
                <a:gd name="connsiteY1" fmla="*/ 0 h 2115422"/>
                <a:gd name="connsiteX2" fmla="*/ 393117 w 393117"/>
                <a:gd name="connsiteY2" fmla="*/ 2115422 h 2115422"/>
                <a:gd name="connsiteX3" fmla="*/ 130663 w 393117"/>
                <a:gd name="connsiteY3" fmla="*/ 1942670 h 2115422"/>
                <a:gd name="connsiteX4" fmla="*/ 0 w 393117"/>
                <a:gd name="connsiteY4" fmla="*/ 0 h 2115422"/>
                <a:gd name="connsiteX0" fmla="*/ 0 w 393117"/>
                <a:gd name="connsiteY0" fmla="*/ 0 h 2115422"/>
                <a:gd name="connsiteX1" fmla="*/ 393117 w 393117"/>
                <a:gd name="connsiteY1" fmla="*/ 0 h 2115422"/>
                <a:gd name="connsiteX2" fmla="*/ 393117 w 393117"/>
                <a:gd name="connsiteY2" fmla="*/ 2115422 h 2115422"/>
                <a:gd name="connsiteX3" fmla="*/ 141889 w 393117"/>
                <a:gd name="connsiteY3" fmla="*/ 1924272 h 2115422"/>
                <a:gd name="connsiteX4" fmla="*/ 0 w 393117"/>
                <a:gd name="connsiteY4" fmla="*/ 0 h 2115422"/>
                <a:gd name="connsiteX0" fmla="*/ 0 w 393117"/>
                <a:gd name="connsiteY0" fmla="*/ 0 h 2131820"/>
                <a:gd name="connsiteX1" fmla="*/ 393117 w 393117"/>
                <a:gd name="connsiteY1" fmla="*/ 0 h 2131820"/>
                <a:gd name="connsiteX2" fmla="*/ 393117 w 393117"/>
                <a:gd name="connsiteY2" fmla="*/ 2115422 h 2131820"/>
                <a:gd name="connsiteX3" fmla="*/ 141889 w 393117"/>
                <a:gd name="connsiteY3" fmla="*/ 1924272 h 2131820"/>
                <a:gd name="connsiteX4" fmla="*/ 0 w 393117"/>
                <a:gd name="connsiteY4" fmla="*/ 0 h 2131820"/>
                <a:gd name="connsiteX0" fmla="*/ 0 w 297777"/>
                <a:gd name="connsiteY0" fmla="*/ 102362 h 2131820"/>
                <a:gd name="connsiteX1" fmla="*/ 297777 w 297777"/>
                <a:gd name="connsiteY1" fmla="*/ 0 h 2131820"/>
                <a:gd name="connsiteX2" fmla="*/ 297777 w 297777"/>
                <a:gd name="connsiteY2" fmla="*/ 2115422 h 2131820"/>
                <a:gd name="connsiteX3" fmla="*/ 46549 w 297777"/>
                <a:gd name="connsiteY3" fmla="*/ 1924272 h 2131820"/>
                <a:gd name="connsiteX4" fmla="*/ 0 w 297777"/>
                <a:gd name="connsiteY4" fmla="*/ 102362 h 2131820"/>
                <a:gd name="connsiteX0" fmla="*/ 0 w 300558"/>
                <a:gd name="connsiteY0" fmla="*/ 102362 h 2109610"/>
                <a:gd name="connsiteX1" fmla="*/ 297777 w 300558"/>
                <a:gd name="connsiteY1" fmla="*/ 0 h 2109610"/>
                <a:gd name="connsiteX2" fmla="*/ 300558 w 300558"/>
                <a:gd name="connsiteY2" fmla="*/ 2059994 h 2109610"/>
                <a:gd name="connsiteX3" fmla="*/ 46549 w 300558"/>
                <a:gd name="connsiteY3" fmla="*/ 1924272 h 2109610"/>
                <a:gd name="connsiteX4" fmla="*/ 0 w 300558"/>
                <a:gd name="connsiteY4" fmla="*/ 102362 h 2109610"/>
                <a:gd name="connsiteX0" fmla="*/ 0 w 300558"/>
                <a:gd name="connsiteY0" fmla="*/ 102362 h 2059994"/>
                <a:gd name="connsiteX1" fmla="*/ 297777 w 300558"/>
                <a:gd name="connsiteY1" fmla="*/ 0 h 2059994"/>
                <a:gd name="connsiteX2" fmla="*/ 300558 w 300558"/>
                <a:gd name="connsiteY2" fmla="*/ 2059994 h 2059994"/>
                <a:gd name="connsiteX3" fmla="*/ 46549 w 300558"/>
                <a:gd name="connsiteY3" fmla="*/ 1924272 h 2059994"/>
                <a:gd name="connsiteX4" fmla="*/ 0 w 300558"/>
                <a:gd name="connsiteY4" fmla="*/ 102362 h 2059994"/>
                <a:gd name="connsiteX0" fmla="*/ 0 w 300558"/>
                <a:gd name="connsiteY0" fmla="*/ 102362 h 2059994"/>
                <a:gd name="connsiteX1" fmla="*/ 297777 w 300558"/>
                <a:gd name="connsiteY1" fmla="*/ 0 h 2059994"/>
                <a:gd name="connsiteX2" fmla="*/ 300558 w 300558"/>
                <a:gd name="connsiteY2" fmla="*/ 2059994 h 2059994"/>
                <a:gd name="connsiteX3" fmla="*/ 62558 w 300558"/>
                <a:gd name="connsiteY3" fmla="*/ 1913281 h 2059994"/>
                <a:gd name="connsiteX4" fmla="*/ 0 w 300558"/>
                <a:gd name="connsiteY4" fmla="*/ 102362 h 2059994"/>
                <a:gd name="connsiteX0" fmla="*/ 0 w 300558"/>
                <a:gd name="connsiteY0" fmla="*/ 102362 h 2059994"/>
                <a:gd name="connsiteX1" fmla="*/ 297777 w 300558"/>
                <a:gd name="connsiteY1" fmla="*/ 0 h 2059994"/>
                <a:gd name="connsiteX2" fmla="*/ 300558 w 300558"/>
                <a:gd name="connsiteY2" fmla="*/ 2059994 h 2059994"/>
                <a:gd name="connsiteX3" fmla="*/ 39671 w 300558"/>
                <a:gd name="connsiteY3" fmla="*/ 1930853 h 2059994"/>
                <a:gd name="connsiteX4" fmla="*/ 0 w 300558"/>
                <a:gd name="connsiteY4" fmla="*/ 102362 h 2059994"/>
                <a:gd name="connsiteX0" fmla="*/ 0 w 300558"/>
                <a:gd name="connsiteY0" fmla="*/ 102362 h 2074643"/>
                <a:gd name="connsiteX1" fmla="*/ 297777 w 300558"/>
                <a:gd name="connsiteY1" fmla="*/ 0 h 2074643"/>
                <a:gd name="connsiteX2" fmla="*/ 300558 w 300558"/>
                <a:gd name="connsiteY2" fmla="*/ 2059994 h 2074643"/>
                <a:gd name="connsiteX3" fmla="*/ 39671 w 300558"/>
                <a:gd name="connsiteY3" fmla="*/ 1930853 h 2074643"/>
                <a:gd name="connsiteX4" fmla="*/ 0 w 300558"/>
                <a:gd name="connsiteY4" fmla="*/ 102362 h 2074643"/>
                <a:gd name="connsiteX0" fmla="*/ 0 w 300558"/>
                <a:gd name="connsiteY0" fmla="*/ 102362 h 2085584"/>
                <a:gd name="connsiteX1" fmla="*/ 297777 w 300558"/>
                <a:gd name="connsiteY1" fmla="*/ 0 h 2085584"/>
                <a:gd name="connsiteX2" fmla="*/ 300558 w 300558"/>
                <a:gd name="connsiteY2" fmla="*/ 2059994 h 2085584"/>
                <a:gd name="connsiteX3" fmla="*/ 39671 w 300558"/>
                <a:gd name="connsiteY3" fmla="*/ 1930853 h 2085584"/>
                <a:gd name="connsiteX4" fmla="*/ 0 w 300558"/>
                <a:gd name="connsiteY4" fmla="*/ 102362 h 2085584"/>
                <a:gd name="connsiteX0" fmla="*/ 0 w 300558"/>
                <a:gd name="connsiteY0" fmla="*/ 102362 h 2084126"/>
                <a:gd name="connsiteX1" fmla="*/ 297777 w 300558"/>
                <a:gd name="connsiteY1" fmla="*/ 0 h 2084126"/>
                <a:gd name="connsiteX2" fmla="*/ 300558 w 300558"/>
                <a:gd name="connsiteY2" fmla="*/ 2059994 h 2084126"/>
                <a:gd name="connsiteX3" fmla="*/ 50135 w 300558"/>
                <a:gd name="connsiteY3" fmla="*/ 1925526 h 2084126"/>
                <a:gd name="connsiteX4" fmla="*/ 0 w 300558"/>
                <a:gd name="connsiteY4" fmla="*/ 102362 h 2084126"/>
                <a:gd name="connsiteX0" fmla="*/ 0 w 300558"/>
                <a:gd name="connsiteY0" fmla="*/ 102362 h 2081858"/>
                <a:gd name="connsiteX1" fmla="*/ 297777 w 300558"/>
                <a:gd name="connsiteY1" fmla="*/ 0 h 2081858"/>
                <a:gd name="connsiteX2" fmla="*/ 300558 w 300558"/>
                <a:gd name="connsiteY2" fmla="*/ 2059994 h 2081858"/>
                <a:gd name="connsiteX3" fmla="*/ 50135 w 300558"/>
                <a:gd name="connsiteY3" fmla="*/ 1925526 h 2081858"/>
                <a:gd name="connsiteX4" fmla="*/ 0 w 300558"/>
                <a:gd name="connsiteY4" fmla="*/ 102362 h 208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558" h="2081858">
                  <a:moveTo>
                    <a:pt x="0" y="102362"/>
                  </a:moveTo>
                  <a:lnTo>
                    <a:pt x="297777" y="0"/>
                  </a:lnTo>
                  <a:lnTo>
                    <a:pt x="300558" y="2059994"/>
                  </a:lnTo>
                  <a:cubicBezTo>
                    <a:pt x="260346" y="2102042"/>
                    <a:pt x="208015" y="2096393"/>
                    <a:pt x="50135" y="1925526"/>
                  </a:cubicBezTo>
                  <a:lnTo>
                    <a:pt x="0" y="102362"/>
                  </a:lnTo>
                  <a:close/>
                </a:path>
              </a:pathLst>
            </a:custGeom>
            <a:solidFill>
              <a:srgbClr val="ABDF2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Rectangle 63">
              <a:extLst>
                <a:ext uri="{FF2B5EF4-FFF2-40B4-BE49-F238E27FC236}">
                  <a16:creationId xmlns:a16="http://schemas.microsoft.com/office/drawing/2014/main" id="{02A378C6-4AFE-4C4B-83CE-E93665B173D8}"/>
                </a:ext>
              </a:extLst>
            </p:cNvPr>
            <p:cNvSpPr/>
            <p:nvPr/>
          </p:nvSpPr>
          <p:spPr>
            <a:xfrm>
              <a:off x="616635" y="3746478"/>
              <a:ext cx="992498" cy="730870"/>
            </a:xfrm>
            <a:custGeom>
              <a:avLst/>
              <a:gdLst>
                <a:gd name="connsiteX0" fmla="*/ 0 w 530349"/>
                <a:gd name="connsiteY0" fmla="*/ 0 h 299569"/>
                <a:gd name="connsiteX1" fmla="*/ 530349 w 530349"/>
                <a:gd name="connsiteY1" fmla="*/ 0 h 299569"/>
                <a:gd name="connsiteX2" fmla="*/ 530349 w 530349"/>
                <a:gd name="connsiteY2" fmla="*/ 299569 h 299569"/>
                <a:gd name="connsiteX3" fmla="*/ 0 w 530349"/>
                <a:gd name="connsiteY3" fmla="*/ 299569 h 299569"/>
                <a:gd name="connsiteX4" fmla="*/ 0 w 530349"/>
                <a:gd name="connsiteY4" fmla="*/ 0 h 299569"/>
                <a:gd name="connsiteX0" fmla="*/ 0 w 860549"/>
                <a:gd name="connsiteY0" fmla="*/ 0 h 299569"/>
                <a:gd name="connsiteX1" fmla="*/ 860549 w 860549"/>
                <a:gd name="connsiteY1" fmla="*/ 76200 h 299569"/>
                <a:gd name="connsiteX2" fmla="*/ 530349 w 860549"/>
                <a:gd name="connsiteY2" fmla="*/ 299569 h 299569"/>
                <a:gd name="connsiteX3" fmla="*/ 0 w 860549"/>
                <a:gd name="connsiteY3" fmla="*/ 299569 h 299569"/>
                <a:gd name="connsiteX4" fmla="*/ 0 w 860549"/>
                <a:gd name="connsiteY4" fmla="*/ 0 h 299569"/>
                <a:gd name="connsiteX0" fmla="*/ 6350 w 860549"/>
                <a:gd name="connsiteY0" fmla="*/ 0 h 337669"/>
                <a:gd name="connsiteX1" fmla="*/ 860549 w 860549"/>
                <a:gd name="connsiteY1" fmla="*/ 114300 h 337669"/>
                <a:gd name="connsiteX2" fmla="*/ 530349 w 860549"/>
                <a:gd name="connsiteY2" fmla="*/ 337669 h 337669"/>
                <a:gd name="connsiteX3" fmla="*/ 0 w 860549"/>
                <a:gd name="connsiteY3" fmla="*/ 337669 h 337669"/>
                <a:gd name="connsiteX4" fmla="*/ 6350 w 860549"/>
                <a:gd name="connsiteY4" fmla="*/ 0 h 337669"/>
                <a:gd name="connsiteX0" fmla="*/ 241300 w 1095499"/>
                <a:gd name="connsiteY0" fmla="*/ 0 h 788519"/>
                <a:gd name="connsiteX1" fmla="*/ 1095499 w 1095499"/>
                <a:gd name="connsiteY1" fmla="*/ 114300 h 788519"/>
                <a:gd name="connsiteX2" fmla="*/ 765299 w 1095499"/>
                <a:gd name="connsiteY2" fmla="*/ 337669 h 788519"/>
                <a:gd name="connsiteX3" fmla="*/ 0 w 1095499"/>
                <a:gd name="connsiteY3" fmla="*/ 788519 h 788519"/>
                <a:gd name="connsiteX4" fmla="*/ 241300 w 1095499"/>
                <a:gd name="connsiteY4" fmla="*/ 0 h 788519"/>
                <a:gd name="connsiteX0" fmla="*/ 290175 w 1144374"/>
                <a:gd name="connsiteY0" fmla="*/ 0 h 788519"/>
                <a:gd name="connsiteX1" fmla="*/ 1144374 w 1144374"/>
                <a:gd name="connsiteY1" fmla="*/ 114300 h 788519"/>
                <a:gd name="connsiteX2" fmla="*/ 814174 w 1144374"/>
                <a:gd name="connsiteY2" fmla="*/ 337669 h 788519"/>
                <a:gd name="connsiteX3" fmla="*/ 48875 w 1144374"/>
                <a:gd name="connsiteY3" fmla="*/ 788519 h 788519"/>
                <a:gd name="connsiteX4" fmla="*/ 290175 w 1144374"/>
                <a:gd name="connsiteY4" fmla="*/ 0 h 788519"/>
                <a:gd name="connsiteX0" fmla="*/ 349530 w 1203729"/>
                <a:gd name="connsiteY0" fmla="*/ 0 h 792149"/>
                <a:gd name="connsiteX1" fmla="*/ 1203729 w 1203729"/>
                <a:gd name="connsiteY1" fmla="*/ 114300 h 792149"/>
                <a:gd name="connsiteX2" fmla="*/ 873529 w 1203729"/>
                <a:gd name="connsiteY2" fmla="*/ 337669 h 792149"/>
                <a:gd name="connsiteX3" fmla="*/ 108230 w 1203729"/>
                <a:gd name="connsiteY3" fmla="*/ 788519 h 792149"/>
                <a:gd name="connsiteX4" fmla="*/ 349530 w 1203729"/>
                <a:gd name="connsiteY4" fmla="*/ 0 h 792149"/>
                <a:gd name="connsiteX0" fmla="*/ 349530 w 1203729"/>
                <a:gd name="connsiteY0" fmla="*/ 0 h 966319"/>
                <a:gd name="connsiteX1" fmla="*/ 1203729 w 1203729"/>
                <a:gd name="connsiteY1" fmla="*/ 114300 h 966319"/>
                <a:gd name="connsiteX2" fmla="*/ 740179 w 1203729"/>
                <a:gd name="connsiteY2" fmla="*/ 966319 h 966319"/>
                <a:gd name="connsiteX3" fmla="*/ 108230 w 1203729"/>
                <a:gd name="connsiteY3" fmla="*/ 788519 h 966319"/>
                <a:gd name="connsiteX4" fmla="*/ 349530 w 1203729"/>
                <a:gd name="connsiteY4" fmla="*/ 0 h 966319"/>
                <a:gd name="connsiteX0" fmla="*/ 349530 w 1203729"/>
                <a:gd name="connsiteY0" fmla="*/ 0 h 966319"/>
                <a:gd name="connsiteX1" fmla="*/ 1203729 w 1203729"/>
                <a:gd name="connsiteY1" fmla="*/ 114300 h 966319"/>
                <a:gd name="connsiteX2" fmla="*/ 740179 w 1203729"/>
                <a:gd name="connsiteY2" fmla="*/ 966319 h 966319"/>
                <a:gd name="connsiteX3" fmla="*/ 108230 w 1203729"/>
                <a:gd name="connsiteY3" fmla="*/ 788519 h 966319"/>
                <a:gd name="connsiteX4" fmla="*/ 349530 w 1203729"/>
                <a:gd name="connsiteY4" fmla="*/ 0 h 966319"/>
                <a:gd name="connsiteX0" fmla="*/ 349530 w 1203729"/>
                <a:gd name="connsiteY0" fmla="*/ 0 h 966319"/>
                <a:gd name="connsiteX1" fmla="*/ 1203729 w 1203729"/>
                <a:gd name="connsiteY1" fmla="*/ 114300 h 966319"/>
                <a:gd name="connsiteX2" fmla="*/ 740179 w 1203729"/>
                <a:gd name="connsiteY2" fmla="*/ 966319 h 966319"/>
                <a:gd name="connsiteX3" fmla="*/ 108230 w 1203729"/>
                <a:gd name="connsiteY3" fmla="*/ 788519 h 966319"/>
                <a:gd name="connsiteX4" fmla="*/ 349530 w 1203729"/>
                <a:gd name="connsiteY4" fmla="*/ 0 h 966319"/>
                <a:gd name="connsiteX0" fmla="*/ 349530 w 1203729"/>
                <a:gd name="connsiteY0" fmla="*/ 0 h 966319"/>
                <a:gd name="connsiteX1" fmla="*/ 1203729 w 1203729"/>
                <a:gd name="connsiteY1" fmla="*/ 114300 h 966319"/>
                <a:gd name="connsiteX2" fmla="*/ 771929 w 1203729"/>
                <a:gd name="connsiteY2" fmla="*/ 966319 h 966319"/>
                <a:gd name="connsiteX3" fmla="*/ 108230 w 1203729"/>
                <a:gd name="connsiteY3" fmla="*/ 788519 h 966319"/>
                <a:gd name="connsiteX4" fmla="*/ 349530 w 1203729"/>
                <a:gd name="connsiteY4" fmla="*/ 0 h 966319"/>
                <a:gd name="connsiteX0" fmla="*/ 349530 w 1203729"/>
                <a:gd name="connsiteY0" fmla="*/ 0 h 968876"/>
                <a:gd name="connsiteX1" fmla="*/ 1203729 w 1203729"/>
                <a:gd name="connsiteY1" fmla="*/ 114300 h 968876"/>
                <a:gd name="connsiteX2" fmla="*/ 771929 w 1203729"/>
                <a:gd name="connsiteY2" fmla="*/ 966319 h 968876"/>
                <a:gd name="connsiteX3" fmla="*/ 108230 w 1203729"/>
                <a:gd name="connsiteY3" fmla="*/ 788519 h 968876"/>
                <a:gd name="connsiteX4" fmla="*/ 349530 w 1203729"/>
                <a:gd name="connsiteY4" fmla="*/ 0 h 968876"/>
                <a:gd name="connsiteX0" fmla="*/ 349530 w 1203729"/>
                <a:gd name="connsiteY0" fmla="*/ 0 h 968876"/>
                <a:gd name="connsiteX1" fmla="*/ 1203729 w 1203729"/>
                <a:gd name="connsiteY1" fmla="*/ 114300 h 968876"/>
                <a:gd name="connsiteX2" fmla="*/ 771929 w 1203729"/>
                <a:gd name="connsiteY2" fmla="*/ 966319 h 968876"/>
                <a:gd name="connsiteX3" fmla="*/ 108230 w 1203729"/>
                <a:gd name="connsiteY3" fmla="*/ 788519 h 968876"/>
                <a:gd name="connsiteX4" fmla="*/ 349530 w 1203729"/>
                <a:gd name="connsiteY4" fmla="*/ 0 h 968876"/>
                <a:gd name="connsiteX0" fmla="*/ 349530 w 1236289"/>
                <a:gd name="connsiteY0" fmla="*/ 0 h 968876"/>
                <a:gd name="connsiteX1" fmla="*/ 1203729 w 1236289"/>
                <a:gd name="connsiteY1" fmla="*/ 114300 h 968876"/>
                <a:gd name="connsiteX2" fmla="*/ 771929 w 1236289"/>
                <a:gd name="connsiteY2" fmla="*/ 966319 h 968876"/>
                <a:gd name="connsiteX3" fmla="*/ 108230 w 1236289"/>
                <a:gd name="connsiteY3" fmla="*/ 788519 h 968876"/>
                <a:gd name="connsiteX4" fmla="*/ 349530 w 1236289"/>
                <a:gd name="connsiteY4" fmla="*/ 0 h 968876"/>
                <a:gd name="connsiteX0" fmla="*/ 349530 w 1310641"/>
                <a:gd name="connsiteY0" fmla="*/ 0 h 968876"/>
                <a:gd name="connsiteX1" fmla="*/ 1203729 w 1310641"/>
                <a:gd name="connsiteY1" fmla="*/ 114300 h 968876"/>
                <a:gd name="connsiteX2" fmla="*/ 771929 w 1310641"/>
                <a:gd name="connsiteY2" fmla="*/ 966319 h 968876"/>
                <a:gd name="connsiteX3" fmla="*/ 108230 w 1310641"/>
                <a:gd name="connsiteY3" fmla="*/ 788519 h 968876"/>
                <a:gd name="connsiteX4" fmla="*/ 349530 w 1310641"/>
                <a:gd name="connsiteY4" fmla="*/ 0 h 968876"/>
                <a:gd name="connsiteX0" fmla="*/ 349530 w 1333156"/>
                <a:gd name="connsiteY0" fmla="*/ 0 h 962631"/>
                <a:gd name="connsiteX1" fmla="*/ 1203729 w 1333156"/>
                <a:gd name="connsiteY1" fmla="*/ 114300 h 962631"/>
                <a:gd name="connsiteX2" fmla="*/ 835429 w 1333156"/>
                <a:gd name="connsiteY2" fmla="*/ 959969 h 962631"/>
                <a:gd name="connsiteX3" fmla="*/ 108230 w 1333156"/>
                <a:gd name="connsiteY3" fmla="*/ 788519 h 962631"/>
                <a:gd name="connsiteX4" fmla="*/ 349530 w 1333156"/>
                <a:gd name="connsiteY4" fmla="*/ 0 h 962631"/>
                <a:gd name="connsiteX0" fmla="*/ 349530 w 1302274"/>
                <a:gd name="connsiteY0" fmla="*/ 0 h 962631"/>
                <a:gd name="connsiteX1" fmla="*/ 1203729 w 1302274"/>
                <a:gd name="connsiteY1" fmla="*/ 114300 h 962631"/>
                <a:gd name="connsiteX2" fmla="*/ 835429 w 1302274"/>
                <a:gd name="connsiteY2" fmla="*/ 959969 h 962631"/>
                <a:gd name="connsiteX3" fmla="*/ 108230 w 1302274"/>
                <a:gd name="connsiteY3" fmla="*/ 788519 h 962631"/>
                <a:gd name="connsiteX4" fmla="*/ 349530 w 1302274"/>
                <a:gd name="connsiteY4" fmla="*/ 0 h 962631"/>
                <a:gd name="connsiteX0" fmla="*/ 354477 w 1307221"/>
                <a:gd name="connsiteY0" fmla="*/ 0 h 962631"/>
                <a:gd name="connsiteX1" fmla="*/ 1208676 w 1307221"/>
                <a:gd name="connsiteY1" fmla="*/ 114300 h 962631"/>
                <a:gd name="connsiteX2" fmla="*/ 840376 w 1307221"/>
                <a:gd name="connsiteY2" fmla="*/ 959969 h 962631"/>
                <a:gd name="connsiteX3" fmla="*/ 113177 w 1307221"/>
                <a:gd name="connsiteY3" fmla="*/ 788519 h 962631"/>
                <a:gd name="connsiteX4" fmla="*/ 354477 w 1307221"/>
                <a:gd name="connsiteY4" fmla="*/ 0 h 962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7221" h="962631">
                  <a:moveTo>
                    <a:pt x="354477" y="0"/>
                  </a:moveTo>
                  <a:lnTo>
                    <a:pt x="1208676" y="114300"/>
                  </a:lnTo>
                  <a:cubicBezTo>
                    <a:pt x="1365309" y="290356"/>
                    <a:pt x="1394943" y="872813"/>
                    <a:pt x="840376" y="959969"/>
                  </a:cubicBezTo>
                  <a:cubicBezTo>
                    <a:pt x="561993" y="983252"/>
                    <a:pt x="334410" y="847786"/>
                    <a:pt x="113177" y="788519"/>
                  </a:cubicBezTo>
                  <a:cubicBezTo>
                    <a:pt x="15810" y="741579"/>
                    <a:pt x="-170456" y="123140"/>
                    <a:pt x="354477" y="0"/>
                  </a:cubicBezTo>
                  <a:close/>
                </a:path>
              </a:pathLst>
            </a:custGeom>
            <a:solidFill>
              <a:srgbClr val="59282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57C70B98-E97C-4915-9588-598E4620453F}"/>
                </a:ext>
              </a:extLst>
            </p:cNvPr>
            <p:cNvSpPr/>
            <p:nvPr/>
          </p:nvSpPr>
          <p:spPr>
            <a:xfrm>
              <a:off x="898591" y="4305548"/>
              <a:ext cx="140244" cy="262721"/>
            </a:xfrm>
            <a:prstGeom prst="ellipse">
              <a:avLst/>
            </a:prstGeom>
            <a:solidFill>
              <a:srgbClr val="2A110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Rectangle 78">
              <a:extLst>
                <a:ext uri="{FF2B5EF4-FFF2-40B4-BE49-F238E27FC236}">
                  <a16:creationId xmlns:a16="http://schemas.microsoft.com/office/drawing/2014/main" id="{05A904BA-E820-4773-BEE8-1FA151F73857}"/>
                </a:ext>
              </a:extLst>
            </p:cNvPr>
            <p:cNvSpPr/>
            <p:nvPr/>
          </p:nvSpPr>
          <p:spPr>
            <a:xfrm>
              <a:off x="1407299" y="5133456"/>
              <a:ext cx="1271137" cy="509174"/>
            </a:xfrm>
            <a:custGeom>
              <a:avLst/>
              <a:gdLst>
                <a:gd name="connsiteX0" fmla="*/ 0 w 912672"/>
                <a:gd name="connsiteY0" fmla="*/ 0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0 w 912672"/>
                <a:gd name="connsiteY4" fmla="*/ 0 h 1332332"/>
                <a:gd name="connsiteX0" fmla="*/ 23812 w 912672"/>
                <a:gd name="connsiteY0" fmla="*/ 14287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23812 w 912672"/>
                <a:gd name="connsiteY4" fmla="*/ 14287 h 1332332"/>
                <a:gd name="connsiteX0" fmla="*/ 23812 w 912672"/>
                <a:gd name="connsiteY0" fmla="*/ 49386 h 1367431"/>
                <a:gd name="connsiteX1" fmla="*/ 912672 w 912672"/>
                <a:gd name="connsiteY1" fmla="*/ 35099 h 1367431"/>
                <a:gd name="connsiteX2" fmla="*/ 912672 w 912672"/>
                <a:gd name="connsiteY2" fmla="*/ 1367431 h 1367431"/>
                <a:gd name="connsiteX3" fmla="*/ 0 w 912672"/>
                <a:gd name="connsiteY3" fmla="*/ 1367431 h 1367431"/>
                <a:gd name="connsiteX4" fmla="*/ 23812 w 912672"/>
                <a:gd name="connsiteY4" fmla="*/ 49386 h 1367431"/>
                <a:gd name="connsiteX0" fmla="*/ 0 w 888860"/>
                <a:gd name="connsiteY0" fmla="*/ 49386 h 1367431"/>
                <a:gd name="connsiteX1" fmla="*/ 888860 w 888860"/>
                <a:gd name="connsiteY1" fmla="*/ 35099 h 1367431"/>
                <a:gd name="connsiteX2" fmla="*/ 888860 w 888860"/>
                <a:gd name="connsiteY2" fmla="*/ 1367431 h 1367431"/>
                <a:gd name="connsiteX3" fmla="*/ 5525 w 888860"/>
                <a:gd name="connsiteY3" fmla="*/ 1269427 h 1367431"/>
                <a:gd name="connsiteX4" fmla="*/ 0 w 888860"/>
                <a:gd name="connsiteY4" fmla="*/ 49386 h 1367431"/>
                <a:gd name="connsiteX0" fmla="*/ 0 w 888860"/>
                <a:gd name="connsiteY0" fmla="*/ 49386 h 1449874"/>
                <a:gd name="connsiteX1" fmla="*/ 888860 w 888860"/>
                <a:gd name="connsiteY1" fmla="*/ 35099 h 1449874"/>
                <a:gd name="connsiteX2" fmla="*/ 888860 w 888860"/>
                <a:gd name="connsiteY2" fmla="*/ 1367431 h 1449874"/>
                <a:gd name="connsiteX3" fmla="*/ 5525 w 888860"/>
                <a:gd name="connsiteY3" fmla="*/ 1269427 h 1449874"/>
                <a:gd name="connsiteX4" fmla="*/ 0 w 888860"/>
                <a:gd name="connsiteY4" fmla="*/ 49386 h 1449874"/>
                <a:gd name="connsiteX0" fmla="*/ 29858 w 918718"/>
                <a:gd name="connsiteY0" fmla="*/ 49386 h 1449874"/>
                <a:gd name="connsiteX1" fmla="*/ 918718 w 918718"/>
                <a:gd name="connsiteY1" fmla="*/ 35099 h 1449874"/>
                <a:gd name="connsiteX2" fmla="*/ 918718 w 918718"/>
                <a:gd name="connsiteY2" fmla="*/ 1367431 h 1449874"/>
                <a:gd name="connsiteX3" fmla="*/ 35383 w 918718"/>
                <a:gd name="connsiteY3" fmla="*/ 1269427 h 1449874"/>
                <a:gd name="connsiteX4" fmla="*/ 29858 w 918718"/>
                <a:gd name="connsiteY4" fmla="*/ 49386 h 1449874"/>
                <a:gd name="connsiteX0" fmla="*/ 19720 w 908580"/>
                <a:gd name="connsiteY0" fmla="*/ 49386 h 1495712"/>
                <a:gd name="connsiteX1" fmla="*/ 908580 w 908580"/>
                <a:gd name="connsiteY1" fmla="*/ 35099 h 1495712"/>
                <a:gd name="connsiteX2" fmla="*/ 908580 w 908580"/>
                <a:gd name="connsiteY2" fmla="*/ 1367431 h 1495712"/>
                <a:gd name="connsiteX3" fmla="*/ 88110 w 908580"/>
                <a:gd name="connsiteY3" fmla="*/ 1334763 h 1495712"/>
                <a:gd name="connsiteX4" fmla="*/ 19720 w 908580"/>
                <a:gd name="connsiteY4" fmla="*/ 49386 h 1495712"/>
                <a:gd name="connsiteX0" fmla="*/ 16366 w 942945"/>
                <a:gd name="connsiteY0" fmla="*/ 49385 h 1495712"/>
                <a:gd name="connsiteX1" fmla="*/ 942945 w 942945"/>
                <a:gd name="connsiteY1" fmla="*/ 35099 h 1495712"/>
                <a:gd name="connsiteX2" fmla="*/ 942945 w 942945"/>
                <a:gd name="connsiteY2" fmla="*/ 1367431 h 1495712"/>
                <a:gd name="connsiteX3" fmla="*/ 122475 w 942945"/>
                <a:gd name="connsiteY3" fmla="*/ 1334763 h 1495712"/>
                <a:gd name="connsiteX4" fmla="*/ 16366 w 942945"/>
                <a:gd name="connsiteY4" fmla="*/ 49385 h 1495712"/>
                <a:gd name="connsiteX0" fmla="*/ 16366 w 942945"/>
                <a:gd name="connsiteY0" fmla="*/ 579352 h 2025679"/>
                <a:gd name="connsiteX1" fmla="*/ 113949 w 942945"/>
                <a:gd name="connsiteY1" fmla="*/ 13 h 2025679"/>
                <a:gd name="connsiteX2" fmla="*/ 942945 w 942945"/>
                <a:gd name="connsiteY2" fmla="*/ 565066 h 2025679"/>
                <a:gd name="connsiteX3" fmla="*/ 942945 w 942945"/>
                <a:gd name="connsiteY3" fmla="*/ 1897398 h 2025679"/>
                <a:gd name="connsiteX4" fmla="*/ 122475 w 942945"/>
                <a:gd name="connsiteY4" fmla="*/ 1864730 h 2025679"/>
                <a:gd name="connsiteX5" fmla="*/ 16366 w 942945"/>
                <a:gd name="connsiteY5" fmla="*/ 579352 h 2025679"/>
                <a:gd name="connsiteX0" fmla="*/ 16366 w 942945"/>
                <a:gd name="connsiteY0" fmla="*/ 579954 h 2026281"/>
                <a:gd name="connsiteX1" fmla="*/ 113949 w 942945"/>
                <a:gd name="connsiteY1" fmla="*/ 615 h 2026281"/>
                <a:gd name="connsiteX2" fmla="*/ 942945 w 942945"/>
                <a:gd name="connsiteY2" fmla="*/ 220473 h 2026281"/>
                <a:gd name="connsiteX3" fmla="*/ 942945 w 942945"/>
                <a:gd name="connsiteY3" fmla="*/ 1898000 h 2026281"/>
                <a:gd name="connsiteX4" fmla="*/ 122475 w 942945"/>
                <a:gd name="connsiteY4" fmla="*/ 1865332 h 2026281"/>
                <a:gd name="connsiteX5" fmla="*/ 16366 w 942945"/>
                <a:gd name="connsiteY5" fmla="*/ 579954 h 2026281"/>
                <a:gd name="connsiteX0" fmla="*/ 16366 w 942945"/>
                <a:gd name="connsiteY0" fmla="*/ 579350 h 2025677"/>
                <a:gd name="connsiteX1" fmla="*/ 113949 w 942945"/>
                <a:gd name="connsiteY1" fmla="*/ 11 h 2025677"/>
                <a:gd name="connsiteX2" fmla="*/ 942945 w 942945"/>
                <a:gd name="connsiteY2" fmla="*/ 219869 h 2025677"/>
                <a:gd name="connsiteX3" fmla="*/ 942945 w 942945"/>
                <a:gd name="connsiteY3" fmla="*/ 1897396 h 2025677"/>
                <a:gd name="connsiteX4" fmla="*/ 122475 w 942945"/>
                <a:gd name="connsiteY4" fmla="*/ 1864728 h 2025677"/>
                <a:gd name="connsiteX5" fmla="*/ 16366 w 942945"/>
                <a:gd name="connsiteY5" fmla="*/ 579350 h 2025677"/>
                <a:gd name="connsiteX0" fmla="*/ 16366 w 942945"/>
                <a:gd name="connsiteY0" fmla="*/ 579339 h 2025666"/>
                <a:gd name="connsiteX1" fmla="*/ 113949 w 942945"/>
                <a:gd name="connsiteY1" fmla="*/ 0 h 2025666"/>
                <a:gd name="connsiteX2" fmla="*/ 942945 w 942945"/>
                <a:gd name="connsiteY2" fmla="*/ 219858 h 2025666"/>
                <a:gd name="connsiteX3" fmla="*/ 942945 w 942945"/>
                <a:gd name="connsiteY3" fmla="*/ 1897385 h 2025666"/>
                <a:gd name="connsiteX4" fmla="*/ 122475 w 942945"/>
                <a:gd name="connsiteY4" fmla="*/ 1864717 h 2025666"/>
                <a:gd name="connsiteX5" fmla="*/ 16366 w 942945"/>
                <a:gd name="connsiteY5" fmla="*/ 579339 h 2025666"/>
                <a:gd name="connsiteX0" fmla="*/ 16366 w 942945"/>
                <a:gd name="connsiteY0" fmla="*/ 580003 h 2026330"/>
                <a:gd name="connsiteX1" fmla="*/ 113949 w 942945"/>
                <a:gd name="connsiteY1" fmla="*/ 664 h 2026330"/>
                <a:gd name="connsiteX2" fmla="*/ 942945 w 942945"/>
                <a:gd name="connsiteY2" fmla="*/ 220522 h 2026330"/>
                <a:gd name="connsiteX3" fmla="*/ 942945 w 942945"/>
                <a:gd name="connsiteY3" fmla="*/ 1898049 h 2026330"/>
                <a:gd name="connsiteX4" fmla="*/ 122475 w 942945"/>
                <a:gd name="connsiteY4" fmla="*/ 1865381 h 2026330"/>
                <a:gd name="connsiteX5" fmla="*/ 16366 w 942945"/>
                <a:gd name="connsiteY5" fmla="*/ 580003 h 2026330"/>
                <a:gd name="connsiteX0" fmla="*/ 16366 w 942945"/>
                <a:gd name="connsiteY0" fmla="*/ 625951 h 2072278"/>
                <a:gd name="connsiteX1" fmla="*/ 113949 w 942945"/>
                <a:gd name="connsiteY1" fmla="*/ 46612 h 2072278"/>
                <a:gd name="connsiteX2" fmla="*/ 942945 w 942945"/>
                <a:gd name="connsiteY2" fmla="*/ 266470 h 2072278"/>
                <a:gd name="connsiteX3" fmla="*/ 942945 w 942945"/>
                <a:gd name="connsiteY3" fmla="*/ 1943997 h 2072278"/>
                <a:gd name="connsiteX4" fmla="*/ 122475 w 942945"/>
                <a:gd name="connsiteY4" fmla="*/ 1911329 h 2072278"/>
                <a:gd name="connsiteX5" fmla="*/ 16366 w 942945"/>
                <a:gd name="connsiteY5" fmla="*/ 625951 h 2072278"/>
                <a:gd name="connsiteX0" fmla="*/ 16366 w 942945"/>
                <a:gd name="connsiteY0" fmla="*/ 637466 h 2083793"/>
                <a:gd name="connsiteX1" fmla="*/ 113949 w 942945"/>
                <a:gd name="connsiteY1" fmla="*/ 58127 h 2083793"/>
                <a:gd name="connsiteX2" fmla="*/ 942945 w 942945"/>
                <a:gd name="connsiteY2" fmla="*/ 277985 h 2083793"/>
                <a:gd name="connsiteX3" fmla="*/ 942945 w 942945"/>
                <a:gd name="connsiteY3" fmla="*/ 1955512 h 2083793"/>
                <a:gd name="connsiteX4" fmla="*/ 122475 w 942945"/>
                <a:gd name="connsiteY4" fmla="*/ 1922844 h 2083793"/>
                <a:gd name="connsiteX5" fmla="*/ 16366 w 942945"/>
                <a:gd name="connsiteY5" fmla="*/ 637466 h 2083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2945" h="2083793">
                  <a:moveTo>
                    <a:pt x="16366" y="637466"/>
                  </a:moveTo>
                  <a:cubicBezTo>
                    <a:pt x="33345" y="414349"/>
                    <a:pt x="-40481" y="60508"/>
                    <a:pt x="113949" y="58127"/>
                  </a:cubicBezTo>
                  <a:cubicBezTo>
                    <a:pt x="266079" y="-152467"/>
                    <a:pt x="365023" y="276814"/>
                    <a:pt x="942945" y="277985"/>
                  </a:cubicBezTo>
                  <a:lnTo>
                    <a:pt x="942945" y="1955512"/>
                  </a:lnTo>
                  <a:cubicBezTo>
                    <a:pt x="648500" y="1922844"/>
                    <a:pt x="412729" y="2282191"/>
                    <a:pt x="122475" y="1922844"/>
                  </a:cubicBezTo>
                  <a:cubicBezTo>
                    <a:pt x="120633" y="1516164"/>
                    <a:pt x="-53039" y="864473"/>
                    <a:pt x="16366" y="637466"/>
                  </a:cubicBezTo>
                  <a:close/>
                </a:path>
              </a:pathLst>
            </a:custGeom>
            <a:solidFill>
              <a:srgbClr val="B4E33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Rectangle 78">
              <a:extLst>
                <a:ext uri="{FF2B5EF4-FFF2-40B4-BE49-F238E27FC236}">
                  <a16:creationId xmlns:a16="http://schemas.microsoft.com/office/drawing/2014/main" id="{31236910-3550-4ACD-B805-D9073564F020}"/>
                </a:ext>
              </a:extLst>
            </p:cNvPr>
            <p:cNvSpPr/>
            <p:nvPr/>
          </p:nvSpPr>
          <p:spPr>
            <a:xfrm>
              <a:off x="2456358" y="3336531"/>
              <a:ext cx="1177859" cy="944448"/>
            </a:xfrm>
            <a:custGeom>
              <a:avLst/>
              <a:gdLst>
                <a:gd name="connsiteX0" fmla="*/ 0 w 912672"/>
                <a:gd name="connsiteY0" fmla="*/ 0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0 w 912672"/>
                <a:gd name="connsiteY4" fmla="*/ 0 h 1332332"/>
                <a:gd name="connsiteX0" fmla="*/ 23812 w 912672"/>
                <a:gd name="connsiteY0" fmla="*/ 14287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23812 w 912672"/>
                <a:gd name="connsiteY4" fmla="*/ 14287 h 1332332"/>
                <a:gd name="connsiteX0" fmla="*/ 23812 w 912672"/>
                <a:gd name="connsiteY0" fmla="*/ 49386 h 1367431"/>
                <a:gd name="connsiteX1" fmla="*/ 912672 w 912672"/>
                <a:gd name="connsiteY1" fmla="*/ 35099 h 1367431"/>
                <a:gd name="connsiteX2" fmla="*/ 912672 w 912672"/>
                <a:gd name="connsiteY2" fmla="*/ 1367431 h 1367431"/>
                <a:gd name="connsiteX3" fmla="*/ 0 w 912672"/>
                <a:gd name="connsiteY3" fmla="*/ 1367431 h 1367431"/>
                <a:gd name="connsiteX4" fmla="*/ 23812 w 912672"/>
                <a:gd name="connsiteY4" fmla="*/ 49386 h 1367431"/>
                <a:gd name="connsiteX0" fmla="*/ 0 w 888860"/>
                <a:gd name="connsiteY0" fmla="*/ 49386 h 1367431"/>
                <a:gd name="connsiteX1" fmla="*/ 888860 w 888860"/>
                <a:gd name="connsiteY1" fmla="*/ 35099 h 1367431"/>
                <a:gd name="connsiteX2" fmla="*/ 888860 w 888860"/>
                <a:gd name="connsiteY2" fmla="*/ 1367431 h 1367431"/>
                <a:gd name="connsiteX3" fmla="*/ 5525 w 888860"/>
                <a:gd name="connsiteY3" fmla="*/ 1269427 h 1367431"/>
                <a:gd name="connsiteX4" fmla="*/ 0 w 888860"/>
                <a:gd name="connsiteY4" fmla="*/ 49386 h 1367431"/>
                <a:gd name="connsiteX0" fmla="*/ 0 w 888860"/>
                <a:gd name="connsiteY0" fmla="*/ 49386 h 1449874"/>
                <a:gd name="connsiteX1" fmla="*/ 888860 w 888860"/>
                <a:gd name="connsiteY1" fmla="*/ 35099 h 1449874"/>
                <a:gd name="connsiteX2" fmla="*/ 888860 w 888860"/>
                <a:gd name="connsiteY2" fmla="*/ 1367431 h 1449874"/>
                <a:gd name="connsiteX3" fmla="*/ 5525 w 888860"/>
                <a:gd name="connsiteY3" fmla="*/ 1269427 h 1449874"/>
                <a:gd name="connsiteX4" fmla="*/ 0 w 888860"/>
                <a:gd name="connsiteY4" fmla="*/ 49386 h 1449874"/>
                <a:gd name="connsiteX0" fmla="*/ 29858 w 918718"/>
                <a:gd name="connsiteY0" fmla="*/ 49386 h 1449874"/>
                <a:gd name="connsiteX1" fmla="*/ 918718 w 918718"/>
                <a:gd name="connsiteY1" fmla="*/ 35099 h 1449874"/>
                <a:gd name="connsiteX2" fmla="*/ 918718 w 918718"/>
                <a:gd name="connsiteY2" fmla="*/ 1367431 h 1449874"/>
                <a:gd name="connsiteX3" fmla="*/ 35383 w 918718"/>
                <a:gd name="connsiteY3" fmla="*/ 1269427 h 1449874"/>
                <a:gd name="connsiteX4" fmla="*/ 29858 w 918718"/>
                <a:gd name="connsiteY4" fmla="*/ 49386 h 1449874"/>
                <a:gd name="connsiteX0" fmla="*/ 19720 w 908580"/>
                <a:gd name="connsiteY0" fmla="*/ 49386 h 1495712"/>
                <a:gd name="connsiteX1" fmla="*/ 908580 w 908580"/>
                <a:gd name="connsiteY1" fmla="*/ 35099 h 1495712"/>
                <a:gd name="connsiteX2" fmla="*/ 908580 w 908580"/>
                <a:gd name="connsiteY2" fmla="*/ 1367431 h 1495712"/>
                <a:gd name="connsiteX3" fmla="*/ 88110 w 908580"/>
                <a:gd name="connsiteY3" fmla="*/ 1334763 h 1495712"/>
                <a:gd name="connsiteX4" fmla="*/ 19720 w 908580"/>
                <a:gd name="connsiteY4" fmla="*/ 49386 h 1495712"/>
                <a:gd name="connsiteX0" fmla="*/ 16366 w 942945"/>
                <a:gd name="connsiteY0" fmla="*/ 49385 h 1495712"/>
                <a:gd name="connsiteX1" fmla="*/ 942945 w 942945"/>
                <a:gd name="connsiteY1" fmla="*/ 35099 h 1495712"/>
                <a:gd name="connsiteX2" fmla="*/ 942945 w 942945"/>
                <a:gd name="connsiteY2" fmla="*/ 1367431 h 1495712"/>
                <a:gd name="connsiteX3" fmla="*/ 122475 w 942945"/>
                <a:gd name="connsiteY3" fmla="*/ 1334763 h 1495712"/>
                <a:gd name="connsiteX4" fmla="*/ 16366 w 942945"/>
                <a:gd name="connsiteY4" fmla="*/ 49385 h 1495712"/>
                <a:gd name="connsiteX0" fmla="*/ 16366 w 942945"/>
                <a:gd name="connsiteY0" fmla="*/ 579352 h 2025679"/>
                <a:gd name="connsiteX1" fmla="*/ 113949 w 942945"/>
                <a:gd name="connsiteY1" fmla="*/ 13 h 2025679"/>
                <a:gd name="connsiteX2" fmla="*/ 942945 w 942945"/>
                <a:gd name="connsiteY2" fmla="*/ 565066 h 2025679"/>
                <a:gd name="connsiteX3" fmla="*/ 942945 w 942945"/>
                <a:gd name="connsiteY3" fmla="*/ 1897398 h 2025679"/>
                <a:gd name="connsiteX4" fmla="*/ 122475 w 942945"/>
                <a:gd name="connsiteY4" fmla="*/ 1864730 h 2025679"/>
                <a:gd name="connsiteX5" fmla="*/ 16366 w 942945"/>
                <a:gd name="connsiteY5" fmla="*/ 579352 h 2025679"/>
                <a:gd name="connsiteX0" fmla="*/ 16366 w 942945"/>
                <a:gd name="connsiteY0" fmla="*/ 579954 h 2026281"/>
                <a:gd name="connsiteX1" fmla="*/ 113949 w 942945"/>
                <a:gd name="connsiteY1" fmla="*/ 615 h 2026281"/>
                <a:gd name="connsiteX2" fmla="*/ 942945 w 942945"/>
                <a:gd name="connsiteY2" fmla="*/ 220473 h 2026281"/>
                <a:gd name="connsiteX3" fmla="*/ 942945 w 942945"/>
                <a:gd name="connsiteY3" fmla="*/ 1898000 h 2026281"/>
                <a:gd name="connsiteX4" fmla="*/ 122475 w 942945"/>
                <a:gd name="connsiteY4" fmla="*/ 1865332 h 2026281"/>
                <a:gd name="connsiteX5" fmla="*/ 16366 w 942945"/>
                <a:gd name="connsiteY5" fmla="*/ 579954 h 2026281"/>
                <a:gd name="connsiteX0" fmla="*/ 16366 w 942945"/>
                <a:gd name="connsiteY0" fmla="*/ 579350 h 2025677"/>
                <a:gd name="connsiteX1" fmla="*/ 113949 w 942945"/>
                <a:gd name="connsiteY1" fmla="*/ 11 h 2025677"/>
                <a:gd name="connsiteX2" fmla="*/ 942945 w 942945"/>
                <a:gd name="connsiteY2" fmla="*/ 219869 h 2025677"/>
                <a:gd name="connsiteX3" fmla="*/ 942945 w 942945"/>
                <a:gd name="connsiteY3" fmla="*/ 1897396 h 2025677"/>
                <a:gd name="connsiteX4" fmla="*/ 122475 w 942945"/>
                <a:gd name="connsiteY4" fmla="*/ 1864728 h 2025677"/>
                <a:gd name="connsiteX5" fmla="*/ 16366 w 942945"/>
                <a:gd name="connsiteY5" fmla="*/ 579350 h 2025677"/>
                <a:gd name="connsiteX0" fmla="*/ 16366 w 942945"/>
                <a:gd name="connsiteY0" fmla="*/ 579339 h 2025666"/>
                <a:gd name="connsiteX1" fmla="*/ 113949 w 942945"/>
                <a:gd name="connsiteY1" fmla="*/ 0 h 2025666"/>
                <a:gd name="connsiteX2" fmla="*/ 942945 w 942945"/>
                <a:gd name="connsiteY2" fmla="*/ 219858 h 2025666"/>
                <a:gd name="connsiteX3" fmla="*/ 942945 w 942945"/>
                <a:gd name="connsiteY3" fmla="*/ 1897385 h 2025666"/>
                <a:gd name="connsiteX4" fmla="*/ 122475 w 942945"/>
                <a:gd name="connsiteY4" fmla="*/ 1864717 h 2025666"/>
                <a:gd name="connsiteX5" fmla="*/ 16366 w 942945"/>
                <a:gd name="connsiteY5" fmla="*/ 579339 h 2025666"/>
                <a:gd name="connsiteX0" fmla="*/ 16366 w 942945"/>
                <a:gd name="connsiteY0" fmla="*/ 580003 h 2026330"/>
                <a:gd name="connsiteX1" fmla="*/ 113949 w 942945"/>
                <a:gd name="connsiteY1" fmla="*/ 664 h 2026330"/>
                <a:gd name="connsiteX2" fmla="*/ 942945 w 942945"/>
                <a:gd name="connsiteY2" fmla="*/ 220522 h 2026330"/>
                <a:gd name="connsiteX3" fmla="*/ 942945 w 942945"/>
                <a:gd name="connsiteY3" fmla="*/ 1898049 h 2026330"/>
                <a:gd name="connsiteX4" fmla="*/ 122475 w 942945"/>
                <a:gd name="connsiteY4" fmla="*/ 1865381 h 2026330"/>
                <a:gd name="connsiteX5" fmla="*/ 16366 w 942945"/>
                <a:gd name="connsiteY5" fmla="*/ 580003 h 2026330"/>
                <a:gd name="connsiteX0" fmla="*/ 16366 w 942945"/>
                <a:gd name="connsiteY0" fmla="*/ 625951 h 2072278"/>
                <a:gd name="connsiteX1" fmla="*/ 113949 w 942945"/>
                <a:gd name="connsiteY1" fmla="*/ 46612 h 2072278"/>
                <a:gd name="connsiteX2" fmla="*/ 942945 w 942945"/>
                <a:gd name="connsiteY2" fmla="*/ 266470 h 2072278"/>
                <a:gd name="connsiteX3" fmla="*/ 942945 w 942945"/>
                <a:gd name="connsiteY3" fmla="*/ 1943997 h 2072278"/>
                <a:gd name="connsiteX4" fmla="*/ 122475 w 942945"/>
                <a:gd name="connsiteY4" fmla="*/ 1911329 h 2072278"/>
                <a:gd name="connsiteX5" fmla="*/ 16366 w 942945"/>
                <a:gd name="connsiteY5" fmla="*/ 625951 h 2072278"/>
                <a:gd name="connsiteX0" fmla="*/ 16366 w 942945"/>
                <a:gd name="connsiteY0" fmla="*/ 637466 h 2083793"/>
                <a:gd name="connsiteX1" fmla="*/ 113949 w 942945"/>
                <a:gd name="connsiteY1" fmla="*/ 58127 h 2083793"/>
                <a:gd name="connsiteX2" fmla="*/ 942945 w 942945"/>
                <a:gd name="connsiteY2" fmla="*/ 277985 h 2083793"/>
                <a:gd name="connsiteX3" fmla="*/ 942945 w 942945"/>
                <a:gd name="connsiteY3" fmla="*/ 1955512 h 2083793"/>
                <a:gd name="connsiteX4" fmla="*/ 122475 w 942945"/>
                <a:gd name="connsiteY4" fmla="*/ 1922844 h 2083793"/>
                <a:gd name="connsiteX5" fmla="*/ 16366 w 942945"/>
                <a:gd name="connsiteY5" fmla="*/ 637466 h 2083793"/>
                <a:gd name="connsiteX0" fmla="*/ 16366 w 942945"/>
                <a:gd name="connsiteY0" fmla="*/ 614434 h 2060761"/>
                <a:gd name="connsiteX1" fmla="*/ 113949 w 942945"/>
                <a:gd name="connsiteY1" fmla="*/ 35095 h 2060761"/>
                <a:gd name="connsiteX2" fmla="*/ 818746 w 942945"/>
                <a:gd name="connsiteY2" fmla="*/ 631655 h 2060761"/>
                <a:gd name="connsiteX3" fmla="*/ 942945 w 942945"/>
                <a:gd name="connsiteY3" fmla="*/ 1932480 h 2060761"/>
                <a:gd name="connsiteX4" fmla="*/ 122475 w 942945"/>
                <a:gd name="connsiteY4" fmla="*/ 1899812 h 2060761"/>
                <a:gd name="connsiteX5" fmla="*/ 16366 w 942945"/>
                <a:gd name="connsiteY5" fmla="*/ 614434 h 2060761"/>
                <a:gd name="connsiteX0" fmla="*/ 16366 w 853246"/>
                <a:gd name="connsiteY0" fmla="*/ 614434 h 2037366"/>
                <a:gd name="connsiteX1" fmla="*/ 113949 w 853246"/>
                <a:gd name="connsiteY1" fmla="*/ 35095 h 2037366"/>
                <a:gd name="connsiteX2" fmla="*/ 818746 w 853246"/>
                <a:gd name="connsiteY2" fmla="*/ 631655 h 2037366"/>
                <a:gd name="connsiteX3" fmla="*/ 853246 w 853246"/>
                <a:gd name="connsiteY3" fmla="*/ 1829744 h 2037366"/>
                <a:gd name="connsiteX4" fmla="*/ 122475 w 853246"/>
                <a:gd name="connsiteY4" fmla="*/ 1899812 h 2037366"/>
                <a:gd name="connsiteX5" fmla="*/ 16366 w 853246"/>
                <a:gd name="connsiteY5" fmla="*/ 614434 h 203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3246" h="2037366">
                  <a:moveTo>
                    <a:pt x="16366" y="614434"/>
                  </a:moveTo>
                  <a:cubicBezTo>
                    <a:pt x="33345" y="391317"/>
                    <a:pt x="-40481" y="37476"/>
                    <a:pt x="113949" y="35095"/>
                  </a:cubicBezTo>
                  <a:cubicBezTo>
                    <a:pt x="266079" y="-175499"/>
                    <a:pt x="240824" y="630484"/>
                    <a:pt x="818746" y="631655"/>
                  </a:cubicBezTo>
                  <a:lnTo>
                    <a:pt x="853246" y="1829744"/>
                  </a:lnTo>
                  <a:cubicBezTo>
                    <a:pt x="558801" y="1797076"/>
                    <a:pt x="412729" y="2259159"/>
                    <a:pt x="122475" y="1899812"/>
                  </a:cubicBezTo>
                  <a:cubicBezTo>
                    <a:pt x="120633" y="1493132"/>
                    <a:pt x="-53039" y="841441"/>
                    <a:pt x="16366" y="614434"/>
                  </a:cubicBezTo>
                  <a:close/>
                </a:path>
              </a:pathLst>
            </a:custGeom>
            <a:solidFill>
              <a:srgbClr val="B4E33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Rectangle 78">
              <a:extLst>
                <a:ext uri="{FF2B5EF4-FFF2-40B4-BE49-F238E27FC236}">
                  <a16:creationId xmlns:a16="http://schemas.microsoft.com/office/drawing/2014/main" id="{E10F94D3-AC77-4FF4-BF8E-2F3B4AFF3982}"/>
                </a:ext>
              </a:extLst>
            </p:cNvPr>
            <p:cNvSpPr/>
            <p:nvPr/>
          </p:nvSpPr>
          <p:spPr>
            <a:xfrm>
              <a:off x="3030939" y="4934720"/>
              <a:ext cx="292060" cy="540991"/>
            </a:xfrm>
            <a:custGeom>
              <a:avLst/>
              <a:gdLst>
                <a:gd name="connsiteX0" fmla="*/ 0 w 912672"/>
                <a:gd name="connsiteY0" fmla="*/ 0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0 w 912672"/>
                <a:gd name="connsiteY4" fmla="*/ 0 h 1332332"/>
                <a:gd name="connsiteX0" fmla="*/ 23812 w 912672"/>
                <a:gd name="connsiteY0" fmla="*/ 14287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23812 w 912672"/>
                <a:gd name="connsiteY4" fmla="*/ 14287 h 1332332"/>
                <a:gd name="connsiteX0" fmla="*/ 23812 w 912672"/>
                <a:gd name="connsiteY0" fmla="*/ 49386 h 1367431"/>
                <a:gd name="connsiteX1" fmla="*/ 912672 w 912672"/>
                <a:gd name="connsiteY1" fmla="*/ 35099 h 1367431"/>
                <a:gd name="connsiteX2" fmla="*/ 912672 w 912672"/>
                <a:gd name="connsiteY2" fmla="*/ 1367431 h 1367431"/>
                <a:gd name="connsiteX3" fmla="*/ 0 w 912672"/>
                <a:gd name="connsiteY3" fmla="*/ 1367431 h 1367431"/>
                <a:gd name="connsiteX4" fmla="*/ 23812 w 912672"/>
                <a:gd name="connsiteY4" fmla="*/ 49386 h 1367431"/>
                <a:gd name="connsiteX0" fmla="*/ 0 w 888860"/>
                <a:gd name="connsiteY0" fmla="*/ 49386 h 1367431"/>
                <a:gd name="connsiteX1" fmla="*/ 888860 w 888860"/>
                <a:gd name="connsiteY1" fmla="*/ 35099 h 1367431"/>
                <a:gd name="connsiteX2" fmla="*/ 888860 w 888860"/>
                <a:gd name="connsiteY2" fmla="*/ 1367431 h 1367431"/>
                <a:gd name="connsiteX3" fmla="*/ 5525 w 888860"/>
                <a:gd name="connsiteY3" fmla="*/ 1269427 h 1367431"/>
                <a:gd name="connsiteX4" fmla="*/ 0 w 888860"/>
                <a:gd name="connsiteY4" fmla="*/ 49386 h 1367431"/>
                <a:gd name="connsiteX0" fmla="*/ 0 w 888860"/>
                <a:gd name="connsiteY0" fmla="*/ 49386 h 1449874"/>
                <a:gd name="connsiteX1" fmla="*/ 888860 w 888860"/>
                <a:gd name="connsiteY1" fmla="*/ 35099 h 1449874"/>
                <a:gd name="connsiteX2" fmla="*/ 888860 w 888860"/>
                <a:gd name="connsiteY2" fmla="*/ 1367431 h 1449874"/>
                <a:gd name="connsiteX3" fmla="*/ 5525 w 888860"/>
                <a:gd name="connsiteY3" fmla="*/ 1269427 h 1449874"/>
                <a:gd name="connsiteX4" fmla="*/ 0 w 888860"/>
                <a:gd name="connsiteY4" fmla="*/ 49386 h 1449874"/>
                <a:gd name="connsiteX0" fmla="*/ 29858 w 918718"/>
                <a:gd name="connsiteY0" fmla="*/ 49386 h 1449874"/>
                <a:gd name="connsiteX1" fmla="*/ 918718 w 918718"/>
                <a:gd name="connsiteY1" fmla="*/ 35099 h 1449874"/>
                <a:gd name="connsiteX2" fmla="*/ 918718 w 918718"/>
                <a:gd name="connsiteY2" fmla="*/ 1367431 h 1449874"/>
                <a:gd name="connsiteX3" fmla="*/ 35383 w 918718"/>
                <a:gd name="connsiteY3" fmla="*/ 1269427 h 1449874"/>
                <a:gd name="connsiteX4" fmla="*/ 29858 w 918718"/>
                <a:gd name="connsiteY4" fmla="*/ 49386 h 1449874"/>
                <a:gd name="connsiteX0" fmla="*/ 19720 w 908580"/>
                <a:gd name="connsiteY0" fmla="*/ 49386 h 1495712"/>
                <a:gd name="connsiteX1" fmla="*/ 908580 w 908580"/>
                <a:gd name="connsiteY1" fmla="*/ 35099 h 1495712"/>
                <a:gd name="connsiteX2" fmla="*/ 908580 w 908580"/>
                <a:gd name="connsiteY2" fmla="*/ 1367431 h 1495712"/>
                <a:gd name="connsiteX3" fmla="*/ 88110 w 908580"/>
                <a:gd name="connsiteY3" fmla="*/ 1334763 h 1495712"/>
                <a:gd name="connsiteX4" fmla="*/ 19720 w 908580"/>
                <a:gd name="connsiteY4" fmla="*/ 49386 h 1495712"/>
                <a:gd name="connsiteX0" fmla="*/ 16366 w 942945"/>
                <a:gd name="connsiteY0" fmla="*/ 49385 h 1495712"/>
                <a:gd name="connsiteX1" fmla="*/ 942945 w 942945"/>
                <a:gd name="connsiteY1" fmla="*/ 35099 h 1495712"/>
                <a:gd name="connsiteX2" fmla="*/ 942945 w 942945"/>
                <a:gd name="connsiteY2" fmla="*/ 1367431 h 1495712"/>
                <a:gd name="connsiteX3" fmla="*/ 122475 w 942945"/>
                <a:gd name="connsiteY3" fmla="*/ 1334763 h 1495712"/>
                <a:gd name="connsiteX4" fmla="*/ 16366 w 942945"/>
                <a:gd name="connsiteY4" fmla="*/ 49385 h 1495712"/>
                <a:gd name="connsiteX0" fmla="*/ 16366 w 942945"/>
                <a:gd name="connsiteY0" fmla="*/ 579352 h 2025679"/>
                <a:gd name="connsiteX1" fmla="*/ 113949 w 942945"/>
                <a:gd name="connsiteY1" fmla="*/ 13 h 2025679"/>
                <a:gd name="connsiteX2" fmla="*/ 942945 w 942945"/>
                <a:gd name="connsiteY2" fmla="*/ 565066 h 2025679"/>
                <a:gd name="connsiteX3" fmla="*/ 942945 w 942945"/>
                <a:gd name="connsiteY3" fmla="*/ 1897398 h 2025679"/>
                <a:gd name="connsiteX4" fmla="*/ 122475 w 942945"/>
                <a:gd name="connsiteY4" fmla="*/ 1864730 h 2025679"/>
                <a:gd name="connsiteX5" fmla="*/ 16366 w 942945"/>
                <a:gd name="connsiteY5" fmla="*/ 579352 h 2025679"/>
                <a:gd name="connsiteX0" fmla="*/ 16366 w 942945"/>
                <a:gd name="connsiteY0" fmla="*/ 579954 h 2026281"/>
                <a:gd name="connsiteX1" fmla="*/ 113949 w 942945"/>
                <a:gd name="connsiteY1" fmla="*/ 615 h 2026281"/>
                <a:gd name="connsiteX2" fmla="*/ 942945 w 942945"/>
                <a:gd name="connsiteY2" fmla="*/ 220473 h 2026281"/>
                <a:gd name="connsiteX3" fmla="*/ 942945 w 942945"/>
                <a:gd name="connsiteY3" fmla="*/ 1898000 h 2026281"/>
                <a:gd name="connsiteX4" fmla="*/ 122475 w 942945"/>
                <a:gd name="connsiteY4" fmla="*/ 1865332 h 2026281"/>
                <a:gd name="connsiteX5" fmla="*/ 16366 w 942945"/>
                <a:gd name="connsiteY5" fmla="*/ 579954 h 2026281"/>
                <a:gd name="connsiteX0" fmla="*/ 16366 w 942945"/>
                <a:gd name="connsiteY0" fmla="*/ 579350 h 2025677"/>
                <a:gd name="connsiteX1" fmla="*/ 113949 w 942945"/>
                <a:gd name="connsiteY1" fmla="*/ 11 h 2025677"/>
                <a:gd name="connsiteX2" fmla="*/ 942945 w 942945"/>
                <a:gd name="connsiteY2" fmla="*/ 219869 h 2025677"/>
                <a:gd name="connsiteX3" fmla="*/ 942945 w 942945"/>
                <a:gd name="connsiteY3" fmla="*/ 1897396 h 2025677"/>
                <a:gd name="connsiteX4" fmla="*/ 122475 w 942945"/>
                <a:gd name="connsiteY4" fmla="*/ 1864728 h 2025677"/>
                <a:gd name="connsiteX5" fmla="*/ 16366 w 942945"/>
                <a:gd name="connsiteY5" fmla="*/ 579350 h 2025677"/>
                <a:gd name="connsiteX0" fmla="*/ 16366 w 942945"/>
                <a:gd name="connsiteY0" fmla="*/ 579339 h 2025666"/>
                <a:gd name="connsiteX1" fmla="*/ 113949 w 942945"/>
                <a:gd name="connsiteY1" fmla="*/ 0 h 2025666"/>
                <a:gd name="connsiteX2" fmla="*/ 942945 w 942945"/>
                <a:gd name="connsiteY2" fmla="*/ 219858 h 2025666"/>
                <a:gd name="connsiteX3" fmla="*/ 942945 w 942945"/>
                <a:gd name="connsiteY3" fmla="*/ 1897385 h 2025666"/>
                <a:gd name="connsiteX4" fmla="*/ 122475 w 942945"/>
                <a:gd name="connsiteY4" fmla="*/ 1864717 h 2025666"/>
                <a:gd name="connsiteX5" fmla="*/ 16366 w 942945"/>
                <a:gd name="connsiteY5" fmla="*/ 579339 h 2025666"/>
                <a:gd name="connsiteX0" fmla="*/ 16366 w 942945"/>
                <a:gd name="connsiteY0" fmla="*/ 580003 h 2026330"/>
                <a:gd name="connsiteX1" fmla="*/ 113949 w 942945"/>
                <a:gd name="connsiteY1" fmla="*/ 664 h 2026330"/>
                <a:gd name="connsiteX2" fmla="*/ 942945 w 942945"/>
                <a:gd name="connsiteY2" fmla="*/ 220522 h 2026330"/>
                <a:gd name="connsiteX3" fmla="*/ 942945 w 942945"/>
                <a:gd name="connsiteY3" fmla="*/ 1898049 h 2026330"/>
                <a:gd name="connsiteX4" fmla="*/ 122475 w 942945"/>
                <a:gd name="connsiteY4" fmla="*/ 1865381 h 2026330"/>
                <a:gd name="connsiteX5" fmla="*/ 16366 w 942945"/>
                <a:gd name="connsiteY5" fmla="*/ 580003 h 2026330"/>
                <a:gd name="connsiteX0" fmla="*/ 16366 w 942945"/>
                <a:gd name="connsiteY0" fmla="*/ 625951 h 2072278"/>
                <a:gd name="connsiteX1" fmla="*/ 113949 w 942945"/>
                <a:gd name="connsiteY1" fmla="*/ 46612 h 2072278"/>
                <a:gd name="connsiteX2" fmla="*/ 942945 w 942945"/>
                <a:gd name="connsiteY2" fmla="*/ 266470 h 2072278"/>
                <a:gd name="connsiteX3" fmla="*/ 942945 w 942945"/>
                <a:gd name="connsiteY3" fmla="*/ 1943997 h 2072278"/>
                <a:gd name="connsiteX4" fmla="*/ 122475 w 942945"/>
                <a:gd name="connsiteY4" fmla="*/ 1911329 h 2072278"/>
                <a:gd name="connsiteX5" fmla="*/ 16366 w 942945"/>
                <a:gd name="connsiteY5" fmla="*/ 625951 h 2072278"/>
                <a:gd name="connsiteX0" fmla="*/ 16366 w 942945"/>
                <a:gd name="connsiteY0" fmla="*/ 637466 h 2083793"/>
                <a:gd name="connsiteX1" fmla="*/ 113949 w 942945"/>
                <a:gd name="connsiteY1" fmla="*/ 58127 h 2083793"/>
                <a:gd name="connsiteX2" fmla="*/ 942945 w 942945"/>
                <a:gd name="connsiteY2" fmla="*/ 277985 h 2083793"/>
                <a:gd name="connsiteX3" fmla="*/ 942945 w 942945"/>
                <a:gd name="connsiteY3" fmla="*/ 1955512 h 2083793"/>
                <a:gd name="connsiteX4" fmla="*/ 122475 w 942945"/>
                <a:gd name="connsiteY4" fmla="*/ 1922844 h 2083793"/>
                <a:gd name="connsiteX5" fmla="*/ 16366 w 942945"/>
                <a:gd name="connsiteY5" fmla="*/ 637466 h 2083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2945" h="2083793">
                  <a:moveTo>
                    <a:pt x="16366" y="637466"/>
                  </a:moveTo>
                  <a:cubicBezTo>
                    <a:pt x="33345" y="414349"/>
                    <a:pt x="-40481" y="60508"/>
                    <a:pt x="113949" y="58127"/>
                  </a:cubicBezTo>
                  <a:cubicBezTo>
                    <a:pt x="266079" y="-152467"/>
                    <a:pt x="365023" y="276814"/>
                    <a:pt x="942945" y="277985"/>
                  </a:cubicBezTo>
                  <a:lnTo>
                    <a:pt x="942945" y="1955512"/>
                  </a:lnTo>
                  <a:cubicBezTo>
                    <a:pt x="648500" y="1922844"/>
                    <a:pt x="412729" y="2282191"/>
                    <a:pt x="122475" y="1922844"/>
                  </a:cubicBezTo>
                  <a:cubicBezTo>
                    <a:pt x="120633" y="1516164"/>
                    <a:pt x="-53039" y="864473"/>
                    <a:pt x="16366" y="637466"/>
                  </a:cubicBezTo>
                  <a:close/>
                </a:path>
              </a:pathLst>
            </a:custGeom>
            <a:solidFill>
              <a:srgbClr val="B4E33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Rectangle 39">
              <a:extLst>
                <a:ext uri="{FF2B5EF4-FFF2-40B4-BE49-F238E27FC236}">
                  <a16:creationId xmlns:a16="http://schemas.microsoft.com/office/drawing/2014/main" id="{5CE83AB3-C4C0-4F00-9D0B-72AB2511BA5A}"/>
                </a:ext>
              </a:extLst>
            </p:cNvPr>
            <p:cNvSpPr/>
            <p:nvPr/>
          </p:nvSpPr>
          <p:spPr>
            <a:xfrm>
              <a:off x="1598062" y="3366221"/>
              <a:ext cx="1149474" cy="1705457"/>
            </a:xfrm>
            <a:custGeom>
              <a:avLst/>
              <a:gdLst>
                <a:gd name="connsiteX0" fmla="*/ 0 w 985298"/>
                <a:gd name="connsiteY0" fmla="*/ 0 h 801372"/>
                <a:gd name="connsiteX1" fmla="*/ 985298 w 985298"/>
                <a:gd name="connsiteY1" fmla="*/ 0 h 801372"/>
                <a:gd name="connsiteX2" fmla="*/ 985298 w 985298"/>
                <a:gd name="connsiteY2" fmla="*/ 801372 h 801372"/>
                <a:gd name="connsiteX3" fmla="*/ 0 w 985298"/>
                <a:gd name="connsiteY3" fmla="*/ 801372 h 801372"/>
                <a:gd name="connsiteX4" fmla="*/ 0 w 985298"/>
                <a:gd name="connsiteY4" fmla="*/ 0 h 801372"/>
                <a:gd name="connsiteX0" fmla="*/ 0 w 1861598"/>
                <a:gd name="connsiteY0" fmla="*/ 723900 h 801372"/>
                <a:gd name="connsiteX1" fmla="*/ 1861598 w 1861598"/>
                <a:gd name="connsiteY1" fmla="*/ 0 h 801372"/>
                <a:gd name="connsiteX2" fmla="*/ 1861598 w 1861598"/>
                <a:gd name="connsiteY2" fmla="*/ 801372 h 801372"/>
                <a:gd name="connsiteX3" fmla="*/ 876300 w 1861598"/>
                <a:gd name="connsiteY3" fmla="*/ 801372 h 801372"/>
                <a:gd name="connsiteX4" fmla="*/ 0 w 1861598"/>
                <a:gd name="connsiteY4" fmla="*/ 723900 h 801372"/>
                <a:gd name="connsiteX0" fmla="*/ 0 w 1861598"/>
                <a:gd name="connsiteY0" fmla="*/ 723900 h 801372"/>
                <a:gd name="connsiteX1" fmla="*/ 1861598 w 1861598"/>
                <a:gd name="connsiteY1" fmla="*/ 0 h 801372"/>
                <a:gd name="connsiteX2" fmla="*/ 1861598 w 1861598"/>
                <a:gd name="connsiteY2" fmla="*/ 801372 h 801372"/>
                <a:gd name="connsiteX3" fmla="*/ 876300 w 1861598"/>
                <a:gd name="connsiteY3" fmla="*/ 801372 h 801372"/>
                <a:gd name="connsiteX4" fmla="*/ 0 w 1861598"/>
                <a:gd name="connsiteY4" fmla="*/ 723900 h 801372"/>
                <a:gd name="connsiteX0" fmla="*/ 0 w 1912398"/>
                <a:gd name="connsiteY0" fmla="*/ 1104900 h 1182372"/>
                <a:gd name="connsiteX1" fmla="*/ 1912398 w 1912398"/>
                <a:gd name="connsiteY1" fmla="*/ 0 h 1182372"/>
                <a:gd name="connsiteX2" fmla="*/ 1861598 w 1912398"/>
                <a:gd name="connsiteY2" fmla="*/ 1182372 h 1182372"/>
                <a:gd name="connsiteX3" fmla="*/ 876300 w 1912398"/>
                <a:gd name="connsiteY3" fmla="*/ 1182372 h 1182372"/>
                <a:gd name="connsiteX4" fmla="*/ 0 w 1912398"/>
                <a:gd name="connsiteY4" fmla="*/ 1104900 h 1182372"/>
                <a:gd name="connsiteX0" fmla="*/ 0 w 1912398"/>
                <a:gd name="connsiteY0" fmla="*/ 1104900 h 1423672"/>
                <a:gd name="connsiteX1" fmla="*/ 1912398 w 1912398"/>
                <a:gd name="connsiteY1" fmla="*/ 0 h 1423672"/>
                <a:gd name="connsiteX2" fmla="*/ 1861598 w 1912398"/>
                <a:gd name="connsiteY2" fmla="*/ 1182372 h 1423672"/>
                <a:gd name="connsiteX3" fmla="*/ 749300 w 1912398"/>
                <a:gd name="connsiteY3" fmla="*/ 1423672 h 1423672"/>
                <a:gd name="connsiteX4" fmla="*/ 0 w 1912398"/>
                <a:gd name="connsiteY4" fmla="*/ 1104900 h 1423672"/>
                <a:gd name="connsiteX0" fmla="*/ 0 w 1912398"/>
                <a:gd name="connsiteY0" fmla="*/ 1104900 h 1661042"/>
                <a:gd name="connsiteX1" fmla="*/ 1912398 w 1912398"/>
                <a:gd name="connsiteY1" fmla="*/ 0 h 1661042"/>
                <a:gd name="connsiteX2" fmla="*/ 1861598 w 1912398"/>
                <a:gd name="connsiteY2" fmla="*/ 1182372 h 1661042"/>
                <a:gd name="connsiteX3" fmla="*/ 749300 w 1912398"/>
                <a:gd name="connsiteY3" fmla="*/ 1423672 h 1661042"/>
                <a:gd name="connsiteX4" fmla="*/ 0 w 1912398"/>
                <a:gd name="connsiteY4" fmla="*/ 1104900 h 1661042"/>
                <a:gd name="connsiteX0" fmla="*/ 0 w 1912398"/>
                <a:gd name="connsiteY0" fmla="*/ 1104900 h 2373255"/>
                <a:gd name="connsiteX1" fmla="*/ 1912398 w 1912398"/>
                <a:gd name="connsiteY1" fmla="*/ 0 h 2373255"/>
                <a:gd name="connsiteX2" fmla="*/ 1861598 w 1912398"/>
                <a:gd name="connsiteY2" fmla="*/ 1182372 h 2373255"/>
                <a:gd name="connsiteX3" fmla="*/ 749300 w 1912398"/>
                <a:gd name="connsiteY3" fmla="*/ 1423672 h 2373255"/>
                <a:gd name="connsiteX4" fmla="*/ 0 w 1912398"/>
                <a:gd name="connsiteY4" fmla="*/ 1104900 h 2373255"/>
                <a:gd name="connsiteX0" fmla="*/ 0 w 1912398"/>
                <a:gd name="connsiteY0" fmla="*/ 1104900 h 2417557"/>
                <a:gd name="connsiteX1" fmla="*/ 1912398 w 1912398"/>
                <a:gd name="connsiteY1" fmla="*/ 0 h 2417557"/>
                <a:gd name="connsiteX2" fmla="*/ 1861598 w 1912398"/>
                <a:gd name="connsiteY2" fmla="*/ 1182372 h 2417557"/>
                <a:gd name="connsiteX3" fmla="*/ 749300 w 1912398"/>
                <a:gd name="connsiteY3" fmla="*/ 1423672 h 2417557"/>
                <a:gd name="connsiteX4" fmla="*/ 0 w 1912398"/>
                <a:gd name="connsiteY4" fmla="*/ 1104900 h 2417557"/>
                <a:gd name="connsiteX0" fmla="*/ 0 w 1696498"/>
                <a:gd name="connsiteY0" fmla="*/ 1041400 h 2380271"/>
                <a:gd name="connsiteX1" fmla="*/ 1696498 w 1696498"/>
                <a:gd name="connsiteY1" fmla="*/ 0 h 2380271"/>
                <a:gd name="connsiteX2" fmla="*/ 1645698 w 1696498"/>
                <a:gd name="connsiteY2" fmla="*/ 1182372 h 2380271"/>
                <a:gd name="connsiteX3" fmla="*/ 533400 w 1696498"/>
                <a:gd name="connsiteY3" fmla="*/ 1423672 h 2380271"/>
                <a:gd name="connsiteX4" fmla="*/ 0 w 1696498"/>
                <a:gd name="connsiteY4" fmla="*/ 1041400 h 2380271"/>
                <a:gd name="connsiteX0" fmla="*/ 0 w 1696498"/>
                <a:gd name="connsiteY0" fmla="*/ 1041400 h 2380271"/>
                <a:gd name="connsiteX1" fmla="*/ 1696498 w 1696498"/>
                <a:gd name="connsiteY1" fmla="*/ 0 h 2380271"/>
                <a:gd name="connsiteX2" fmla="*/ 1645698 w 1696498"/>
                <a:gd name="connsiteY2" fmla="*/ 1182372 h 2380271"/>
                <a:gd name="connsiteX3" fmla="*/ 533400 w 1696498"/>
                <a:gd name="connsiteY3" fmla="*/ 1423672 h 2380271"/>
                <a:gd name="connsiteX4" fmla="*/ 0 w 1696498"/>
                <a:gd name="connsiteY4" fmla="*/ 1041400 h 2380271"/>
                <a:gd name="connsiteX0" fmla="*/ 0 w 1696498"/>
                <a:gd name="connsiteY0" fmla="*/ 1041400 h 2476039"/>
                <a:gd name="connsiteX1" fmla="*/ 1696498 w 1696498"/>
                <a:gd name="connsiteY1" fmla="*/ 0 h 2476039"/>
                <a:gd name="connsiteX2" fmla="*/ 1645698 w 1696498"/>
                <a:gd name="connsiteY2" fmla="*/ 1182372 h 2476039"/>
                <a:gd name="connsiteX3" fmla="*/ 482600 w 1696498"/>
                <a:gd name="connsiteY3" fmla="*/ 1639572 h 2476039"/>
                <a:gd name="connsiteX4" fmla="*/ 0 w 1696498"/>
                <a:gd name="connsiteY4" fmla="*/ 1041400 h 2476039"/>
                <a:gd name="connsiteX0" fmla="*/ 82702 w 1779200"/>
                <a:gd name="connsiteY0" fmla="*/ 1041400 h 2258961"/>
                <a:gd name="connsiteX1" fmla="*/ 1779200 w 1779200"/>
                <a:gd name="connsiteY1" fmla="*/ 0 h 2258961"/>
                <a:gd name="connsiteX2" fmla="*/ 1728400 w 1779200"/>
                <a:gd name="connsiteY2" fmla="*/ 1182372 h 2258961"/>
                <a:gd name="connsiteX3" fmla="*/ 565302 w 1779200"/>
                <a:gd name="connsiteY3" fmla="*/ 1639572 h 2258961"/>
                <a:gd name="connsiteX4" fmla="*/ 82702 w 1779200"/>
                <a:gd name="connsiteY4" fmla="*/ 1041400 h 2258961"/>
                <a:gd name="connsiteX0" fmla="*/ 82702 w 1779200"/>
                <a:gd name="connsiteY0" fmla="*/ 1028700 h 2246261"/>
                <a:gd name="connsiteX1" fmla="*/ 1779200 w 1779200"/>
                <a:gd name="connsiteY1" fmla="*/ 0 h 2246261"/>
                <a:gd name="connsiteX2" fmla="*/ 1728400 w 1779200"/>
                <a:gd name="connsiteY2" fmla="*/ 1169672 h 2246261"/>
                <a:gd name="connsiteX3" fmla="*/ 565302 w 1779200"/>
                <a:gd name="connsiteY3" fmla="*/ 1626872 h 2246261"/>
                <a:gd name="connsiteX4" fmla="*/ 82702 w 1779200"/>
                <a:gd name="connsiteY4" fmla="*/ 1028700 h 2246261"/>
                <a:gd name="connsiteX0" fmla="*/ 82702 w 1779200"/>
                <a:gd name="connsiteY0" fmla="*/ 1028700 h 2246261"/>
                <a:gd name="connsiteX1" fmla="*/ 1779200 w 1779200"/>
                <a:gd name="connsiteY1" fmla="*/ 0 h 2246261"/>
                <a:gd name="connsiteX2" fmla="*/ 1728400 w 1779200"/>
                <a:gd name="connsiteY2" fmla="*/ 1169672 h 2246261"/>
                <a:gd name="connsiteX3" fmla="*/ 565302 w 1779200"/>
                <a:gd name="connsiteY3" fmla="*/ 1626872 h 2246261"/>
                <a:gd name="connsiteX4" fmla="*/ 82702 w 1779200"/>
                <a:gd name="connsiteY4" fmla="*/ 1028700 h 224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200" h="2246261">
                  <a:moveTo>
                    <a:pt x="82702" y="1028700"/>
                  </a:moveTo>
                  <a:cubicBezTo>
                    <a:pt x="144435" y="774700"/>
                    <a:pt x="1158667" y="241300"/>
                    <a:pt x="1779200" y="0"/>
                  </a:cubicBezTo>
                  <a:lnTo>
                    <a:pt x="1728400" y="1169672"/>
                  </a:lnTo>
                  <a:lnTo>
                    <a:pt x="565302" y="1626872"/>
                  </a:lnTo>
                  <a:cubicBezTo>
                    <a:pt x="1102935" y="2409615"/>
                    <a:pt x="-353331" y="2684357"/>
                    <a:pt x="82702" y="1028700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Oval 26">
              <a:extLst>
                <a:ext uri="{FF2B5EF4-FFF2-40B4-BE49-F238E27FC236}">
                  <a16:creationId xmlns:a16="http://schemas.microsoft.com/office/drawing/2014/main" id="{BAE3AFB0-C752-4543-83D1-DF0FF016B745}"/>
                </a:ext>
              </a:extLst>
            </p:cNvPr>
            <p:cNvSpPr/>
            <p:nvPr/>
          </p:nvSpPr>
          <p:spPr>
            <a:xfrm rot="1179396" flipH="1">
              <a:off x="1789594" y="4939153"/>
              <a:ext cx="124359" cy="13123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05506">
                  <a:moveTo>
                    <a:pt x="0" y="161683"/>
                  </a:moveTo>
                  <a:cubicBezTo>
                    <a:pt x="0" y="55709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193663"/>
                    <a:pt x="0" y="161683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Oval 26">
              <a:extLst>
                <a:ext uri="{FF2B5EF4-FFF2-40B4-BE49-F238E27FC236}">
                  <a16:creationId xmlns:a16="http://schemas.microsoft.com/office/drawing/2014/main" id="{62ACF297-6A80-464C-9E8B-87651DA324F2}"/>
                </a:ext>
              </a:extLst>
            </p:cNvPr>
            <p:cNvSpPr/>
            <p:nvPr/>
          </p:nvSpPr>
          <p:spPr>
            <a:xfrm rot="21308217" flipH="1">
              <a:off x="1844934" y="4937113"/>
              <a:ext cx="124359" cy="13123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05506">
                  <a:moveTo>
                    <a:pt x="0" y="161683"/>
                  </a:moveTo>
                  <a:cubicBezTo>
                    <a:pt x="0" y="55709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193663"/>
                    <a:pt x="0" y="161683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Rectangle 66">
              <a:extLst>
                <a:ext uri="{FF2B5EF4-FFF2-40B4-BE49-F238E27FC236}">
                  <a16:creationId xmlns:a16="http://schemas.microsoft.com/office/drawing/2014/main" id="{A34D5400-E9F5-4FF9-B9FA-2F37DCAF774F}"/>
                </a:ext>
              </a:extLst>
            </p:cNvPr>
            <p:cNvSpPr/>
            <p:nvPr/>
          </p:nvSpPr>
          <p:spPr>
            <a:xfrm>
              <a:off x="2158373" y="3170764"/>
              <a:ext cx="737778" cy="1753746"/>
            </a:xfrm>
            <a:custGeom>
              <a:avLst/>
              <a:gdLst>
                <a:gd name="connsiteX0" fmla="*/ 0 w 675821"/>
                <a:gd name="connsiteY0" fmla="*/ 0 h 789407"/>
                <a:gd name="connsiteX1" fmla="*/ 675821 w 675821"/>
                <a:gd name="connsiteY1" fmla="*/ 0 h 789407"/>
                <a:gd name="connsiteX2" fmla="*/ 675821 w 675821"/>
                <a:gd name="connsiteY2" fmla="*/ 789407 h 789407"/>
                <a:gd name="connsiteX3" fmla="*/ 0 w 675821"/>
                <a:gd name="connsiteY3" fmla="*/ 789407 h 789407"/>
                <a:gd name="connsiteX4" fmla="*/ 0 w 675821"/>
                <a:gd name="connsiteY4" fmla="*/ 0 h 789407"/>
                <a:gd name="connsiteX0" fmla="*/ 0 w 675821"/>
                <a:gd name="connsiteY0" fmla="*/ 177800 h 967207"/>
                <a:gd name="connsiteX1" fmla="*/ 605971 w 675821"/>
                <a:gd name="connsiteY1" fmla="*/ 0 h 967207"/>
                <a:gd name="connsiteX2" fmla="*/ 675821 w 675821"/>
                <a:gd name="connsiteY2" fmla="*/ 967207 h 967207"/>
                <a:gd name="connsiteX3" fmla="*/ 0 w 675821"/>
                <a:gd name="connsiteY3" fmla="*/ 967207 h 967207"/>
                <a:gd name="connsiteX4" fmla="*/ 0 w 675821"/>
                <a:gd name="connsiteY4" fmla="*/ 177800 h 967207"/>
                <a:gd name="connsiteX0" fmla="*/ 234950 w 675821"/>
                <a:gd name="connsiteY0" fmla="*/ 95250 h 967207"/>
                <a:gd name="connsiteX1" fmla="*/ 605971 w 675821"/>
                <a:gd name="connsiteY1" fmla="*/ 0 h 967207"/>
                <a:gd name="connsiteX2" fmla="*/ 675821 w 675821"/>
                <a:gd name="connsiteY2" fmla="*/ 967207 h 967207"/>
                <a:gd name="connsiteX3" fmla="*/ 0 w 675821"/>
                <a:gd name="connsiteY3" fmla="*/ 967207 h 967207"/>
                <a:gd name="connsiteX4" fmla="*/ 234950 w 675821"/>
                <a:gd name="connsiteY4" fmla="*/ 95250 h 967207"/>
                <a:gd name="connsiteX0" fmla="*/ 0 w 440871"/>
                <a:gd name="connsiteY0" fmla="*/ 95250 h 1367257"/>
                <a:gd name="connsiteX1" fmla="*/ 371021 w 440871"/>
                <a:gd name="connsiteY1" fmla="*/ 0 h 1367257"/>
                <a:gd name="connsiteX2" fmla="*/ 440871 w 440871"/>
                <a:gd name="connsiteY2" fmla="*/ 967207 h 1367257"/>
                <a:gd name="connsiteX3" fmla="*/ 228600 w 440871"/>
                <a:gd name="connsiteY3" fmla="*/ 1367257 h 1367257"/>
                <a:gd name="connsiteX4" fmla="*/ 0 w 440871"/>
                <a:gd name="connsiteY4" fmla="*/ 95250 h 1367257"/>
                <a:gd name="connsiteX0" fmla="*/ 0 w 574221"/>
                <a:gd name="connsiteY0" fmla="*/ 95250 h 1570457"/>
                <a:gd name="connsiteX1" fmla="*/ 371021 w 574221"/>
                <a:gd name="connsiteY1" fmla="*/ 0 h 1570457"/>
                <a:gd name="connsiteX2" fmla="*/ 574221 w 574221"/>
                <a:gd name="connsiteY2" fmla="*/ 1570457 h 1570457"/>
                <a:gd name="connsiteX3" fmla="*/ 228600 w 574221"/>
                <a:gd name="connsiteY3" fmla="*/ 1367257 h 1570457"/>
                <a:gd name="connsiteX4" fmla="*/ 0 w 574221"/>
                <a:gd name="connsiteY4" fmla="*/ 95250 h 1570457"/>
                <a:gd name="connsiteX0" fmla="*/ 0 w 777421"/>
                <a:gd name="connsiteY0" fmla="*/ 171450 h 1570457"/>
                <a:gd name="connsiteX1" fmla="*/ 574221 w 777421"/>
                <a:gd name="connsiteY1" fmla="*/ 0 h 1570457"/>
                <a:gd name="connsiteX2" fmla="*/ 777421 w 777421"/>
                <a:gd name="connsiteY2" fmla="*/ 1570457 h 1570457"/>
                <a:gd name="connsiteX3" fmla="*/ 431800 w 777421"/>
                <a:gd name="connsiteY3" fmla="*/ 1367257 h 1570457"/>
                <a:gd name="connsiteX4" fmla="*/ 0 w 777421"/>
                <a:gd name="connsiteY4" fmla="*/ 171450 h 1570457"/>
                <a:gd name="connsiteX0" fmla="*/ 0 w 777421"/>
                <a:gd name="connsiteY0" fmla="*/ 171450 h 1570457"/>
                <a:gd name="connsiteX1" fmla="*/ 574221 w 777421"/>
                <a:gd name="connsiteY1" fmla="*/ 0 h 1570457"/>
                <a:gd name="connsiteX2" fmla="*/ 777421 w 777421"/>
                <a:gd name="connsiteY2" fmla="*/ 1570457 h 1570457"/>
                <a:gd name="connsiteX3" fmla="*/ 431800 w 777421"/>
                <a:gd name="connsiteY3" fmla="*/ 1367257 h 1570457"/>
                <a:gd name="connsiteX4" fmla="*/ 0 w 777421"/>
                <a:gd name="connsiteY4" fmla="*/ 171450 h 1570457"/>
                <a:gd name="connsiteX0" fmla="*/ 235363 w 1012784"/>
                <a:gd name="connsiteY0" fmla="*/ 171450 h 2672182"/>
                <a:gd name="connsiteX1" fmla="*/ 809584 w 1012784"/>
                <a:gd name="connsiteY1" fmla="*/ 0 h 2672182"/>
                <a:gd name="connsiteX2" fmla="*/ 1012784 w 1012784"/>
                <a:gd name="connsiteY2" fmla="*/ 1570457 h 2672182"/>
                <a:gd name="connsiteX3" fmla="*/ 19463 w 1012784"/>
                <a:gd name="connsiteY3" fmla="*/ 2672182 h 2672182"/>
                <a:gd name="connsiteX4" fmla="*/ 235363 w 1012784"/>
                <a:gd name="connsiteY4" fmla="*/ 171450 h 2672182"/>
                <a:gd name="connsiteX0" fmla="*/ 235363 w 809584"/>
                <a:gd name="connsiteY0" fmla="*/ 171450 h 2672182"/>
                <a:gd name="connsiteX1" fmla="*/ 809584 w 809584"/>
                <a:gd name="connsiteY1" fmla="*/ 0 h 2672182"/>
                <a:gd name="connsiteX2" fmla="*/ 269834 w 809584"/>
                <a:gd name="connsiteY2" fmla="*/ 2637257 h 2672182"/>
                <a:gd name="connsiteX3" fmla="*/ 19463 w 809584"/>
                <a:gd name="connsiteY3" fmla="*/ 2672182 h 2672182"/>
                <a:gd name="connsiteX4" fmla="*/ 235363 w 809584"/>
                <a:gd name="connsiteY4" fmla="*/ 171450 h 2672182"/>
                <a:gd name="connsiteX0" fmla="*/ 235363 w 973029"/>
                <a:gd name="connsiteY0" fmla="*/ 171450 h 2672182"/>
                <a:gd name="connsiteX1" fmla="*/ 809584 w 973029"/>
                <a:gd name="connsiteY1" fmla="*/ 0 h 2672182"/>
                <a:gd name="connsiteX2" fmla="*/ 269834 w 973029"/>
                <a:gd name="connsiteY2" fmla="*/ 2637257 h 2672182"/>
                <a:gd name="connsiteX3" fmla="*/ 19463 w 973029"/>
                <a:gd name="connsiteY3" fmla="*/ 2672182 h 2672182"/>
                <a:gd name="connsiteX4" fmla="*/ 235363 w 973029"/>
                <a:gd name="connsiteY4" fmla="*/ 171450 h 2672182"/>
                <a:gd name="connsiteX0" fmla="*/ 235363 w 991191"/>
                <a:gd name="connsiteY0" fmla="*/ 171450 h 2672182"/>
                <a:gd name="connsiteX1" fmla="*/ 809584 w 991191"/>
                <a:gd name="connsiteY1" fmla="*/ 0 h 2672182"/>
                <a:gd name="connsiteX2" fmla="*/ 269834 w 991191"/>
                <a:gd name="connsiteY2" fmla="*/ 2637257 h 2672182"/>
                <a:gd name="connsiteX3" fmla="*/ 19463 w 991191"/>
                <a:gd name="connsiteY3" fmla="*/ 2672182 h 2672182"/>
                <a:gd name="connsiteX4" fmla="*/ 235363 w 991191"/>
                <a:gd name="connsiteY4" fmla="*/ 171450 h 2672182"/>
                <a:gd name="connsiteX0" fmla="*/ 227534 w 983362"/>
                <a:gd name="connsiteY0" fmla="*/ 171450 h 2672182"/>
                <a:gd name="connsiteX1" fmla="*/ 801755 w 983362"/>
                <a:gd name="connsiteY1" fmla="*/ 0 h 2672182"/>
                <a:gd name="connsiteX2" fmla="*/ 262005 w 983362"/>
                <a:gd name="connsiteY2" fmla="*/ 2637257 h 2672182"/>
                <a:gd name="connsiteX3" fmla="*/ 11634 w 983362"/>
                <a:gd name="connsiteY3" fmla="*/ 2672182 h 2672182"/>
                <a:gd name="connsiteX4" fmla="*/ 227534 w 983362"/>
                <a:gd name="connsiteY4" fmla="*/ 171450 h 2672182"/>
                <a:gd name="connsiteX0" fmla="*/ 227136 w 982964"/>
                <a:gd name="connsiteY0" fmla="*/ 171450 h 2672182"/>
                <a:gd name="connsiteX1" fmla="*/ 801357 w 982964"/>
                <a:gd name="connsiteY1" fmla="*/ 0 h 2672182"/>
                <a:gd name="connsiteX2" fmla="*/ 261607 w 982964"/>
                <a:gd name="connsiteY2" fmla="*/ 2637257 h 2672182"/>
                <a:gd name="connsiteX3" fmla="*/ 11236 w 982964"/>
                <a:gd name="connsiteY3" fmla="*/ 2672182 h 2672182"/>
                <a:gd name="connsiteX4" fmla="*/ 227136 w 982964"/>
                <a:gd name="connsiteY4" fmla="*/ 171450 h 2672182"/>
                <a:gd name="connsiteX0" fmla="*/ 215901 w 971729"/>
                <a:gd name="connsiteY0" fmla="*/ 171450 h 2672182"/>
                <a:gd name="connsiteX1" fmla="*/ 790122 w 971729"/>
                <a:gd name="connsiteY1" fmla="*/ 0 h 2672182"/>
                <a:gd name="connsiteX2" fmla="*/ 250372 w 971729"/>
                <a:gd name="connsiteY2" fmla="*/ 2637257 h 2672182"/>
                <a:gd name="connsiteX3" fmla="*/ 1 w 971729"/>
                <a:gd name="connsiteY3" fmla="*/ 2672182 h 2672182"/>
                <a:gd name="connsiteX4" fmla="*/ 215901 w 971729"/>
                <a:gd name="connsiteY4" fmla="*/ 171450 h 2672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729" h="2672182">
                  <a:moveTo>
                    <a:pt x="215901" y="171450"/>
                  </a:moveTo>
                  <a:lnTo>
                    <a:pt x="790122" y="0"/>
                  </a:lnTo>
                  <a:cubicBezTo>
                    <a:pt x="667355" y="545711"/>
                    <a:pt x="1554239" y="1529571"/>
                    <a:pt x="250372" y="2637257"/>
                  </a:cubicBezTo>
                  <a:lnTo>
                    <a:pt x="1" y="2672182"/>
                  </a:lnTo>
                  <a:cubicBezTo>
                    <a:pt x="-1057" y="2378355"/>
                    <a:pt x="1159934" y="1849577"/>
                    <a:pt x="215901" y="171450"/>
                  </a:cubicBezTo>
                  <a:close/>
                </a:path>
              </a:pathLst>
            </a:custGeom>
            <a:solidFill>
              <a:srgbClr val="2A110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8671C6CB-71B7-4FA4-983A-FC95AD2E3D55}"/>
                </a:ext>
              </a:extLst>
            </p:cNvPr>
            <p:cNvSpPr/>
            <p:nvPr/>
          </p:nvSpPr>
          <p:spPr>
            <a:xfrm>
              <a:off x="4174558" y="1877349"/>
              <a:ext cx="179314" cy="8114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F121229C-1E67-4EED-8C55-8C7E6DD0BD95}"/>
              </a:ext>
            </a:extLst>
          </p:cNvPr>
          <p:cNvSpPr txBox="1"/>
          <p:nvPr/>
        </p:nvSpPr>
        <p:spPr>
          <a:xfrm>
            <a:off x="6722283" y="3984352"/>
            <a:ext cx="45577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ommy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ortoise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akes 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rip</a:t>
            </a:r>
          </a:p>
        </p:txBody>
      </p:sp>
      <p:sp>
        <p:nvSpPr>
          <p:cNvPr id="260" name="Arc 259">
            <a:extLst>
              <a:ext uri="{FF2B5EF4-FFF2-40B4-BE49-F238E27FC236}">
                <a16:creationId xmlns:a16="http://schemas.microsoft.com/office/drawing/2014/main" id="{D8AE85B6-9894-4B65-A1E7-B2DEF1D3BA75}"/>
              </a:ext>
            </a:extLst>
          </p:cNvPr>
          <p:cNvSpPr/>
          <p:nvPr/>
        </p:nvSpPr>
        <p:spPr>
          <a:xfrm rot="19228545">
            <a:off x="7813177" y="1891792"/>
            <a:ext cx="447996" cy="44799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Arc 260">
            <a:extLst>
              <a:ext uri="{FF2B5EF4-FFF2-40B4-BE49-F238E27FC236}">
                <a16:creationId xmlns:a16="http://schemas.microsoft.com/office/drawing/2014/main" id="{E1310330-DCD0-4077-A83E-A00DCE1D1751}"/>
              </a:ext>
            </a:extLst>
          </p:cNvPr>
          <p:cNvSpPr/>
          <p:nvPr/>
        </p:nvSpPr>
        <p:spPr>
          <a:xfrm rot="19228545">
            <a:off x="9285936" y="1802414"/>
            <a:ext cx="447996" cy="44799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76" fill="hold"/>
                                        <p:tgtEl>
                                          <p:spTgt spid="3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37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3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FE386-1773-417E-87C1-1C22D00AC5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Leo the Lion Loves Lollipops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420478" y="-2397"/>
            <a:ext cx="1298860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US" sz="6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ommy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US" sz="6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ortoise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akes a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rip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1120625-F70D-440B-8C08-337A3FE29A9E}"/>
              </a:ext>
            </a:extLst>
          </p:cNvPr>
          <p:cNvGrpSpPr/>
          <p:nvPr/>
        </p:nvGrpSpPr>
        <p:grpSpPr>
          <a:xfrm flipH="1">
            <a:off x="4515535" y="911659"/>
            <a:ext cx="4302039" cy="5742253"/>
            <a:chOff x="616635" y="890179"/>
            <a:chExt cx="4302039" cy="5742253"/>
          </a:xfrm>
        </p:grpSpPr>
        <p:sp>
          <p:nvSpPr>
            <p:cNvPr id="47" name="Rectangle 61">
              <a:extLst>
                <a:ext uri="{FF2B5EF4-FFF2-40B4-BE49-F238E27FC236}">
                  <a16:creationId xmlns:a16="http://schemas.microsoft.com/office/drawing/2014/main" id="{DB86310D-88B2-419F-8CCA-420F0900DFE4}"/>
                </a:ext>
              </a:extLst>
            </p:cNvPr>
            <p:cNvSpPr/>
            <p:nvPr/>
          </p:nvSpPr>
          <p:spPr>
            <a:xfrm>
              <a:off x="1040662" y="2394944"/>
              <a:ext cx="2852477" cy="3189513"/>
            </a:xfrm>
            <a:custGeom>
              <a:avLst/>
              <a:gdLst>
                <a:gd name="connsiteX0" fmla="*/ 0 w 2299842"/>
                <a:gd name="connsiteY0" fmla="*/ 0 h 2713458"/>
                <a:gd name="connsiteX1" fmla="*/ 2299842 w 2299842"/>
                <a:gd name="connsiteY1" fmla="*/ 0 h 2713458"/>
                <a:gd name="connsiteX2" fmla="*/ 2299842 w 2299842"/>
                <a:gd name="connsiteY2" fmla="*/ 2713458 h 2713458"/>
                <a:gd name="connsiteX3" fmla="*/ 0 w 2299842"/>
                <a:gd name="connsiteY3" fmla="*/ 2713458 h 2713458"/>
                <a:gd name="connsiteX4" fmla="*/ 0 w 2299842"/>
                <a:gd name="connsiteY4" fmla="*/ 0 h 2713458"/>
                <a:gd name="connsiteX0" fmla="*/ 0 w 3036442"/>
                <a:gd name="connsiteY0" fmla="*/ 1028700 h 2713458"/>
                <a:gd name="connsiteX1" fmla="*/ 3036442 w 3036442"/>
                <a:gd name="connsiteY1" fmla="*/ 0 h 2713458"/>
                <a:gd name="connsiteX2" fmla="*/ 3036442 w 3036442"/>
                <a:gd name="connsiteY2" fmla="*/ 2713458 h 2713458"/>
                <a:gd name="connsiteX3" fmla="*/ 736600 w 3036442"/>
                <a:gd name="connsiteY3" fmla="*/ 2713458 h 2713458"/>
                <a:gd name="connsiteX4" fmla="*/ 0 w 3036442"/>
                <a:gd name="connsiteY4" fmla="*/ 1028700 h 2713458"/>
                <a:gd name="connsiteX0" fmla="*/ 0 w 3671442"/>
                <a:gd name="connsiteY0" fmla="*/ 1447800 h 3132558"/>
                <a:gd name="connsiteX1" fmla="*/ 3671442 w 3671442"/>
                <a:gd name="connsiteY1" fmla="*/ 0 h 3132558"/>
                <a:gd name="connsiteX2" fmla="*/ 3036442 w 3671442"/>
                <a:gd name="connsiteY2" fmla="*/ 3132558 h 3132558"/>
                <a:gd name="connsiteX3" fmla="*/ 736600 w 3671442"/>
                <a:gd name="connsiteY3" fmla="*/ 3132558 h 3132558"/>
                <a:gd name="connsiteX4" fmla="*/ 0 w 3671442"/>
                <a:gd name="connsiteY4" fmla="*/ 1447800 h 3132558"/>
                <a:gd name="connsiteX0" fmla="*/ 0 w 3671442"/>
                <a:gd name="connsiteY0" fmla="*/ 2024628 h 3709386"/>
                <a:gd name="connsiteX1" fmla="*/ 3671442 w 3671442"/>
                <a:gd name="connsiteY1" fmla="*/ 576828 h 3709386"/>
                <a:gd name="connsiteX2" fmla="*/ 3036442 w 3671442"/>
                <a:gd name="connsiteY2" fmla="*/ 3709386 h 3709386"/>
                <a:gd name="connsiteX3" fmla="*/ 736600 w 3671442"/>
                <a:gd name="connsiteY3" fmla="*/ 3709386 h 3709386"/>
                <a:gd name="connsiteX4" fmla="*/ 0 w 3671442"/>
                <a:gd name="connsiteY4" fmla="*/ 2024628 h 3709386"/>
                <a:gd name="connsiteX0" fmla="*/ 0 w 3671442"/>
                <a:gd name="connsiteY0" fmla="*/ 1994701 h 3679459"/>
                <a:gd name="connsiteX1" fmla="*/ 3671442 w 3671442"/>
                <a:gd name="connsiteY1" fmla="*/ 546901 h 3679459"/>
                <a:gd name="connsiteX2" fmla="*/ 3036442 w 3671442"/>
                <a:gd name="connsiteY2" fmla="*/ 3679459 h 3679459"/>
                <a:gd name="connsiteX3" fmla="*/ 736600 w 3671442"/>
                <a:gd name="connsiteY3" fmla="*/ 3679459 h 3679459"/>
                <a:gd name="connsiteX4" fmla="*/ 0 w 3671442"/>
                <a:gd name="connsiteY4" fmla="*/ 1994701 h 3679459"/>
                <a:gd name="connsiteX0" fmla="*/ 0 w 3671442"/>
                <a:gd name="connsiteY0" fmla="*/ 1994701 h 4200159"/>
                <a:gd name="connsiteX1" fmla="*/ 3671442 w 3671442"/>
                <a:gd name="connsiteY1" fmla="*/ 546901 h 4200159"/>
                <a:gd name="connsiteX2" fmla="*/ 3036442 w 3671442"/>
                <a:gd name="connsiteY2" fmla="*/ 3679459 h 4200159"/>
                <a:gd name="connsiteX3" fmla="*/ 635000 w 3671442"/>
                <a:gd name="connsiteY3" fmla="*/ 4200159 h 4200159"/>
                <a:gd name="connsiteX4" fmla="*/ 0 w 3671442"/>
                <a:gd name="connsiteY4" fmla="*/ 1994701 h 4200159"/>
                <a:gd name="connsiteX0" fmla="*/ 0 w 3671442"/>
                <a:gd name="connsiteY0" fmla="*/ 1994701 h 4200920"/>
                <a:gd name="connsiteX1" fmla="*/ 3671442 w 3671442"/>
                <a:gd name="connsiteY1" fmla="*/ 546901 h 4200920"/>
                <a:gd name="connsiteX2" fmla="*/ 3036442 w 3671442"/>
                <a:gd name="connsiteY2" fmla="*/ 3679459 h 4200920"/>
                <a:gd name="connsiteX3" fmla="*/ 635000 w 3671442"/>
                <a:gd name="connsiteY3" fmla="*/ 4200159 h 4200920"/>
                <a:gd name="connsiteX4" fmla="*/ 0 w 3671442"/>
                <a:gd name="connsiteY4" fmla="*/ 1994701 h 4200920"/>
                <a:gd name="connsiteX0" fmla="*/ 85561 w 3757003"/>
                <a:gd name="connsiteY0" fmla="*/ 1994701 h 4200914"/>
                <a:gd name="connsiteX1" fmla="*/ 3757003 w 3757003"/>
                <a:gd name="connsiteY1" fmla="*/ 546901 h 4200914"/>
                <a:gd name="connsiteX2" fmla="*/ 3122003 w 3757003"/>
                <a:gd name="connsiteY2" fmla="*/ 3679459 h 4200914"/>
                <a:gd name="connsiteX3" fmla="*/ 720561 w 3757003"/>
                <a:gd name="connsiteY3" fmla="*/ 4200159 h 4200914"/>
                <a:gd name="connsiteX4" fmla="*/ 85561 w 3757003"/>
                <a:gd name="connsiteY4" fmla="*/ 1994701 h 4200914"/>
                <a:gd name="connsiteX0" fmla="*/ 85561 w 3757003"/>
                <a:gd name="connsiteY0" fmla="*/ 1994701 h 4200914"/>
                <a:gd name="connsiteX1" fmla="*/ 3757003 w 3757003"/>
                <a:gd name="connsiteY1" fmla="*/ 546901 h 4200914"/>
                <a:gd name="connsiteX2" fmla="*/ 3363303 w 3757003"/>
                <a:gd name="connsiteY2" fmla="*/ 3666759 h 4200914"/>
                <a:gd name="connsiteX3" fmla="*/ 720561 w 3757003"/>
                <a:gd name="connsiteY3" fmla="*/ 4200159 h 4200914"/>
                <a:gd name="connsiteX4" fmla="*/ 85561 w 3757003"/>
                <a:gd name="connsiteY4" fmla="*/ 1994701 h 420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7003" h="4200914">
                  <a:moveTo>
                    <a:pt x="85561" y="1994701"/>
                  </a:moveTo>
                  <a:cubicBezTo>
                    <a:pt x="115575" y="1753401"/>
                    <a:pt x="704389" y="-1192999"/>
                    <a:pt x="3757003" y="546901"/>
                  </a:cubicBezTo>
                  <a:lnTo>
                    <a:pt x="3363303" y="3666759"/>
                  </a:lnTo>
                  <a:lnTo>
                    <a:pt x="720561" y="4200159"/>
                  </a:lnTo>
                  <a:cubicBezTo>
                    <a:pt x="-62606" y="4239706"/>
                    <a:pt x="-83772" y="2717154"/>
                    <a:pt x="85561" y="1994701"/>
                  </a:cubicBezTo>
                  <a:close/>
                </a:path>
              </a:pathLst>
            </a:custGeom>
            <a:solidFill>
              <a:srgbClr val="2A110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61">
              <a:extLst>
                <a:ext uri="{FF2B5EF4-FFF2-40B4-BE49-F238E27FC236}">
                  <a16:creationId xmlns:a16="http://schemas.microsoft.com/office/drawing/2014/main" id="{E0016149-1082-4135-9D0B-BD61CE38D880}"/>
                </a:ext>
              </a:extLst>
            </p:cNvPr>
            <p:cNvSpPr/>
            <p:nvPr/>
          </p:nvSpPr>
          <p:spPr>
            <a:xfrm>
              <a:off x="1407300" y="2876277"/>
              <a:ext cx="2377555" cy="2756336"/>
            </a:xfrm>
            <a:custGeom>
              <a:avLst/>
              <a:gdLst>
                <a:gd name="connsiteX0" fmla="*/ 0 w 2299842"/>
                <a:gd name="connsiteY0" fmla="*/ 0 h 2713458"/>
                <a:gd name="connsiteX1" fmla="*/ 2299842 w 2299842"/>
                <a:gd name="connsiteY1" fmla="*/ 0 h 2713458"/>
                <a:gd name="connsiteX2" fmla="*/ 2299842 w 2299842"/>
                <a:gd name="connsiteY2" fmla="*/ 2713458 h 2713458"/>
                <a:gd name="connsiteX3" fmla="*/ 0 w 2299842"/>
                <a:gd name="connsiteY3" fmla="*/ 2713458 h 2713458"/>
                <a:gd name="connsiteX4" fmla="*/ 0 w 2299842"/>
                <a:gd name="connsiteY4" fmla="*/ 0 h 2713458"/>
                <a:gd name="connsiteX0" fmla="*/ 0 w 3036442"/>
                <a:gd name="connsiteY0" fmla="*/ 1028700 h 2713458"/>
                <a:gd name="connsiteX1" fmla="*/ 3036442 w 3036442"/>
                <a:gd name="connsiteY1" fmla="*/ 0 h 2713458"/>
                <a:gd name="connsiteX2" fmla="*/ 3036442 w 3036442"/>
                <a:gd name="connsiteY2" fmla="*/ 2713458 h 2713458"/>
                <a:gd name="connsiteX3" fmla="*/ 736600 w 3036442"/>
                <a:gd name="connsiteY3" fmla="*/ 2713458 h 2713458"/>
                <a:gd name="connsiteX4" fmla="*/ 0 w 3036442"/>
                <a:gd name="connsiteY4" fmla="*/ 1028700 h 2713458"/>
                <a:gd name="connsiteX0" fmla="*/ 0 w 3671442"/>
                <a:gd name="connsiteY0" fmla="*/ 1447800 h 3132558"/>
                <a:gd name="connsiteX1" fmla="*/ 3671442 w 3671442"/>
                <a:gd name="connsiteY1" fmla="*/ 0 h 3132558"/>
                <a:gd name="connsiteX2" fmla="*/ 3036442 w 3671442"/>
                <a:gd name="connsiteY2" fmla="*/ 3132558 h 3132558"/>
                <a:gd name="connsiteX3" fmla="*/ 736600 w 3671442"/>
                <a:gd name="connsiteY3" fmla="*/ 3132558 h 3132558"/>
                <a:gd name="connsiteX4" fmla="*/ 0 w 3671442"/>
                <a:gd name="connsiteY4" fmla="*/ 1447800 h 3132558"/>
                <a:gd name="connsiteX0" fmla="*/ 0 w 3671442"/>
                <a:gd name="connsiteY0" fmla="*/ 2024628 h 3709386"/>
                <a:gd name="connsiteX1" fmla="*/ 3671442 w 3671442"/>
                <a:gd name="connsiteY1" fmla="*/ 576828 h 3709386"/>
                <a:gd name="connsiteX2" fmla="*/ 3036442 w 3671442"/>
                <a:gd name="connsiteY2" fmla="*/ 3709386 h 3709386"/>
                <a:gd name="connsiteX3" fmla="*/ 736600 w 3671442"/>
                <a:gd name="connsiteY3" fmla="*/ 3709386 h 3709386"/>
                <a:gd name="connsiteX4" fmla="*/ 0 w 3671442"/>
                <a:gd name="connsiteY4" fmla="*/ 2024628 h 3709386"/>
                <a:gd name="connsiteX0" fmla="*/ 0 w 3671442"/>
                <a:gd name="connsiteY0" fmla="*/ 1994701 h 3679459"/>
                <a:gd name="connsiteX1" fmla="*/ 3671442 w 3671442"/>
                <a:gd name="connsiteY1" fmla="*/ 546901 h 3679459"/>
                <a:gd name="connsiteX2" fmla="*/ 3036442 w 3671442"/>
                <a:gd name="connsiteY2" fmla="*/ 3679459 h 3679459"/>
                <a:gd name="connsiteX3" fmla="*/ 736600 w 3671442"/>
                <a:gd name="connsiteY3" fmla="*/ 3679459 h 3679459"/>
                <a:gd name="connsiteX4" fmla="*/ 0 w 3671442"/>
                <a:gd name="connsiteY4" fmla="*/ 1994701 h 3679459"/>
                <a:gd name="connsiteX0" fmla="*/ 0 w 3671442"/>
                <a:gd name="connsiteY0" fmla="*/ 1994701 h 4200159"/>
                <a:gd name="connsiteX1" fmla="*/ 3671442 w 3671442"/>
                <a:gd name="connsiteY1" fmla="*/ 546901 h 4200159"/>
                <a:gd name="connsiteX2" fmla="*/ 3036442 w 3671442"/>
                <a:gd name="connsiteY2" fmla="*/ 3679459 h 4200159"/>
                <a:gd name="connsiteX3" fmla="*/ 635000 w 3671442"/>
                <a:gd name="connsiteY3" fmla="*/ 4200159 h 4200159"/>
                <a:gd name="connsiteX4" fmla="*/ 0 w 3671442"/>
                <a:gd name="connsiteY4" fmla="*/ 1994701 h 4200159"/>
                <a:gd name="connsiteX0" fmla="*/ 0 w 3671442"/>
                <a:gd name="connsiteY0" fmla="*/ 1994701 h 4200920"/>
                <a:gd name="connsiteX1" fmla="*/ 3671442 w 3671442"/>
                <a:gd name="connsiteY1" fmla="*/ 546901 h 4200920"/>
                <a:gd name="connsiteX2" fmla="*/ 3036442 w 3671442"/>
                <a:gd name="connsiteY2" fmla="*/ 3679459 h 4200920"/>
                <a:gd name="connsiteX3" fmla="*/ 635000 w 3671442"/>
                <a:gd name="connsiteY3" fmla="*/ 4200159 h 4200920"/>
                <a:gd name="connsiteX4" fmla="*/ 0 w 3671442"/>
                <a:gd name="connsiteY4" fmla="*/ 1994701 h 4200920"/>
                <a:gd name="connsiteX0" fmla="*/ 85561 w 3757003"/>
                <a:gd name="connsiteY0" fmla="*/ 1994701 h 4200914"/>
                <a:gd name="connsiteX1" fmla="*/ 3757003 w 3757003"/>
                <a:gd name="connsiteY1" fmla="*/ 546901 h 4200914"/>
                <a:gd name="connsiteX2" fmla="*/ 3122003 w 3757003"/>
                <a:gd name="connsiteY2" fmla="*/ 3679459 h 4200914"/>
                <a:gd name="connsiteX3" fmla="*/ 720561 w 3757003"/>
                <a:gd name="connsiteY3" fmla="*/ 4200159 h 4200914"/>
                <a:gd name="connsiteX4" fmla="*/ 85561 w 3757003"/>
                <a:gd name="connsiteY4" fmla="*/ 1994701 h 4200914"/>
                <a:gd name="connsiteX0" fmla="*/ 85561 w 3757003"/>
                <a:gd name="connsiteY0" fmla="*/ 1994701 h 4200914"/>
                <a:gd name="connsiteX1" fmla="*/ 3757003 w 3757003"/>
                <a:gd name="connsiteY1" fmla="*/ 546901 h 4200914"/>
                <a:gd name="connsiteX2" fmla="*/ 3363303 w 3757003"/>
                <a:gd name="connsiteY2" fmla="*/ 3666759 h 4200914"/>
                <a:gd name="connsiteX3" fmla="*/ 720561 w 3757003"/>
                <a:gd name="connsiteY3" fmla="*/ 4200159 h 4200914"/>
                <a:gd name="connsiteX4" fmla="*/ 85561 w 3757003"/>
                <a:gd name="connsiteY4" fmla="*/ 1994701 h 420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7003" h="4200914">
                  <a:moveTo>
                    <a:pt x="85561" y="1994701"/>
                  </a:moveTo>
                  <a:cubicBezTo>
                    <a:pt x="115575" y="1753401"/>
                    <a:pt x="704389" y="-1192999"/>
                    <a:pt x="3757003" y="546901"/>
                  </a:cubicBezTo>
                  <a:lnTo>
                    <a:pt x="3363303" y="3666759"/>
                  </a:lnTo>
                  <a:lnTo>
                    <a:pt x="720561" y="4200159"/>
                  </a:lnTo>
                  <a:cubicBezTo>
                    <a:pt x="-62606" y="4239706"/>
                    <a:pt x="-83772" y="2717154"/>
                    <a:pt x="85561" y="1994701"/>
                  </a:cubicBezTo>
                  <a:close/>
                </a:path>
              </a:pathLst>
            </a:custGeom>
            <a:solidFill>
              <a:srgbClr val="97543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30">
              <a:extLst>
                <a:ext uri="{FF2B5EF4-FFF2-40B4-BE49-F238E27FC236}">
                  <a16:creationId xmlns:a16="http://schemas.microsoft.com/office/drawing/2014/main" id="{AA029CA1-4DB6-4E03-B6E0-9290A4E0ECD0}"/>
                </a:ext>
              </a:extLst>
            </p:cNvPr>
            <p:cNvSpPr/>
            <p:nvPr/>
          </p:nvSpPr>
          <p:spPr>
            <a:xfrm>
              <a:off x="2559983" y="890179"/>
              <a:ext cx="2358691" cy="2105416"/>
            </a:xfrm>
            <a:custGeom>
              <a:avLst/>
              <a:gdLst>
                <a:gd name="connsiteX0" fmla="*/ 0 w 2270070"/>
                <a:gd name="connsiteY0" fmla="*/ 0 h 1742467"/>
                <a:gd name="connsiteX1" fmla="*/ 2270070 w 2270070"/>
                <a:gd name="connsiteY1" fmla="*/ 0 h 1742467"/>
                <a:gd name="connsiteX2" fmla="*/ 2270070 w 2270070"/>
                <a:gd name="connsiteY2" fmla="*/ 1742467 h 1742467"/>
                <a:gd name="connsiteX3" fmla="*/ 0 w 2270070"/>
                <a:gd name="connsiteY3" fmla="*/ 1742467 h 1742467"/>
                <a:gd name="connsiteX4" fmla="*/ 0 w 2270070"/>
                <a:gd name="connsiteY4" fmla="*/ 0 h 1742467"/>
                <a:gd name="connsiteX0" fmla="*/ 0 w 2784420"/>
                <a:gd name="connsiteY0" fmla="*/ 1381125 h 1742467"/>
                <a:gd name="connsiteX1" fmla="*/ 2784420 w 2784420"/>
                <a:gd name="connsiteY1" fmla="*/ 0 h 1742467"/>
                <a:gd name="connsiteX2" fmla="*/ 2784420 w 2784420"/>
                <a:gd name="connsiteY2" fmla="*/ 1742467 h 1742467"/>
                <a:gd name="connsiteX3" fmla="*/ 514350 w 2784420"/>
                <a:gd name="connsiteY3" fmla="*/ 1742467 h 1742467"/>
                <a:gd name="connsiteX4" fmla="*/ 0 w 2784420"/>
                <a:gd name="connsiteY4" fmla="*/ 1381125 h 1742467"/>
                <a:gd name="connsiteX0" fmla="*/ 731 w 2785151"/>
                <a:gd name="connsiteY0" fmla="*/ 1430721 h 1792063"/>
                <a:gd name="connsiteX1" fmla="*/ 2785151 w 2785151"/>
                <a:gd name="connsiteY1" fmla="*/ 49596 h 1792063"/>
                <a:gd name="connsiteX2" fmla="*/ 2785151 w 2785151"/>
                <a:gd name="connsiteY2" fmla="*/ 1792063 h 1792063"/>
                <a:gd name="connsiteX3" fmla="*/ 515081 w 2785151"/>
                <a:gd name="connsiteY3" fmla="*/ 1792063 h 1792063"/>
                <a:gd name="connsiteX4" fmla="*/ 731 w 2785151"/>
                <a:gd name="connsiteY4" fmla="*/ 1430721 h 1792063"/>
                <a:gd name="connsiteX0" fmla="*/ 982 w 2785402"/>
                <a:gd name="connsiteY0" fmla="*/ 1790700 h 2152042"/>
                <a:gd name="connsiteX1" fmla="*/ 2290102 w 2785402"/>
                <a:gd name="connsiteY1" fmla="*/ 0 h 2152042"/>
                <a:gd name="connsiteX2" fmla="*/ 2785402 w 2785402"/>
                <a:gd name="connsiteY2" fmla="*/ 2152042 h 2152042"/>
                <a:gd name="connsiteX3" fmla="*/ 515332 w 2785402"/>
                <a:gd name="connsiteY3" fmla="*/ 2152042 h 2152042"/>
                <a:gd name="connsiteX4" fmla="*/ 982 w 2785402"/>
                <a:gd name="connsiteY4" fmla="*/ 1790700 h 2152042"/>
                <a:gd name="connsiteX0" fmla="*/ 989 w 2785409"/>
                <a:gd name="connsiteY0" fmla="*/ 1828800 h 2190142"/>
                <a:gd name="connsiteX1" fmla="*/ 2280584 w 2785409"/>
                <a:gd name="connsiteY1" fmla="*/ 0 h 2190142"/>
                <a:gd name="connsiteX2" fmla="*/ 2785409 w 2785409"/>
                <a:gd name="connsiteY2" fmla="*/ 2190142 h 2190142"/>
                <a:gd name="connsiteX3" fmla="*/ 515339 w 2785409"/>
                <a:gd name="connsiteY3" fmla="*/ 2190142 h 2190142"/>
                <a:gd name="connsiteX4" fmla="*/ 989 w 2785409"/>
                <a:gd name="connsiteY4" fmla="*/ 1828800 h 2190142"/>
                <a:gd name="connsiteX0" fmla="*/ 647 w 2785067"/>
                <a:gd name="connsiteY0" fmla="*/ 1944515 h 2305857"/>
                <a:gd name="connsiteX1" fmla="*/ 2280242 w 2785067"/>
                <a:gd name="connsiteY1" fmla="*/ 115715 h 2305857"/>
                <a:gd name="connsiteX2" fmla="*/ 2785067 w 2785067"/>
                <a:gd name="connsiteY2" fmla="*/ 2305857 h 2305857"/>
                <a:gd name="connsiteX3" fmla="*/ 514997 w 2785067"/>
                <a:gd name="connsiteY3" fmla="*/ 2305857 h 2305857"/>
                <a:gd name="connsiteX4" fmla="*/ 647 w 2785067"/>
                <a:gd name="connsiteY4" fmla="*/ 1944515 h 2305857"/>
                <a:gd name="connsiteX0" fmla="*/ 647 w 3074712"/>
                <a:gd name="connsiteY0" fmla="*/ 1944515 h 2305857"/>
                <a:gd name="connsiteX1" fmla="*/ 2280242 w 3074712"/>
                <a:gd name="connsiteY1" fmla="*/ 115715 h 2305857"/>
                <a:gd name="connsiteX2" fmla="*/ 2785067 w 3074712"/>
                <a:gd name="connsiteY2" fmla="*/ 2305857 h 2305857"/>
                <a:gd name="connsiteX3" fmla="*/ 514997 w 3074712"/>
                <a:gd name="connsiteY3" fmla="*/ 2305857 h 2305857"/>
                <a:gd name="connsiteX4" fmla="*/ 647 w 3074712"/>
                <a:gd name="connsiteY4" fmla="*/ 1944515 h 2305857"/>
                <a:gd name="connsiteX0" fmla="*/ 647 w 2878932"/>
                <a:gd name="connsiteY0" fmla="*/ 1944515 h 2705907"/>
                <a:gd name="connsiteX1" fmla="*/ 2280242 w 2878932"/>
                <a:gd name="connsiteY1" fmla="*/ 115715 h 2705907"/>
                <a:gd name="connsiteX2" fmla="*/ 2051642 w 2878932"/>
                <a:gd name="connsiteY2" fmla="*/ 2705907 h 2705907"/>
                <a:gd name="connsiteX3" fmla="*/ 514997 w 2878932"/>
                <a:gd name="connsiteY3" fmla="*/ 2305857 h 2705907"/>
                <a:gd name="connsiteX4" fmla="*/ 647 w 2878932"/>
                <a:gd name="connsiteY4" fmla="*/ 1944515 h 2705907"/>
                <a:gd name="connsiteX0" fmla="*/ 647 w 2984520"/>
                <a:gd name="connsiteY0" fmla="*/ 1944515 h 2705907"/>
                <a:gd name="connsiteX1" fmla="*/ 2280242 w 2984520"/>
                <a:gd name="connsiteY1" fmla="*/ 115715 h 2705907"/>
                <a:gd name="connsiteX2" fmla="*/ 2051642 w 2984520"/>
                <a:gd name="connsiteY2" fmla="*/ 2705907 h 2705907"/>
                <a:gd name="connsiteX3" fmla="*/ 514997 w 2984520"/>
                <a:gd name="connsiteY3" fmla="*/ 2305857 h 2705907"/>
                <a:gd name="connsiteX4" fmla="*/ 647 w 2984520"/>
                <a:gd name="connsiteY4" fmla="*/ 1944515 h 2705907"/>
                <a:gd name="connsiteX0" fmla="*/ 647 w 3109148"/>
                <a:gd name="connsiteY0" fmla="*/ 1944515 h 2705907"/>
                <a:gd name="connsiteX1" fmla="*/ 2280242 w 3109148"/>
                <a:gd name="connsiteY1" fmla="*/ 115715 h 2705907"/>
                <a:gd name="connsiteX2" fmla="*/ 3106485 w 3109148"/>
                <a:gd name="connsiteY2" fmla="*/ 1594570 h 2705907"/>
                <a:gd name="connsiteX3" fmla="*/ 2051642 w 3109148"/>
                <a:gd name="connsiteY3" fmla="*/ 2705907 h 2705907"/>
                <a:gd name="connsiteX4" fmla="*/ 514997 w 3109148"/>
                <a:gd name="connsiteY4" fmla="*/ 2305857 h 2705907"/>
                <a:gd name="connsiteX5" fmla="*/ 647 w 3109148"/>
                <a:gd name="connsiteY5" fmla="*/ 1944515 h 2705907"/>
                <a:gd name="connsiteX0" fmla="*/ 654 w 3108984"/>
                <a:gd name="connsiteY0" fmla="*/ 1923462 h 2684854"/>
                <a:gd name="connsiteX1" fmla="*/ 2251674 w 3108984"/>
                <a:gd name="connsiteY1" fmla="*/ 123237 h 2684854"/>
                <a:gd name="connsiteX2" fmla="*/ 3106492 w 3108984"/>
                <a:gd name="connsiteY2" fmla="*/ 1573517 h 2684854"/>
                <a:gd name="connsiteX3" fmla="*/ 2051649 w 3108984"/>
                <a:gd name="connsiteY3" fmla="*/ 2684854 h 2684854"/>
                <a:gd name="connsiteX4" fmla="*/ 515004 w 3108984"/>
                <a:gd name="connsiteY4" fmla="*/ 2284804 h 2684854"/>
                <a:gd name="connsiteX5" fmla="*/ 654 w 3108984"/>
                <a:gd name="connsiteY5" fmla="*/ 1923462 h 2684854"/>
                <a:gd name="connsiteX0" fmla="*/ 654 w 3155169"/>
                <a:gd name="connsiteY0" fmla="*/ 1923462 h 2684854"/>
                <a:gd name="connsiteX1" fmla="*/ 2251674 w 3155169"/>
                <a:gd name="connsiteY1" fmla="*/ 123237 h 2684854"/>
                <a:gd name="connsiteX2" fmla="*/ 2839793 w 3155169"/>
                <a:gd name="connsiteY2" fmla="*/ 1202041 h 2684854"/>
                <a:gd name="connsiteX3" fmla="*/ 3106492 w 3155169"/>
                <a:gd name="connsiteY3" fmla="*/ 1573517 h 2684854"/>
                <a:gd name="connsiteX4" fmla="*/ 2051649 w 3155169"/>
                <a:gd name="connsiteY4" fmla="*/ 2684854 h 2684854"/>
                <a:gd name="connsiteX5" fmla="*/ 515004 w 3155169"/>
                <a:gd name="connsiteY5" fmla="*/ 2284804 h 2684854"/>
                <a:gd name="connsiteX6" fmla="*/ 654 w 3155169"/>
                <a:gd name="connsiteY6" fmla="*/ 1923462 h 2684854"/>
                <a:gd name="connsiteX0" fmla="*/ 654 w 3155169"/>
                <a:gd name="connsiteY0" fmla="*/ 1923462 h 2684854"/>
                <a:gd name="connsiteX1" fmla="*/ 2251674 w 3155169"/>
                <a:gd name="connsiteY1" fmla="*/ 123237 h 2684854"/>
                <a:gd name="connsiteX2" fmla="*/ 2839793 w 3155169"/>
                <a:gd name="connsiteY2" fmla="*/ 1202041 h 2684854"/>
                <a:gd name="connsiteX3" fmla="*/ 3106492 w 3155169"/>
                <a:gd name="connsiteY3" fmla="*/ 1611617 h 2684854"/>
                <a:gd name="connsiteX4" fmla="*/ 2051649 w 3155169"/>
                <a:gd name="connsiteY4" fmla="*/ 2684854 h 2684854"/>
                <a:gd name="connsiteX5" fmla="*/ 515004 w 3155169"/>
                <a:gd name="connsiteY5" fmla="*/ 2284804 h 2684854"/>
                <a:gd name="connsiteX6" fmla="*/ 654 w 3155169"/>
                <a:gd name="connsiteY6" fmla="*/ 1923462 h 2684854"/>
                <a:gd name="connsiteX0" fmla="*/ 654 w 3106492"/>
                <a:gd name="connsiteY0" fmla="*/ 1923462 h 2684854"/>
                <a:gd name="connsiteX1" fmla="*/ 2251674 w 3106492"/>
                <a:gd name="connsiteY1" fmla="*/ 123237 h 2684854"/>
                <a:gd name="connsiteX2" fmla="*/ 2839793 w 3106492"/>
                <a:gd name="connsiteY2" fmla="*/ 1202041 h 2684854"/>
                <a:gd name="connsiteX3" fmla="*/ 3106492 w 3106492"/>
                <a:gd name="connsiteY3" fmla="*/ 1611617 h 2684854"/>
                <a:gd name="connsiteX4" fmla="*/ 2051649 w 3106492"/>
                <a:gd name="connsiteY4" fmla="*/ 2684854 h 2684854"/>
                <a:gd name="connsiteX5" fmla="*/ 515004 w 3106492"/>
                <a:gd name="connsiteY5" fmla="*/ 2284804 h 2684854"/>
                <a:gd name="connsiteX6" fmla="*/ 654 w 3106492"/>
                <a:gd name="connsiteY6" fmla="*/ 1923462 h 2684854"/>
                <a:gd name="connsiteX0" fmla="*/ 654 w 3106492"/>
                <a:gd name="connsiteY0" fmla="*/ 1923462 h 2684854"/>
                <a:gd name="connsiteX1" fmla="*/ 2251674 w 3106492"/>
                <a:gd name="connsiteY1" fmla="*/ 123237 h 2684854"/>
                <a:gd name="connsiteX2" fmla="*/ 2839793 w 3106492"/>
                <a:gd name="connsiteY2" fmla="*/ 1202041 h 2684854"/>
                <a:gd name="connsiteX3" fmla="*/ 3106492 w 3106492"/>
                <a:gd name="connsiteY3" fmla="*/ 1611617 h 2684854"/>
                <a:gd name="connsiteX4" fmla="*/ 2051649 w 3106492"/>
                <a:gd name="connsiteY4" fmla="*/ 2684854 h 2684854"/>
                <a:gd name="connsiteX5" fmla="*/ 515004 w 3106492"/>
                <a:gd name="connsiteY5" fmla="*/ 2284804 h 2684854"/>
                <a:gd name="connsiteX6" fmla="*/ 654 w 3106492"/>
                <a:gd name="connsiteY6" fmla="*/ 1923462 h 2684854"/>
                <a:gd name="connsiteX0" fmla="*/ 654 w 3106492"/>
                <a:gd name="connsiteY0" fmla="*/ 1923462 h 2684854"/>
                <a:gd name="connsiteX1" fmla="*/ 2251674 w 3106492"/>
                <a:gd name="connsiteY1" fmla="*/ 123237 h 2684854"/>
                <a:gd name="connsiteX2" fmla="*/ 2839793 w 3106492"/>
                <a:gd name="connsiteY2" fmla="*/ 1202041 h 2684854"/>
                <a:gd name="connsiteX3" fmla="*/ 3106492 w 3106492"/>
                <a:gd name="connsiteY3" fmla="*/ 1611617 h 2684854"/>
                <a:gd name="connsiteX4" fmla="*/ 2051649 w 3106492"/>
                <a:gd name="connsiteY4" fmla="*/ 2684854 h 2684854"/>
                <a:gd name="connsiteX5" fmla="*/ 515004 w 3106492"/>
                <a:gd name="connsiteY5" fmla="*/ 2284804 h 2684854"/>
                <a:gd name="connsiteX6" fmla="*/ 654 w 3106492"/>
                <a:gd name="connsiteY6" fmla="*/ 1923462 h 2684854"/>
                <a:gd name="connsiteX0" fmla="*/ 654 w 3106492"/>
                <a:gd name="connsiteY0" fmla="*/ 1923462 h 2733980"/>
                <a:gd name="connsiteX1" fmla="*/ 2251674 w 3106492"/>
                <a:gd name="connsiteY1" fmla="*/ 123237 h 2733980"/>
                <a:gd name="connsiteX2" fmla="*/ 2839793 w 3106492"/>
                <a:gd name="connsiteY2" fmla="*/ 1202041 h 2733980"/>
                <a:gd name="connsiteX3" fmla="*/ 3106492 w 3106492"/>
                <a:gd name="connsiteY3" fmla="*/ 1611617 h 2733980"/>
                <a:gd name="connsiteX4" fmla="*/ 2051649 w 3106492"/>
                <a:gd name="connsiteY4" fmla="*/ 2684854 h 2733980"/>
                <a:gd name="connsiteX5" fmla="*/ 515004 w 3106492"/>
                <a:gd name="connsiteY5" fmla="*/ 2284804 h 2733980"/>
                <a:gd name="connsiteX6" fmla="*/ 654 w 3106492"/>
                <a:gd name="connsiteY6" fmla="*/ 1923462 h 2733980"/>
                <a:gd name="connsiteX0" fmla="*/ 654 w 3106492"/>
                <a:gd name="connsiteY0" fmla="*/ 1923462 h 2689561"/>
                <a:gd name="connsiteX1" fmla="*/ 2251674 w 3106492"/>
                <a:gd name="connsiteY1" fmla="*/ 123237 h 2689561"/>
                <a:gd name="connsiteX2" fmla="*/ 2839793 w 3106492"/>
                <a:gd name="connsiteY2" fmla="*/ 1202041 h 2689561"/>
                <a:gd name="connsiteX3" fmla="*/ 3106492 w 3106492"/>
                <a:gd name="connsiteY3" fmla="*/ 1611617 h 2689561"/>
                <a:gd name="connsiteX4" fmla="*/ 2051649 w 3106492"/>
                <a:gd name="connsiteY4" fmla="*/ 2684854 h 2689561"/>
                <a:gd name="connsiteX5" fmla="*/ 654 w 3106492"/>
                <a:gd name="connsiteY5" fmla="*/ 1923462 h 2689561"/>
                <a:gd name="connsiteX0" fmla="*/ 799 w 3106637"/>
                <a:gd name="connsiteY0" fmla="*/ 1923462 h 2773047"/>
                <a:gd name="connsiteX1" fmla="*/ 2251819 w 3106637"/>
                <a:gd name="connsiteY1" fmla="*/ 123237 h 2773047"/>
                <a:gd name="connsiteX2" fmla="*/ 2839938 w 3106637"/>
                <a:gd name="connsiteY2" fmla="*/ 1202041 h 2773047"/>
                <a:gd name="connsiteX3" fmla="*/ 3106637 w 3106637"/>
                <a:gd name="connsiteY3" fmla="*/ 1611617 h 2773047"/>
                <a:gd name="connsiteX4" fmla="*/ 2051794 w 3106637"/>
                <a:gd name="connsiteY4" fmla="*/ 2684854 h 2773047"/>
                <a:gd name="connsiteX5" fmla="*/ 799 w 3106637"/>
                <a:gd name="connsiteY5" fmla="*/ 1923462 h 2773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6637" h="2773047">
                  <a:moveTo>
                    <a:pt x="799" y="1923462"/>
                  </a:moveTo>
                  <a:cubicBezTo>
                    <a:pt x="-42611" y="-508588"/>
                    <a:pt x="2085679" y="12112"/>
                    <a:pt x="2251819" y="123237"/>
                  </a:cubicBezTo>
                  <a:cubicBezTo>
                    <a:pt x="2756759" y="-16050"/>
                    <a:pt x="2697468" y="960328"/>
                    <a:pt x="2839938" y="1202041"/>
                  </a:cubicBezTo>
                  <a:cubicBezTo>
                    <a:pt x="3049083" y="1386604"/>
                    <a:pt x="3079244" y="1554982"/>
                    <a:pt x="3106637" y="1611617"/>
                  </a:cubicBezTo>
                  <a:cubicBezTo>
                    <a:pt x="3076880" y="2115928"/>
                    <a:pt x="2455134" y="2547256"/>
                    <a:pt x="2051794" y="2684854"/>
                  </a:cubicBezTo>
                  <a:cubicBezTo>
                    <a:pt x="981704" y="3013053"/>
                    <a:pt x="-32539" y="2350398"/>
                    <a:pt x="799" y="192346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39">
              <a:extLst>
                <a:ext uri="{FF2B5EF4-FFF2-40B4-BE49-F238E27FC236}">
                  <a16:creationId xmlns:a16="http://schemas.microsoft.com/office/drawing/2014/main" id="{A4EC3603-BAFD-44B3-A902-31034B0F4818}"/>
                </a:ext>
              </a:extLst>
            </p:cNvPr>
            <p:cNvSpPr/>
            <p:nvPr/>
          </p:nvSpPr>
          <p:spPr>
            <a:xfrm rot="18708703" flipH="1">
              <a:off x="2828845" y="3137920"/>
              <a:ext cx="1350845" cy="1705457"/>
            </a:xfrm>
            <a:custGeom>
              <a:avLst/>
              <a:gdLst>
                <a:gd name="connsiteX0" fmla="*/ 0 w 985298"/>
                <a:gd name="connsiteY0" fmla="*/ 0 h 801372"/>
                <a:gd name="connsiteX1" fmla="*/ 985298 w 985298"/>
                <a:gd name="connsiteY1" fmla="*/ 0 h 801372"/>
                <a:gd name="connsiteX2" fmla="*/ 985298 w 985298"/>
                <a:gd name="connsiteY2" fmla="*/ 801372 h 801372"/>
                <a:gd name="connsiteX3" fmla="*/ 0 w 985298"/>
                <a:gd name="connsiteY3" fmla="*/ 801372 h 801372"/>
                <a:gd name="connsiteX4" fmla="*/ 0 w 985298"/>
                <a:gd name="connsiteY4" fmla="*/ 0 h 801372"/>
                <a:gd name="connsiteX0" fmla="*/ 0 w 1861598"/>
                <a:gd name="connsiteY0" fmla="*/ 723900 h 801372"/>
                <a:gd name="connsiteX1" fmla="*/ 1861598 w 1861598"/>
                <a:gd name="connsiteY1" fmla="*/ 0 h 801372"/>
                <a:gd name="connsiteX2" fmla="*/ 1861598 w 1861598"/>
                <a:gd name="connsiteY2" fmla="*/ 801372 h 801372"/>
                <a:gd name="connsiteX3" fmla="*/ 876300 w 1861598"/>
                <a:gd name="connsiteY3" fmla="*/ 801372 h 801372"/>
                <a:gd name="connsiteX4" fmla="*/ 0 w 1861598"/>
                <a:gd name="connsiteY4" fmla="*/ 723900 h 801372"/>
                <a:gd name="connsiteX0" fmla="*/ 0 w 1861598"/>
                <a:gd name="connsiteY0" fmla="*/ 723900 h 801372"/>
                <a:gd name="connsiteX1" fmla="*/ 1861598 w 1861598"/>
                <a:gd name="connsiteY1" fmla="*/ 0 h 801372"/>
                <a:gd name="connsiteX2" fmla="*/ 1861598 w 1861598"/>
                <a:gd name="connsiteY2" fmla="*/ 801372 h 801372"/>
                <a:gd name="connsiteX3" fmla="*/ 876300 w 1861598"/>
                <a:gd name="connsiteY3" fmla="*/ 801372 h 801372"/>
                <a:gd name="connsiteX4" fmla="*/ 0 w 1861598"/>
                <a:gd name="connsiteY4" fmla="*/ 723900 h 801372"/>
                <a:gd name="connsiteX0" fmla="*/ 0 w 1912398"/>
                <a:gd name="connsiteY0" fmla="*/ 1104900 h 1182372"/>
                <a:gd name="connsiteX1" fmla="*/ 1912398 w 1912398"/>
                <a:gd name="connsiteY1" fmla="*/ 0 h 1182372"/>
                <a:gd name="connsiteX2" fmla="*/ 1861598 w 1912398"/>
                <a:gd name="connsiteY2" fmla="*/ 1182372 h 1182372"/>
                <a:gd name="connsiteX3" fmla="*/ 876300 w 1912398"/>
                <a:gd name="connsiteY3" fmla="*/ 1182372 h 1182372"/>
                <a:gd name="connsiteX4" fmla="*/ 0 w 1912398"/>
                <a:gd name="connsiteY4" fmla="*/ 1104900 h 1182372"/>
                <a:gd name="connsiteX0" fmla="*/ 0 w 1912398"/>
                <a:gd name="connsiteY0" fmla="*/ 1104900 h 1423672"/>
                <a:gd name="connsiteX1" fmla="*/ 1912398 w 1912398"/>
                <a:gd name="connsiteY1" fmla="*/ 0 h 1423672"/>
                <a:gd name="connsiteX2" fmla="*/ 1861598 w 1912398"/>
                <a:gd name="connsiteY2" fmla="*/ 1182372 h 1423672"/>
                <a:gd name="connsiteX3" fmla="*/ 749300 w 1912398"/>
                <a:gd name="connsiteY3" fmla="*/ 1423672 h 1423672"/>
                <a:gd name="connsiteX4" fmla="*/ 0 w 1912398"/>
                <a:gd name="connsiteY4" fmla="*/ 1104900 h 1423672"/>
                <a:gd name="connsiteX0" fmla="*/ 0 w 1912398"/>
                <a:gd name="connsiteY0" fmla="*/ 1104900 h 1661042"/>
                <a:gd name="connsiteX1" fmla="*/ 1912398 w 1912398"/>
                <a:gd name="connsiteY1" fmla="*/ 0 h 1661042"/>
                <a:gd name="connsiteX2" fmla="*/ 1861598 w 1912398"/>
                <a:gd name="connsiteY2" fmla="*/ 1182372 h 1661042"/>
                <a:gd name="connsiteX3" fmla="*/ 749300 w 1912398"/>
                <a:gd name="connsiteY3" fmla="*/ 1423672 h 1661042"/>
                <a:gd name="connsiteX4" fmla="*/ 0 w 1912398"/>
                <a:gd name="connsiteY4" fmla="*/ 1104900 h 1661042"/>
                <a:gd name="connsiteX0" fmla="*/ 0 w 1912398"/>
                <a:gd name="connsiteY0" fmla="*/ 1104900 h 2373255"/>
                <a:gd name="connsiteX1" fmla="*/ 1912398 w 1912398"/>
                <a:gd name="connsiteY1" fmla="*/ 0 h 2373255"/>
                <a:gd name="connsiteX2" fmla="*/ 1861598 w 1912398"/>
                <a:gd name="connsiteY2" fmla="*/ 1182372 h 2373255"/>
                <a:gd name="connsiteX3" fmla="*/ 749300 w 1912398"/>
                <a:gd name="connsiteY3" fmla="*/ 1423672 h 2373255"/>
                <a:gd name="connsiteX4" fmla="*/ 0 w 1912398"/>
                <a:gd name="connsiteY4" fmla="*/ 1104900 h 2373255"/>
                <a:gd name="connsiteX0" fmla="*/ 0 w 1912398"/>
                <a:gd name="connsiteY0" fmla="*/ 1104900 h 2417557"/>
                <a:gd name="connsiteX1" fmla="*/ 1912398 w 1912398"/>
                <a:gd name="connsiteY1" fmla="*/ 0 h 2417557"/>
                <a:gd name="connsiteX2" fmla="*/ 1861598 w 1912398"/>
                <a:gd name="connsiteY2" fmla="*/ 1182372 h 2417557"/>
                <a:gd name="connsiteX3" fmla="*/ 749300 w 1912398"/>
                <a:gd name="connsiteY3" fmla="*/ 1423672 h 2417557"/>
                <a:gd name="connsiteX4" fmla="*/ 0 w 1912398"/>
                <a:gd name="connsiteY4" fmla="*/ 1104900 h 2417557"/>
                <a:gd name="connsiteX0" fmla="*/ 0 w 1696498"/>
                <a:gd name="connsiteY0" fmla="*/ 1041400 h 2380271"/>
                <a:gd name="connsiteX1" fmla="*/ 1696498 w 1696498"/>
                <a:gd name="connsiteY1" fmla="*/ 0 h 2380271"/>
                <a:gd name="connsiteX2" fmla="*/ 1645698 w 1696498"/>
                <a:gd name="connsiteY2" fmla="*/ 1182372 h 2380271"/>
                <a:gd name="connsiteX3" fmla="*/ 533400 w 1696498"/>
                <a:gd name="connsiteY3" fmla="*/ 1423672 h 2380271"/>
                <a:gd name="connsiteX4" fmla="*/ 0 w 1696498"/>
                <a:gd name="connsiteY4" fmla="*/ 1041400 h 2380271"/>
                <a:gd name="connsiteX0" fmla="*/ 0 w 1696498"/>
                <a:gd name="connsiteY0" fmla="*/ 1041400 h 2380271"/>
                <a:gd name="connsiteX1" fmla="*/ 1696498 w 1696498"/>
                <a:gd name="connsiteY1" fmla="*/ 0 h 2380271"/>
                <a:gd name="connsiteX2" fmla="*/ 1645698 w 1696498"/>
                <a:gd name="connsiteY2" fmla="*/ 1182372 h 2380271"/>
                <a:gd name="connsiteX3" fmla="*/ 533400 w 1696498"/>
                <a:gd name="connsiteY3" fmla="*/ 1423672 h 2380271"/>
                <a:gd name="connsiteX4" fmla="*/ 0 w 1696498"/>
                <a:gd name="connsiteY4" fmla="*/ 1041400 h 2380271"/>
                <a:gd name="connsiteX0" fmla="*/ 0 w 1696498"/>
                <a:gd name="connsiteY0" fmla="*/ 1041400 h 2476039"/>
                <a:gd name="connsiteX1" fmla="*/ 1696498 w 1696498"/>
                <a:gd name="connsiteY1" fmla="*/ 0 h 2476039"/>
                <a:gd name="connsiteX2" fmla="*/ 1645698 w 1696498"/>
                <a:gd name="connsiteY2" fmla="*/ 1182372 h 2476039"/>
                <a:gd name="connsiteX3" fmla="*/ 482600 w 1696498"/>
                <a:gd name="connsiteY3" fmla="*/ 1639572 h 2476039"/>
                <a:gd name="connsiteX4" fmla="*/ 0 w 1696498"/>
                <a:gd name="connsiteY4" fmla="*/ 1041400 h 2476039"/>
                <a:gd name="connsiteX0" fmla="*/ 82702 w 1779200"/>
                <a:gd name="connsiteY0" fmla="*/ 1041400 h 2258961"/>
                <a:gd name="connsiteX1" fmla="*/ 1779200 w 1779200"/>
                <a:gd name="connsiteY1" fmla="*/ 0 h 2258961"/>
                <a:gd name="connsiteX2" fmla="*/ 1728400 w 1779200"/>
                <a:gd name="connsiteY2" fmla="*/ 1182372 h 2258961"/>
                <a:gd name="connsiteX3" fmla="*/ 565302 w 1779200"/>
                <a:gd name="connsiteY3" fmla="*/ 1639572 h 2258961"/>
                <a:gd name="connsiteX4" fmla="*/ 82702 w 1779200"/>
                <a:gd name="connsiteY4" fmla="*/ 1041400 h 2258961"/>
                <a:gd name="connsiteX0" fmla="*/ 82702 w 1779200"/>
                <a:gd name="connsiteY0" fmla="*/ 1028700 h 2246261"/>
                <a:gd name="connsiteX1" fmla="*/ 1779200 w 1779200"/>
                <a:gd name="connsiteY1" fmla="*/ 0 h 2246261"/>
                <a:gd name="connsiteX2" fmla="*/ 1728400 w 1779200"/>
                <a:gd name="connsiteY2" fmla="*/ 1169672 h 2246261"/>
                <a:gd name="connsiteX3" fmla="*/ 565302 w 1779200"/>
                <a:gd name="connsiteY3" fmla="*/ 1626872 h 2246261"/>
                <a:gd name="connsiteX4" fmla="*/ 82702 w 1779200"/>
                <a:gd name="connsiteY4" fmla="*/ 1028700 h 2246261"/>
                <a:gd name="connsiteX0" fmla="*/ 82702 w 1779200"/>
                <a:gd name="connsiteY0" fmla="*/ 1028700 h 2246261"/>
                <a:gd name="connsiteX1" fmla="*/ 1779200 w 1779200"/>
                <a:gd name="connsiteY1" fmla="*/ 0 h 2246261"/>
                <a:gd name="connsiteX2" fmla="*/ 1728400 w 1779200"/>
                <a:gd name="connsiteY2" fmla="*/ 1169672 h 2246261"/>
                <a:gd name="connsiteX3" fmla="*/ 565302 w 1779200"/>
                <a:gd name="connsiteY3" fmla="*/ 1626872 h 2246261"/>
                <a:gd name="connsiteX4" fmla="*/ 82702 w 1779200"/>
                <a:gd name="connsiteY4" fmla="*/ 1028700 h 224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200" h="2246261">
                  <a:moveTo>
                    <a:pt x="82702" y="1028700"/>
                  </a:moveTo>
                  <a:cubicBezTo>
                    <a:pt x="144435" y="774700"/>
                    <a:pt x="1158667" y="241300"/>
                    <a:pt x="1779200" y="0"/>
                  </a:cubicBezTo>
                  <a:lnTo>
                    <a:pt x="1728400" y="1169672"/>
                  </a:lnTo>
                  <a:lnTo>
                    <a:pt x="565302" y="1626872"/>
                  </a:lnTo>
                  <a:cubicBezTo>
                    <a:pt x="1102935" y="2409615"/>
                    <a:pt x="-353331" y="2684357"/>
                    <a:pt x="82702" y="1028700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40">
              <a:extLst>
                <a:ext uri="{FF2B5EF4-FFF2-40B4-BE49-F238E27FC236}">
                  <a16:creationId xmlns:a16="http://schemas.microsoft.com/office/drawing/2014/main" id="{32FB4931-EA8D-4006-A3C8-629CD928A310}"/>
                </a:ext>
              </a:extLst>
            </p:cNvPr>
            <p:cNvSpPr/>
            <p:nvPr/>
          </p:nvSpPr>
          <p:spPr>
            <a:xfrm>
              <a:off x="1263992" y="3314736"/>
              <a:ext cx="2723952" cy="2485246"/>
            </a:xfrm>
            <a:custGeom>
              <a:avLst/>
              <a:gdLst>
                <a:gd name="connsiteX0" fmla="*/ 0 w 574713"/>
                <a:gd name="connsiteY0" fmla="*/ 0 h 2142201"/>
                <a:gd name="connsiteX1" fmla="*/ 574713 w 574713"/>
                <a:gd name="connsiteY1" fmla="*/ 0 h 2142201"/>
                <a:gd name="connsiteX2" fmla="*/ 574713 w 574713"/>
                <a:gd name="connsiteY2" fmla="*/ 2142201 h 2142201"/>
                <a:gd name="connsiteX3" fmla="*/ 0 w 574713"/>
                <a:gd name="connsiteY3" fmla="*/ 2142201 h 2142201"/>
                <a:gd name="connsiteX4" fmla="*/ 0 w 574713"/>
                <a:gd name="connsiteY4" fmla="*/ 0 h 2142201"/>
                <a:gd name="connsiteX0" fmla="*/ 0 w 2797213"/>
                <a:gd name="connsiteY0" fmla="*/ 0 h 2154901"/>
                <a:gd name="connsiteX1" fmla="*/ 574713 w 2797213"/>
                <a:gd name="connsiteY1" fmla="*/ 0 h 2154901"/>
                <a:gd name="connsiteX2" fmla="*/ 2797213 w 2797213"/>
                <a:gd name="connsiteY2" fmla="*/ 2154901 h 2154901"/>
                <a:gd name="connsiteX3" fmla="*/ 0 w 2797213"/>
                <a:gd name="connsiteY3" fmla="*/ 2142201 h 2154901"/>
                <a:gd name="connsiteX4" fmla="*/ 0 w 2797213"/>
                <a:gd name="connsiteY4" fmla="*/ 0 h 2154901"/>
                <a:gd name="connsiteX0" fmla="*/ 0 w 2797213"/>
                <a:gd name="connsiteY0" fmla="*/ 0 h 2449843"/>
                <a:gd name="connsiteX1" fmla="*/ 574713 w 2797213"/>
                <a:gd name="connsiteY1" fmla="*/ 0 h 2449843"/>
                <a:gd name="connsiteX2" fmla="*/ 2797213 w 2797213"/>
                <a:gd name="connsiteY2" fmla="*/ 2154901 h 2449843"/>
                <a:gd name="connsiteX3" fmla="*/ 0 w 2797213"/>
                <a:gd name="connsiteY3" fmla="*/ 2142201 h 2449843"/>
                <a:gd name="connsiteX4" fmla="*/ 0 w 2797213"/>
                <a:gd name="connsiteY4" fmla="*/ 0 h 2449843"/>
                <a:gd name="connsiteX0" fmla="*/ 0 w 2797213"/>
                <a:gd name="connsiteY0" fmla="*/ 0 h 2521091"/>
                <a:gd name="connsiteX1" fmla="*/ 574713 w 2797213"/>
                <a:gd name="connsiteY1" fmla="*/ 0 h 2521091"/>
                <a:gd name="connsiteX2" fmla="*/ 2797213 w 2797213"/>
                <a:gd name="connsiteY2" fmla="*/ 2154901 h 2521091"/>
                <a:gd name="connsiteX3" fmla="*/ 0 w 2797213"/>
                <a:gd name="connsiteY3" fmla="*/ 2142201 h 2521091"/>
                <a:gd name="connsiteX4" fmla="*/ 0 w 2797213"/>
                <a:gd name="connsiteY4" fmla="*/ 0 h 2521091"/>
                <a:gd name="connsiteX0" fmla="*/ 445911 w 3243124"/>
                <a:gd name="connsiteY0" fmla="*/ 0 h 2521091"/>
                <a:gd name="connsiteX1" fmla="*/ 1020624 w 3243124"/>
                <a:gd name="connsiteY1" fmla="*/ 0 h 2521091"/>
                <a:gd name="connsiteX2" fmla="*/ 3243124 w 3243124"/>
                <a:gd name="connsiteY2" fmla="*/ 2154901 h 2521091"/>
                <a:gd name="connsiteX3" fmla="*/ 445911 w 3243124"/>
                <a:gd name="connsiteY3" fmla="*/ 2142201 h 2521091"/>
                <a:gd name="connsiteX4" fmla="*/ 445911 w 3243124"/>
                <a:gd name="connsiteY4" fmla="*/ 0 h 2521091"/>
                <a:gd name="connsiteX0" fmla="*/ 1092715 w 3102528"/>
                <a:gd name="connsiteY0" fmla="*/ 1498600 h 2521091"/>
                <a:gd name="connsiteX1" fmla="*/ 880028 w 3102528"/>
                <a:gd name="connsiteY1" fmla="*/ 0 h 2521091"/>
                <a:gd name="connsiteX2" fmla="*/ 3102528 w 3102528"/>
                <a:gd name="connsiteY2" fmla="*/ 2154901 h 2521091"/>
                <a:gd name="connsiteX3" fmla="*/ 305315 w 3102528"/>
                <a:gd name="connsiteY3" fmla="*/ 2142201 h 2521091"/>
                <a:gd name="connsiteX4" fmla="*/ 1092715 w 3102528"/>
                <a:gd name="connsiteY4" fmla="*/ 1498600 h 2521091"/>
                <a:gd name="connsiteX0" fmla="*/ 955300 w 2965113"/>
                <a:gd name="connsiteY0" fmla="*/ 1498600 h 2521091"/>
                <a:gd name="connsiteX1" fmla="*/ 742613 w 2965113"/>
                <a:gd name="connsiteY1" fmla="*/ 0 h 2521091"/>
                <a:gd name="connsiteX2" fmla="*/ 2965113 w 2965113"/>
                <a:gd name="connsiteY2" fmla="*/ 2154901 h 2521091"/>
                <a:gd name="connsiteX3" fmla="*/ 167900 w 2965113"/>
                <a:gd name="connsiteY3" fmla="*/ 2142201 h 2521091"/>
                <a:gd name="connsiteX4" fmla="*/ 955300 w 2965113"/>
                <a:gd name="connsiteY4" fmla="*/ 1498600 h 2521091"/>
                <a:gd name="connsiteX0" fmla="*/ 955300 w 2965113"/>
                <a:gd name="connsiteY0" fmla="*/ 1447800 h 2470291"/>
                <a:gd name="connsiteX1" fmla="*/ 2444413 w 2965113"/>
                <a:gd name="connsiteY1" fmla="*/ 0 h 2470291"/>
                <a:gd name="connsiteX2" fmla="*/ 2965113 w 2965113"/>
                <a:gd name="connsiteY2" fmla="*/ 2104101 h 2470291"/>
                <a:gd name="connsiteX3" fmla="*/ 167900 w 2965113"/>
                <a:gd name="connsiteY3" fmla="*/ 2091401 h 2470291"/>
                <a:gd name="connsiteX4" fmla="*/ 955300 w 2965113"/>
                <a:gd name="connsiteY4" fmla="*/ 1447800 h 2470291"/>
                <a:gd name="connsiteX0" fmla="*/ 955300 w 2965113"/>
                <a:gd name="connsiteY0" fmla="*/ 1447800 h 2470291"/>
                <a:gd name="connsiteX1" fmla="*/ 2444413 w 2965113"/>
                <a:gd name="connsiteY1" fmla="*/ 0 h 2470291"/>
                <a:gd name="connsiteX2" fmla="*/ 2965113 w 2965113"/>
                <a:gd name="connsiteY2" fmla="*/ 2104101 h 2470291"/>
                <a:gd name="connsiteX3" fmla="*/ 167900 w 2965113"/>
                <a:gd name="connsiteY3" fmla="*/ 2091401 h 2470291"/>
                <a:gd name="connsiteX4" fmla="*/ 955300 w 2965113"/>
                <a:gd name="connsiteY4" fmla="*/ 1447800 h 2470291"/>
                <a:gd name="connsiteX0" fmla="*/ 955300 w 2965113"/>
                <a:gd name="connsiteY0" fmla="*/ 1447800 h 2470291"/>
                <a:gd name="connsiteX1" fmla="*/ 2444413 w 2965113"/>
                <a:gd name="connsiteY1" fmla="*/ 0 h 2470291"/>
                <a:gd name="connsiteX2" fmla="*/ 2965113 w 2965113"/>
                <a:gd name="connsiteY2" fmla="*/ 2104101 h 2470291"/>
                <a:gd name="connsiteX3" fmla="*/ 167900 w 2965113"/>
                <a:gd name="connsiteY3" fmla="*/ 2091401 h 2470291"/>
                <a:gd name="connsiteX4" fmla="*/ 955300 w 2965113"/>
                <a:gd name="connsiteY4" fmla="*/ 1447800 h 2470291"/>
                <a:gd name="connsiteX0" fmla="*/ 966874 w 2963987"/>
                <a:gd name="connsiteY0" fmla="*/ 1371600 h 2470291"/>
                <a:gd name="connsiteX1" fmla="*/ 2443287 w 2963987"/>
                <a:gd name="connsiteY1" fmla="*/ 0 h 2470291"/>
                <a:gd name="connsiteX2" fmla="*/ 2963987 w 2963987"/>
                <a:gd name="connsiteY2" fmla="*/ 2104101 h 2470291"/>
                <a:gd name="connsiteX3" fmla="*/ 166774 w 2963987"/>
                <a:gd name="connsiteY3" fmla="*/ 2091401 h 2470291"/>
                <a:gd name="connsiteX4" fmla="*/ 966874 w 2963987"/>
                <a:gd name="connsiteY4" fmla="*/ 1371600 h 2470291"/>
                <a:gd name="connsiteX0" fmla="*/ 966874 w 2963987"/>
                <a:gd name="connsiteY0" fmla="*/ 1371600 h 2470291"/>
                <a:gd name="connsiteX1" fmla="*/ 2443287 w 2963987"/>
                <a:gd name="connsiteY1" fmla="*/ 0 h 2470291"/>
                <a:gd name="connsiteX2" fmla="*/ 2963987 w 2963987"/>
                <a:gd name="connsiteY2" fmla="*/ 2104101 h 2470291"/>
                <a:gd name="connsiteX3" fmla="*/ 166774 w 2963987"/>
                <a:gd name="connsiteY3" fmla="*/ 2091401 h 2470291"/>
                <a:gd name="connsiteX4" fmla="*/ 966874 w 2963987"/>
                <a:gd name="connsiteY4" fmla="*/ 1371600 h 2470291"/>
                <a:gd name="connsiteX0" fmla="*/ 966874 w 3463332"/>
                <a:gd name="connsiteY0" fmla="*/ 1586910 h 2685601"/>
                <a:gd name="connsiteX1" fmla="*/ 2443287 w 3463332"/>
                <a:gd name="connsiteY1" fmla="*/ 215310 h 2685601"/>
                <a:gd name="connsiteX2" fmla="*/ 3463332 w 3463332"/>
                <a:gd name="connsiteY2" fmla="*/ 100631 h 2685601"/>
                <a:gd name="connsiteX3" fmla="*/ 2963987 w 3463332"/>
                <a:gd name="connsiteY3" fmla="*/ 2319411 h 2685601"/>
                <a:gd name="connsiteX4" fmla="*/ 166774 w 3463332"/>
                <a:gd name="connsiteY4" fmla="*/ 2306711 h 2685601"/>
                <a:gd name="connsiteX5" fmla="*/ 966874 w 3463332"/>
                <a:gd name="connsiteY5" fmla="*/ 1586910 h 2685601"/>
                <a:gd name="connsiteX0" fmla="*/ 966874 w 3463332"/>
                <a:gd name="connsiteY0" fmla="*/ 1593086 h 2691777"/>
                <a:gd name="connsiteX1" fmla="*/ 2443287 w 3463332"/>
                <a:gd name="connsiteY1" fmla="*/ 157986 h 2691777"/>
                <a:gd name="connsiteX2" fmla="*/ 3463332 w 3463332"/>
                <a:gd name="connsiteY2" fmla="*/ 106807 h 2691777"/>
                <a:gd name="connsiteX3" fmla="*/ 2963987 w 3463332"/>
                <a:gd name="connsiteY3" fmla="*/ 2325587 h 2691777"/>
                <a:gd name="connsiteX4" fmla="*/ 166774 w 3463332"/>
                <a:gd name="connsiteY4" fmla="*/ 2312887 h 2691777"/>
                <a:gd name="connsiteX5" fmla="*/ 966874 w 3463332"/>
                <a:gd name="connsiteY5" fmla="*/ 1593086 h 2691777"/>
                <a:gd name="connsiteX0" fmla="*/ 966874 w 3463332"/>
                <a:gd name="connsiteY0" fmla="*/ 1629644 h 2728335"/>
                <a:gd name="connsiteX1" fmla="*/ 2443287 w 3463332"/>
                <a:gd name="connsiteY1" fmla="*/ 194544 h 2728335"/>
                <a:gd name="connsiteX2" fmla="*/ 3463332 w 3463332"/>
                <a:gd name="connsiteY2" fmla="*/ 143365 h 2728335"/>
                <a:gd name="connsiteX3" fmla="*/ 2963987 w 3463332"/>
                <a:gd name="connsiteY3" fmla="*/ 2362145 h 2728335"/>
                <a:gd name="connsiteX4" fmla="*/ 166774 w 3463332"/>
                <a:gd name="connsiteY4" fmla="*/ 2349445 h 2728335"/>
                <a:gd name="connsiteX5" fmla="*/ 966874 w 3463332"/>
                <a:gd name="connsiteY5" fmla="*/ 1629644 h 2728335"/>
                <a:gd name="connsiteX0" fmla="*/ 966874 w 3463332"/>
                <a:gd name="connsiteY0" fmla="*/ 1693188 h 2791879"/>
                <a:gd name="connsiteX1" fmla="*/ 2443287 w 3463332"/>
                <a:gd name="connsiteY1" fmla="*/ 258088 h 2791879"/>
                <a:gd name="connsiteX2" fmla="*/ 3463332 w 3463332"/>
                <a:gd name="connsiteY2" fmla="*/ 130709 h 2791879"/>
                <a:gd name="connsiteX3" fmla="*/ 2963987 w 3463332"/>
                <a:gd name="connsiteY3" fmla="*/ 2425689 h 2791879"/>
                <a:gd name="connsiteX4" fmla="*/ 166774 w 3463332"/>
                <a:gd name="connsiteY4" fmla="*/ 2412989 h 2791879"/>
                <a:gd name="connsiteX5" fmla="*/ 966874 w 3463332"/>
                <a:gd name="connsiteY5" fmla="*/ 1693188 h 2791879"/>
                <a:gd name="connsiteX0" fmla="*/ 966874 w 3463332"/>
                <a:gd name="connsiteY0" fmla="*/ 1562479 h 2661170"/>
                <a:gd name="connsiteX1" fmla="*/ 2443287 w 3463332"/>
                <a:gd name="connsiteY1" fmla="*/ 127379 h 2661170"/>
                <a:gd name="connsiteX2" fmla="*/ 3463332 w 3463332"/>
                <a:gd name="connsiteY2" fmla="*/ 0 h 2661170"/>
                <a:gd name="connsiteX3" fmla="*/ 2963987 w 3463332"/>
                <a:gd name="connsiteY3" fmla="*/ 2294980 h 2661170"/>
                <a:gd name="connsiteX4" fmla="*/ 166774 w 3463332"/>
                <a:gd name="connsiteY4" fmla="*/ 2282280 h 2661170"/>
                <a:gd name="connsiteX5" fmla="*/ 966874 w 3463332"/>
                <a:gd name="connsiteY5" fmla="*/ 1562479 h 2661170"/>
                <a:gd name="connsiteX0" fmla="*/ 966874 w 3463332"/>
                <a:gd name="connsiteY0" fmla="*/ 1562479 h 2661170"/>
                <a:gd name="connsiteX1" fmla="*/ 2455987 w 3463332"/>
                <a:gd name="connsiteY1" fmla="*/ 25779 h 2661170"/>
                <a:gd name="connsiteX2" fmla="*/ 3463332 w 3463332"/>
                <a:gd name="connsiteY2" fmla="*/ 0 h 2661170"/>
                <a:gd name="connsiteX3" fmla="*/ 2963987 w 3463332"/>
                <a:gd name="connsiteY3" fmla="*/ 2294980 h 2661170"/>
                <a:gd name="connsiteX4" fmla="*/ 166774 w 3463332"/>
                <a:gd name="connsiteY4" fmla="*/ 2282280 h 2661170"/>
                <a:gd name="connsiteX5" fmla="*/ 966874 w 3463332"/>
                <a:gd name="connsiteY5" fmla="*/ 1562479 h 2661170"/>
                <a:gd name="connsiteX0" fmla="*/ 966874 w 3463332"/>
                <a:gd name="connsiteY0" fmla="*/ 1562479 h 2661170"/>
                <a:gd name="connsiteX1" fmla="*/ 2455987 w 3463332"/>
                <a:gd name="connsiteY1" fmla="*/ 25779 h 2661170"/>
                <a:gd name="connsiteX2" fmla="*/ 3463332 w 3463332"/>
                <a:gd name="connsiteY2" fmla="*/ 0 h 2661170"/>
                <a:gd name="connsiteX3" fmla="*/ 2963987 w 3463332"/>
                <a:gd name="connsiteY3" fmla="*/ 2294980 h 2661170"/>
                <a:gd name="connsiteX4" fmla="*/ 166774 w 3463332"/>
                <a:gd name="connsiteY4" fmla="*/ 2282280 h 2661170"/>
                <a:gd name="connsiteX5" fmla="*/ 966874 w 3463332"/>
                <a:gd name="connsiteY5" fmla="*/ 1562479 h 2661170"/>
                <a:gd name="connsiteX0" fmla="*/ 966874 w 3505519"/>
                <a:gd name="connsiteY0" fmla="*/ 1562479 h 2661170"/>
                <a:gd name="connsiteX1" fmla="*/ 2455987 w 3505519"/>
                <a:gd name="connsiteY1" fmla="*/ 25779 h 2661170"/>
                <a:gd name="connsiteX2" fmla="*/ 3463332 w 3505519"/>
                <a:gd name="connsiteY2" fmla="*/ 0 h 2661170"/>
                <a:gd name="connsiteX3" fmla="*/ 2963987 w 3505519"/>
                <a:gd name="connsiteY3" fmla="*/ 2294980 h 2661170"/>
                <a:gd name="connsiteX4" fmla="*/ 166774 w 3505519"/>
                <a:gd name="connsiteY4" fmla="*/ 2282280 h 2661170"/>
                <a:gd name="connsiteX5" fmla="*/ 966874 w 3505519"/>
                <a:gd name="connsiteY5" fmla="*/ 1562479 h 2661170"/>
                <a:gd name="connsiteX0" fmla="*/ 966874 w 3596336"/>
                <a:gd name="connsiteY0" fmla="*/ 1562479 h 2661170"/>
                <a:gd name="connsiteX1" fmla="*/ 2455987 w 3596336"/>
                <a:gd name="connsiteY1" fmla="*/ 25779 h 2661170"/>
                <a:gd name="connsiteX2" fmla="*/ 3463332 w 3596336"/>
                <a:gd name="connsiteY2" fmla="*/ 0 h 2661170"/>
                <a:gd name="connsiteX3" fmla="*/ 2963987 w 3596336"/>
                <a:gd name="connsiteY3" fmla="*/ 2294980 h 2661170"/>
                <a:gd name="connsiteX4" fmla="*/ 166774 w 3596336"/>
                <a:gd name="connsiteY4" fmla="*/ 2282280 h 2661170"/>
                <a:gd name="connsiteX5" fmla="*/ 966874 w 3596336"/>
                <a:gd name="connsiteY5" fmla="*/ 1562479 h 2661170"/>
                <a:gd name="connsiteX0" fmla="*/ 966874 w 3596336"/>
                <a:gd name="connsiteY0" fmla="*/ 2159000 h 3257691"/>
                <a:gd name="connsiteX1" fmla="*/ 2265487 w 3596336"/>
                <a:gd name="connsiteY1" fmla="*/ 0 h 3257691"/>
                <a:gd name="connsiteX2" fmla="*/ 3463332 w 3596336"/>
                <a:gd name="connsiteY2" fmla="*/ 596521 h 3257691"/>
                <a:gd name="connsiteX3" fmla="*/ 2963987 w 3596336"/>
                <a:gd name="connsiteY3" fmla="*/ 2891501 h 3257691"/>
                <a:gd name="connsiteX4" fmla="*/ 166774 w 3596336"/>
                <a:gd name="connsiteY4" fmla="*/ 2878801 h 3257691"/>
                <a:gd name="connsiteX5" fmla="*/ 966874 w 3596336"/>
                <a:gd name="connsiteY5" fmla="*/ 2159000 h 3257691"/>
                <a:gd name="connsiteX0" fmla="*/ 5809 w 3435371"/>
                <a:gd name="connsiteY0" fmla="*/ 2878801 h 3257691"/>
                <a:gd name="connsiteX1" fmla="*/ 2104522 w 3435371"/>
                <a:gd name="connsiteY1" fmla="*/ 0 h 3257691"/>
                <a:gd name="connsiteX2" fmla="*/ 3302367 w 3435371"/>
                <a:gd name="connsiteY2" fmla="*/ 596521 h 3257691"/>
                <a:gd name="connsiteX3" fmla="*/ 2803022 w 3435371"/>
                <a:gd name="connsiteY3" fmla="*/ 2891501 h 3257691"/>
                <a:gd name="connsiteX4" fmla="*/ 5809 w 3435371"/>
                <a:gd name="connsiteY4" fmla="*/ 2878801 h 3257691"/>
                <a:gd name="connsiteX0" fmla="*/ 15260 w 3444822"/>
                <a:gd name="connsiteY0" fmla="*/ 2894433 h 3273323"/>
                <a:gd name="connsiteX1" fmla="*/ 2113973 w 3444822"/>
                <a:gd name="connsiteY1" fmla="*/ 15632 h 3273323"/>
                <a:gd name="connsiteX2" fmla="*/ 3311818 w 3444822"/>
                <a:gd name="connsiteY2" fmla="*/ 612153 h 3273323"/>
                <a:gd name="connsiteX3" fmla="*/ 2812473 w 3444822"/>
                <a:gd name="connsiteY3" fmla="*/ 2907133 h 3273323"/>
                <a:gd name="connsiteX4" fmla="*/ 15260 w 3444822"/>
                <a:gd name="connsiteY4" fmla="*/ 2894433 h 3273323"/>
                <a:gd name="connsiteX0" fmla="*/ 15260 w 3444822"/>
                <a:gd name="connsiteY0" fmla="*/ 2894433 h 3273323"/>
                <a:gd name="connsiteX1" fmla="*/ 2113973 w 3444822"/>
                <a:gd name="connsiteY1" fmla="*/ 15632 h 3273323"/>
                <a:gd name="connsiteX2" fmla="*/ 3311818 w 3444822"/>
                <a:gd name="connsiteY2" fmla="*/ 332753 h 3273323"/>
                <a:gd name="connsiteX3" fmla="*/ 2812473 w 3444822"/>
                <a:gd name="connsiteY3" fmla="*/ 2907133 h 3273323"/>
                <a:gd name="connsiteX4" fmla="*/ 15260 w 3444822"/>
                <a:gd name="connsiteY4" fmla="*/ 2894433 h 3273323"/>
                <a:gd name="connsiteX0" fmla="*/ 15260 w 3444822"/>
                <a:gd name="connsiteY0" fmla="*/ 2894433 h 3273323"/>
                <a:gd name="connsiteX1" fmla="*/ 2113973 w 3444822"/>
                <a:gd name="connsiteY1" fmla="*/ 15632 h 3273323"/>
                <a:gd name="connsiteX2" fmla="*/ 3311818 w 3444822"/>
                <a:gd name="connsiteY2" fmla="*/ 332753 h 3273323"/>
                <a:gd name="connsiteX3" fmla="*/ 2812473 w 3444822"/>
                <a:gd name="connsiteY3" fmla="*/ 2907133 h 3273323"/>
                <a:gd name="connsiteX4" fmla="*/ 15260 w 3444822"/>
                <a:gd name="connsiteY4" fmla="*/ 2894433 h 3273323"/>
                <a:gd name="connsiteX0" fmla="*/ 15260 w 3587722"/>
                <a:gd name="connsiteY0" fmla="*/ 2894433 h 3273323"/>
                <a:gd name="connsiteX1" fmla="*/ 2113973 w 3587722"/>
                <a:gd name="connsiteY1" fmla="*/ 15632 h 3273323"/>
                <a:gd name="connsiteX2" fmla="*/ 3311818 w 3587722"/>
                <a:gd name="connsiteY2" fmla="*/ 332753 h 3273323"/>
                <a:gd name="connsiteX3" fmla="*/ 2812473 w 3587722"/>
                <a:gd name="connsiteY3" fmla="*/ 2907133 h 3273323"/>
                <a:gd name="connsiteX4" fmla="*/ 15260 w 3587722"/>
                <a:gd name="connsiteY4" fmla="*/ 2894433 h 327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7722" h="3273323">
                  <a:moveTo>
                    <a:pt x="15260" y="2894433"/>
                  </a:moveTo>
                  <a:cubicBezTo>
                    <a:pt x="-101157" y="2412516"/>
                    <a:pt x="434247" y="-226288"/>
                    <a:pt x="2113973" y="15632"/>
                  </a:cubicBezTo>
                  <a:cubicBezTo>
                    <a:pt x="2284655" y="493872"/>
                    <a:pt x="3090336" y="451413"/>
                    <a:pt x="3311818" y="332753"/>
                  </a:cubicBezTo>
                  <a:cubicBezTo>
                    <a:pt x="3729570" y="805646"/>
                    <a:pt x="3753621" y="1659540"/>
                    <a:pt x="2812473" y="2907133"/>
                  </a:cubicBezTo>
                  <a:cubicBezTo>
                    <a:pt x="1638769" y="3576000"/>
                    <a:pt x="553964" y="3178066"/>
                    <a:pt x="15260" y="2894433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74145-A693-4E5C-AEA5-CADFE404F5F0}"/>
                </a:ext>
              </a:extLst>
            </p:cNvPr>
            <p:cNvSpPr/>
            <p:nvPr/>
          </p:nvSpPr>
          <p:spPr>
            <a:xfrm>
              <a:off x="3297722" y="2096225"/>
              <a:ext cx="1476687" cy="461661"/>
            </a:xfrm>
            <a:custGeom>
              <a:avLst/>
              <a:gdLst>
                <a:gd name="connsiteX0" fmla="*/ 0 w 1944948"/>
                <a:gd name="connsiteY0" fmla="*/ 304800 h 608054"/>
                <a:gd name="connsiteX1" fmla="*/ 682172 w 1944948"/>
                <a:gd name="connsiteY1" fmla="*/ 551543 h 608054"/>
                <a:gd name="connsiteX2" fmla="*/ 1306286 w 1944948"/>
                <a:gd name="connsiteY2" fmla="*/ 580571 h 608054"/>
                <a:gd name="connsiteX3" fmla="*/ 1843315 w 1944948"/>
                <a:gd name="connsiteY3" fmla="*/ 217714 h 608054"/>
                <a:gd name="connsiteX4" fmla="*/ 1944915 w 1944948"/>
                <a:gd name="connsiteY4" fmla="*/ 0 h 608054"/>
                <a:gd name="connsiteX5" fmla="*/ 1944915 w 1944948"/>
                <a:gd name="connsiteY5" fmla="*/ 0 h 608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4948" h="608054">
                  <a:moveTo>
                    <a:pt x="0" y="304800"/>
                  </a:moveTo>
                  <a:cubicBezTo>
                    <a:pt x="232229" y="405190"/>
                    <a:pt x="464458" y="505581"/>
                    <a:pt x="682172" y="551543"/>
                  </a:cubicBezTo>
                  <a:cubicBezTo>
                    <a:pt x="899886" y="597505"/>
                    <a:pt x="1112762" y="636209"/>
                    <a:pt x="1306286" y="580571"/>
                  </a:cubicBezTo>
                  <a:cubicBezTo>
                    <a:pt x="1499810" y="524933"/>
                    <a:pt x="1736877" y="314476"/>
                    <a:pt x="1843315" y="217714"/>
                  </a:cubicBezTo>
                  <a:cubicBezTo>
                    <a:pt x="1949753" y="120952"/>
                    <a:pt x="1944915" y="0"/>
                    <a:pt x="1944915" y="0"/>
                  </a:cubicBezTo>
                  <a:lnTo>
                    <a:pt x="1944915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3525313-6CAF-46BC-BC74-461A5DD287D8}"/>
                </a:ext>
              </a:extLst>
            </p:cNvPr>
            <p:cNvSpPr/>
            <p:nvPr/>
          </p:nvSpPr>
          <p:spPr>
            <a:xfrm>
              <a:off x="3079409" y="1293636"/>
              <a:ext cx="665380" cy="7487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C442ABB-21C0-412F-86AA-E214F76F622D}"/>
                </a:ext>
              </a:extLst>
            </p:cNvPr>
            <p:cNvSpPr/>
            <p:nvPr/>
          </p:nvSpPr>
          <p:spPr>
            <a:xfrm>
              <a:off x="4313015" y="1118079"/>
              <a:ext cx="398206" cy="7487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F1C2793-AFE5-4EA4-B6EA-ED575644910F}"/>
                </a:ext>
              </a:extLst>
            </p:cNvPr>
            <p:cNvSpPr/>
            <p:nvPr/>
          </p:nvSpPr>
          <p:spPr>
            <a:xfrm>
              <a:off x="3886372" y="1890505"/>
              <a:ext cx="179314" cy="8114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17BFE321-F2EC-4F72-A6CA-F8DD943A1992}"/>
                </a:ext>
              </a:extLst>
            </p:cNvPr>
            <p:cNvSpPr/>
            <p:nvPr/>
          </p:nvSpPr>
          <p:spPr>
            <a:xfrm rot="18200512">
              <a:off x="3023325" y="1125617"/>
              <a:ext cx="694251" cy="694251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0C004CF-9D20-4C47-8736-370EDFBD2A4D}"/>
                </a:ext>
              </a:extLst>
            </p:cNvPr>
            <p:cNvSpPr/>
            <p:nvPr/>
          </p:nvSpPr>
          <p:spPr>
            <a:xfrm>
              <a:off x="3236568" y="1409922"/>
              <a:ext cx="499180" cy="5617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30ECC22-9F57-4E57-8920-848C26F7F653}"/>
                </a:ext>
              </a:extLst>
            </p:cNvPr>
            <p:cNvSpPr/>
            <p:nvPr/>
          </p:nvSpPr>
          <p:spPr>
            <a:xfrm>
              <a:off x="3489630" y="1567663"/>
              <a:ext cx="236582" cy="26622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9F3DF30-3FDC-4A38-87DE-A0AA1C94A81A}"/>
                </a:ext>
              </a:extLst>
            </p:cNvPr>
            <p:cNvSpPr/>
            <p:nvPr/>
          </p:nvSpPr>
          <p:spPr>
            <a:xfrm>
              <a:off x="4458832" y="1288128"/>
              <a:ext cx="250722" cy="47143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043E5BB-DDAB-4501-B34F-2EF30D439F62}"/>
                </a:ext>
              </a:extLst>
            </p:cNvPr>
            <p:cNvSpPr/>
            <p:nvPr/>
          </p:nvSpPr>
          <p:spPr>
            <a:xfrm>
              <a:off x="4547255" y="1432487"/>
              <a:ext cx="142677" cy="26827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6">
              <a:extLst>
                <a:ext uri="{FF2B5EF4-FFF2-40B4-BE49-F238E27FC236}">
                  <a16:creationId xmlns:a16="http://schemas.microsoft.com/office/drawing/2014/main" id="{A1F3B708-A527-44E0-9D78-2ECAE5FEA5CB}"/>
                </a:ext>
              </a:extLst>
            </p:cNvPr>
            <p:cNvSpPr/>
            <p:nvPr/>
          </p:nvSpPr>
          <p:spPr>
            <a:xfrm flipH="1">
              <a:off x="3088892" y="4956153"/>
              <a:ext cx="1158632" cy="1660974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0239 w 1550899"/>
                <a:gd name="connsiteY0" fmla="*/ 335896 h 2187672"/>
                <a:gd name="connsiteX1" fmla="*/ 1550899 w 1550899"/>
                <a:gd name="connsiteY1" fmla="*/ 97771 h 2187672"/>
                <a:gd name="connsiteX2" fmla="*/ 1419454 w 1550899"/>
                <a:gd name="connsiteY2" fmla="*/ 381616 h 2187672"/>
                <a:gd name="connsiteX3" fmla="*/ 1004331 w 1550899"/>
                <a:gd name="connsiteY3" fmla="*/ 594285 h 2187672"/>
                <a:gd name="connsiteX4" fmla="*/ 1335634 w 1550899"/>
                <a:gd name="connsiteY4" fmla="*/ 2002771 h 2187672"/>
                <a:gd name="connsiteX5" fmla="*/ 108814 w 1550899"/>
                <a:gd name="connsiteY5" fmla="*/ 1926571 h 2187672"/>
                <a:gd name="connsiteX6" fmla="*/ 80239 w 1550899"/>
                <a:gd name="connsiteY6" fmla="*/ 335896 h 2187672"/>
                <a:gd name="connsiteX0" fmla="*/ 55377 w 1526037"/>
                <a:gd name="connsiteY0" fmla="*/ 335896 h 2187672"/>
                <a:gd name="connsiteX1" fmla="*/ 1526037 w 1526037"/>
                <a:gd name="connsiteY1" fmla="*/ 97771 h 2187672"/>
                <a:gd name="connsiteX2" fmla="*/ 1394592 w 1526037"/>
                <a:gd name="connsiteY2" fmla="*/ 381616 h 2187672"/>
                <a:gd name="connsiteX3" fmla="*/ 979469 w 1526037"/>
                <a:gd name="connsiteY3" fmla="*/ 594285 h 2187672"/>
                <a:gd name="connsiteX4" fmla="*/ 1310772 w 1526037"/>
                <a:gd name="connsiteY4" fmla="*/ 2002771 h 2187672"/>
                <a:gd name="connsiteX5" fmla="*/ 83952 w 1526037"/>
                <a:gd name="connsiteY5" fmla="*/ 1926571 h 2187672"/>
                <a:gd name="connsiteX6" fmla="*/ 55377 w 1526037"/>
                <a:gd name="connsiteY6" fmla="*/ 335896 h 2187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6037" h="2187672">
                  <a:moveTo>
                    <a:pt x="55377" y="335896"/>
                  </a:moveTo>
                  <a:cubicBezTo>
                    <a:pt x="482097" y="-332124"/>
                    <a:pt x="1061217" y="224771"/>
                    <a:pt x="1526037" y="97771"/>
                  </a:cubicBezTo>
                  <a:lnTo>
                    <a:pt x="1394592" y="381616"/>
                  </a:lnTo>
                  <a:cubicBezTo>
                    <a:pt x="1438435" y="802506"/>
                    <a:pt x="788651" y="519355"/>
                    <a:pt x="979469" y="594285"/>
                  </a:cubicBezTo>
                  <a:cubicBezTo>
                    <a:pt x="646412" y="573965"/>
                    <a:pt x="1518762" y="1804536"/>
                    <a:pt x="1310772" y="2002771"/>
                  </a:cubicBezTo>
                  <a:cubicBezTo>
                    <a:pt x="1254575" y="2199621"/>
                    <a:pt x="-106866" y="2323446"/>
                    <a:pt x="83952" y="1926571"/>
                  </a:cubicBezTo>
                  <a:cubicBezTo>
                    <a:pt x="385577" y="1396346"/>
                    <a:pt x="-170048" y="789921"/>
                    <a:pt x="55377" y="335896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">
              <a:extLst>
                <a:ext uri="{FF2B5EF4-FFF2-40B4-BE49-F238E27FC236}">
                  <a16:creationId xmlns:a16="http://schemas.microsoft.com/office/drawing/2014/main" id="{F1262016-F127-4877-A563-3B465C3F1E1E}"/>
                </a:ext>
              </a:extLst>
            </p:cNvPr>
            <p:cNvSpPr/>
            <p:nvPr/>
          </p:nvSpPr>
          <p:spPr>
            <a:xfrm flipH="1">
              <a:off x="1448279" y="5205089"/>
              <a:ext cx="1158632" cy="1427343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0239 w 1550899"/>
                <a:gd name="connsiteY0" fmla="*/ 335896 h 2187672"/>
                <a:gd name="connsiteX1" fmla="*/ 1550899 w 1550899"/>
                <a:gd name="connsiteY1" fmla="*/ 97771 h 2187672"/>
                <a:gd name="connsiteX2" fmla="*/ 1419454 w 1550899"/>
                <a:gd name="connsiteY2" fmla="*/ 381616 h 2187672"/>
                <a:gd name="connsiteX3" fmla="*/ 1004331 w 1550899"/>
                <a:gd name="connsiteY3" fmla="*/ 594285 h 2187672"/>
                <a:gd name="connsiteX4" fmla="*/ 1335634 w 1550899"/>
                <a:gd name="connsiteY4" fmla="*/ 2002771 h 2187672"/>
                <a:gd name="connsiteX5" fmla="*/ 108814 w 1550899"/>
                <a:gd name="connsiteY5" fmla="*/ 1926571 h 2187672"/>
                <a:gd name="connsiteX6" fmla="*/ 80239 w 1550899"/>
                <a:gd name="connsiteY6" fmla="*/ 335896 h 2187672"/>
                <a:gd name="connsiteX0" fmla="*/ 55377 w 1526037"/>
                <a:gd name="connsiteY0" fmla="*/ 335896 h 2187672"/>
                <a:gd name="connsiteX1" fmla="*/ 1526037 w 1526037"/>
                <a:gd name="connsiteY1" fmla="*/ 97771 h 2187672"/>
                <a:gd name="connsiteX2" fmla="*/ 1394592 w 1526037"/>
                <a:gd name="connsiteY2" fmla="*/ 381616 h 2187672"/>
                <a:gd name="connsiteX3" fmla="*/ 979469 w 1526037"/>
                <a:gd name="connsiteY3" fmla="*/ 594285 h 2187672"/>
                <a:gd name="connsiteX4" fmla="*/ 1310772 w 1526037"/>
                <a:gd name="connsiteY4" fmla="*/ 2002771 h 2187672"/>
                <a:gd name="connsiteX5" fmla="*/ 83952 w 1526037"/>
                <a:gd name="connsiteY5" fmla="*/ 1926571 h 2187672"/>
                <a:gd name="connsiteX6" fmla="*/ 55377 w 1526037"/>
                <a:gd name="connsiteY6" fmla="*/ 335896 h 2187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6037" h="2187672">
                  <a:moveTo>
                    <a:pt x="55377" y="335896"/>
                  </a:moveTo>
                  <a:cubicBezTo>
                    <a:pt x="482097" y="-332124"/>
                    <a:pt x="1061217" y="224771"/>
                    <a:pt x="1526037" y="97771"/>
                  </a:cubicBezTo>
                  <a:lnTo>
                    <a:pt x="1394592" y="381616"/>
                  </a:lnTo>
                  <a:cubicBezTo>
                    <a:pt x="1438435" y="802506"/>
                    <a:pt x="788651" y="519355"/>
                    <a:pt x="979469" y="594285"/>
                  </a:cubicBezTo>
                  <a:cubicBezTo>
                    <a:pt x="646412" y="573965"/>
                    <a:pt x="1518762" y="1804536"/>
                    <a:pt x="1310772" y="2002771"/>
                  </a:cubicBezTo>
                  <a:cubicBezTo>
                    <a:pt x="1254575" y="2199621"/>
                    <a:pt x="-106866" y="2323446"/>
                    <a:pt x="83952" y="1926571"/>
                  </a:cubicBezTo>
                  <a:cubicBezTo>
                    <a:pt x="385577" y="1396346"/>
                    <a:pt x="-170048" y="789921"/>
                    <a:pt x="55377" y="335896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26">
              <a:extLst>
                <a:ext uri="{FF2B5EF4-FFF2-40B4-BE49-F238E27FC236}">
                  <a16:creationId xmlns:a16="http://schemas.microsoft.com/office/drawing/2014/main" id="{6A73C9EB-9B72-468F-8AE9-822AF57D904F}"/>
                </a:ext>
              </a:extLst>
            </p:cNvPr>
            <p:cNvSpPr/>
            <p:nvPr/>
          </p:nvSpPr>
          <p:spPr>
            <a:xfrm>
              <a:off x="3607921" y="6498025"/>
              <a:ext cx="190943" cy="11649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Oval 26">
              <a:extLst>
                <a:ext uri="{FF2B5EF4-FFF2-40B4-BE49-F238E27FC236}">
                  <a16:creationId xmlns:a16="http://schemas.microsoft.com/office/drawing/2014/main" id="{201B07A1-BAE4-449B-8008-B282A02F0923}"/>
                </a:ext>
              </a:extLst>
            </p:cNvPr>
            <p:cNvSpPr/>
            <p:nvPr/>
          </p:nvSpPr>
          <p:spPr>
            <a:xfrm flipH="1">
              <a:off x="3788361" y="6482823"/>
              <a:ext cx="243963" cy="13123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05506">
                  <a:moveTo>
                    <a:pt x="0" y="161683"/>
                  </a:moveTo>
                  <a:cubicBezTo>
                    <a:pt x="0" y="55709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193663"/>
                    <a:pt x="0" y="161683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26">
              <a:extLst>
                <a:ext uri="{FF2B5EF4-FFF2-40B4-BE49-F238E27FC236}">
                  <a16:creationId xmlns:a16="http://schemas.microsoft.com/office/drawing/2014/main" id="{A0C2B1FB-A81A-4986-BA14-3DAC6433940F}"/>
                </a:ext>
              </a:extLst>
            </p:cNvPr>
            <p:cNvSpPr/>
            <p:nvPr/>
          </p:nvSpPr>
          <p:spPr>
            <a:xfrm flipH="1">
              <a:off x="4032324" y="6417199"/>
              <a:ext cx="166871" cy="1743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16567"/>
                <a:gd name="connsiteY0" fmla="*/ 154283 h 204461"/>
                <a:gd name="connsiteX1" fmla="*/ 90821 w 216567"/>
                <a:gd name="connsiteY1" fmla="*/ 501 h 204461"/>
                <a:gd name="connsiteX2" fmla="*/ 216567 w 216567"/>
                <a:gd name="connsiteY2" fmla="*/ 192383 h 204461"/>
                <a:gd name="connsiteX3" fmla="*/ 0 w 216567"/>
                <a:gd name="connsiteY3" fmla="*/ 154283 h 204461"/>
                <a:gd name="connsiteX0" fmla="*/ 3442 w 216834"/>
                <a:gd name="connsiteY0" fmla="*/ 154400 h 227052"/>
                <a:gd name="connsiteX1" fmla="*/ 94263 w 216834"/>
                <a:gd name="connsiteY1" fmla="*/ 618 h 227052"/>
                <a:gd name="connsiteX2" fmla="*/ 216834 w 216834"/>
                <a:gd name="connsiteY2" fmla="*/ 217900 h 227052"/>
                <a:gd name="connsiteX3" fmla="*/ 3442 w 216834"/>
                <a:gd name="connsiteY3" fmla="*/ 154400 h 227052"/>
                <a:gd name="connsiteX0" fmla="*/ 6394 w 219786"/>
                <a:gd name="connsiteY0" fmla="*/ 157005 h 229657"/>
                <a:gd name="connsiteX1" fmla="*/ 97215 w 219786"/>
                <a:gd name="connsiteY1" fmla="*/ 3223 h 229657"/>
                <a:gd name="connsiteX2" fmla="*/ 219786 w 219786"/>
                <a:gd name="connsiteY2" fmla="*/ 220505 h 229657"/>
                <a:gd name="connsiteX3" fmla="*/ 6394 w 219786"/>
                <a:gd name="connsiteY3" fmla="*/ 157005 h 22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86" h="229657">
                  <a:moveTo>
                    <a:pt x="6394" y="157005"/>
                  </a:moveTo>
                  <a:cubicBezTo>
                    <a:pt x="-14035" y="120791"/>
                    <a:pt x="14025" y="-23235"/>
                    <a:pt x="97215" y="3223"/>
                  </a:cubicBezTo>
                  <a:cubicBezTo>
                    <a:pt x="180405" y="29681"/>
                    <a:pt x="219786" y="114531"/>
                    <a:pt x="219786" y="220505"/>
                  </a:cubicBezTo>
                  <a:cubicBezTo>
                    <a:pt x="198828" y="252485"/>
                    <a:pt x="26823" y="193219"/>
                    <a:pt x="6394" y="157005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26">
              <a:extLst>
                <a:ext uri="{FF2B5EF4-FFF2-40B4-BE49-F238E27FC236}">
                  <a16:creationId xmlns:a16="http://schemas.microsoft.com/office/drawing/2014/main" id="{99A231A2-686B-4EBC-AE25-1C91DD5E357B}"/>
                </a:ext>
              </a:extLst>
            </p:cNvPr>
            <p:cNvSpPr/>
            <p:nvPr/>
          </p:nvSpPr>
          <p:spPr>
            <a:xfrm>
              <a:off x="1970856" y="6514355"/>
              <a:ext cx="190943" cy="11649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26">
              <a:extLst>
                <a:ext uri="{FF2B5EF4-FFF2-40B4-BE49-F238E27FC236}">
                  <a16:creationId xmlns:a16="http://schemas.microsoft.com/office/drawing/2014/main" id="{C5B8F2A8-E59C-4CF2-B0A1-5EF8C5C79614}"/>
                </a:ext>
              </a:extLst>
            </p:cNvPr>
            <p:cNvSpPr/>
            <p:nvPr/>
          </p:nvSpPr>
          <p:spPr>
            <a:xfrm flipH="1">
              <a:off x="2140774" y="6498025"/>
              <a:ext cx="243963" cy="13123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05506">
                  <a:moveTo>
                    <a:pt x="0" y="161683"/>
                  </a:moveTo>
                  <a:cubicBezTo>
                    <a:pt x="0" y="55709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193663"/>
                    <a:pt x="0" y="161683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26">
              <a:extLst>
                <a:ext uri="{FF2B5EF4-FFF2-40B4-BE49-F238E27FC236}">
                  <a16:creationId xmlns:a16="http://schemas.microsoft.com/office/drawing/2014/main" id="{31B09C96-8BD9-4403-B4D6-391817677D33}"/>
                </a:ext>
              </a:extLst>
            </p:cNvPr>
            <p:cNvSpPr/>
            <p:nvPr/>
          </p:nvSpPr>
          <p:spPr>
            <a:xfrm flipH="1">
              <a:off x="2379485" y="6437521"/>
              <a:ext cx="166871" cy="1743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16567"/>
                <a:gd name="connsiteY0" fmla="*/ 154283 h 204461"/>
                <a:gd name="connsiteX1" fmla="*/ 90821 w 216567"/>
                <a:gd name="connsiteY1" fmla="*/ 501 h 204461"/>
                <a:gd name="connsiteX2" fmla="*/ 216567 w 216567"/>
                <a:gd name="connsiteY2" fmla="*/ 192383 h 204461"/>
                <a:gd name="connsiteX3" fmla="*/ 0 w 216567"/>
                <a:gd name="connsiteY3" fmla="*/ 154283 h 204461"/>
                <a:gd name="connsiteX0" fmla="*/ 3442 w 216834"/>
                <a:gd name="connsiteY0" fmla="*/ 154400 h 227052"/>
                <a:gd name="connsiteX1" fmla="*/ 94263 w 216834"/>
                <a:gd name="connsiteY1" fmla="*/ 618 h 227052"/>
                <a:gd name="connsiteX2" fmla="*/ 216834 w 216834"/>
                <a:gd name="connsiteY2" fmla="*/ 217900 h 227052"/>
                <a:gd name="connsiteX3" fmla="*/ 3442 w 216834"/>
                <a:gd name="connsiteY3" fmla="*/ 154400 h 227052"/>
                <a:gd name="connsiteX0" fmla="*/ 6394 w 219786"/>
                <a:gd name="connsiteY0" fmla="*/ 157005 h 229657"/>
                <a:gd name="connsiteX1" fmla="*/ 97215 w 219786"/>
                <a:gd name="connsiteY1" fmla="*/ 3223 h 229657"/>
                <a:gd name="connsiteX2" fmla="*/ 219786 w 219786"/>
                <a:gd name="connsiteY2" fmla="*/ 220505 h 229657"/>
                <a:gd name="connsiteX3" fmla="*/ 6394 w 219786"/>
                <a:gd name="connsiteY3" fmla="*/ 157005 h 22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86" h="229657">
                  <a:moveTo>
                    <a:pt x="6394" y="157005"/>
                  </a:moveTo>
                  <a:cubicBezTo>
                    <a:pt x="-14035" y="120791"/>
                    <a:pt x="14025" y="-23235"/>
                    <a:pt x="97215" y="3223"/>
                  </a:cubicBezTo>
                  <a:cubicBezTo>
                    <a:pt x="180405" y="29681"/>
                    <a:pt x="219786" y="114531"/>
                    <a:pt x="219786" y="220505"/>
                  </a:cubicBezTo>
                  <a:cubicBezTo>
                    <a:pt x="198828" y="252485"/>
                    <a:pt x="26823" y="193219"/>
                    <a:pt x="6394" y="157005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344207CF-6B82-4FD7-BA52-A98FAC711FD7}"/>
                </a:ext>
              </a:extLst>
            </p:cNvPr>
            <p:cNvSpPr/>
            <p:nvPr/>
          </p:nvSpPr>
          <p:spPr>
            <a:xfrm>
              <a:off x="3255816" y="3210909"/>
              <a:ext cx="717956" cy="1692847"/>
            </a:xfrm>
            <a:custGeom>
              <a:avLst/>
              <a:gdLst>
                <a:gd name="connsiteX0" fmla="*/ 0 w 675821"/>
                <a:gd name="connsiteY0" fmla="*/ 0 h 789407"/>
                <a:gd name="connsiteX1" fmla="*/ 675821 w 675821"/>
                <a:gd name="connsiteY1" fmla="*/ 0 h 789407"/>
                <a:gd name="connsiteX2" fmla="*/ 675821 w 675821"/>
                <a:gd name="connsiteY2" fmla="*/ 789407 h 789407"/>
                <a:gd name="connsiteX3" fmla="*/ 0 w 675821"/>
                <a:gd name="connsiteY3" fmla="*/ 789407 h 789407"/>
                <a:gd name="connsiteX4" fmla="*/ 0 w 675821"/>
                <a:gd name="connsiteY4" fmla="*/ 0 h 789407"/>
                <a:gd name="connsiteX0" fmla="*/ 0 w 675821"/>
                <a:gd name="connsiteY0" fmla="*/ 177800 h 967207"/>
                <a:gd name="connsiteX1" fmla="*/ 605971 w 675821"/>
                <a:gd name="connsiteY1" fmla="*/ 0 h 967207"/>
                <a:gd name="connsiteX2" fmla="*/ 675821 w 675821"/>
                <a:gd name="connsiteY2" fmla="*/ 967207 h 967207"/>
                <a:gd name="connsiteX3" fmla="*/ 0 w 675821"/>
                <a:gd name="connsiteY3" fmla="*/ 967207 h 967207"/>
                <a:gd name="connsiteX4" fmla="*/ 0 w 675821"/>
                <a:gd name="connsiteY4" fmla="*/ 177800 h 967207"/>
                <a:gd name="connsiteX0" fmla="*/ 234950 w 675821"/>
                <a:gd name="connsiteY0" fmla="*/ 95250 h 967207"/>
                <a:gd name="connsiteX1" fmla="*/ 605971 w 675821"/>
                <a:gd name="connsiteY1" fmla="*/ 0 h 967207"/>
                <a:gd name="connsiteX2" fmla="*/ 675821 w 675821"/>
                <a:gd name="connsiteY2" fmla="*/ 967207 h 967207"/>
                <a:gd name="connsiteX3" fmla="*/ 0 w 675821"/>
                <a:gd name="connsiteY3" fmla="*/ 967207 h 967207"/>
                <a:gd name="connsiteX4" fmla="*/ 234950 w 675821"/>
                <a:gd name="connsiteY4" fmla="*/ 95250 h 967207"/>
                <a:gd name="connsiteX0" fmla="*/ 0 w 440871"/>
                <a:gd name="connsiteY0" fmla="*/ 95250 h 1367257"/>
                <a:gd name="connsiteX1" fmla="*/ 371021 w 440871"/>
                <a:gd name="connsiteY1" fmla="*/ 0 h 1367257"/>
                <a:gd name="connsiteX2" fmla="*/ 440871 w 440871"/>
                <a:gd name="connsiteY2" fmla="*/ 967207 h 1367257"/>
                <a:gd name="connsiteX3" fmla="*/ 228600 w 440871"/>
                <a:gd name="connsiteY3" fmla="*/ 1367257 h 1367257"/>
                <a:gd name="connsiteX4" fmla="*/ 0 w 440871"/>
                <a:gd name="connsiteY4" fmla="*/ 95250 h 1367257"/>
                <a:gd name="connsiteX0" fmla="*/ 0 w 574221"/>
                <a:gd name="connsiteY0" fmla="*/ 95250 h 1570457"/>
                <a:gd name="connsiteX1" fmla="*/ 371021 w 574221"/>
                <a:gd name="connsiteY1" fmla="*/ 0 h 1570457"/>
                <a:gd name="connsiteX2" fmla="*/ 574221 w 574221"/>
                <a:gd name="connsiteY2" fmla="*/ 1570457 h 1570457"/>
                <a:gd name="connsiteX3" fmla="*/ 228600 w 574221"/>
                <a:gd name="connsiteY3" fmla="*/ 1367257 h 1570457"/>
                <a:gd name="connsiteX4" fmla="*/ 0 w 574221"/>
                <a:gd name="connsiteY4" fmla="*/ 95250 h 1570457"/>
                <a:gd name="connsiteX0" fmla="*/ 0 w 777421"/>
                <a:gd name="connsiteY0" fmla="*/ 171450 h 1570457"/>
                <a:gd name="connsiteX1" fmla="*/ 574221 w 777421"/>
                <a:gd name="connsiteY1" fmla="*/ 0 h 1570457"/>
                <a:gd name="connsiteX2" fmla="*/ 777421 w 777421"/>
                <a:gd name="connsiteY2" fmla="*/ 1570457 h 1570457"/>
                <a:gd name="connsiteX3" fmla="*/ 431800 w 777421"/>
                <a:gd name="connsiteY3" fmla="*/ 1367257 h 1570457"/>
                <a:gd name="connsiteX4" fmla="*/ 0 w 777421"/>
                <a:gd name="connsiteY4" fmla="*/ 171450 h 1570457"/>
                <a:gd name="connsiteX0" fmla="*/ 0 w 777421"/>
                <a:gd name="connsiteY0" fmla="*/ 171450 h 1570457"/>
                <a:gd name="connsiteX1" fmla="*/ 574221 w 777421"/>
                <a:gd name="connsiteY1" fmla="*/ 0 h 1570457"/>
                <a:gd name="connsiteX2" fmla="*/ 777421 w 777421"/>
                <a:gd name="connsiteY2" fmla="*/ 1570457 h 1570457"/>
                <a:gd name="connsiteX3" fmla="*/ 431800 w 777421"/>
                <a:gd name="connsiteY3" fmla="*/ 1367257 h 1570457"/>
                <a:gd name="connsiteX4" fmla="*/ 0 w 777421"/>
                <a:gd name="connsiteY4" fmla="*/ 171450 h 1570457"/>
                <a:gd name="connsiteX0" fmla="*/ 235363 w 1012784"/>
                <a:gd name="connsiteY0" fmla="*/ 171450 h 2672182"/>
                <a:gd name="connsiteX1" fmla="*/ 809584 w 1012784"/>
                <a:gd name="connsiteY1" fmla="*/ 0 h 2672182"/>
                <a:gd name="connsiteX2" fmla="*/ 1012784 w 1012784"/>
                <a:gd name="connsiteY2" fmla="*/ 1570457 h 2672182"/>
                <a:gd name="connsiteX3" fmla="*/ 19463 w 1012784"/>
                <a:gd name="connsiteY3" fmla="*/ 2672182 h 2672182"/>
                <a:gd name="connsiteX4" fmla="*/ 235363 w 1012784"/>
                <a:gd name="connsiteY4" fmla="*/ 171450 h 2672182"/>
                <a:gd name="connsiteX0" fmla="*/ 235363 w 809584"/>
                <a:gd name="connsiteY0" fmla="*/ 171450 h 2672182"/>
                <a:gd name="connsiteX1" fmla="*/ 809584 w 809584"/>
                <a:gd name="connsiteY1" fmla="*/ 0 h 2672182"/>
                <a:gd name="connsiteX2" fmla="*/ 269834 w 809584"/>
                <a:gd name="connsiteY2" fmla="*/ 2637257 h 2672182"/>
                <a:gd name="connsiteX3" fmla="*/ 19463 w 809584"/>
                <a:gd name="connsiteY3" fmla="*/ 2672182 h 2672182"/>
                <a:gd name="connsiteX4" fmla="*/ 235363 w 809584"/>
                <a:gd name="connsiteY4" fmla="*/ 171450 h 2672182"/>
                <a:gd name="connsiteX0" fmla="*/ 235363 w 973029"/>
                <a:gd name="connsiteY0" fmla="*/ 171450 h 2672182"/>
                <a:gd name="connsiteX1" fmla="*/ 809584 w 973029"/>
                <a:gd name="connsiteY1" fmla="*/ 0 h 2672182"/>
                <a:gd name="connsiteX2" fmla="*/ 269834 w 973029"/>
                <a:gd name="connsiteY2" fmla="*/ 2637257 h 2672182"/>
                <a:gd name="connsiteX3" fmla="*/ 19463 w 973029"/>
                <a:gd name="connsiteY3" fmla="*/ 2672182 h 2672182"/>
                <a:gd name="connsiteX4" fmla="*/ 235363 w 973029"/>
                <a:gd name="connsiteY4" fmla="*/ 171450 h 2672182"/>
                <a:gd name="connsiteX0" fmla="*/ 235363 w 991191"/>
                <a:gd name="connsiteY0" fmla="*/ 171450 h 2672182"/>
                <a:gd name="connsiteX1" fmla="*/ 809584 w 991191"/>
                <a:gd name="connsiteY1" fmla="*/ 0 h 2672182"/>
                <a:gd name="connsiteX2" fmla="*/ 269834 w 991191"/>
                <a:gd name="connsiteY2" fmla="*/ 2637257 h 2672182"/>
                <a:gd name="connsiteX3" fmla="*/ 19463 w 991191"/>
                <a:gd name="connsiteY3" fmla="*/ 2672182 h 2672182"/>
                <a:gd name="connsiteX4" fmla="*/ 235363 w 991191"/>
                <a:gd name="connsiteY4" fmla="*/ 171450 h 2672182"/>
                <a:gd name="connsiteX0" fmla="*/ 227534 w 983362"/>
                <a:gd name="connsiteY0" fmla="*/ 171450 h 2672182"/>
                <a:gd name="connsiteX1" fmla="*/ 801755 w 983362"/>
                <a:gd name="connsiteY1" fmla="*/ 0 h 2672182"/>
                <a:gd name="connsiteX2" fmla="*/ 262005 w 983362"/>
                <a:gd name="connsiteY2" fmla="*/ 2637257 h 2672182"/>
                <a:gd name="connsiteX3" fmla="*/ 11634 w 983362"/>
                <a:gd name="connsiteY3" fmla="*/ 2672182 h 2672182"/>
                <a:gd name="connsiteX4" fmla="*/ 227534 w 983362"/>
                <a:gd name="connsiteY4" fmla="*/ 171450 h 2672182"/>
                <a:gd name="connsiteX0" fmla="*/ 227136 w 982964"/>
                <a:gd name="connsiteY0" fmla="*/ 171450 h 2672182"/>
                <a:gd name="connsiteX1" fmla="*/ 801357 w 982964"/>
                <a:gd name="connsiteY1" fmla="*/ 0 h 2672182"/>
                <a:gd name="connsiteX2" fmla="*/ 261607 w 982964"/>
                <a:gd name="connsiteY2" fmla="*/ 2637257 h 2672182"/>
                <a:gd name="connsiteX3" fmla="*/ 11236 w 982964"/>
                <a:gd name="connsiteY3" fmla="*/ 2672182 h 2672182"/>
                <a:gd name="connsiteX4" fmla="*/ 227136 w 982964"/>
                <a:gd name="connsiteY4" fmla="*/ 171450 h 2672182"/>
                <a:gd name="connsiteX0" fmla="*/ 215901 w 971729"/>
                <a:gd name="connsiteY0" fmla="*/ 171450 h 2672182"/>
                <a:gd name="connsiteX1" fmla="*/ 790122 w 971729"/>
                <a:gd name="connsiteY1" fmla="*/ 0 h 2672182"/>
                <a:gd name="connsiteX2" fmla="*/ 250372 w 971729"/>
                <a:gd name="connsiteY2" fmla="*/ 2637257 h 2672182"/>
                <a:gd name="connsiteX3" fmla="*/ 1 w 971729"/>
                <a:gd name="connsiteY3" fmla="*/ 2672182 h 2672182"/>
                <a:gd name="connsiteX4" fmla="*/ 215901 w 971729"/>
                <a:gd name="connsiteY4" fmla="*/ 171450 h 2672182"/>
                <a:gd name="connsiteX0" fmla="*/ 215901 w 945621"/>
                <a:gd name="connsiteY0" fmla="*/ 328577 h 2829309"/>
                <a:gd name="connsiteX1" fmla="*/ 723447 w 945621"/>
                <a:gd name="connsiteY1" fmla="*/ 0 h 2829309"/>
                <a:gd name="connsiteX2" fmla="*/ 250372 w 945621"/>
                <a:gd name="connsiteY2" fmla="*/ 2794384 h 2829309"/>
                <a:gd name="connsiteX3" fmla="*/ 1 w 945621"/>
                <a:gd name="connsiteY3" fmla="*/ 2829309 h 2829309"/>
                <a:gd name="connsiteX4" fmla="*/ 215901 w 945621"/>
                <a:gd name="connsiteY4" fmla="*/ 328577 h 2829309"/>
                <a:gd name="connsiteX0" fmla="*/ 206376 w 945621"/>
                <a:gd name="connsiteY0" fmla="*/ 159363 h 2829309"/>
                <a:gd name="connsiteX1" fmla="*/ 723447 w 945621"/>
                <a:gd name="connsiteY1" fmla="*/ 0 h 2829309"/>
                <a:gd name="connsiteX2" fmla="*/ 250372 w 945621"/>
                <a:gd name="connsiteY2" fmla="*/ 2794384 h 2829309"/>
                <a:gd name="connsiteX3" fmla="*/ 1 w 945621"/>
                <a:gd name="connsiteY3" fmla="*/ 2829309 h 2829309"/>
                <a:gd name="connsiteX4" fmla="*/ 206376 w 945621"/>
                <a:gd name="connsiteY4" fmla="*/ 159363 h 282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621" h="2829309">
                  <a:moveTo>
                    <a:pt x="206376" y="159363"/>
                  </a:moveTo>
                  <a:lnTo>
                    <a:pt x="723447" y="0"/>
                  </a:lnTo>
                  <a:cubicBezTo>
                    <a:pt x="600680" y="545711"/>
                    <a:pt x="1554239" y="1686698"/>
                    <a:pt x="250372" y="2794384"/>
                  </a:cubicBezTo>
                  <a:lnTo>
                    <a:pt x="1" y="2829309"/>
                  </a:lnTo>
                  <a:cubicBezTo>
                    <a:pt x="-1057" y="2535482"/>
                    <a:pt x="1150409" y="1837490"/>
                    <a:pt x="206376" y="159363"/>
                  </a:cubicBezTo>
                  <a:close/>
                </a:path>
              </a:pathLst>
            </a:custGeom>
            <a:solidFill>
              <a:srgbClr val="2A110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 37">
              <a:extLst>
                <a:ext uri="{FF2B5EF4-FFF2-40B4-BE49-F238E27FC236}">
                  <a16:creationId xmlns:a16="http://schemas.microsoft.com/office/drawing/2014/main" id="{32476124-949F-4C3E-9BF1-9E4AEA61A073}"/>
                </a:ext>
              </a:extLst>
            </p:cNvPr>
            <p:cNvSpPr/>
            <p:nvPr/>
          </p:nvSpPr>
          <p:spPr>
            <a:xfrm>
              <a:off x="2564824" y="2570112"/>
              <a:ext cx="1669672" cy="1550116"/>
            </a:xfrm>
            <a:custGeom>
              <a:avLst/>
              <a:gdLst>
                <a:gd name="connsiteX0" fmla="*/ 0 w 839399"/>
                <a:gd name="connsiteY0" fmla="*/ 0 h 956691"/>
                <a:gd name="connsiteX1" fmla="*/ 839399 w 839399"/>
                <a:gd name="connsiteY1" fmla="*/ 0 h 956691"/>
                <a:gd name="connsiteX2" fmla="*/ 839399 w 839399"/>
                <a:gd name="connsiteY2" fmla="*/ 956691 h 956691"/>
                <a:gd name="connsiteX3" fmla="*/ 0 w 839399"/>
                <a:gd name="connsiteY3" fmla="*/ 956691 h 956691"/>
                <a:gd name="connsiteX4" fmla="*/ 0 w 839399"/>
                <a:gd name="connsiteY4" fmla="*/ 0 h 956691"/>
                <a:gd name="connsiteX0" fmla="*/ 0 w 1575999"/>
                <a:gd name="connsiteY0" fmla="*/ 50800 h 1007491"/>
                <a:gd name="connsiteX1" fmla="*/ 1575999 w 1575999"/>
                <a:gd name="connsiteY1" fmla="*/ 0 h 1007491"/>
                <a:gd name="connsiteX2" fmla="*/ 839399 w 1575999"/>
                <a:gd name="connsiteY2" fmla="*/ 1007491 h 1007491"/>
                <a:gd name="connsiteX3" fmla="*/ 0 w 1575999"/>
                <a:gd name="connsiteY3" fmla="*/ 1007491 h 1007491"/>
                <a:gd name="connsiteX4" fmla="*/ 0 w 1575999"/>
                <a:gd name="connsiteY4" fmla="*/ 50800 h 1007491"/>
                <a:gd name="connsiteX0" fmla="*/ 0 w 1575999"/>
                <a:gd name="connsiteY0" fmla="*/ 50800 h 1007491"/>
                <a:gd name="connsiteX1" fmla="*/ 1575999 w 1575999"/>
                <a:gd name="connsiteY1" fmla="*/ 0 h 1007491"/>
                <a:gd name="connsiteX2" fmla="*/ 839399 w 1575999"/>
                <a:gd name="connsiteY2" fmla="*/ 1007491 h 1007491"/>
                <a:gd name="connsiteX3" fmla="*/ 0 w 1575999"/>
                <a:gd name="connsiteY3" fmla="*/ 1007491 h 1007491"/>
                <a:gd name="connsiteX4" fmla="*/ 0 w 1575999"/>
                <a:gd name="connsiteY4" fmla="*/ 50800 h 1007491"/>
                <a:gd name="connsiteX0" fmla="*/ 0 w 1575999"/>
                <a:gd name="connsiteY0" fmla="*/ 50800 h 2150491"/>
                <a:gd name="connsiteX1" fmla="*/ 1575999 w 1575999"/>
                <a:gd name="connsiteY1" fmla="*/ 0 h 2150491"/>
                <a:gd name="connsiteX2" fmla="*/ 661599 w 1575999"/>
                <a:gd name="connsiteY2" fmla="*/ 2150491 h 2150491"/>
                <a:gd name="connsiteX3" fmla="*/ 0 w 1575999"/>
                <a:gd name="connsiteY3" fmla="*/ 1007491 h 2150491"/>
                <a:gd name="connsiteX4" fmla="*/ 0 w 1575999"/>
                <a:gd name="connsiteY4" fmla="*/ 50800 h 2150491"/>
                <a:gd name="connsiteX0" fmla="*/ 0 w 1575999"/>
                <a:gd name="connsiteY0" fmla="*/ 50800 h 2150491"/>
                <a:gd name="connsiteX1" fmla="*/ 1575999 w 1575999"/>
                <a:gd name="connsiteY1" fmla="*/ 0 h 2150491"/>
                <a:gd name="connsiteX2" fmla="*/ 661599 w 1575999"/>
                <a:gd name="connsiteY2" fmla="*/ 2150491 h 2150491"/>
                <a:gd name="connsiteX3" fmla="*/ 0 w 1575999"/>
                <a:gd name="connsiteY3" fmla="*/ 1007491 h 2150491"/>
                <a:gd name="connsiteX4" fmla="*/ 0 w 1575999"/>
                <a:gd name="connsiteY4" fmla="*/ 50800 h 2150491"/>
                <a:gd name="connsiteX0" fmla="*/ 0 w 1906199"/>
                <a:gd name="connsiteY0" fmla="*/ 0 h 2442591"/>
                <a:gd name="connsiteX1" fmla="*/ 1906199 w 1906199"/>
                <a:gd name="connsiteY1" fmla="*/ 292100 h 2442591"/>
                <a:gd name="connsiteX2" fmla="*/ 991799 w 1906199"/>
                <a:gd name="connsiteY2" fmla="*/ 2442591 h 2442591"/>
                <a:gd name="connsiteX3" fmla="*/ 330200 w 1906199"/>
                <a:gd name="connsiteY3" fmla="*/ 1299591 h 2442591"/>
                <a:gd name="connsiteX4" fmla="*/ 0 w 1906199"/>
                <a:gd name="connsiteY4" fmla="*/ 0 h 2442591"/>
                <a:gd name="connsiteX0" fmla="*/ 0 w 1906199"/>
                <a:gd name="connsiteY0" fmla="*/ 0 h 2442591"/>
                <a:gd name="connsiteX1" fmla="*/ 1906199 w 1906199"/>
                <a:gd name="connsiteY1" fmla="*/ 292100 h 2442591"/>
                <a:gd name="connsiteX2" fmla="*/ 991799 w 1906199"/>
                <a:gd name="connsiteY2" fmla="*/ 2442591 h 2442591"/>
                <a:gd name="connsiteX3" fmla="*/ 330200 w 1906199"/>
                <a:gd name="connsiteY3" fmla="*/ 1299591 h 2442591"/>
                <a:gd name="connsiteX4" fmla="*/ 0 w 1906199"/>
                <a:gd name="connsiteY4" fmla="*/ 0 h 2442591"/>
                <a:gd name="connsiteX0" fmla="*/ 833817 w 2740016"/>
                <a:gd name="connsiteY0" fmla="*/ 0 h 2798191"/>
                <a:gd name="connsiteX1" fmla="*/ 2740016 w 2740016"/>
                <a:gd name="connsiteY1" fmla="*/ 292100 h 2798191"/>
                <a:gd name="connsiteX2" fmla="*/ 1825616 w 2740016"/>
                <a:gd name="connsiteY2" fmla="*/ 2442591 h 2798191"/>
                <a:gd name="connsiteX3" fmla="*/ 8317 w 2740016"/>
                <a:gd name="connsiteY3" fmla="*/ 2798191 h 2798191"/>
                <a:gd name="connsiteX4" fmla="*/ 833817 w 2740016"/>
                <a:gd name="connsiteY4" fmla="*/ 0 h 2798191"/>
                <a:gd name="connsiteX0" fmla="*/ 808615 w 2740214"/>
                <a:gd name="connsiteY0" fmla="*/ 0 h 2874391"/>
                <a:gd name="connsiteX1" fmla="*/ 2740214 w 2740214"/>
                <a:gd name="connsiteY1" fmla="*/ 368300 h 2874391"/>
                <a:gd name="connsiteX2" fmla="*/ 1825814 w 2740214"/>
                <a:gd name="connsiteY2" fmla="*/ 2518791 h 2874391"/>
                <a:gd name="connsiteX3" fmla="*/ 8515 w 2740214"/>
                <a:gd name="connsiteY3" fmla="*/ 2874391 h 2874391"/>
                <a:gd name="connsiteX4" fmla="*/ 808615 w 2740214"/>
                <a:gd name="connsiteY4" fmla="*/ 0 h 2874391"/>
                <a:gd name="connsiteX0" fmla="*/ 806288 w 2737887"/>
                <a:gd name="connsiteY0" fmla="*/ 0 h 2874391"/>
                <a:gd name="connsiteX1" fmla="*/ 2737887 w 2737887"/>
                <a:gd name="connsiteY1" fmla="*/ 368300 h 2874391"/>
                <a:gd name="connsiteX2" fmla="*/ 1823487 w 2737887"/>
                <a:gd name="connsiteY2" fmla="*/ 2518791 h 2874391"/>
                <a:gd name="connsiteX3" fmla="*/ 6188 w 2737887"/>
                <a:gd name="connsiteY3" fmla="*/ 2874391 h 2874391"/>
                <a:gd name="connsiteX4" fmla="*/ 806288 w 2737887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1822210 w 2736610"/>
                <a:gd name="connsiteY2" fmla="*/ 2518791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2076210 w 2736610"/>
                <a:gd name="connsiteY2" fmla="*/ 2556891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2076210 w 2736610"/>
                <a:gd name="connsiteY2" fmla="*/ 2556891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1771410 w 2736610"/>
                <a:gd name="connsiteY2" fmla="*/ 2357776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1771410 w 2736610"/>
                <a:gd name="connsiteY2" fmla="*/ 2357776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1771410 w 2736610"/>
                <a:gd name="connsiteY2" fmla="*/ 2357776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1771410 w 2736610"/>
                <a:gd name="connsiteY2" fmla="*/ 2357776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414961 w 2346560"/>
                <a:gd name="connsiteY0" fmla="*/ 0 h 2357776"/>
                <a:gd name="connsiteX1" fmla="*/ 2346560 w 2346560"/>
                <a:gd name="connsiteY1" fmla="*/ 368300 h 2357776"/>
                <a:gd name="connsiteX2" fmla="*/ 1381360 w 2346560"/>
                <a:gd name="connsiteY2" fmla="*/ 2357776 h 2357776"/>
                <a:gd name="connsiteX3" fmla="*/ 6747 w 2346560"/>
                <a:gd name="connsiteY3" fmla="*/ 2246412 h 2357776"/>
                <a:gd name="connsiteX4" fmla="*/ 414961 w 2346560"/>
                <a:gd name="connsiteY4" fmla="*/ 0 h 2357776"/>
                <a:gd name="connsiteX0" fmla="*/ 414961 w 2346560"/>
                <a:gd name="connsiteY0" fmla="*/ 0 h 2246412"/>
                <a:gd name="connsiteX1" fmla="*/ 2346560 w 2346560"/>
                <a:gd name="connsiteY1" fmla="*/ 368300 h 2246412"/>
                <a:gd name="connsiteX2" fmla="*/ 1323303 w 2346560"/>
                <a:gd name="connsiteY2" fmla="*/ 2128028 h 2246412"/>
                <a:gd name="connsiteX3" fmla="*/ 6747 w 2346560"/>
                <a:gd name="connsiteY3" fmla="*/ 2246412 h 2246412"/>
                <a:gd name="connsiteX4" fmla="*/ 414961 w 2346560"/>
                <a:gd name="connsiteY4" fmla="*/ 0 h 2246412"/>
                <a:gd name="connsiteX0" fmla="*/ 328489 w 2260088"/>
                <a:gd name="connsiteY0" fmla="*/ 0 h 2154513"/>
                <a:gd name="connsiteX1" fmla="*/ 2260088 w 2260088"/>
                <a:gd name="connsiteY1" fmla="*/ 368300 h 2154513"/>
                <a:gd name="connsiteX2" fmla="*/ 1236831 w 2260088"/>
                <a:gd name="connsiteY2" fmla="*/ 2128028 h 2154513"/>
                <a:gd name="connsiteX3" fmla="*/ 7361 w 2260088"/>
                <a:gd name="connsiteY3" fmla="*/ 2154513 h 2154513"/>
                <a:gd name="connsiteX4" fmla="*/ 328489 w 2260088"/>
                <a:gd name="connsiteY4" fmla="*/ 0 h 2154513"/>
                <a:gd name="connsiteX0" fmla="*/ 328489 w 2199128"/>
                <a:gd name="connsiteY0" fmla="*/ 0 h 2154513"/>
                <a:gd name="connsiteX1" fmla="*/ 2199128 w 2199128"/>
                <a:gd name="connsiteY1" fmla="*/ 360259 h 2154513"/>
                <a:gd name="connsiteX2" fmla="*/ 1236831 w 2199128"/>
                <a:gd name="connsiteY2" fmla="*/ 2128028 h 2154513"/>
                <a:gd name="connsiteX3" fmla="*/ 7361 w 2199128"/>
                <a:gd name="connsiteY3" fmla="*/ 2154513 h 2154513"/>
                <a:gd name="connsiteX4" fmla="*/ 328489 w 2199128"/>
                <a:gd name="connsiteY4" fmla="*/ 0 h 215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9128" h="2154513">
                  <a:moveTo>
                    <a:pt x="328489" y="0"/>
                  </a:moveTo>
                  <a:lnTo>
                    <a:pt x="2199128" y="360259"/>
                  </a:lnTo>
                  <a:cubicBezTo>
                    <a:pt x="1160753" y="964257"/>
                    <a:pt x="1409792" y="1593083"/>
                    <a:pt x="1236831" y="2128028"/>
                  </a:cubicBezTo>
                  <a:lnTo>
                    <a:pt x="7361" y="2154513"/>
                  </a:lnTo>
                  <a:cubicBezTo>
                    <a:pt x="-90006" y="1086316"/>
                    <a:pt x="819556" y="1017397"/>
                    <a:pt x="328489" y="0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26">
              <a:extLst>
                <a:ext uri="{FF2B5EF4-FFF2-40B4-BE49-F238E27FC236}">
                  <a16:creationId xmlns:a16="http://schemas.microsoft.com/office/drawing/2014/main" id="{B65866D2-8F0B-4801-BD38-79B1FBADCF73}"/>
                </a:ext>
              </a:extLst>
            </p:cNvPr>
            <p:cNvSpPr/>
            <p:nvPr/>
          </p:nvSpPr>
          <p:spPr>
            <a:xfrm rot="20704240">
              <a:off x="4271105" y="4182810"/>
              <a:ext cx="130645" cy="143269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  <a:gd name="connsiteX0" fmla="*/ 1 w 270332"/>
                <a:gd name="connsiteY0" fmla="*/ 216396 h 231362"/>
                <a:gd name="connsiteX1" fmla="*/ 144586 w 270332"/>
                <a:gd name="connsiteY1" fmla="*/ 0 h 231362"/>
                <a:gd name="connsiteX2" fmla="*/ 270332 w 270332"/>
                <a:gd name="connsiteY2" fmla="*/ 191882 h 231362"/>
                <a:gd name="connsiteX3" fmla="*/ 1 w 270332"/>
                <a:gd name="connsiteY3" fmla="*/ 216396 h 231362"/>
                <a:gd name="connsiteX0" fmla="*/ -1 w 264204"/>
                <a:gd name="connsiteY0" fmla="*/ 216396 h 224351"/>
                <a:gd name="connsiteX1" fmla="*/ 144584 w 264204"/>
                <a:gd name="connsiteY1" fmla="*/ 0 h 224351"/>
                <a:gd name="connsiteX2" fmla="*/ 264204 w 264204"/>
                <a:gd name="connsiteY2" fmla="*/ 143738 h 224351"/>
                <a:gd name="connsiteX3" fmla="*/ -1 w 264204"/>
                <a:gd name="connsiteY3" fmla="*/ 216396 h 224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204" h="224351">
                  <a:moveTo>
                    <a:pt x="-1" y="216396"/>
                  </a:moveTo>
                  <a:cubicBezTo>
                    <a:pt x="-1" y="110422"/>
                    <a:pt x="75136" y="0"/>
                    <a:pt x="144584" y="0"/>
                  </a:cubicBezTo>
                  <a:cubicBezTo>
                    <a:pt x="214032" y="0"/>
                    <a:pt x="264204" y="37764"/>
                    <a:pt x="264204" y="143738"/>
                  </a:cubicBezTo>
                  <a:cubicBezTo>
                    <a:pt x="243246" y="175718"/>
                    <a:pt x="20957" y="248376"/>
                    <a:pt x="-1" y="216396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26">
              <a:extLst>
                <a:ext uri="{FF2B5EF4-FFF2-40B4-BE49-F238E27FC236}">
                  <a16:creationId xmlns:a16="http://schemas.microsoft.com/office/drawing/2014/main" id="{C7BBAA80-0186-4820-B437-3768CD9A1BC0}"/>
                </a:ext>
              </a:extLst>
            </p:cNvPr>
            <p:cNvSpPr/>
            <p:nvPr/>
          </p:nvSpPr>
          <p:spPr>
            <a:xfrm rot="21108161">
              <a:off x="4170066" y="4226487"/>
              <a:ext cx="131537" cy="131542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  <a:gd name="connsiteX0" fmla="*/ 1 w 264617"/>
                <a:gd name="connsiteY0" fmla="*/ 179288 h 210477"/>
                <a:gd name="connsiteX1" fmla="*/ 138871 w 264617"/>
                <a:gd name="connsiteY1" fmla="*/ 0 h 210477"/>
                <a:gd name="connsiteX2" fmla="*/ 264617 w 264617"/>
                <a:gd name="connsiteY2" fmla="*/ 191882 h 210477"/>
                <a:gd name="connsiteX3" fmla="*/ 1 w 264617"/>
                <a:gd name="connsiteY3" fmla="*/ 179288 h 210477"/>
                <a:gd name="connsiteX0" fmla="*/ -1 w 255701"/>
                <a:gd name="connsiteY0" fmla="*/ 179288 h 195804"/>
                <a:gd name="connsiteX1" fmla="*/ 138869 w 255701"/>
                <a:gd name="connsiteY1" fmla="*/ 0 h 195804"/>
                <a:gd name="connsiteX2" fmla="*/ 255700 w 255701"/>
                <a:gd name="connsiteY2" fmla="*/ 160377 h 195804"/>
                <a:gd name="connsiteX3" fmla="*/ -1 w 255701"/>
                <a:gd name="connsiteY3" fmla="*/ 179288 h 195804"/>
                <a:gd name="connsiteX0" fmla="*/ 1 w 266007"/>
                <a:gd name="connsiteY0" fmla="*/ 179288 h 205986"/>
                <a:gd name="connsiteX1" fmla="*/ 138871 w 266007"/>
                <a:gd name="connsiteY1" fmla="*/ 0 h 205986"/>
                <a:gd name="connsiteX2" fmla="*/ 266007 w 266007"/>
                <a:gd name="connsiteY2" fmla="*/ 184409 h 205986"/>
                <a:gd name="connsiteX3" fmla="*/ 1 w 266007"/>
                <a:gd name="connsiteY3" fmla="*/ 179288 h 20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007" h="205986">
                  <a:moveTo>
                    <a:pt x="1" y="179288"/>
                  </a:moveTo>
                  <a:cubicBezTo>
                    <a:pt x="1" y="73314"/>
                    <a:pt x="69423" y="0"/>
                    <a:pt x="138871" y="0"/>
                  </a:cubicBezTo>
                  <a:cubicBezTo>
                    <a:pt x="208319" y="0"/>
                    <a:pt x="266007" y="78435"/>
                    <a:pt x="266007" y="184409"/>
                  </a:cubicBezTo>
                  <a:cubicBezTo>
                    <a:pt x="245049" y="216389"/>
                    <a:pt x="20959" y="211268"/>
                    <a:pt x="1" y="179288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62">
              <a:extLst>
                <a:ext uri="{FF2B5EF4-FFF2-40B4-BE49-F238E27FC236}">
                  <a16:creationId xmlns:a16="http://schemas.microsoft.com/office/drawing/2014/main" id="{7701D1AE-A003-499D-B343-5E4B964269F5}"/>
                </a:ext>
              </a:extLst>
            </p:cNvPr>
            <p:cNvSpPr/>
            <p:nvPr/>
          </p:nvSpPr>
          <p:spPr>
            <a:xfrm>
              <a:off x="744720" y="3775405"/>
              <a:ext cx="811112" cy="1294133"/>
            </a:xfrm>
            <a:custGeom>
              <a:avLst/>
              <a:gdLst>
                <a:gd name="connsiteX0" fmla="*/ 0 w 837321"/>
                <a:gd name="connsiteY0" fmla="*/ 0 h 1717205"/>
                <a:gd name="connsiteX1" fmla="*/ 837321 w 837321"/>
                <a:gd name="connsiteY1" fmla="*/ 0 h 1717205"/>
                <a:gd name="connsiteX2" fmla="*/ 837321 w 837321"/>
                <a:gd name="connsiteY2" fmla="*/ 1717205 h 1717205"/>
                <a:gd name="connsiteX3" fmla="*/ 0 w 837321"/>
                <a:gd name="connsiteY3" fmla="*/ 1717205 h 1717205"/>
                <a:gd name="connsiteX4" fmla="*/ 0 w 837321"/>
                <a:gd name="connsiteY4" fmla="*/ 0 h 1717205"/>
                <a:gd name="connsiteX0" fmla="*/ 0 w 862721"/>
                <a:gd name="connsiteY0" fmla="*/ 0 h 1793405"/>
                <a:gd name="connsiteX1" fmla="*/ 862721 w 862721"/>
                <a:gd name="connsiteY1" fmla="*/ 76200 h 1793405"/>
                <a:gd name="connsiteX2" fmla="*/ 862721 w 862721"/>
                <a:gd name="connsiteY2" fmla="*/ 1793405 h 1793405"/>
                <a:gd name="connsiteX3" fmla="*/ 25400 w 862721"/>
                <a:gd name="connsiteY3" fmla="*/ 1793405 h 1793405"/>
                <a:gd name="connsiteX4" fmla="*/ 0 w 862721"/>
                <a:gd name="connsiteY4" fmla="*/ 0 h 1793405"/>
                <a:gd name="connsiteX0" fmla="*/ 82103 w 944824"/>
                <a:gd name="connsiteY0" fmla="*/ 0 h 1793405"/>
                <a:gd name="connsiteX1" fmla="*/ 944824 w 944824"/>
                <a:gd name="connsiteY1" fmla="*/ 76200 h 1793405"/>
                <a:gd name="connsiteX2" fmla="*/ 944824 w 944824"/>
                <a:gd name="connsiteY2" fmla="*/ 1793405 h 1793405"/>
                <a:gd name="connsiteX3" fmla="*/ 107503 w 944824"/>
                <a:gd name="connsiteY3" fmla="*/ 1793405 h 1793405"/>
                <a:gd name="connsiteX4" fmla="*/ 82103 w 944824"/>
                <a:gd name="connsiteY4" fmla="*/ 0 h 1793405"/>
                <a:gd name="connsiteX0" fmla="*/ 82103 w 1057712"/>
                <a:gd name="connsiteY0" fmla="*/ 0 h 1793405"/>
                <a:gd name="connsiteX1" fmla="*/ 944824 w 1057712"/>
                <a:gd name="connsiteY1" fmla="*/ 76200 h 1793405"/>
                <a:gd name="connsiteX2" fmla="*/ 944824 w 1057712"/>
                <a:gd name="connsiteY2" fmla="*/ 1793405 h 1793405"/>
                <a:gd name="connsiteX3" fmla="*/ 107503 w 1057712"/>
                <a:gd name="connsiteY3" fmla="*/ 1793405 h 1793405"/>
                <a:gd name="connsiteX4" fmla="*/ 82103 w 1057712"/>
                <a:gd name="connsiteY4" fmla="*/ 0 h 1793405"/>
                <a:gd name="connsiteX0" fmla="*/ 82103 w 1091470"/>
                <a:gd name="connsiteY0" fmla="*/ 0 h 1793405"/>
                <a:gd name="connsiteX1" fmla="*/ 944824 w 1091470"/>
                <a:gd name="connsiteY1" fmla="*/ 76200 h 1793405"/>
                <a:gd name="connsiteX2" fmla="*/ 944824 w 1091470"/>
                <a:gd name="connsiteY2" fmla="*/ 1793405 h 1793405"/>
                <a:gd name="connsiteX3" fmla="*/ 107503 w 1091470"/>
                <a:gd name="connsiteY3" fmla="*/ 1793405 h 1793405"/>
                <a:gd name="connsiteX4" fmla="*/ 82103 w 1091470"/>
                <a:gd name="connsiteY4" fmla="*/ 0 h 1793405"/>
                <a:gd name="connsiteX0" fmla="*/ 93402 w 1102769"/>
                <a:gd name="connsiteY0" fmla="*/ 0 h 1793405"/>
                <a:gd name="connsiteX1" fmla="*/ 956123 w 1102769"/>
                <a:gd name="connsiteY1" fmla="*/ 76200 h 1793405"/>
                <a:gd name="connsiteX2" fmla="*/ 956123 w 1102769"/>
                <a:gd name="connsiteY2" fmla="*/ 1793405 h 1793405"/>
                <a:gd name="connsiteX3" fmla="*/ 118802 w 1102769"/>
                <a:gd name="connsiteY3" fmla="*/ 1793405 h 1793405"/>
                <a:gd name="connsiteX4" fmla="*/ 93402 w 1102769"/>
                <a:gd name="connsiteY4" fmla="*/ 0 h 1793405"/>
                <a:gd name="connsiteX0" fmla="*/ 93402 w 1102769"/>
                <a:gd name="connsiteY0" fmla="*/ 0 h 1793405"/>
                <a:gd name="connsiteX1" fmla="*/ 956123 w 1102769"/>
                <a:gd name="connsiteY1" fmla="*/ 76200 h 1793405"/>
                <a:gd name="connsiteX2" fmla="*/ 956123 w 1102769"/>
                <a:gd name="connsiteY2" fmla="*/ 1793405 h 1793405"/>
                <a:gd name="connsiteX3" fmla="*/ 118802 w 1102769"/>
                <a:gd name="connsiteY3" fmla="*/ 1488605 h 1793405"/>
                <a:gd name="connsiteX4" fmla="*/ 93402 w 1102769"/>
                <a:gd name="connsiteY4" fmla="*/ 0 h 1793405"/>
                <a:gd name="connsiteX0" fmla="*/ 93402 w 1063368"/>
                <a:gd name="connsiteY0" fmla="*/ 0 h 1704505"/>
                <a:gd name="connsiteX1" fmla="*/ 956123 w 1063368"/>
                <a:gd name="connsiteY1" fmla="*/ 76200 h 1704505"/>
                <a:gd name="connsiteX2" fmla="*/ 822773 w 1063368"/>
                <a:gd name="connsiteY2" fmla="*/ 1704505 h 1704505"/>
                <a:gd name="connsiteX3" fmla="*/ 118802 w 1063368"/>
                <a:gd name="connsiteY3" fmla="*/ 1488605 h 1704505"/>
                <a:gd name="connsiteX4" fmla="*/ 93402 w 1063368"/>
                <a:gd name="connsiteY4" fmla="*/ 0 h 1704505"/>
                <a:gd name="connsiteX0" fmla="*/ 93402 w 1068317"/>
                <a:gd name="connsiteY0" fmla="*/ 0 h 1704505"/>
                <a:gd name="connsiteX1" fmla="*/ 962473 w 1068317"/>
                <a:gd name="connsiteY1" fmla="*/ 101600 h 1704505"/>
                <a:gd name="connsiteX2" fmla="*/ 822773 w 1068317"/>
                <a:gd name="connsiteY2" fmla="*/ 1704505 h 1704505"/>
                <a:gd name="connsiteX3" fmla="*/ 118802 w 1068317"/>
                <a:gd name="connsiteY3" fmla="*/ 1488605 h 1704505"/>
                <a:gd name="connsiteX4" fmla="*/ 93402 w 1068317"/>
                <a:gd name="connsiteY4" fmla="*/ 0 h 1704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317" h="1704505">
                  <a:moveTo>
                    <a:pt x="93402" y="0"/>
                  </a:moveTo>
                  <a:lnTo>
                    <a:pt x="962473" y="101600"/>
                  </a:lnTo>
                  <a:cubicBezTo>
                    <a:pt x="1216473" y="737502"/>
                    <a:pt x="949773" y="1513103"/>
                    <a:pt x="822773" y="1704505"/>
                  </a:cubicBezTo>
                  <a:lnTo>
                    <a:pt x="118802" y="1488605"/>
                  </a:lnTo>
                  <a:cubicBezTo>
                    <a:pt x="59535" y="1436903"/>
                    <a:pt x="-101331" y="1016902"/>
                    <a:pt x="93402" y="0"/>
                  </a:cubicBezTo>
                  <a:close/>
                </a:path>
              </a:pathLst>
            </a:custGeom>
            <a:solidFill>
              <a:srgbClr val="59282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79">
              <a:extLst>
                <a:ext uri="{FF2B5EF4-FFF2-40B4-BE49-F238E27FC236}">
                  <a16:creationId xmlns:a16="http://schemas.microsoft.com/office/drawing/2014/main" id="{FD7EAE88-6F7A-4985-A98F-CB0F0B6565B4}"/>
                </a:ext>
              </a:extLst>
            </p:cNvPr>
            <p:cNvSpPr/>
            <p:nvPr/>
          </p:nvSpPr>
          <p:spPr>
            <a:xfrm rot="17016482">
              <a:off x="3406531" y="1894950"/>
              <a:ext cx="185583" cy="1580635"/>
            </a:xfrm>
            <a:custGeom>
              <a:avLst/>
              <a:gdLst>
                <a:gd name="connsiteX0" fmla="*/ 0 w 393117"/>
                <a:gd name="connsiteY0" fmla="*/ 0 h 2115422"/>
                <a:gd name="connsiteX1" fmla="*/ 393117 w 393117"/>
                <a:gd name="connsiteY1" fmla="*/ 0 h 2115422"/>
                <a:gd name="connsiteX2" fmla="*/ 393117 w 393117"/>
                <a:gd name="connsiteY2" fmla="*/ 2115422 h 2115422"/>
                <a:gd name="connsiteX3" fmla="*/ 0 w 393117"/>
                <a:gd name="connsiteY3" fmla="*/ 2115422 h 2115422"/>
                <a:gd name="connsiteX4" fmla="*/ 0 w 393117"/>
                <a:gd name="connsiteY4" fmla="*/ 0 h 2115422"/>
                <a:gd name="connsiteX0" fmla="*/ 0 w 393117"/>
                <a:gd name="connsiteY0" fmla="*/ 0 h 2115422"/>
                <a:gd name="connsiteX1" fmla="*/ 393117 w 393117"/>
                <a:gd name="connsiteY1" fmla="*/ 0 h 2115422"/>
                <a:gd name="connsiteX2" fmla="*/ 393117 w 393117"/>
                <a:gd name="connsiteY2" fmla="*/ 2115422 h 2115422"/>
                <a:gd name="connsiteX3" fmla="*/ 130663 w 393117"/>
                <a:gd name="connsiteY3" fmla="*/ 1942670 h 2115422"/>
                <a:gd name="connsiteX4" fmla="*/ 0 w 393117"/>
                <a:gd name="connsiteY4" fmla="*/ 0 h 2115422"/>
                <a:gd name="connsiteX0" fmla="*/ 0 w 393117"/>
                <a:gd name="connsiteY0" fmla="*/ 0 h 2115422"/>
                <a:gd name="connsiteX1" fmla="*/ 393117 w 393117"/>
                <a:gd name="connsiteY1" fmla="*/ 0 h 2115422"/>
                <a:gd name="connsiteX2" fmla="*/ 393117 w 393117"/>
                <a:gd name="connsiteY2" fmla="*/ 2115422 h 2115422"/>
                <a:gd name="connsiteX3" fmla="*/ 141889 w 393117"/>
                <a:gd name="connsiteY3" fmla="*/ 1924272 h 2115422"/>
                <a:gd name="connsiteX4" fmla="*/ 0 w 393117"/>
                <a:gd name="connsiteY4" fmla="*/ 0 h 2115422"/>
                <a:gd name="connsiteX0" fmla="*/ 0 w 393117"/>
                <a:gd name="connsiteY0" fmla="*/ 0 h 2131820"/>
                <a:gd name="connsiteX1" fmla="*/ 393117 w 393117"/>
                <a:gd name="connsiteY1" fmla="*/ 0 h 2131820"/>
                <a:gd name="connsiteX2" fmla="*/ 393117 w 393117"/>
                <a:gd name="connsiteY2" fmla="*/ 2115422 h 2131820"/>
                <a:gd name="connsiteX3" fmla="*/ 141889 w 393117"/>
                <a:gd name="connsiteY3" fmla="*/ 1924272 h 2131820"/>
                <a:gd name="connsiteX4" fmla="*/ 0 w 393117"/>
                <a:gd name="connsiteY4" fmla="*/ 0 h 2131820"/>
                <a:gd name="connsiteX0" fmla="*/ 0 w 297777"/>
                <a:gd name="connsiteY0" fmla="*/ 102362 h 2131820"/>
                <a:gd name="connsiteX1" fmla="*/ 297777 w 297777"/>
                <a:gd name="connsiteY1" fmla="*/ 0 h 2131820"/>
                <a:gd name="connsiteX2" fmla="*/ 297777 w 297777"/>
                <a:gd name="connsiteY2" fmla="*/ 2115422 h 2131820"/>
                <a:gd name="connsiteX3" fmla="*/ 46549 w 297777"/>
                <a:gd name="connsiteY3" fmla="*/ 1924272 h 2131820"/>
                <a:gd name="connsiteX4" fmla="*/ 0 w 297777"/>
                <a:gd name="connsiteY4" fmla="*/ 102362 h 2131820"/>
                <a:gd name="connsiteX0" fmla="*/ 0 w 300558"/>
                <a:gd name="connsiteY0" fmla="*/ 102362 h 2109610"/>
                <a:gd name="connsiteX1" fmla="*/ 297777 w 300558"/>
                <a:gd name="connsiteY1" fmla="*/ 0 h 2109610"/>
                <a:gd name="connsiteX2" fmla="*/ 300558 w 300558"/>
                <a:gd name="connsiteY2" fmla="*/ 2059994 h 2109610"/>
                <a:gd name="connsiteX3" fmla="*/ 46549 w 300558"/>
                <a:gd name="connsiteY3" fmla="*/ 1924272 h 2109610"/>
                <a:gd name="connsiteX4" fmla="*/ 0 w 300558"/>
                <a:gd name="connsiteY4" fmla="*/ 102362 h 2109610"/>
                <a:gd name="connsiteX0" fmla="*/ 0 w 300558"/>
                <a:gd name="connsiteY0" fmla="*/ 102362 h 2059994"/>
                <a:gd name="connsiteX1" fmla="*/ 297777 w 300558"/>
                <a:gd name="connsiteY1" fmla="*/ 0 h 2059994"/>
                <a:gd name="connsiteX2" fmla="*/ 300558 w 300558"/>
                <a:gd name="connsiteY2" fmla="*/ 2059994 h 2059994"/>
                <a:gd name="connsiteX3" fmla="*/ 46549 w 300558"/>
                <a:gd name="connsiteY3" fmla="*/ 1924272 h 2059994"/>
                <a:gd name="connsiteX4" fmla="*/ 0 w 300558"/>
                <a:gd name="connsiteY4" fmla="*/ 102362 h 2059994"/>
                <a:gd name="connsiteX0" fmla="*/ 0 w 300558"/>
                <a:gd name="connsiteY0" fmla="*/ 102362 h 2059994"/>
                <a:gd name="connsiteX1" fmla="*/ 297777 w 300558"/>
                <a:gd name="connsiteY1" fmla="*/ 0 h 2059994"/>
                <a:gd name="connsiteX2" fmla="*/ 300558 w 300558"/>
                <a:gd name="connsiteY2" fmla="*/ 2059994 h 2059994"/>
                <a:gd name="connsiteX3" fmla="*/ 62558 w 300558"/>
                <a:gd name="connsiteY3" fmla="*/ 1913281 h 2059994"/>
                <a:gd name="connsiteX4" fmla="*/ 0 w 300558"/>
                <a:gd name="connsiteY4" fmla="*/ 102362 h 2059994"/>
                <a:gd name="connsiteX0" fmla="*/ 0 w 300558"/>
                <a:gd name="connsiteY0" fmla="*/ 102362 h 2059994"/>
                <a:gd name="connsiteX1" fmla="*/ 297777 w 300558"/>
                <a:gd name="connsiteY1" fmla="*/ 0 h 2059994"/>
                <a:gd name="connsiteX2" fmla="*/ 300558 w 300558"/>
                <a:gd name="connsiteY2" fmla="*/ 2059994 h 2059994"/>
                <a:gd name="connsiteX3" fmla="*/ 39671 w 300558"/>
                <a:gd name="connsiteY3" fmla="*/ 1930853 h 2059994"/>
                <a:gd name="connsiteX4" fmla="*/ 0 w 300558"/>
                <a:gd name="connsiteY4" fmla="*/ 102362 h 2059994"/>
                <a:gd name="connsiteX0" fmla="*/ 0 w 300558"/>
                <a:gd name="connsiteY0" fmla="*/ 102362 h 2074643"/>
                <a:gd name="connsiteX1" fmla="*/ 297777 w 300558"/>
                <a:gd name="connsiteY1" fmla="*/ 0 h 2074643"/>
                <a:gd name="connsiteX2" fmla="*/ 300558 w 300558"/>
                <a:gd name="connsiteY2" fmla="*/ 2059994 h 2074643"/>
                <a:gd name="connsiteX3" fmla="*/ 39671 w 300558"/>
                <a:gd name="connsiteY3" fmla="*/ 1930853 h 2074643"/>
                <a:gd name="connsiteX4" fmla="*/ 0 w 300558"/>
                <a:gd name="connsiteY4" fmla="*/ 102362 h 2074643"/>
                <a:gd name="connsiteX0" fmla="*/ 0 w 300558"/>
                <a:gd name="connsiteY0" fmla="*/ 102362 h 2085584"/>
                <a:gd name="connsiteX1" fmla="*/ 297777 w 300558"/>
                <a:gd name="connsiteY1" fmla="*/ 0 h 2085584"/>
                <a:gd name="connsiteX2" fmla="*/ 300558 w 300558"/>
                <a:gd name="connsiteY2" fmla="*/ 2059994 h 2085584"/>
                <a:gd name="connsiteX3" fmla="*/ 39671 w 300558"/>
                <a:gd name="connsiteY3" fmla="*/ 1930853 h 2085584"/>
                <a:gd name="connsiteX4" fmla="*/ 0 w 300558"/>
                <a:gd name="connsiteY4" fmla="*/ 102362 h 2085584"/>
                <a:gd name="connsiteX0" fmla="*/ 0 w 300558"/>
                <a:gd name="connsiteY0" fmla="*/ 102362 h 2084126"/>
                <a:gd name="connsiteX1" fmla="*/ 297777 w 300558"/>
                <a:gd name="connsiteY1" fmla="*/ 0 h 2084126"/>
                <a:gd name="connsiteX2" fmla="*/ 300558 w 300558"/>
                <a:gd name="connsiteY2" fmla="*/ 2059994 h 2084126"/>
                <a:gd name="connsiteX3" fmla="*/ 50135 w 300558"/>
                <a:gd name="connsiteY3" fmla="*/ 1925526 h 2084126"/>
                <a:gd name="connsiteX4" fmla="*/ 0 w 300558"/>
                <a:gd name="connsiteY4" fmla="*/ 102362 h 2084126"/>
                <a:gd name="connsiteX0" fmla="*/ 0 w 300558"/>
                <a:gd name="connsiteY0" fmla="*/ 102362 h 2081858"/>
                <a:gd name="connsiteX1" fmla="*/ 297777 w 300558"/>
                <a:gd name="connsiteY1" fmla="*/ 0 h 2081858"/>
                <a:gd name="connsiteX2" fmla="*/ 300558 w 300558"/>
                <a:gd name="connsiteY2" fmla="*/ 2059994 h 2081858"/>
                <a:gd name="connsiteX3" fmla="*/ 50135 w 300558"/>
                <a:gd name="connsiteY3" fmla="*/ 1925526 h 2081858"/>
                <a:gd name="connsiteX4" fmla="*/ 0 w 300558"/>
                <a:gd name="connsiteY4" fmla="*/ 102362 h 208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558" h="2081858">
                  <a:moveTo>
                    <a:pt x="0" y="102362"/>
                  </a:moveTo>
                  <a:lnTo>
                    <a:pt x="297777" y="0"/>
                  </a:lnTo>
                  <a:lnTo>
                    <a:pt x="300558" y="2059994"/>
                  </a:lnTo>
                  <a:cubicBezTo>
                    <a:pt x="260346" y="2102042"/>
                    <a:pt x="208015" y="2096393"/>
                    <a:pt x="50135" y="1925526"/>
                  </a:cubicBezTo>
                  <a:lnTo>
                    <a:pt x="0" y="102362"/>
                  </a:lnTo>
                  <a:close/>
                </a:path>
              </a:pathLst>
            </a:custGeom>
            <a:solidFill>
              <a:srgbClr val="ABDF2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63">
              <a:extLst>
                <a:ext uri="{FF2B5EF4-FFF2-40B4-BE49-F238E27FC236}">
                  <a16:creationId xmlns:a16="http://schemas.microsoft.com/office/drawing/2014/main" id="{902135FA-423E-4DAC-8FBC-E3A9832FC1C8}"/>
                </a:ext>
              </a:extLst>
            </p:cNvPr>
            <p:cNvSpPr/>
            <p:nvPr/>
          </p:nvSpPr>
          <p:spPr>
            <a:xfrm>
              <a:off x="616635" y="3746478"/>
              <a:ext cx="992498" cy="730870"/>
            </a:xfrm>
            <a:custGeom>
              <a:avLst/>
              <a:gdLst>
                <a:gd name="connsiteX0" fmla="*/ 0 w 530349"/>
                <a:gd name="connsiteY0" fmla="*/ 0 h 299569"/>
                <a:gd name="connsiteX1" fmla="*/ 530349 w 530349"/>
                <a:gd name="connsiteY1" fmla="*/ 0 h 299569"/>
                <a:gd name="connsiteX2" fmla="*/ 530349 w 530349"/>
                <a:gd name="connsiteY2" fmla="*/ 299569 h 299569"/>
                <a:gd name="connsiteX3" fmla="*/ 0 w 530349"/>
                <a:gd name="connsiteY3" fmla="*/ 299569 h 299569"/>
                <a:gd name="connsiteX4" fmla="*/ 0 w 530349"/>
                <a:gd name="connsiteY4" fmla="*/ 0 h 299569"/>
                <a:gd name="connsiteX0" fmla="*/ 0 w 860549"/>
                <a:gd name="connsiteY0" fmla="*/ 0 h 299569"/>
                <a:gd name="connsiteX1" fmla="*/ 860549 w 860549"/>
                <a:gd name="connsiteY1" fmla="*/ 76200 h 299569"/>
                <a:gd name="connsiteX2" fmla="*/ 530349 w 860549"/>
                <a:gd name="connsiteY2" fmla="*/ 299569 h 299569"/>
                <a:gd name="connsiteX3" fmla="*/ 0 w 860549"/>
                <a:gd name="connsiteY3" fmla="*/ 299569 h 299569"/>
                <a:gd name="connsiteX4" fmla="*/ 0 w 860549"/>
                <a:gd name="connsiteY4" fmla="*/ 0 h 299569"/>
                <a:gd name="connsiteX0" fmla="*/ 6350 w 860549"/>
                <a:gd name="connsiteY0" fmla="*/ 0 h 337669"/>
                <a:gd name="connsiteX1" fmla="*/ 860549 w 860549"/>
                <a:gd name="connsiteY1" fmla="*/ 114300 h 337669"/>
                <a:gd name="connsiteX2" fmla="*/ 530349 w 860549"/>
                <a:gd name="connsiteY2" fmla="*/ 337669 h 337669"/>
                <a:gd name="connsiteX3" fmla="*/ 0 w 860549"/>
                <a:gd name="connsiteY3" fmla="*/ 337669 h 337669"/>
                <a:gd name="connsiteX4" fmla="*/ 6350 w 860549"/>
                <a:gd name="connsiteY4" fmla="*/ 0 h 337669"/>
                <a:gd name="connsiteX0" fmla="*/ 241300 w 1095499"/>
                <a:gd name="connsiteY0" fmla="*/ 0 h 788519"/>
                <a:gd name="connsiteX1" fmla="*/ 1095499 w 1095499"/>
                <a:gd name="connsiteY1" fmla="*/ 114300 h 788519"/>
                <a:gd name="connsiteX2" fmla="*/ 765299 w 1095499"/>
                <a:gd name="connsiteY2" fmla="*/ 337669 h 788519"/>
                <a:gd name="connsiteX3" fmla="*/ 0 w 1095499"/>
                <a:gd name="connsiteY3" fmla="*/ 788519 h 788519"/>
                <a:gd name="connsiteX4" fmla="*/ 241300 w 1095499"/>
                <a:gd name="connsiteY4" fmla="*/ 0 h 788519"/>
                <a:gd name="connsiteX0" fmla="*/ 290175 w 1144374"/>
                <a:gd name="connsiteY0" fmla="*/ 0 h 788519"/>
                <a:gd name="connsiteX1" fmla="*/ 1144374 w 1144374"/>
                <a:gd name="connsiteY1" fmla="*/ 114300 h 788519"/>
                <a:gd name="connsiteX2" fmla="*/ 814174 w 1144374"/>
                <a:gd name="connsiteY2" fmla="*/ 337669 h 788519"/>
                <a:gd name="connsiteX3" fmla="*/ 48875 w 1144374"/>
                <a:gd name="connsiteY3" fmla="*/ 788519 h 788519"/>
                <a:gd name="connsiteX4" fmla="*/ 290175 w 1144374"/>
                <a:gd name="connsiteY4" fmla="*/ 0 h 788519"/>
                <a:gd name="connsiteX0" fmla="*/ 349530 w 1203729"/>
                <a:gd name="connsiteY0" fmla="*/ 0 h 792149"/>
                <a:gd name="connsiteX1" fmla="*/ 1203729 w 1203729"/>
                <a:gd name="connsiteY1" fmla="*/ 114300 h 792149"/>
                <a:gd name="connsiteX2" fmla="*/ 873529 w 1203729"/>
                <a:gd name="connsiteY2" fmla="*/ 337669 h 792149"/>
                <a:gd name="connsiteX3" fmla="*/ 108230 w 1203729"/>
                <a:gd name="connsiteY3" fmla="*/ 788519 h 792149"/>
                <a:gd name="connsiteX4" fmla="*/ 349530 w 1203729"/>
                <a:gd name="connsiteY4" fmla="*/ 0 h 792149"/>
                <a:gd name="connsiteX0" fmla="*/ 349530 w 1203729"/>
                <a:gd name="connsiteY0" fmla="*/ 0 h 966319"/>
                <a:gd name="connsiteX1" fmla="*/ 1203729 w 1203729"/>
                <a:gd name="connsiteY1" fmla="*/ 114300 h 966319"/>
                <a:gd name="connsiteX2" fmla="*/ 740179 w 1203729"/>
                <a:gd name="connsiteY2" fmla="*/ 966319 h 966319"/>
                <a:gd name="connsiteX3" fmla="*/ 108230 w 1203729"/>
                <a:gd name="connsiteY3" fmla="*/ 788519 h 966319"/>
                <a:gd name="connsiteX4" fmla="*/ 349530 w 1203729"/>
                <a:gd name="connsiteY4" fmla="*/ 0 h 966319"/>
                <a:gd name="connsiteX0" fmla="*/ 349530 w 1203729"/>
                <a:gd name="connsiteY0" fmla="*/ 0 h 966319"/>
                <a:gd name="connsiteX1" fmla="*/ 1203729 w 1203729"/>
                <a:gd name="connsiteY1" fmla="*/ 114300 h 966319"/>
                <a:gd name="connsiteX2" fmla="*/ 740179 w 1203729"/>
                <a:gd name="connsiteY2" fmla="*/ 966319 h 966319"/>
                <a:gd name="connsiteX3" fmla="*/ 108230 w 1203729"/>
                <a:gd name="connsiteY3" fmla="*/ 788519 h 966319"/>
                <a:gd name="connsiteX4" fmla="*/ 349530 w 1203729"/>
                <a:gd name="connsiteY4" fmla="*/ 0 h 966319"/>
                <a:gd name="connsiteX0" fmla="*/ 349530 w 1203729"/>
                <a:gd name="connsiteY0" fmla="*/ 0 h 966319"/>
                <a:gd name="connsiteX1" fmla="*/ 1203729 w 1203729"/>
                <a:gd name="connsiteY1" fmla="*/ 114300 h 966319"/>
                <a:gd name="connsiteX2" fmla="*/ 740179 w 1203729"/>
                <a:gd name="connsiteY2" fmla="*/ 966319 h 966319"/>
                <a:gd name="connsiteX3" fmla="*/ 108230 w 1203729"/>
                <a:gd name="connsiteY3" fmla="*/ 788519 h 966319"/>
                <a:gd name="connsiteX4" fmla="*/ 349530 w 1203729"/>
                <a:gd name="connsiteY4" fmla="*/ 0 h 966319"/>
                <a:gd name="connsiteX0" fmla="*/ 349530 w 1203729"/>
                <a:gd name="connsiteY0" fmla="*/ 0 h 966319"/>
                <a:gd name="connsiteX1" fmla="*/ 1203729 w 1203729"/>
                <a:gd name="connsiteY1" fmla="*/ 114300 h 966319"/>
                <a:gd name="connsiteX2" fmla="*/ 771929 w 1203729"/>
                <a:gd name="connsiteY2" fmla="*/ 966319 h 966319"/>
                <a:gd name="connsiteX3" fmla="*/ 108230 w 1203729"/>
                <a:gd name="connsiteY3" fmla="*/ 788519 h 966319"/>
                <a:gd name="connsiteX4" fmla="*/ 349530 w 1203729"/>
                <a:gd name="connsiteY4" fmla="*/ 0 h 966319"/>
                <a:gd name="connsiteX0" fmla="*/ 349530 w 1203729"/>
                <a:gd name="connsiteY0" fmla="*/ 0 h 968876"/>
                <a:gd name="connsiteX1" fmla="*/ 1203729 w 1203729"/>
                <a:gd name="connsiteY1" fmla="*/ 114300 h 968876"/>
                <a:gd name="connsiteX2" fmla="*/ 771929 w 1203729"/>
                <a:gd name="connsiteY2" fmla="*/ 966319 h 968876"/>
                <a:gd name="connsiteX3" fmla="*/ 108230 w 1203729"/>
                <a:gd name="connsiteY3" fmla="*/ 788519 h 968876"/>
                <a:gd name="connsiteX4" fmla="*/ 349530 w 1203729"/>
                <a:gd name="connsiteY4" fmla="*/ 0 h 968876"/>
                <a:gd name="connsiteX0" fmla="*/ 349530 w 1203729"/>
                <a:gd name="connsiteY0" fmla="*/ 0 h 968876"/>
                <a:gd name="connsiteX1" fmla="*/ 1203729 w 1203729"/>
                <a:gd name="connsiteY1" fmla="*/ 114300 h 968876"/>
                <a:gd name="connsiteX2" fmla="*/ 771929 w 1203729"/>
                <a:gd name="connsiteY2" fmla="*/ 966319 h 968876"/>
                <a:gd name="connsiteX3" fmla="*/ 108230 w 1203729"/>
                <a:gd name="connsiteY3" fmla="*/ 788519 h 968876"/>
                <a:gd name="connsiteX4" fmla="*/ 349530 w 1203729"/>
                <a:gd name="connsiteY4" fmla="*/ 0 h 968876"/>
                <a:gd name="connsiteX0" fmla="*/ 349530 w 1236289"/>
                <a:gd name="connsiteY0" fmla="*/ 0 h 968876"/>
                <a:gd name="connsiteX1" fmla="*/ 1203729 w 1236289"/>
                <a:gd name="connsiteY1" fmla="*/ 114300 h 968876"/>
                <a:gd name="connsiteX2" fmla="*/ 771929 w 1236289"/>
                <a:gd name="connsiteY2" fmla="*/ 966319 h 968876"/>
                <a:gd name="connsiteX3" fmla="*/ 108230 w 1236289"/>
                <a:gd name="connsiteY3" fmla="*/ 788519 h 968876"/>
                <a:gd name="connsiteX4" fmla="*/ 349530 w 1236289"/>
                <a:gd name="connsiteY4" fmla="*/ 0 h 968876"/>
                <a:gd name="connsiteX0" fmla="*/ 349530 w 1310641"/>
                <a:gd name="connsiteY0" fmla="*/ 0 h 968876"/>
                <a:gd name="connsiteX1" fmla="*/ 1203729 w 1310641"/>
                <a:gd name="connsiteY1" fmla="*/ 114300 h 968876"/>
                <a:gd name="connsiteX2" fmla="*/ 771929 w 1310641"/>
                <a:gd name="connsiteY2" fmla="*/ 966319 h 968876"/>
                <a:gd name="connsiteX3" fmla="*/ 108230 w 1310641"/>
                <a:gd name="connsiteY3" fmla="*/ 788519 h 968876"/>
                <a:gd name="connsiteX4" fmla="*/ 349530 w 1310641"/>
                <a:gd name="connsiteY4" fmla="*/ 0 h 968876"/>
                <a:gd name="connsiteX0" fmla="*/ 349530 w 1333156"/>
                <a:gd name="connsiteY0" fmla="*/ 0 h 962631"/>
                <a:gd name="connsiteX1" fmla="*/ 1203729 w 1333156"/>
                <a:gd name="connsiteY1" fmla="*/ 114300 h 962631"/>
                <a:gd name="connsiteX2" fmla="*/ 835429 w 1333156"/>
                <a:gd name="connsiteY2" fmla="*/ 959969 h 962631"/>
                <a:gd name="connsiteX3" fmla="*/ 108230 w 1333156"/>
                <a:gd name="connsiteY3" fmla="*/ 788519 h 962631"/>
                <a:gd name="connsiteX4" fmla="*/ 349530 w 1333156"/>
                <a:gd name="connsiteY4" fmla="*/ 0 h 962631"/>
                <a:gd name="connsiteX0" fmla="*/ 349530 w 1302274"/>
                <a:gd name="connsiteY0" fmla="*/ 0 h 962631"/>
                <a:gd name="connsiteX1" fmla="*/ 1203729 w 1302274"/>
                <a:gd name="connsiteY1" fmla="*/ 114300 h 962631"/>
                <a:gd name="connsiteX2" fmla="*/ 835429 w 1302274"/>
                <a:gd name="connsiteY2" fmla="*/ 959969 h 962631"/>
                <a:gd name="connsiteX3" fmla="*/ 108230 w 1302274"/>
                <a:gd name="connsiteY3" fmla="*/ 788519 h 962631"/>
                <a:gd name="connsiteX4" fmla="*/ 349530 w 1302274"/>
                <a:gd name="connsiteY4" fmla="*/ 0 h 962631"/>
                <a:gd name="connsiteX0" fmla="*/ 354477 w 1307221"/>
                <a:gd name="connsiteY0" fmla="*/ 0 h 962631"/>
                <a:gd name="connsiteX1" fmla="*/ 1208676 w 1307221"/>
                <a:gd name="connsiteY1" fmla="*/ 114300 h 962631"/>
                <a:gd name="connsiteX2" fmla="*/ 840376 w 1307221"/>
                <a:gd name="connsiteY2" fmla="*/ 959969 h 962631"/>
                <a:gd name="connsiteX3" fmla="*/ 113177 w 1307221"/>
                <a:gd name="connsiteY3" fmla="*/ 788519 h 962631"/>
                <a:gd name="connsiteX4" fmla="*/ 354477 w 1307221"/>
                <a:gd name="connsiteY4" fmla="*/ 0 h 962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7221" h="962631">
                  <a:moveTo>
                    <a:pt x="354477" y="0"/>
                  </a:moveTo>
                  <a:lnTo>
                    <a:pt x="1208676" y="114300"/>
                  </a:lnTo>
                  <a:cubicBezTo>
                    <a:pt x="1365309" y="290356"/>
                    <a:pt x="1394943" y="872813"/>
                    <a:pt x="840376" y="959969"/>
                  </a:cubicBezTo>
                  <a:cubicBezTo>
                    <a:pt x="561993" y="983252"/>
                    <a:pt x="334410" y="847786"/>
                    <a:pt x="113177" y="788519"/>
                  </a:cubicBezTo>
                  <a:cubicBezTo>
                    <a:pt x="15810" y="741579"/>
                    <a:pt x="-170456" y="123140"/>
                    <a:pt x="354477" y="0"/>
                  </a:cubicBezTo>
                  <a:close/>
                </a:path>
              </a:pathLst>
            </a:custGeom>
            <a:solidFill>
              <a:srgbClr val="59282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3E174D2-20E9-4FB6-9405-D33820E0195C}"/>
                </a:ext>
              </a:extLst>
            </p:cNvPr>
            <p:cNvSpPr/>
            <p:nvPr/>
          </p:nvSpPr>
          <p:spPr>
            <a:xfrm>
              <a:off x="898591" y="4305548"/>
              <a:ext cx="140244" cy="262721"/>
            </a:xfrm>
            <a:prstGeom prst="ellipse">
              <a:avLst/>
            </a:prstGeom>
            <a:solidFill>
              <a:srgbClr val="2A110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78">
              <a:extLst>
                <a:ext uri="{FF2B5EF4-FFF2-40B4-BE49-F238E27FC236}">
                  <a16:creationId xmlns:a16="http://schemas.microsoft.com/office/drawing/2014/main" id="{7F01941D-1709-4FF9-9E34-746C9C4CD288}"/>
                </a:ext>
              </a:extLst>
            </p:cNvPr>
            <p:cNvSpPr/>
            <p:nvPr/>
          </p:nvSpPr>
          <p:spPr>
            <a:xfrm>
              <a:off x="1407299" y="5133456"/>
              <a:ext cx="1271137" cy="509174"/>
            </a:xfrm>
            <a:custGeom>
              <a:avLst/>
              <a:gdLst>
                <a:gd name="connsiteX0" fmla="*/ 0 w 912672"/>
                <a:gd name="connsiteY0" fmla="*/ 0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0 w 912672"/>
                <a:gd name="connsiteY4" fmla="*/ 0 h 1332332"/>
                <a:gd name="connsiteX0" fmla="*/ 23812 w 912672"/>
                <a:gd name="connsiteY0" fmla="*/ 14287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23812 w 912672"/>
                <a:gd name="connsiteY4" fmla="*/ 14287 h 1332332"/>
                <a:gd name="connsiteX0" fmla="*/ 23812 w 912672"/>
                <a:gd name="connsiteY0" fmla="*/ 49386 h 1367431"/>
                <a:gd name="connsiteX1" fmla="*/ 912672 w 912672"/>
                <a:gd name="connsiteY1" fmla="*/ 35099 h 1367431"/>
                <a:gd name="connsiteX2" fmla="*/ 912672 w 912672"/>
                <a:gd name="connsiteY2" fmla="*/ 1367431 h 1367431"/>
                <a:gd name="connsiteX3" fmla="*/ 0 w 912672"/>
                <a:gd name="connsiteY3" fmla="*/ 1367431 h 1367431"/>
                <a:gd name="connsiteX4" fmla="*/ 23812 w 912672"/>
                <a:gd name="connsiteY4" fmla="*/ 49386 h 1367431"/>
                <a:gd name="connsiteX0" fmla="*/ 0 w 888860"/>
                <a:gd name="connsiteY0" fmla="*/ 49386 h 1367431"/>
                <a:gd name="connsiteX1" fmla="*/ 888860 w 888860"/>
                <a:gd name="connsiteY1" fmla="*/ 35099 h 1367431"/>
                <a:gd name="connsiteX2" fmla="*/ 888860 w 888860"/>
                <a:gd name="connsiteY2" fmla="*/ 1367431 h 1367431"/>
                <a:gd name="connsiteX3" fmla="*/ 5525 w 888860"/>
                <a:gd name="connsiteY3" fmla="*/ 1269427 h 1367431"/>
                <a:gd name="connsiteX4" fmla="*/ 0 w 888860"/>
                <a:gd name="connsiteY4" fmla="*/ 49386 h 1367431"/>
                <a:gd name="connsiteX0" fmla="*/ 0 w 888860"/>
                <a:gd name="connsiteY0" fmla="*/ 49386 h 1449874"/>
                <a:gd name="connsiteX1" fmla="*/ 888860 w 888860"/>
                <a:gd name="connsiteY1" fmla="*/ 35099 h 1449874"/>
                <a:gd name="connsiteX2" fmla="*/ 888860 w 888860"/>
                <a:gd name="connsiteY2" fmla="*/ 1367431 h 1449874"/>
                <a:gd name="connsiteX3" fmla="*/ 5525 w 888860"/>
                <a:gd name="connsiteY3" fmla="*/ 1269427 h 1449874"/>
                <a:gd name="connsiteX4" fmla="*/ 0 w 888860"/>
                <a:gd name="connsiteY4" fmla="*/ 49386 h 1449874"/>
                <a:gd name="connsiteX0" fmla="*/ 29858 w 918718"/>
                <a:gd name="connsiteY0" fmla="*/ 49386 h 1449874"/>
                <a:gd name="connsiteX1" fmla="*/ 918718 w 918718"/>
                <a:gd name="connsiteY1" fmla="*/ 35099 h 1449874"/>
                <a:gd name="connsiteX2" fmla="*/ 918718 w 918718"/>
                <a:gd name="connsiteY2" fmla="*/ 1367431 h 1449874"/>
                <a:gd name="connsiteX3" fmla="*/ 35383 w 918718"/>
                <a:gd name="connsiteY3" fmla="*/ 1269427 h 1449874"/>
                <a:gd name="connsiteX4" fmla="*/ 29858 w 918718"/>
                <a:gd name="connsiteY4" fmla="*/ 49386 h 1449874"/>
                <a:gd name="connsiteX0" fmla="*/ 19720 w 908580"/>
                <a:gd name="connsiteY0" fmla="*/ 49386 h 1495712"/>
                <a:gd name="connsiteX1" fmla="*/ 908580 w 908580"/>
                <a:gd name="connsiteY1" fmla="*/ 35099 h 1495712"/>
                <a:gd name="connsiteX2" fmla="*/ 908580 w 908580"/>
                <a:gd name="connsiteY2" fmla="*/ 1367431 h 1495712"/>
                <a:gd name="connsiteX3" fmla="*/ 88110 w 908580"/>
                <a:gd name="connsiteY3" fmla="*/ 1334763 h 1495712"/>
                <a:gd name="connsiteX4" fmla="*/ 19720 w 908580"/>
                <a:gd name="connsiteY4" fmla="*/ 49386 h 1495712"/>
                <a:gd name="connsiteX0" fmla="*/ 16366 w 942945"/>
                <a:gd name="connsiteY0" fmla="*/ 49385 h 1495712"/>
                <a:gd name="connsiteX1" fmla="*/ 942945 w 942945"/>
                <a:gd name="connsiteY1" fmla="*/ 35099 h 1495712"/>
                <a:gd name="connsiteX2" fmla="*/ 942945 w 942945"/>
                <a:gd name="connsiteY2" fmla="*/ 1367431 h 1495712"/>
                <a:gd name="connsiteX3" fmla="*/ 122475 w 942945"/>
                <a:gd name="connsiteY3" fmla="*/ 1334763 h 1495712"/>
                <a:gd name="connsiteX4" fmla="*/ 16366 w 942945"/>
                <a:gd name="connsiteY4" fmla="*/ 49385 h 1495712"/>
                <a:gd name="connsiteX0" fmla="*/ 16366 w 942945"/>
                <a:gd name="connsiteY0" fmla="*/ 579352 h 2025679"/>
                <a:gd name="connsiteX1" fmla="*/ 113949 w 942945"/>
                <a:gd name="connsiteY1" fmla="*/ 13 h 2025679"/>
                <a:gd name="connsiteX2" fmla="*/ 942945 w 942945"/>
                <a:gd name="connsiteY2" fmla="*/ 565066 h 2025679"/>
                <a:gd name="connsiteX3" fmla="*/ 942945 w 942945"/>
                <a:gd name="connsiteY3" fmla="*/ 1897398 h 2025679"/>
                <a:gd name="connsiteX4" fmla="*/ 122475 w 942945"/>
                <a:gd name="connsiteY4" fmla="*/ 1864730 h 2025679"/>
                <a:gd name="connsiteX5" fmla="*/ 16366 w 942945"/>
                <a:gd name="connsiteY5" fmla="*/ 579352 h 2025679"/>
                <a:gd name="connsiteX0" fmla="*/ 16366 w 942945"/>
                <a:gd name="connsiteY0" fmla="*/ 579954 h 2026281"/>
                <a:gd name="connsiteX1" fmla="*/ 113949 w 942945"/>
                <a:gd name="connsiteY1" fmla="*/ 615 h 2026281"/>
                <a:gd name="connsiteX2" fmla="*/ 942945 w 942945"/>
                <a:gd name="connsiteY2" fmla="*/ 220473 h 2026281"/>
                <a:gd name="connsiteX3" fmla="*/ 942945 w 942945"/>
                <a:gd name="connsiteY3" fmla="*/ 1898000 h 2026281"/>
                <a:gd name="connsiteX4" fmla="*/ 122475 w 942945"/>
                <a:gd name="connsiteY4" fmla="*/ 1865332 h 2026281"/>
                <a:gd name="connsiteX5" fmla="*/ 16366 w 942945"/>
                <a:gd name="connsiteY5" fmla="*/ 579954 h 2026281"/>
                <a:gd name="connsiteX0" fmla="*/ 16366 w 942945"/>
                <a:gd name="connsiteY0" fmla="*/ 579350 h 2025677"/>
                <a:gd name="connsiteX1" fmla="*/ 113949 w 942945"/>
                <a:gd name="connsiteY1" fmla="*/ 11 h 2025677"/>
                <a:gd name="connsiteX2" fmla="*/ 942945 w 942945"/>
                <a:gd name="connsiteY2" fmla="*/ 219869 h 2025677"/>
                <a:gd name="connsiteX3" fmla="*/ 942945 w 942945"/>
                <a:gd name="connsiteY3" fmla="*/ 1897396 h 2025677"/>
                <a:gd name="connsiteX4" fmla="*/ 122475 w 942945"/>
                <a:gd name="connsiteY4" fmla="*/ 1864728 h 2025677"/>
                <a:gd name="connsiteX5" fmla="*/ 16366 w 942945"/>
                <a:gd name="connsiteY5" fmla="*/ 579350 h 2025677"/>
                <a:gd name="connsiteX0" fmla="*/ 16366 w 942945"/>
                <a:gd name="connsiteY0" fmla="*/ 579339 h 2025666"/>
                <a:gd name="connsiteX1" fmla="*/ 113949 w 942945"/>
                <a:gd name="connsiteY1" fmla="*/ 0 h 2025666"/>
                <a:gd name="connsiteX2" fmla="*/ 942945 w 942945"/>
                <a:gd name="connsiteY2" fmla="*/ 219858 h 2025666"/>
                <a:gd name="connsiteX3" fmla="*/ 942945 w 942945"/>
                <a:gd name="connsiteY3" fmla="*/ 1897385 h 2025666"/>
                <a:gd name="connsiteX4" fmla="*/ 122475 w 942945"/>
                <a:gd name="connsiteY4" fmla="*/ 1864717 h 2025666"/>
                <a:gd name="connsiteX5" fmla="*/ 16366 w 942945"/>
                <a:gd name="connsiteY5" fmla="*/ 579339 h 2025666"/>
                <a:gd name="connsiteX0" fmla="*/ 16366 w 942945"/>
                <a:gd name="connsiteY0" fmla="*/ 580003 h 2026330"/>
                <a:gd name="connsiteX1" fmla="*/ 113949 w 942945"/>
                <a:gd name="connsiteY1" fmla="*/ 664 h 2026330"/>
                <a:gd name="connsiteX2" fmla="*/ 942945 w 942945"/>
                <a:gd name="connsiteY2" fmla="*/ 220522 h 2026330"/>
                <a:gd name="connsiteX3" fmla="*/ 942945 w 942945"/>
                <a:gd name="connsiteY3" fmla="*/ 1898049 h 2026330"/>
                <a:gd name="connsiteX4" fmla="*/ 122475 w 942945"/>
                <a:gd name="connsiteY4" fmla="*/ 1865381 h 2026330"/>
                <a:gd name="connsiteX5" fmla="*/ 16366 w 942945"/>
                <a:gd name="connsiteY5" fmla="*/ 580003 h 2026330"/>
                <a:gd name="connsiteX0" fmla="*/ 16366 w 942945"/>
                <a:gd name="connsiteY0" fmla="*/ 625951 h 2072278"/>
                <a:gd name="connsiteX1" fmla="*/ 113949 w 942945"/>
                <a:gd name="connsiteY1" fmla="*/ 46612 h 2072278"/>
                <a:gd name="connsiteX2" fmla="*/ 942945 w 942945"/>
                <a:gd name="connsiteY2" fmla="*/ 266470 h 2072278"/>
                <a:gd name="connsiteX3" fmla="*/ 942945 w 942945"/>
                <a:gd name="connsiteY3" fmla="*/ 1943997 h 2072278"/>
                <a:gd name="connsiteX4" fmla="*/ 122475 w 942945"/>
                <a:gd name="connsiteY4" fmla="*/ 1911329 h 2072278"/>
                <a:gd name="connsiteX5" fmla="*/ 16366 w 942945"/>
                <a:gd name="connsiteY5" fmla="*/ 625951 h 2072278"/>
                <a:gd name="connsiteX0" fmla="*/ 16366 w 942945"/>
                <a:gd name="connsiteY0" fmla="*/ 637466 h 2083793"/>
                <a:gd name="connsiteX1" fmla="*/ 113949 w 942945"/>
                <a:gd name="connsiteY1" fmla="*/ 58127 h 2083793"/>
                <a:gd name="connsiteX2" fmla="*/ 942945 w 942945"/>
                <a:gd name="connsiteY2" fmla="*/ 277985 h 2083793"/>
                <a:gd name="connsiteX3" fmla="*/ 942945 w 942945"/>
                <a:gd name="connsiteY3" fmla="*/ 1955512 h 2083793"/>
                <a:gd name="connsiteX4" fmla="*/ 122475 w 942945"/>
                <a:gd name="connsiteY4" fmla="*/ 1922844 h 2083793"/>
                <a:gd name="connsiteX5" fmla="*/ 16366 w 942945"/>
                <a:gd name="connsiteY5" fmla="*/ 637466 h 2083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2945" h="2083793">
                  <a:moveTo>
                    <a:pt x="16366" y="637466"/>
                  </a:moveTo>
                  <a:cubicBezTo>
                    <a:pt x="33345" y="414349"/>
                    <a:pt x="-40481" y="60508"/>
                    <a:pt x="113949" y="58127"/>
                  </a:cubicBezTo>
                  <a:cubicBezTo>
                    <a:pt x="266079" y="-152467"/>
                    <a:pt x="365023" y="276814"/>
                    <a:pt x="942945" y="277985"/>
                  </a:cubicBezTo>
                  <a:lnTo>
                    <a:pt x="942945" y="1955512"/>
                  </a:lnTo>
                  <a:cubicBezTo>
                    <a:pt x="648500" y="1922844"/>
                    <a:pt x="412729" y="2282191"/>
                    <a:pt x="122475" y="1922844"/>
                  </a:cubicBezTo>
                  <a:cubicBezTo>
                    <a:pt x="120633" y="1516164"/>
                    <a:pt x="-53039" y="864473"/>
                    <a:pt x="16366" y="637466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78">
              <a:extLst>
                <a:ext uri="{FF2B5EF4-FFF2-40B4-BE49-F238E27FC236}">
                  <a16:creationId xmlns:a16="http://schemas.microsoft.com/office/drawing/2014/main" id="{3BEDAB23-0DD3-4947-A862-965F26860CDF}"/>
                </a:ext>
              </a:extLst>
            </p:cNvPr>
            <p:cNvSpPr/>
            <p:nvPr/>
          </p:nvSpPr>
          <p:spPr>
            <a:xfrm>
              <a:off x="2456358" y="3336531"/>
              <a:ext cx="1177859" cy="944448"/>
            </a:xfrm>
            <a:custGeom>
              <a:avLst/>
              <a:gdLst>
                <a:gd name="connsiteX0" fmla="*/ 0 w 912672"/>
                <a:gd name="connsiteY0" fmla="*/ 0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0 w 912672"/>
                <a:gd name="connsiteY4" fmla="*/ 0 h 1332332"/>
                <a:gd name="connsiteX0" fmla="*/ 23812 w 912672"/>
                <a:gd name="connsiteY0" fmla="*/ 14287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23812 w 912672"/>
                <a:gd name="connsiteY4" fmla="*/ 14287 h 1332332"/>
                <a:gd name="connsiteX0" fmla="*/ 23812 w 912672"/>
                <a:gd name="connsiteY0" fmla="*/ 49386 h 1367431"/>
                <a:gd name="connsiteX1" fmla="*/ 912672 w 912672"/>
                <a:gd name="connsiteY1" fmla="*/ 35099 h 1367431"/>
                <a:gd name="connsiteX2" fmla="*/ 912672 w 912672"/>
                <a:gd name="connsiteY2" fmla="*/ 1367431 h 1367431"/>
                <a:gd name="connsiteX3" fmla="*/ 0 w 912672"/>
                <a:gd name="connsiteY3" fmla="*/ 1367431 h 1367431"/>
                <a:gd name="connsiteX4" fmla="*/ 23812 w 912672"/>
                <a:gd name="connsiteY4" fmla="*/ 49386 h 1367431"/>
                <a:gd name="connsiteX0" fmla="*/ 0 w 888860"/>
                <a:gd name="connsiteY0" fmla="*/ 49386 h 1367431"/>
                <a:gd name="connsiteX1" fmla="*/ 888860 w 888860"/>
                <a:gd name="connsiteY1" fmla="*/ 35099 h 1367431"/>
                <a:gd name="connsiteX2" fmla="*/ 888860 w 888860"/>
                <a:gd name="connsiteY2" fmla="*/ 1367431 h 1367431"/>
                <a:gd name="connsiteX3" fmla="*/ 5525 w 888860"/>
                <a:gd name="connsiteY3" fmla="*/ 1269427 h 1367431"/>
                <a:gd name="connsiteX4" fmla="*/ 0 w 888860"/>
                <a:gd name="connsiteY4" fmla="*/ 49386 h 1367431"/>
                <a:gd name="connsiteX0" fmla="*/ 0 w 888860"/>
                <a:gd name="connsiteY0" fmla="*/ 49386 h 1449874"/>
                <a:gd name="connsiteX1" fmla="*/ 888860 w 888860"/>
                <a:gd name="connsiteY1" fmla="*/ 35099 h 1449874"/>
                <a:gd name="connsiteX2" fmla="*/ 888860 w 888860"/>
                <a:gd name="connsiteY2" fmla="*/ 1367431 h 1449874"/>
                <a:gd name="connsiteX3" fmla="*/ 5525 w 888860"/>
                <a:gd name="connsiteY3" fmla="*/ 1269427 h 1449874"/>
                <a:gd name="connsiteX4" fmla="*/ 0 w 888860"/>
                <a:gd name="connsiteY4" fmla="*/ 49386 h 1449874"/>
                <a:gd name="connsiteX0" fmla="*/ 29858 w 918718"/>
                <a:gd name="connsiteY0" fmla="*/ 49386 h 1449874"/>
                <a:gd name="connsiteX1" fmla="*/ 918718 w 918718"/>
                <a:gd name="connsiteY1" fmla="*/ 35099 h 1449874"/>
                <a:gd name="connsiteX2" fmla="*/ 918718 w 918718"/>
                <a:gd name="connsiteY2" fmla="*/ 1367431 h 1449874"/>
                <a:gd name="connsiteX3" fmla="*/ 35383 w 918718"/>
                <a:gd name="connsiteY3" fmla="*/ 1269427 h 1449874"/>
                <a:gd name="connsiteX4" fmla="*/ 29858 w 918718"/>
                <a:gd name="connsiteY4" fmla="*/ 49386 h 1449874"/>
                <a:gd name="connsiteX0" fmla="*/ 19720 w 908580"/>
                <a:gd name="connsiteY0" fmla="*/ 49386 h 1495712"/>
                <a:gd name="connsiteX1" fmla="*/ 908580 w 908580"/>
                <a:gd name="connsiteY1" fmla="*/ 35099 h 1495712"/>
                <a:gd name="connsiteX2" fmla="*/ 908580 w 908580"/>
                <a:gd name="connsiteY2" fmla="*/ 1367431 h 1495712"/>
                <a:gd name="connsiteX3" fmla="*/ 88110 w 908580"/>
                <a:gd name="connsiteY3" fmla="*/ 1334763 h 1495712"/>
                <a:gd name="connsiteX4" fmla="*/ 19720 w 908580"/>
                <a:gd name="connsiteY4" fmla="*/ 49386 h 1495712"/>
                <a:gd name="connsiteX0" fmla="*/ 16366 w 942945"/>
                <a:gd name="connsiteY0" fmla="*/ 49385 h 1495712"/>
                <a:gd name="connsiteX1" fmla="*/ 942945 w 942945"/>
                <a:gd name="connsiteY1" fmla="*/ 35099 h 1495712"/>
                <a:gd name="connsiteX2" fmla="*/ 942945 w 942945"/>
                <a:gd name="connsiteY2" fmla="*/ 1367431 h 1495712"/>
                <a:gd name="connsiteX3" fmla="*/ 122475 w 942945"/>
                <a:gd name="connsiteY3" fmla="*/ 1334763 h 1495712"/>
                <a:gd name="connsiteX4" fmla="*/ 16366 w 942945"/>
                <a:gd name="connsiteY4" fmla="*/ 49385 h 1495712"/>
                <a:gd name="connsiteX0" fmla="*/ 16366 w 942945"/>
                <a:gd name="connsiteY0" fmla="*/ 579352 h 2025679"/>
                <a:gd name="connsiteX1" fmla="*/ 113949 w 942945"/>
                <a:gd name="connsiteY1" fmla="*/ 13 h 2025679"/>
                <a:gd name="connsiteX2" fmla="*/ 942945 w 942945"/>
                <a:gd name="connsiteY2" fmla="*/ 565066 h 2025679"/>
                <a:gd name="connsiteX3" fmla="*/ 942945 w 942945"/>
                <a:gd name="connsiteY3" fmla="*/ 1897398 h 2025679"/>
                <a:gd name="connsiteX4" fmla="*/ 122475 w 942945"/>
                <a:gd name="connsiteY4" fmla="*/ 1864730 h 2025679"/>
                <a:gd name="connsiteX5" fmla="*/ 16366 w 942945"/>
                <a:gd name="connsiteY5" fmla="*/ 579352 h 2025679"/>
                <a:gd name="connsiteX0" fmla="*/ 16366 w 942945"/>
                <a:gd name="connsiteY0" fmla="*/ 579954 h 2026281"/>
                <a:gd name="connsiteX1" fmla="*/ 113949 w 942945"/>
                <a:gd name="connsiteY1" fmla="*/ 615 h 2026281"/>
                <a:gd name="connsiteX2" fmla="*/ 942945 w 942945"/>
                <a:gd name="connsiteY2" fmla="*/ 220473 h 2026281"/>
                <a:gd name="connsiteX3" fmla="*/ 942945 w 942945"/>
                <a:gd name="connsiteY3" fmla="*/ 1898000 h 2026281"/>
                <a:gd name="connsiteX4" fmla="*/ 122475 w 942945"/>
                <a:gd name="connsiteY4" fmla="*/ 1865332 h 2026281"/>
                <a:gd name="connsiteX5" fmla="*/ 16366 w 942945"/>
                <a:gd name="connsiteY5" fmla="*/ 579954 h 2026281"/>
                <a:gd name="connsiteX0" fmla="*/ 16366 w 942945"/>
                <a:gd name="connsiteY0" fmla="*/ 579350 h 2025677"/>
                <a:gd name="connsiteX1" fmla="*/ 113949 w 942945"/>
                <a:gd name="connsiteY1" fmla="*/ 11 h 2025677"/>
                <a:gd name="connsiteX2" fmla="*/ 942945 w 942945"/>
                <a:gd name="connsiteY2" fmla="*/ 219869 h 2025677"/>
                <a:gd name="connsiteX3" fmla="*/ 942945 w 942945"/>
                <a:gd name="connsiteY3" fmla="*/ 1897396 h 2025677"/>
                <a:gd name="connsiteX4" fmla="*/ 122475 w 942945"/>
                <a:gd name="connsiteY4" fmla="*/ 1864728 h 2025677"/>
                <a:gd name="connsiteX5" fmla="*/ 16366 w 942945"/>
                <a:gd name="connsiteY5" fmla="*/ 579350 h 2025677"/>
                <a:gd name="connsiteX0" fmla="*/ 16366 w 942945"/>
                <a:gd name="connsiteY0" fmla="*/ 579339 h 2025666"/>
                <a:gd name="connsiteX1" fmla="*/ 113949 w 942945"/>
                <a:gd name="connsiteY1" fmla="*/ 0 h 2025666"/>
                <a:gd name="connsiteX2" fmla="*/ 942945 w 942945"/>
                <a:gd name="connsiteY2" fmla="*/ 219858 h 2025666"/>
                <a:gd name="connsiteX3" fmla="*/ 942945 w 942945"/>
                <a:gd name="connsiteY3" fmla="*/ 1897385 h 2025666"/>
                <a:gd name="connsiteX4" fmla="*/ 122475 w 942945"/>
                <a:gd name="connsiteY4" fmla="*/ 1864717 h 2025666"/>
                <a:gd name="connsiteX5" fmla="*/ 16366 w 942945"/>
                <a:gd name="connsiteY5" fmla="*/ 579339 h 2025666"/>
                <a:gd name="connsiteX0" fmla="*/ 16366 w 942945"/>
                <a:gd name="connsiteY0" fmla="*/ 580003 h 2026330"/>
                <a:gd name="connsiteX1" fmla="*/ 113949 w 942945"/>
                <a:gd name="connsiteY1" fmla="*/ 664 h 2026330"/>
                <a:gd name="connsiteX2" fmla="*/ 942945 w 942945"/>
                <a:gd name="connsiteY2" fmla="*/ 220522 h 2026330"/>
                <a:gd name="connsiteX3" fmla="*/ 942945 w 942945"/>
                <a:gd name="connsiteY3" fmla="*/ 1898049 h 2026330"/>
                <a:gd name="connsiteX4" fmla="*/ 122475 w 942945"/>
                <a:gd name="connsiteY4" fmla="*/ 1865381 h 2026330"/>
                <a:gd name="connsiteX5" fmla="*/ 16366 w 942945"/>
                <a:gd name="connsiteY5" fmla="*/ 580003 h 2026330"/>
                <a:gd name="connsiteX0" fmla="*/ 16366 w 942945"/>
                <a:gd name="connsiteY0" fmla="*/ 625951 h 2072278"/>
                <a:gd name="connsiteX1" fmla="*/ 113949 w 942945"/>
                <a:gd name="connsiteY1" fmla="*/ 46612 h 2072278"/>
                <a:gd name="connsiteX2" fmla="*/ 942945 w 942945"/>
                <a:gd name="connsiteY2" fmla="*/ 266470 h 2072278"/>
                <a:gd name="connsiteX3" fmla="*/ 942945 w 942945"/>
                <a:gd name="connsiteY3" fmla="*/ 1943997 h 2072278"/>
                <a:gd name="connsiteX4" fmla="*/ 122475 w 942945"/>
                <a:gd name="connsiteY4" fmla="*/ 1911329 h 2072278"/>
                <a:gd name="connsiteX5" fmla="*/ 16366 w 942945"/>
                <a:gd name="connsiteY5" fmla="*/ 625951 h 2072278"/>
                <a:gd name="connsiteX0" fmla="*/ 16366 w 942945"/>
                <a:gd name="connsiteY0" fmla="*/ 637466 h 2083793"/>
                <a:gd name="connsiteX1" fmla="*/ 113949 w 942945"/>
                <a:gd name="connsiteY1" fmla="*/ 58127 h 2083793"/>
                <a:gd name="connsiteX2" fmla="*/ 942945 w 942945"/>
                <a:gd name="connsiteY2" fmla="*/ 277985 h 2083793"/>
                <a:gd name="connsiteX3" fmla="*/ 942945 w 942945"/>
                <a:gd name="connsiteY3" fmla="*/ 1955512 h 2083793"/>
                <a:gd name="connsiteX4" fmla="*/ 122475 w 942945"/>
                <a:gd name="connsiteY4" fmla="*/ 1922844 h 2083793"/>
                <a:gd name="connsiteX5" fmla="*/ 16366 w 942945"/>
                <a:gd name="connsiteY5" fmla="*/ 637466 h 2083793"/>
                <a:gd name="connsiteX0" fmla="*/ 16366 w 942945"/>
                <a:gd name="connsiteY0" fmla="*/ 614434 h 2060761"/>
                <a:gd name="connsiteX1" fmla="*/ 113949 w 942945"/>
                <a:gd name="connsiteY1" fmla="*/ 35095 h 2060761"/>
                <a:gd name="connsiteX2" fmla="*/ 818746 w 942945"/>
                <a:gd name="connsiteY2" fmla="*/ 631655 h 2060761"/>
                <a:gd name="connsiteX3" fmla="*/ 942945 w 942945"/>
                <a:gd name="connsiteY3" fmla="*/ 1932480 h 2060761"/>
                <a:gd name="connsiteX4" fmla="*/ 122475 w 942945"/>
                <a:gd name="connsiteY4" fmla="*/ 1899812 h 2060761"/>
                <a:gd name="connsiteX5" fmla="*/ 16366 w 942945"/>
                <a:gd name="connsiteY5" fmla="*/ 614434 h 2060761"/>
                <a:gd name="connsiteX0" fmla="*/ 16366 w 853246"/>
                <a:gd name="connsiteY0" fmla="*/ 614434 h 2037366"/>
                <a:gd name="connsiteX1" fmla="*/ 113949 w 853246"/>
                <a:gd name="connsiteY1" fmla="*/ 35095 h 2037366"/>
                <a:gd name="connsiteX2" fmla="*/ 818746 w 853246"/>
                <a:gd name="connsiteY2" fmla="*/ 631655 h 2037366"/>
                <a:gd name="connsiteX3" fmla="*/ 853246 w 853246"/>
                <a:gd name="connsiteY3" fmla="*/ 1829744 h 2037366"/>
                <a:gd name="connsiteX4" fmla="*/ 122475 w 853246"/>
                <a:gd name="connsiteY4" fmla="*/ 1899812 h 2037366"/>
                <a:gd name="connsiteX5" fmla="*/ 16366 w 853246"/>
                <a:gd name="connsiteY5" fmla="*/ 614434 h 203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3246" h="2037366">
                  <a:moveTo>
                    <a:pt x="16366" y="614434"/>
                  </a:moveTo>
                  <a:cubicBezTo>
                    <a:pt x="33345" y="391317"/>
                    <a:pt x="-40481" y="37476"/>
                    <a:pt x="113949" y="35095"/>
                  </a:cubicBezTo>
                  <a:cubicBezTo>
                    <a:pt x="266079" y="-175499"/>
                    <a:pt x="240824" y="630484"/>
                    <a:pt x="818746" y="631655"/>
                  </a:cubicBezTo>
                  <a:lnTo>
                    <a:pt x="853246" y="1829744"/>
                  </a:lnTo>
                  <a:cubicBezTo>
                    <a:pt x="558801" y="1797076"/>
                    <a:pt x="412729" y="2259159"/>
                    <a:pt x="122475" y="1899812"/>
                  </a:cubicBezTo>
                  <a:cubicBezTo>
                    <a:pt x="120633" y="1493132"/>
                    <a:pt x="-53039" y="841441"/>
                    <a:pt x="16366" y="614434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BE04764-BC72-45AE-B48C-C81BF2FD3EB7}"/>
                </a:ext>
              </a:extLst>
            </p:cNvPr>
            <p:cNvSpPr/>
            <p:nvPr/>
          </p:nvSpPr>
          <p:spPr>
            <a:xfrm>
              <a:off x="3030939" y="4934720"/>
              <a:ext cx="292060" cy="540991"/>
            </a:xfrm>
            <a:custGeom>
              <a:avLst/>
              <a:gdLst>
                <a:gd name="connsiteX0" fmla="*/ 0 w 912672"/>
                <a:gd name="connsiteY0" fmla="*/ 0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0 w 912672"/>
                <a:gd name="connsiteY4" fmla="*/ 0 h 1332332"/>
                <a:gd name="connsiteX0" fmla="*/ 23812 w 912672"/>
                <a:gd name="connsiteY0" fmla="*/ 14287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23812 w 912672"/>
                <a:gd name="connsiteY4" fmla="*/ 14287 h 1332332"/>
                <a:gd name="connsiteX0" fmla="*/ 23812 w 912672"/>
                <a:gd name="connsiteY0" fmla="*/ 49386 h 1367431"/>
                <a:gd name="connsiteX1" fmla="*/ 912672 w 912672"/>
                <a:gd name="connsiteY1" fmla="*/ 35099 h 1367431"/>
                <a:gd name="connsiteX2" fmla="*/ 912672 w 912672"/>
                <a:gd name="connsiteY2" fmla="*/ 1367431 h 1367431"/>
                <a:gd name="connsiteX3" fmla="*/ 0 w 912672"/>
                <a:gd name="connsiteY3" fmla="*/ 1367431 h 1367431"/>
                <a:gd name="connsiteX4" fmla="*/ 23812 w 912672"/>
                <a:gd name="connsiteY4" fmla="*/ 49386 h 1367431"/>
                <a:gd name="connsiteX0" fmla="*/ 0 w 888860"/>
                <a:gd name="connsiteY0" fmla="*/ 49386 h 1367431"/>
                <a:gd name="connsiteX1" fmla="*/ 888860 w 888860"/>
                <a:gd name="connsiteY1" fmla="*/ 35099 h 1367431"/>
                <a:gd name="connsiteX2" fmla="*/ 888860 w 888860"/>
                <a:gd name="connsiteY2" fmla="*/ 1367431 h 1367431"/>
                <a:gd name="connsiteX3" fmla="*/ 5525 w 888860"/>
                <a:gd name="connsiteY3" fmla="*/ 1269427 h 1367431"/>
                <a:gd name="connsiteX4" fmla="*/ 0 w 888860"/>
                <a:gd name="connsiteY4" fmla="*/ 49386 h 1367431"/>
                <a:gd name="connsiteX0" fmla="*/ 0 w 888860"/>
                <a:gd name="connsiteY0" fmla="*/ 49386 h 1449874"/>
                <a:gd name="connsiteX1" fmla="*/ 888860 w 888860"/>
                <a:gd name="connsiteY1" fmla="*/ 35099 h 1449874"/>
                <a:gd name="connsiteX2" fmla="*/ 888860 w 888860"/>
                <a:gd name="connsiteY2" fmla="*/ 1367431 h 1449874"/>
                <a:gd name="connsiteX3" fmla="*/ 5525 w 888860"/>
                <a:gd name="connsiteY3" fmla="*/ 1269427 h 1449874"/>
                <a:gd name="connsiteX4" fmla="*/ 0 w 888860"/>
                <a:gd name="connsiteY4" fmla="*/ 49386 h 1449874"/>
                <a:gd name="connsiteX0" fmla="*/ 29858 w 918718"/>
                <a:gd name="connsiteY0" fmla="*/ 49386 h 1449874"/>
                <a:gd name="connsiteX1" fmla="*/ 918718 w 918718"/>
                <a:gd name="connsiteY1" fmla="*/ 35099 h 1449874"/>
                <a:gd name="connsiteX2" fmla="*/ 918718 w 918718"/>
                <a:gd name="connsiteY2" fmla="*/ 1367431 h 1449874"/>
                <a:gd name="connsiteX3" fmla="*/ 35383 w 918718"/>
                <a:gd name="connsiteY3" fmla="*/ 1269427 h 1449874"/>
                <a:gd name="connsiteX4" fmla="*/ 29858 w 918718"/>
                <a:gd name="connsiteY4" fmla="*/ 49386 h 1449874"/>
                <a:gd name="connsiteX0" fmla="*/ 19720 w 908580"/>
                <a:gd name="connsiteY0" fmla="*/ 49386 h 1495712"/>
                <a:gd name="connsiteX1" fmla="*/ 908580 w 908580"/>
                <a:gd name="connsiteY1" fmla="*/ 35099 h 1495712"/>
                <a:gd name="connsiteX2" fmla="*/ 908580 w 908580"/>
                <a:gd name="connsiteY2" fmla="*/ 1367431 h 1495712"/>
                <a:gd name="connsiteX3" fmla="*/ 88110 w 908580"/>
                <a:gd name="connsiteY3" fmla="*/ 1334763 h 1495712"/>
                <a:gd name="connsiteX4" fmla="*/ 19720 w 908580"/>
                <a:gd name="connsiteY4" fmla="*/ 49386 h 1495712"/>
                <a:gd name="connsiteX0" fmla="*/ 16366 w 942945"/>
                <a:gd name="connsiteY0" fmla="*/ 49385 h 1495712"/>
                <a:gd name="connsiteX1" fmla="*/ 942945 w 942945"/>
                <a:gd name="connsiteY1" fmla="*/ 35099 h 1495712"/>
                <a:gd name="connsiteX2" fmla="*/ 942945 w 942945"/>
                <a:gd name="connsiteY2" fmla="*/ 1367431 h 1495712"/>
                <a:gd name="connsiteX3" fmla="*/ 122475 w 942945"/>
                <a:gd name="connsiteY3" fmla="*/ 1334763 h 1495712"/>
                <a:gd name="connsiteX4" fmla="*/ 16366 w 942945"/>
                <a:gd name="connsiteY4" fmla="*/ 49385 h 1495712"/>
                <a:gd name="connsiteX0" fmla="*/ 16366 w 942945"/>
                <a:gd name="connsiteY0" fmla="*/ 579352 h 2025679"/>
                <a:gd name="connsiteX1" fmla="*/ 113949 w 942945"/>
                <a:gd name="connsiteY1" fmla="*/ 13 h 2025679"/>
                <a:gd name="connsiteX2" fmla="*/ 942945 w 942945"/>
                <a:gd name="connsiteY2" fmla="*/ 565066 h 2025679"/>
                <a:gd name="connsiteX3" fmla="*/ 942945 w 942945"/>
                <a:gd name="connsiteY3" fmla="*/ 1897398 h 2025679"/>
                <a:gd name="connsiteX4" fmla="*/ 122475 w 942945"/>
                <a:gd name="connsiteY4" fmla="*/ 1864730 h 2025679"/>
                <a:gd name="connsiteX5" fmla="*/ 16366 w 942945"/>
                <a:gd name="connsiteY5" fmla="*/ 579352 h 2025679"/>
                <a:gd name="connsiteX0" fmla="*/ 16366 w 942945"/>
                <a:gd name="connsiteY0" fmla="*/ 579954 h 2026281"/>
                <a:gd name="connsiteX1" fmla="*/ 113949 w 942945"/>
                <a:gd name="connsiteY1" fmla="*/ 615 h 2026281"/>
                <a:gd name="connsiteX2" fmla="*/ 942945 w 942945"/>
                <a:gd name="connsiteY2" fmla="*/ 220473 h 2026281"/>
                <a:gd name="connsiteX3" fmla="*/ 942945 w 942945"/>
                <a:gd name="connsiteY3" fmla="*/ 1898000 h 2026281"/>
                <a:gd name="connsiteX4" fmla="*/ 122475 w 942945"/>
                <a:gd name="connsiteY4" fmla="*/ 1865332 h 2026281"/>
                <a:gd name="connsiteX5" fmla="*/ 16366 w 942945"/>
                <a:gd name="connsiteY5" fmla="*/ 579954 h 2026281"/>
                <a:gd name="connsiteX0" fmla="*/ 16366 w 942945"/>
                <a:gd name="connsiteY0" fmla="*/ 579350 h 2025677"/>
                <a:gd name="connsiteX1" fmla="*/ 113949 w 942945"/>
                <a:gd name="connsiteY1" fmla="*/ 11 h 2025677"/>
                <a:gd name="connsiteX2" fmla="*/ 942945 w 942945"/>
                <a:gd name="connsiteY2" fmla="*/ 219869 h 2025677"/>
                <a:gd name="connsiteX3" fmla="*/ 942945 w 942945"/>
                <a:gd name="connsiteY3" fmla="*/ 1897396 h 2025677"/>
                <a:gd name="connsiteX4" fmla="*/ 122475 w 942945"/>
                <a:gd name="connsiteY4" fmla="*/ 1864728 h 2025677"/>
                <a:gd name="connsiteX5" fmla="*/ 16366 w 942945"/>
                <a:gd name="connsiteY5" fmla="*/ 579350 h 2025677"/>
                <a:gd name="connsiteX0" fmla="*/ 16366 w 942945"/>
                <a:gd name="connsiteY0" fmla="*/ 579339 h 2025666"/>
                <a:gd name="connsiteX1" fmla="*/ 113949 w 942945"/>
                <a:gd name="connsiteY1" fmla="*/ 0 h 2025666"/>
                <a:gd name="connsiteX2" fmla="*/ 942945 w 942945"/>
                <a:gd name="connsiteY2" fmla="*/ 219858 h 2025666"/>
                <a:gd name="connsiteX3" fmla="*/ 942945 w 942945"/>
                <a:gd name="connsiteY3" fmla="*/ 1897385 h 2025666"/>
                <a:gd name="connsiteX4" fmla="*/ 122475 w 942945"/>
                <a:gd name="connsiteY4" fmla="*/ 1864717 h 2025666"/>
                <a:gd name="connsiteX5" fmla="*/ 16366 w 942945"/>
                <a:gd name="connsiteY5" fmla="*/ 579339 h 2025666"/>
                <a:gd name="connsiteX0" fmla="*/ 16366 w 942945"/>
                <a:gd name="connsiteY0" fmla="*/ 580003 h 2026330"/>
                <a:gd name="connsiteX1" fmla="*/ 113949 w 942945"/>
                <a:gd name="connsiteY1" fmla="*/ 664 h 2026330"/>
                <a:gd name="connsiteX2" fmla="*/ 942945 w 942945"/>
                <a:gd name="connsiteY2" fmla="*/ 220522 h 2026330"/>
                <a:gd name="connsiteX3" fmla="*/ 942945 w 942945"/>
                <a:gd name="connsiteY3" fmla="*/ 1898049 h 2026330"/>
                <a:gd name="connsiteX4" fmla="*/ 122475 w 942945"/>
                <a:gd name="connsiteY4" fmla="*/ 1865381 h 2026330"/>
                <a:gd name="connsiteX5" fmla="*/ 16366 w 942945"/>
                <a:gd name="connsiteY5" fmla="*/ 580003 h 2026330"/>
                <a:gd name="connsiteX0" fmla="*/ 16366 w 942945"/>
                <a:gd name="connsiteY0" fmla="*/ 625951 h 2072278"/>
                <a:gd name="connsiteX1" fmla="*/ 113949 w 942945"/>
                <a:gd name="connsiteY1" fmla="*/ 46612 h 2072278"/>
                <a:gd name="connsiteX2" fmla="*/ 942945 w 942945"/>
                <a:gd name="connsiteY2" fmla="*/ 266470 h 2072278"/>
                <a:gd name="connsiteX3" fmla="*/ 942945 w 942945"/>
                <a:gd name="connsiteY3" fmla="*/ 1943997 h 2072278"/>
                <a:gd name="connsiteX4" fmla="*/ 122475 w 942945"/>
                <a:gd name="connsiteY4" fmla="*/ 1911329 h 2072278"/>
                <a:gd name="connsiteX5" fmla="*/ 16366 w 942945"/>
                <a:gd name="connsiteY5" fmla="*/ 625951 h 2072278"/>
                <a:gd name="connsiteX0" fmla="*/ 16366 w 942945"/>
                <a:gd name="connsiteY0" fmla="*/ 637466 h 2083793"/>
                <a:gd name="connsiteX1" fmla="*/ 113949 w 942945"/>
                <a:gd name="connsiteY1" fmla="*/ 58127 h 2083793"/>
                <a:gd name="connsiteX2" fmla="*/ 942945 w 942945"/>
                <a:gd name="connsiteY2" fmla="*/ 277985 h 2083793"/>
                <a:gd name="connsiteX3" fmla="*/ 942945 w 942945"/>
                <a:gd name="connsiteY3" fmla="*/ 1955512 h 2083793"/>
                <a:gd name="connsiteX4" fmla="*/ 122475 w 942945"/>
                <a:gd name="connsiteY4" fmla="*/ 1922844 h 2083793"/>
                <a:gd name="connsiteX5" fmla="*/ 16366 w 942945"/>
                <a:gd name="connsiteY5" fmla="*/ 637466 h 2083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2945" h="2083793">
                  <a:moveTo>
                    <a:pt x="16366" y="637466"/>
                  </a:moveTo>
                  <a:cubicBezTo>
                    <a:pt x="33345" y="414349"/>
                    <a:pt x="-40481" y="60508"/>
                    <a:pt x="113949" y="58127"/>
                  </a:cubicBezTo>
                  <a:cubicBezTo>
                    <a:pt x="266079" y="-152467"/>
                    <a:pt x="365023" y="276814"/>
                    <a:pt x="942945" y="277985"/>
                  </a:cubicBezTo>
                  <a:lnTo>
                    <a:pt x="942945" y="1955512"/>
                  </a:lnTo>
                  <a:cubicBezTo>
                    <a:pt x="648500" y="1922844"/>
                    <a:pt x="412729" y="2282191"/>
                    <a:pt x="122475" y="1922844"/>
                  </a:cubicBezTo>
                  <a:cubicBezTo>
                    <a:pt x="120633" y="1516164"/>
                    <a:pt x="-53039" y="864473"/>
                    <a:pt x="16366" y="637466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39">
              <a:extLst>
                <a:ext uri="{FF2B5EF4-FFF2-40B4-BE49-F238E27FC236}">
                  <a16:creationId xmlns:a16="http://schemas.microsoft.com/office/drawing/2014/main" id="{8F151F25-84DE-44C3-9EE7-92F49CA9293E}"/>
                </a:ext>
              </a:extLst>
            </p:cNvPr>
            <p:cNvSpPr/>
            <p:nvPr/>
          </p:nvSpPr>
          <p:spPr>
            <a:xfrm>
              <a:off x="1598062" y="3366221"/>
              <a:ext cx="1149474" cy="1705457"/>
            </a:xfrm>
            <a:custGeom>
              <a:avLst/>
              <a:gdLst>
                <a:gd name="connsiteX0" fmla="*/ 0 w 985298"/>
                <a:gd name="connsiteY0" fmla="*/ 0 h 801372"/>
                <a:gd name="connsiteX1" fmla="*/ 985298 w 985298"/>
                <a:gd name="connsiteY1" fmla="*/ 0 h 801372"/>
                <a:gd name="connsiteX2" fmla="*/ 985298 w 985298"/>
                <a:gd name="connsiteY2" fmla="*/ 801372 h 801372"/>
                <a:gd name="connsiteX3" fmla="*/ 0 w 985298"/>
                <a:gd name="connsiteY3" fmla="*/ 801372 h 801372"/>
                <a:gd name="connsiteX4" fmla="*/ 0 w 985298"/>
                <a:gd name="connsiteY4" fmla="*/ 0 h 801372"/>
                <a:gd name="connsiteX0" fmla="*/ 0 w 1861598"/>
                <a:gd name="connsiteY0" fmla="*/ 723900 h 801372"/>
                <a:gd name="connsiteX1" fmla="*/ 1861598 w 1861598"/>
                <a:gd name="connsiteY1" fmla="*/ 0 h 801372"/>
                <a:gd name="connsiteX2" fmla="*/ 1861598 w 1861598"/>
                <a:gd name="connsiteY2" fmla="*/ 801372 h 801372"/>
                <a:gd name="connsiteX3" fmla="*/ 876300 w 1861598"/>
                <a:gd name="connsiteY3" fmla="*/ 801372 h 801372"/>
                <a:gd name="connsiteX4" fmla="*/ 0 w 1861598"/>
                <a:gd name="connsiteY4" fmla="*/ 723900 h 801372"/>
                <a:gd name="connsiteX0" fmla="*/ 0 w 1861598"/>
                <a:gd name="connsiteY0" fmla="*/ 723900 h 801372"/>
                <a:gd name="connsiteX1" fmla="*/ 1861598 w 1861598"/>
                <a:gd name="connsiteY1" fmla="*/ 0 h 801372"/>
                <a:gd name="connsiteX2" fmla="*/ 1861598 w 1861598"/>
                <a:gd name="connsiteY2" fmla="*/ 801372 h 801372"/>
                <a:gd name="connsiteX3" fmla="*/ 876300 w 1861598"/>
                <a:gd name="connsiteY3" fmla="*/ 801372 h 801372"/>
                <a:gd name="connsiteX4" fmla="*/ 0 w 1861598"/>
                <a:gd name="connsiteY4" fmla="*/ 723900 h 801372"/>
                <a:gd name="connsiteX0" fmla="*/ 0 w 1912398"/>
                <a:gd name="connsiteY0" fmla="*/ 1104900 h 1182372"/>
                <a:gd name="connsiteX1" fmla="*/ 1912398 w 1912398"/>
                <a:gd name="connsiteY1" fmla="*/ 0 h 1182372"/>
                <a:gd name="connsiteX2" fmla="*/ 1861598 w 1912398"/>
                <a:gd name="connsiteY2" fmla="*/ 1182372 h 1182372"/>
                <a:gd name="connsiteX3" fmla="*/ 876300 w 1912398"/>
                <a:gd name="connsiteY3" fmla="*/ 1182372 h 1182372"/>
                <a:gd name="connsiteX4" fmla="*/ 0 w 1912398"/>
                <a:gd name="connsiteY4" fmla="*/ 1104900 h 1182372"/>
                <a:gd name="connsiteX0" fmla="*/ 0 w 1912398"/>
                <a:gd name="connsiteY0" fmla="*/ 1104900 h 1423672"/>
                <a:gd name="connsiteX1" fmla="*/ 1912398 w 1912398"/>
                <a:gd name="connsiteY1" fmla="*/ 0 h 1423672"/>
                <a:gd name="connsiteX2" fmla="*/ 1861598 w 1912398"/>
                <a:gd name="connsiteY2" fmla="*/ 1182372 h 1423672"/>
                <a:gd name="connsiteX3" fmla="*/ 749300 w 1912398"/>
                <a:gd name="connsiteY3" fmla="*/ 1423672 h 1423672"/>
                <a:gd name="connsiteX4" fmla="*/ 0 w 1912398"/>
                <a:gd name="connsiteY4" fmla="*/ 1104900 h 1423672"/>
                <a:gd name="connsiteX0" fmla="*/ 0 w 1912398"/>
                <a:gd name="connsiteY0" fmla="*/ 1104900 h 1661042"/>
                <a:gd name="connsiteX1" fmla="*/ 1912398 w 1912398"/>
                <a:gd name="connsiteY1" fmla="*/ 0 h 1661042"/>
                <a:gd name="connsiteX2" fmla="*/ 1861598 w 1912398"/>
                <a:gd name="connsiteY2" fmla="*/ 1182372 h 1661042"/>
                <a:gd name="connsiteX3" fmla="*/ 749300 w 1912398"/>
                <a:gd name="connsiteY3" fmla="*/ 1423672 h 1661042"/>
                <a:gd name="connsiteX4" fmla="*/ 0 w 1912398"/>
                <a:gd name="connsiteY4" fmla="*/ 1104900 h 1661042"/>
                <a:gd name="connsiteX0" fmla="*/ 0 w 1912398"/>
                <a:gd name="connsiteY0" fmla="*/ 1104900 h 2373255"/>
                <a:gd name="connsiteX1" fmla="*/ 1912398 w 1912398"/>
                <a:gd name="connsiteY1" fmla="*/ 0 h 2373255"/>
                <a:gd name="connsiteX2" fmla="*/ 1861598 w 1912398"/>
                <a:gd name="connsiteY2" fmla="*/ 1182372 h 2373255"/>
                <a:gd name="connsiteX3" fmla="*/ 749300 w 1912398"/>
                <a:gd name="connsiteY3" fmla="*/ 1423672 h 2373255"/>
                <a:gd name="connsiteX4" fmla="*/ 0 w 1912398"/>
                <a:gd name="connsiteY4" fmla="*/ 1104900 h 2373255"/>
                <a:gd name="connsiteX0" fmla="*/ 0 w 1912398"/>
                <a:gd name="connsiteY0" fmla="*/ 1104900 h 2417557"/>
                <a:gd name="connsiteX1" fmla="*/ 1912398 w 1912398"/>
                <a:gd name="connsiteY1" fmla="*/ 0 h 2417557"/>
                <a:gd name="connsiteX2" fmla="*/ 1861598 w 1912398"/>
                <a:gd name="connsiteY2" fmla="*/ 1182372 h 2417557"/>
                <a:gd name="connsiteX3" fmla="*/ 749300 w 1912398"/>
                <a:gd name="connsiteY3" fmla="*/ 1423672 h 2417557"/>
                <a:gd name="connsiteX4" fmla="*/ 0 w 1912398"/>
                <a:gd name="connsiteY4" fmla="*/ 1104900 h 2417557"/>
                <a:gd name="connsiteX0" fmla="*/ 0 w 1696498"/>
                <a:gd name="connsiteY0" fmla="*/ 1041400 h 2380271"/>
                <a:gd name="connsiteX1" fmla="*/ 1696498 w 1696498"/>
                <a:gd name="connsiteY1" fmla="*/ 0 h 2380271"/>
                <a:gd name="connsiteX2" fmla="*/ 1645698 w 1696498"/>
                <a:gd name="connsiteY2" fmla="*/ 1182372 h 2380271"/>
                <a:gd name="connsiteX3" fmla="*/ 533400 w 1696498"/>
                <a:gd name="connsiteY3" fmla="*/ 1423672 h 2380271"/>
                <a:gd name="connsiteX4" fmla="*/ 0 w 1696498"/>
                <a:gd name="connsiteY4" fmla="*/ 1041400 h 2380271"/>
                <a:gd name="connsiteX0" fmla="*/ 0 w 1696498"/>
                <a:gd name="connsiteY0" fmla="*/ 1041400 h 2380271"/>
                <a:gd name="connsiteX1" fmla="*/ 1696498 w 1696498"/>
                <a:gd name="connsiteY1" fmla="*/ 0 h 2380271"/>
                <a:gd name="connsiteX2" fmla="*/ 1645698 w 1696498"/>
                <a:gd name="connsiteY2" fmla="*/ 1182372 h 2380271"/>
                <a:gd name="connsiteX3" fmla="*/ 533400 w 1696498"/>
                <a:gd name="connsiteY3" fmla="*/ 1423672 h 2380271"/>
                <a:gd name="connsiteX4" fmla="*/ 0 w 1696498"/>
                <a:gd name="connsiteY4" fmla="*/ 1041400 h 2380271"/>
                <a:gd name="connsiteX0" fmla="*/ 0 w 1696498"/>
                <a:gd name="connsiteY0" fmla="*/ 1041400 h 2476039"/>
                <a:gd name="connsiteX1" fmla="*/ 1696498 w 1696498"/>
                <a:gd name="connsiteY1" fmla="*/ 0 h 2476039"/>
                <a:gd name="connsiteX2" fmla="*/ 1645698 w 1696498"/>
                <a:gd name="connsiteY2" fmla="*/ 1182372 h 2476039"/>
                <a:gd name="connsiteX3" fmla="*/ 482600 w 1696498"/>
                <a:gd name="connsiteY3" fmla="*/ 1639572 h 2476039"/>
                <a:gd name="connsiteX4" fmla="*/ 0 w 1696498"/>
                <a:gd name="connsiteY4" fmla="*/ 1041400 h 2476039"/>
                <a:gd name="connsiteX0" fmla="*/ 82702 w 1779200"/>
                <a:gd name="connsiteY0" fmla="*/ 1041400 h 2258961"/>
                <a:gd name="connsiteX1" fmla="*/ 1779200 w 1779200"/>
                <a:gd name="connsiteY1" fmla="*/ 0 h 2258961"/>
                <a:gd name="connsiteX2" fmla="*/ 1728400 w 1779200"/>
                <a:gd name="connsiteY2" fmla="*/ 1182372 h 2258961"/>
                <a:gd name="connsiteX3" fmla="*/ 565302 w 1779200"/>
                <a:gd name="connsiteY3" fmla="*/ 1639572 h 2258961"/>
                <a:gd name="connsiteX4" fmla="*/ 82702 w 1779200"/>
                <a:gd name="connsiteY4" fmla="*/ 1041400 h 2258961"/>
                <a:gd name="connsiteX0" fmla="*/ 82702 w 1779200"/>
                <a:gd name="connsiteY0" fmla="*/ 1028700 h 2246261"/>
                <a:gd name="connsiteX1" fmla="*/ 1779200 w 1779200"/>
                <a:gd name="connsiteY1" fmla="*/ 0 h 2246261"/>
                <a:gd name="connsiteX2" fmla="*/ 1728400 w 1779200"/>
                <a:gd name="connsiteY2" fmla="*/ 1169672 h 2246261"/>
                <a:gd name="connsiteX3" fmla="*/ 565302 w 1779200"/>
                <a:gd name="connsiteY3" fmla="*/ 1626872 h 2246261"/>
                <a:gd name="connsiteX4" fmla="*/ 82702 w 1779200"/>
                <a:gd name="connsiteY4" fmla="*/ 1028700 h 2246261"/>
                <a:gd name="connsiteX0" fmla="*/ 82702 w 1779200"/>
                <a:gd name="connsiteY0" fmla="*/ 1028700 h 2246261"/>
                <a:gd name="connsiteX1" fmla="*/ 1779200 w 1779200"/>
                <a:gd name="connsiteY1" fmla="*/ 0 h 2246261"/>
                <a:gd name="connsiteX2" fmla="*/ 1728400 w 1779200"/>
                <a:gd name="connsiteY2" fmla="*/ 1169672 h 2246261"/>
                <a:gd name="connsiteX3" fmla="*/ 565302 w 1779200"/>
                <a:gd name="connsiteY3" fmla="*/ 1626872 h 2246261"/>
                <a:gd name="connsiteX4" fmla="*/ 82702 w 1779200"/>
                <a:gd name="connsiteY4" fmla="*/ 1028700 h 224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200" h="2246261">
                  <a:moveTo>
                    <a:pt x="82702" y="1028700"/>
                  </a:moveTo>
                  <a:cubicBezTo>
                    <a:pt x="144435" y="774700"/>
                    <a:pt x="1158667" y="241300"/>
                    <a:pt x="1779200" y="0"/>
                  </a:cubicBezTo>
                  <a:lnTo>
                    <a:pt x="1728400" y="1169672"/>
                  </a:lnTo>
                  <a:lnTo>
                    <a:pt x="565302" y="1626872"/>
                  </a:lnTo>
                  <a:cubicBezTo>
                    <a:pt x="1102935" y="2409615"/>
                    <a:pt x="-353331" y="2684357"/>
                    <a:pt x="82702" y="1028700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26">
              <a:extLst>
                <a:ext uri="{FF2B5EF4-FFF2-40B4-BE49-F238E27FC236}">
                  <a16:creationId xmlns:a16="http://schemas.microsoft.com/office/drawing/2014/main" id="{C829522B-0FAC-4EA5-A17A-8ECB1FB1C6DA}"/>
                </a:ext>
              </a:extLst>
            </p:cNvPr>
            <p:cNvSpPr/>
            <p:nvPr/>
          </p:nvSpPr>
          <p:spPr>
            <a:xfrm rot="1179396" flipH="1">
              <a:off x="1789594" y="4939153"/>
              <a:ext cx="124359" cy="13123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05506">
                  <a:moveTo>
                    <a:pt x="0" y="161683"/>
                  </a:moveTo>
                  <a:cubicBezTo>
                    <a:pt x="0" y="55709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193663"/>
                    <a:pt x="0" y="161683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26">
              <a:extLst>
                <a:ext uri="{FF2B5EF4-FFF2-40B4-BE49-F238E27FC236}">
                  <a16:creationId xmlns:a16="http://schemas.microsoft.com/office/drawing/2014/main" id="{81F66C66-4C7F-4FFC-A591-B5147AB808F9}"/>
                </a:ext>
              </a:extLst>
            </p:cNvPr>
            <p:cNvSpPr/>
            <p:nvPr/>
          </p:nvSpPr>
          <p:spPr>
            <a:xfrm rot="21308217" flipH="1">
              <a:off x="1844934" y="4937113"/>
              <a:ext cx="124359" cy="13123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05506">
                  <a:moveTo>
                    <a:pt x="0" y="161683"/>
                  </a:moveTo>
                  <a:cubicBezTo>
                    <a:pt x="0" y="55709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193663"/>
                    <a:pt x="0" y="161683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672B17CC-D5CA-416E-ADB3-0DD9A7EF8944}"/>
                </a:ext>
              </a:extLst>
            </p:cNvPr>
            <p:cNvSpPr/>
            <p:nvPr/>
          </p:nvSpPr>
          <p:spPr>
            <a:xfrm>
              <a:off x="2158373" y="3170764"/>
              <a:ext cx="737778" cy="1753746"/>
            </a:xfrm>
            <a:custGeom>
              <a:avLst/>
              <a:gdLst>
                <a:gd name="connsiteX0" fmla="*/ 0 w 675821"/>
                <a:gd name="connsiteY0" fmla="*/ 0 h 789407"/>
                <a:gd name="connsiteX1" fmla="*/ 675821 w 675821"/>
                <a:gd name="connsiteY1" fmla="*/ 0 h 789407"/>
                <a:gd name="connsiteX2" fmla="*/ 675821 w 675821"/>
                <a:gd name="connsiteY2" fmla="*/ 789407 h 789407"/>
                <a:gd name="connsiteX3" fmla="*/ 0 w 675821"/>
                <a:gd name="connsiteY3" fmla="*/ 789407 h 789407"/>
                <a:gd name="connsiteX4" fmla="*/ 0 w 675821"/>
                <a:gd name="connsiteY4" fmla="*/ 0 h 789407"/>
                <a:gd name="connsiteX0" fmla="*/ 0 w 675821"/>
                <a:gd name="connsiteY0" fmla="*/ 177800 h 967207"/>
                <a:gd name="connsiteX1" fmla="*/ 605971 w 675821"/>
                <a:gd name="connsiteY1" fmla="*/ 0 h 967207"/>
                <a:gd name="connsiteX2" fmla="*/ 675821 w 675821"/>
                <a:gd name="connsiteY2" fmla="*/ 967207 h 967207"/>
                <a:gd name="connsiteX3" fmla="*/ 0 w 675821"/>
                <a:gd name="connsiteY3" fmla="*/ 967207 h 967207"/>
                <a:gd name="connsiteX4" fmla="*/ 0 w 675821"/>
                <a:gd name="connsiteY4" fmla="*/ 177800 h 967207"/>
                <a:gd name="connsiteX0" fmla="*/ 234950 w 675821"/>
                <a:gd name="connsiteY0" fmla="*/ 95250 h 967207"/>
                <a:gd name="connsiteX1" fmla="*/ 605971 w 675821"/>
                <a:gd name="connsiteY1" fmla="*/ 0 h 967207"/>
                <a:gd name="connsiteX2" fmla="*/ 675821 w 675821"/>
                <a:gd name="connsiteY2" fmla="*/ 967207 h 967207"/>
                <a:gd name="connsiteX3" fmla="*/ 0 w 675821"/>
                <a:gd name="connsiteY3" fmla="*/ 967207 h 967207"/>
                <a:gd name="connsiteX4" fmla="*/ 234950 w 675821"/>
                <a:gd name="connsiteY4" fmla="*/ 95250 h 967207"/>
                <a:gd name="connsiteX0" fmla="*/ 0 w 440871"/>
                <a:gd name="connsiteY0" fmla="*/ 95250 h 1367257"/>
                <a:gd name="connsiteX1" fmla="*/ 371021 w 440871"/>
                <a:gd name="connsiteY1" fmla="*/ 0 h 1367257"/>
                <a:gd name="connsiteX2" fmla="*/ 440871 w 440871"/>
                <a:gd name="connsiteY2" fmla="*/ 967207 h 1367257"/>
                <a:gd name="connsiteX3" fmla="*/ 228600 w 440871"/>
                <a:gd name="connsiteY3" fmla="*/ 1367257 h 1367257"/>
                <a:gd name="connsiteX4" fmla="*/ 0 w 440871"/>
                <a:gd name="connsiteY4" fmla="*/ 95250 h 1367257"/>
                <a:gd name="connsiteX0" fmla="*/ 0 w 574221"/>
                <a:gd name="connsiteY0" fmla="*/ 95250 h 1570457"/>
                <a:gd name="connsiteX1" fmla="*/ 371021 w 574221"/>
                <a:gd name="connsiteY1" fmla="*/ 0 h 1570457"/>
                <a:gd name="connsiteX2" fmla="*/ 574221 w 574221"/>
                <a:gd name="connsiteY2" fmla="*/ 1570457 h 1570457"/>
                <a:gd name="connsiteX3" fmla="*/ 228600 w 574221"/>
                <a:gd name="connsiteY3" fmla="*/ 1367257 h 1570457"/>
                <a:gd name="connsiteX4" fmla="*/ 0 w 574221"/>
                <a:gd name="connsiteY4" fmla="*/ 95250 h 1570457"/>
                <a:gd name="connsiteX0" fmla="*/ 0 w 777421"/>
                <a:gd name="connsiteY0" fmla="*/ 171450 h 1570457"/>
                <a:gd name="connsiteX1" fmla="*/ 574221 w 777421"/>
                <a:gd name="connsiteY1" fmla="*/ 0 h 1570457"/>
                <a:gd name="connsiteX2" fmla="*/ 777421 w 777421"/>
                <a:gd name="connsiteY2" fmla="*/ 1570457 h 1570457"/>
                <a:gd name="connsiteX3" fmla="*/ 431800 w 777421"/>
                <a:gd name="connsiteY3" fmla="*/ 1367257 h 1570457"/>
                <a:gd name="connsiteX4" fmla="*/ 0 w 777421"/>
                <a:gd name="connsiteY4" fmla="*/ 171450 h 1570457"/>
                <a:gd name="connsiteX0" fmla="*/ 0 w 777421"/>
                <a:gd name="connsiteY0" fmla="*/ 171450 h 1570457"/>
                <a:gd name="connsiteX1" fmla="*/ 574221 w 777421"/>
                <a:gd name="connsiteY1" fmla="*/ 0 h 1570457"/>
                <a:gd name="connsiteX2" fmla="*/ 777421 w 777421"/>
                <a:gd name="connsiteY2" fmla="*/ 1570457 h 1570457"/>
                <a:gd name="connsiteX3" fmla="*/ 431800 w 777421"/>
                <a:gd name="connsiteY3" fmla="*/ 1367257 h 1570457"/>
                <a:gd name="connsiteX4" fmla="*/ 0 w 777421"/>
                <a:gd name="connsiteY4" fmla="*/ 171450 h 1570457"/>
                <a:gd name="connsiteX0" fmla="*/ 235363 w 1012784"/>
                <a:gd name="connsiteY0" fmla="*/ 171450 h 2672182"/>
                <a:gd name="connsiteX1" fmla="*/ 809584 w 1012784"/>
                <a:gd name="connsiteY1" fmla="*/ 0 h 2672182"/>
                <a:gd name="connsiteX2" fmla="*/ 1012784 w 1012784"/>
                <a:gd name="connsiteY2" fmla="*/ 1570457 h 2672182"/>
                <a:gd name="connsiteX3" fmla="*/ 19463 w 1012784"/>
                <a:gd name="connsiteY3" fmla="*/ 2672182 h 2672182"/>
                <a:gd name="connsiteX4" fmla="*/ 235363 w 1012784"/>
                <a:gd name="connsiteY4" fmla="*/ 171450 h 2672182"/>
                <a:gd name="connsiteX0" fmla="*/ 235363 w 809584"/>
                <a:gd name="connsiteY0" fmla="*/ 171450 h 2672182"/>
                <a:gd name="connsiteX1" fmla="*/ 809584 w 809584"/>
                <a:gd name="connsiteY1" fmla="*/ 0 h 2672182"/>
                <a:gd name="connsiteX2" fmla="*/ 269834 w 809584"/>
                <a:gd name="connsiteY2" fmla="*/ 2637257 h 2672182"/>
                <a:gd name="connsiteX3" fmla="*/ 19463 w 809584"/>
                <a:gd name="connsiteY3" fmla="*/ 2672182 h 2672182"/>
                <a:gd name="connsiteX4" fmla="*/ 235363 w 809584"/>
                <a:gd name="connsiteY4" fmla="*/ 171450 h 2672182"/>
                <a:gd name="connsiteX0" fmla="*/ 235363 w 973029"/>
                <a:gd name="connsiteY0" fmla="*/ 171450 h 2672182"/>
                <a:gd name="connsiteX1" fmla="*/ 809584 w 973029"/>
                <a:gd name="connsiteY1" fmla="*/ 0 h 2672182"/>
                <a:gd name="connsiteX2" fmla="*/ 269834 w 973029"/>
                <a:gd name="connsiteY2" fmla="*/ 2637257 h 2672182"/>
                <a:gd name="connsiteX3" fmla="*/ 19463 w 973029"/>
                <a:gd name="connsiteY3" fmla="*/ 2672182 h 2672182"/>
                <a:gd name="connsiteX4" fmla="*/ 235363 w 973029"/>
                <a:gd name="connsiteY4" fmla="*/ 171450 h 2672182"/>
                <a:gd name="connsiteX0" fmla="*/ 235363 w 991191"/>
                <a:gd name="connsiteY0" fmla="*/ 171450 h 2672182"/>
                <a:gd name="connsiteX1" fmla="*/ 809584 w 991191"/>
                <a:gd name="connsiteY1" fmla="*/ 0 h 2672182"/>
                <a:gd name="connsiteX2" fmla="*/ 269834 w 991191"/>
                <a:gd name="connsiteY2" fmla="*/ 2637257 h 2672182"/>
                <a:gd name="connsiteX3" fmla="*/ 19463 w 991191"/>
                <a:gd name="connsiteY3" fmla="*/ 2672182 h 2672182"/>
                <a:gd name="connsiteX4" fmla="*/ 235363 w 991191"/>
                <a:gd name="connsiteY4" fmla="*/ 171450 h 2672182"/>
                <a:gd name="connsiteX0" fmla="*/ 227534 w 983362"/>
                <a:gd name="connsiteY0" fmla="*/ 171450 h 2672182"/>
                <a:gd name="connsiteX1" fmla="*/ 801755 w 983362"/>
                <a:gd name="connsiteY1" fmla="*/ 0 h 2672182"/>
                <a:gd name="connsiteX2" fmla="*/ 262005 w 983362"/>
                <a:gd name="connsiteY2" fmla="*/ 2637257 h 2672182"/>
                <a:gd name="connsiteX3" fmla="*/ 11634 w 983362"/>
                <a:gd name="connsiteY3" fmla="*/ 2672182 h 2672182"/>
                <a:gd name="connsiteX4" fmla="*/ 227534 w 983362"/>
                <a:gd name="connsiteY4" fmla="*/ 171450 h 2672182"/>
                <a:gd name="connsiteX0" fmla="*/ 227136 w 982964"/>
                <a:gd name="connsiteY0" fmla="*/ 171450 h 2672182"/>
                <a:gd name="connsiteX1" fmla="*/ 801357 w 982964"/>
                <a:gd name="connsiteY1" fmla="*/ 0 h 2672182"/>
                <a:gd name="connsiteX2" fmla="*/ 261607 w 982964"/>
                <a:gd name="connsiteY2" fmla="*/ 2637257 h 2672182"/>
                <a:gd name="connsiteX3" fmla="*/ 11236 w 982964"/>
                <a:gd name="connsiteY3" fmla="*/ 2672182 h 2672182"/>
                <a:gd name="connsiteX4" fmla="*/ 227136 w 982964"/>
                <a:gd name="connsiteY4" fmla="*/ 171450 h 2672182"/>
                <a:gd name="connsiteX0" fmla="*/ 215901 w 971729"/>
                <a:gd name="connsiteY0" fmla="*/ 171450 h 2672182"/>
                <a:gd name="connsiteX1" fmla="*/ 790122 w 971729"/>
                <a:gd name="connsiteY1" fmla="*/ 0 h 2672182"/>
                <a:gd name="connsiteX2" fmla="*/ 250372 w 971729"/>
                <a:gd name="connsiteY2" fmla="*/ 2637257 h 2672182"/>
                <a:gd name="connsiteX3" fmla="*/ 1 w 971729"/>
                <a:gd name="connsiteY3" fmla="*/ 2672182 h 2672182"/>
                <a:gd name="connsiteX4" fmla="*/ 215901 w 971729"/>
                <a:gd name="connsiteY4" fmla="*/ 171450 h 2672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729" h="2672182">
                  <a:moveTo>
                    <a:pt x="215901" y="171450"/>
                  </a:moveTo>
                  <a:lnTo>
                    <a:pt x="790122" y="0"/>
                  </a:lnTo>
                  <a:cubicBezTo>
                    <a:pt x="667355" y="545711"/>
                    <a:pt x="1554239" y="1529571"/>
                    <a:pt x="250372" y="2637257"/>
                  </a:cubicBezTo>
                  <a:lnTo>
                    <a:pt x="1" y="2672182"/>
                  </a:lnTo>
                  <a:cubicBezTo>
                    <a:pt x="-1057" y="2378355"/>
                    <a:pt x="1159934" y="1849577"/>
                    <a:pt x="215901" y="171450"/>
                  </a:cubicBezTo>
                  <a:close/>
                </a:path>
              </a:pathLst>
            </a:custGeom>
            <a:solidFill>
              <a:srgbClr val="2A110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1A654DA-264C-479B-8C56-074400B07531}"/>
                </a:ext>
              </a:extLst>
            </p:cNvPr>
            <p:cNvSpPr/>
            <p:nvPr/>
          </p:nvSpPr>
          <p:spPr>
            <a:xfrm>
              <a:off x="4174558" y="1877349"/>
              <a:ext cx="179314" cy="8114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28_22-33-5">
            <a:hlinkClick r:id="" action="ppaction://media"/>
            <a:extLst>
              <a:ext uri="{FF2B5EF4-FFF2-40B4-BE49-F238E27FC236}">
                <a16:creationId xmlns:a16="http://schemas.microsoft.com/office/drawing/2014/main" id="{30995787-0B06-42E4-8BE4-81CE8C005F8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691414" y="2848702"/>
            <a:ext cx="609600" cy="609600"/>
          </a:xfrm>
          <a:prstGeom prst="rect">
            <a:avLst/>
          </a:prstGeom>
        </p:spPr>
      </p:pic>
      <p:pic>
        <p:nvPicPr>
          <p:cNvPr id="45" name="2sec">
            <a:hlinkClick r:id="" action="ppaction://media"/>
            <a:extLst>
              <a:ext uri="{FF2B5EF4-FFF2-40B4-BE49-F238E27FC236}">
                <a16:creationId xmlns:a16="http://schemas.microsoft.com/office/drawing/2014/main" id="{FAD5AD44-B701-4D77-8F9A-598F5249314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6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6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449858" y="664612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US" sz="8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ommy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3F9B16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urtle wants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975439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ake a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46464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rip.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F4AFCAE-D24C-44C4-8879-25B9F843CE00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Cloud 231">
            <a:extLst>
              <a:ext uri="{FF2B5EF4-FFF2-40B4-BE49-F238E27FC236}">
                <a16:creationId xmlns:a16="http://schemas.microsoft.com/office/drawing/2014/main" id="{3A48112F-5D5A-4CFD-A861-5997D13C2237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Cloud 232">
            <a:extLst>
              <a:ext uri="{FF2B5EF4-FFF2-40B4-BE49-F238E27FC236}">
                <a16:creationId xmlns:a16="http://schemas.microsoft.com/office/drawing/2014/main" id="{842EF00D-991A-42E7-84BE-5D14A1A82A09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29B83E-E498-4E5B-A1A2-AE49C16F156A}"/>
              </a:ext>
            </a:extLst>
          </p:cNvPr>
          <p:cNvSpPr/>
          <p:nvPr/>
        </p:nvSpPr>
        <p:spPr>
          <a:xfrm>
            <a:off x="-42363" y="5359400"/>
            <a:ext cx="5866389" cy="1611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A0998C7-9938-4F89-8B5C-01C6AB51EDEE}"/>
              </a:ext>
            </a:extLst>
          </p:cNvPr>
          <p:cNvGrpSpPr/>
          <p:nvPr/>
        </p:nvGrpSpPr>
        <p:grpSpPr>
          <a:xfrm>
            <a:off x="616635" y="890179"/>
            <a:ext cx="4302039" cy="5742253"/>
            <a:chOff x="616635" y="890179"/>
            <a:chExt cx="4302039" cy="5742253"/>
          </a:xfrm>
        </p:grpSpPr>
        <p:sp>
          <p:nvSpPr>
            <p:cNvPr id="52" name="Rectangle 61">
              <a:extLst>
                <a:ext uri="{FF2B5EF4-FFF2-40B4-BE49-F238E27FC236}">
                  <a16:creationId xmlns:a16="http://schemas.microsoft.com/office/drawing/2014/main" id="{1FE5E3AA-032A-40B3-B91D-49371B1E9E89}"/>
                </a:ext>
              </a:extLst>
            </p:cNvPr>
            <p:cNvSpPr/>
            <p:nvPr/>
          </p:nvSpPr>
          <p:spPr>
            <a:xfrm>
              <a:off x="1040662" y="2394944"/>
              <a:ext cx="2852477" cy="3189513"/>
            </a:xfrm>
            <a:custGeom>
              <a:avLst/>
              <a:gdLst>
                <a:gd name="connsiteX0" fmla="*/ 0 w 2299842"/>
                <a:gd name="connsiteY0" fmla="*/ 0 h 2713458"/>
                <a:gd name="connsiteX1" fmla="*/ 2299842 w 2299842"/>
                <a:gd name="connsiteY1" fmla="*/ 0 h 2713458"/>
                <a:gd name="connsiteX2" fmla="*/ 2299842 w 2299842"/>
                <a:gd name="connsiteY2" fmla="*/ 2713458 h 2713458"/>
                <a:gd name="connsiteX3" fmla="*/ 0 w 2299842"/>
                <a:gd name="connsiteY3" fmla="*/ 2713458 h 2713458"/>
                <a:gd name="connsiteX4" fmla="*/ 0 w 2299842"/>
                <a:gd name="connsiteY4" fmla="*/ 0 h 2713458"/>
                <a:gd name="connsiteX0" fmla="*/ 0 w 3036442"/>
                <a:gd name="connsiteY0" fmla="*/ 1028700 h 2713458"/>
                <a:gd name="connsiteX1" fmla="*/ 3036442 w 3036442"/>
                <a:gd name="connsiteY1" fmla="*/ 0 h 2713458"/>
                <a:gd name="connsiteX2" fmla="*/ 3036442 w 3036442"/>
                <a:gd name="connsiteY2" fmla="*/ 2713458 h 2713458"/>
                <a:gd name="connsiteX3" fmla="*/ 736600 w 3036442"/>
                <a:gd name="connsiteY3" fmla="*/ 2713458 h 2713458"/>
                <a:gd name="connsiteX4" fmla="*/ 0 w 3036442"/>
                <a:gd name="connsiteY4" fmla="*/ 1028700 h 2713458"/>
                <a:gd name="connsiteX0" fmla="*/ 0 w 3671442"/>
                <a:gd name="connsiteY0" fmla="*/ 1447800 h 3132558"/>
                <a:gd name="connsiteX1" fmla="*/ 3671442 w 3671442"/>
                <a:gd name="connsiteY1" fmla="*/ 0 h 3132558"/>
                <a:gd name="connsiteX2" fmla="*/ 3036442 w 3671442"/>
                <a:gd name="connsiteY2" fmla="*/ 3132558 h 3132558"/>
                <a:gd name="connsiteX3" fmla="*/ 736600 w 3671442"/>
                <a:gd name="connsiteY3" fmla="*/ 3132558 h 3132558"/>
                <a:gd name="connsiteX4" fmla="*/ 0 w 3671442"/>
                <a:gd name="connsiteY4" fmla="*/ 1447800 h 3132558"/>
                <a:gd name="connsiteX0" fmla="*/ 0 w 3671442"/>
                <a:gd name="connsiteY0" fmla="*/ 2024628 h 3709386"/>
                <a:gd name="connsiteX1" fmla="*/ 3671442 w 3671442"/>
                <a:gd name="connsiteY1" fmla="*/ 576828 h 3709386"/>
                <a:gd name="connsiteX2" fmla="*/ 3036442 w 3671442"/>
                <a:gd name="connsiteY2" fmla="*/ 3709386 h 3709386"/>
                <a:gd name="connsiteX3" fmla="*/ 736600 w 3671442"/>
                <a:gd name="connsiteY3" fmla="*/ 3709386 h 3709386"/>
                <a:gd name="connsiteX4" fmla="*/ 0 w 3671442"/>
                <a:gd name="connsiteY4" fmla="*/ 2024628 h 3709386"/>
                <a:gd name="connsiteX0" fmla="*/ 0 w 3671442"/>
                <a:gd name="connsiteY0" fmla="*/ 1994701 h 3679459"/>
                <a:gd name="connsiteX1" fmla="*/ 3671442 w 3671442"/>
                <a:gd name="connsiteY1" fmla="*/ 546901 h 3679459"/>
                <a:gd name="connsiteX2" fmla="*/ 3036442 w 3671442"/>
                <a:gd name="connsiteY2" fmla="*/ 3679459 h 3679459"/>
                <a:gd name="connsiteX3" fmla="*/ 736600 w 3671442"/>
                <a:gd name="connsiteY3" fmla="*/ 3679459 h 3679459"/>
                <a:gd name="connsiteX4" fmla="*/ 0 w 3671442"/>
                <a:gd name="connsiteY4" fmla="*/ 1994701 h 3679459"/>
                <a:gd name="connsiteX0" fmla="*/ 0 w 3671442"/>
                <a:gd name="connsiteY0" fmla="*/ 1994701 h 4200159"/>
                <a:gd name="connsiteX1" fmla="*/ 3671442 w 3671442"/>
                <a:gd name="connsiteY1" fmla="*/ 546901 h 4200159"/>
                <a:gd name="connsiteX2" fmla="*/ 3036442 w 3671442"/>
                <a:gd name="connsiteY2" fmla="*/ 3679459 h 4200159"/>
                <a:gd name="connsiteX3" fmla="*/ 635000 w 3671442"/>
                <a:gd name="connsiteY3" fmla="*/ 4200159 h 4200159"/>
                <a:gd name="connsiteX4" fmla="*/ 0 w 3671442"/>
                <a:gd name="connsiteY4" fmla="*/ 1994701 h 4200159"/>
                <a:gd name="connsiteX0" fmla="*/ 0 w 3671442"/>
                <a:gd name="connsiteY0" fmla="*/ 1994701 h 4200920"/>
                <a:gd name="connsiteX1" fmla="*/ 3671442 w 3671442"/>
                <a:gd name="connsiteY1" fmla="*/ 546901 h 4200920"/>
                <a:gd name="connsiteX2" fmla="*/ 3036442 w 3671442"/>
                <a:gd name="connsiteY2" fmla="*/ 3679459 h 4200920"/>
                <a:gd name="connsiteX3" fmla="*/ 635000 w 3671442"/>
                <a:gd name="connsiteY3" fmla="*/ 4200159 h 4200920"/>
                <a:gd name="connsiteX4" fmla="*/ 0 w 3671442"/>
                <a:gd name="connsiteY4" fmla="*/ 1994701 h 4200920"/>
                <a:gd name="connsiteX0" fmla="*/ 85561 w 3757003"/>
                <a:gd name="connsiteY0" fmla="*/ 1994701 h 4200914"/>
                <a:gd name="connsiteX1" fmla="*/ 3757003 w 3757003"/>
                <a:gd name="connsiteY1" fmla="*/ 546901 h 4200914"/>
                <a:gd name="connsiteX2" fmla="*/ 3122003 w 3757003"/>
                <a:gd name="connsiteY2" fmla="*/ 3679459 h 4200914"/>
                <a:gd name="connsiteX3" fmla="*/ 720561 w 3757003"/>
                <a:gd name="connsiteY3" fmla="*/ 4200159 h 4200914"/>
                <a:gd name="connsiteX4" fmla="*/ 85561 w 3757003"/>
                <a:gd name="connsiteY4" fmla="*/ 1994701 h 4200914"/>
                <a:gd name="connsiteX0" fmla="*/ 85561 w 3757003"/>
                <a:gd name="connsiteY0" fmla="*/ 1994701 h 4200914"/>
                <a:gd name="connsiteX1" fmla="*/ 3757003 w 3757003"/>
                <a:gd name="connsiteY1" fmla="*/ 546901 h 4200914"/>
                <a:gd name="connsiteX2" fmla="*/ 3363303 w 3757003"/>
                <a:gd name="connsiteY2" fmla="*/ 3666759 h 4200914"/>
                <a:gd name="connsiteX3" fmla="*/ 720561 w 3757003"/>
                <a:gd name="connsiteY3" fmla="*/ 4200159 h 4200914"/>
                <a:gd name="connsiteX4" fmla="*/ 85561 w 3757003"/>
                <a:gd name="connsiteY4" fmla="*/ 1994701 h 420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7003" h="4200914">
                  <a:moveTo>
                    <a:pt x="85561" y="1994701"/>
                  </a:moveTo>
                  <a:cubicBezTo>
                    <a:pt x="115575" y="1753401"/>
                    <a:pt x="704389" y="-1192999"/>
                    <a:pt x="3757003" y="546901"/>
                  </a:cubicBezTo>
                  <a:lnTo>
                    <a:pt x="3363303" y="3666759"/>
                  </a:lnTo>
                  <a:lnTo>
                    <a:pt x="720561" y="4200159"/>
                  </a:lnTo>
                  <a:cubicBezTo>
                    <a:pt x="-62606" y="4239706"/>
                    <a:pt x="-83772" y="2717154"/>
                    <a:pt x="85561" y="1994701"/>
                  </a:cubicBezTo>
                  <a:close/>
                </a:path>
              </a:pathLst>
            </a:custGeom>
            <a:solidFill>
              <a:srgbClr val="2A110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61">
              <a:extLst>
                <a:ext uri="{FF2B5EF4-FFF2-40B4-BE49-F238E27FC236}">
                  <a16:creationId xmlns:a16="http://schemas.microsoft.com/office/drawing/2014/main" id="{4678194C-44AC-4B73-89E8-D225E8DAD442}"/>
                </a:ext>
              </a:extLst>
            </p:cNvPr>
            <p:cNvSpPr/>
            <p:nvPr/>
          </p:nvSpPr>
          <p:spPr>
            <a:xfrm>
              <a:off x="1407300" y="2876277"/>
              <a:ext cx="2377555" cy="2756336"/>
            </a:xfrm>
            <a:custGeom>
              <a:avLst/>
              <a:gdLst>
                <a:gd name="connsiteX0" fmla="*/ 0 w 2299842"/>
                <a:gd name="connsiteY0" fmla="*/ 0 h 2713458"/>
                <a:gd name="connsiteX1" fmla="*/ 2299842 w 2299842"/>
                <a:gd name="connsiteY1" fmla="*/ 0 h 2713458"/>
                <a:gd name="connsiteX2" fmla="*/ 2299842 w 2299842"/>
                <a:gd name="connsiteY2" fmla="*/ 2713458 h 2713458"/>
                <a:gd name="connsiteX3" fmla="*/ 0 w 2299842"/>
                <a:gd name="connsiteY3" fmla="*/ 2713458 h 2713458"/>
                <a:gd name="connsiteX4" fmla="*/ 0 w 2299842"/>
                <a:gd name="connsiteY4" fmla="*/ 0 h 2713458"/>
                <a:gd name="connsiteX0" fmla="*/ 0 w 3036442"/>
                <a:gd name="connsiteY0" fmla="*/ 1028700 h 2713458"/>
                <a:gd name="connsiteX1" fmla="*/ 3036442 w 3036442"/>
                <a:gd name="connsiteY1" fmla="*/ 0 h 2713458"/>
                <a:gd name="connsiteX2" fmla="*/ 3036442 w 3036442"/>
                <a:gd name="connsiteY2" fmla="*/ 2713458 h 2713458"/>
                <a:gd name="connsiteX3" fmla="*/ 736600 w 3036442"/>
                <a:gd name="connsiteY3" fmla="*/ 2713458 h 2713458"/>
                <a:gd name="connsiteX4" fmla="*/ 0 w 3036442"/>
                <a:gd name="connsiteY4" fmla="*/ 1028700 h 2713458"/>
                <a:gd name="connsiteX0" fmla="*/ 0 w 3671442"/>
                <a:gd name="connsiteY0" fmla="*/ 1447800 h 3132558"/>
                <a:gd name="connsiteX1" fmla="*/ 3671442 w 3671442"/>
                <a:gd name="connsiteY1" fmla="*/ 0 h 3132558"/>
                <a:gd name="connsiteX2" fmla="*/ 3036442 w 3671442"/>
                <a:gd name="connsiteY2" fmla="*/ 3132558 h 3132558"/>
                <a:gd name="connsiteX3" fmla="*/ 736600 w 3671442"/>
                <a:gd name="connsiteY3" fmla="*/ 3132558 h 3132558"/>
                <a:gd name="connsiteX4" fmla="*/ 0 w 3671442"/>
                <a:gd name="connsiteY4" fmla="*/ 1447800 h 3132558"/>
                <a:gd name="connsiteX0" fmla="*/ 0 w 3671442"/>
                <a:gd name="connsiteY0" fmla="*/ 2024628 h 3709386"/>
                <a:gd name="connsiteX1" fmla="*/ 3671442 w 3671442"/>
                <a:gd name="connsiteY1" fmla="*/ 576828 h 3709386"/>
                <a:gd name="connsiteX2" fmla="*/ 3036442 w 3671442"/>
                <a:gd name="connsiteY2" fmla="*/ 3709386 h 3709386"/>
                <a:gd name="connsiteX3" fmla="*/ 736600 w 3671442"/>
                <a:gd name="connsiteY3" fmla="*/ 3709386 h 3709386"/>
                <a:gd name="connsiteX4" fmla="*/ 0 w 3671442"/>
                <a:gd name="connsiteY4" fmla="*/ 2024628 h 3709386"/>
                <a:gd name="connsiteX0" fmla="*/ 0 w 3671442"/>
                <a:gd name="connsiteY0" fmla="*/ 1994701 h 3679459"/>
                <a:gd name="connsiteX1" fmla="*/ 3671442 w 3671442"/>
                <a:gd name="connsiteY1" fmla="*/ 546901 h 3679459"/>
                <a:gd name="connsiteX2" fmla="*/ 3036442 w 3671442"/>
                <a:gd name="connsiteY2" fmla="*/ 3679459 h 3679459"/>
                <a:gd name="connsiteX3" fmla="*/ 736600 w 3671442"/>
                <a:gd name="connsiteY3" fmla="*/ 3679459 h 3679459"/>
                <a:gd name="connsiteX4" fmla="*/ 0 w 3671442"/>
                <a:gd name="connsiteY4" fmla="*/ 1994701 h 3679459"/>
                <a:gd name="connsiteX0" fmla="*/ 0 w 3671442"/>
                <a:gd name="connsiteY0" fmla="*/ 1994701 h 4200159"/>
                <a:gd name="connsiteX1" fmla="*/ 3671442 w 3671442"/>
                <a:gd name="connsiteY1" fmla="*/ 546901 h 4200159"/>
                <a:gd name="connsiteX2" fmla="*/ 3036442 w 3671442"/>
                <a:gd name="connsiteY2" fmla="*/ 3679459 h 4200159"/>
                <a:gd name="connsiteX3" fmla="*/ 635000 w 3671442"/>
                <a:gd name="connsiteY3" fmla="*/ 4200159 h 4200159"/>
                <a:gd name="connsiteX4" fmla="*/ 0 w 3671442"/>
                <a:gd name="connsiteY4" fmla="*/ 1994701 h 4200159"/>
                <a:gd name="connsiteX0" fmla="*/ 0 w 3671442"/>
                <a:gd name="connsiteY0" fmla="*/ 1994701 h 4200920"/>
                <a:gd name="connsiteX1" fmla="*/ 3671442 w 3671442"/>
                <a:gd name="connsiteY1" fmla="*/ 546901 h 4200920"/>
                <a:gd name="connsiteX2" fmla="*/ 3036442 w 3671442"/>
                <a:gd name="connsiteY2" fmla="*/ 3679459 h 4200920"/>
                <a:gd name="connsiteX3" fmla="*/ 635000 w 3671442"/>
                <a:gd name="connsiteY3" fmla="*/ 4200159 h 4200920"/>
                <a:gd name="connsiteX4" fmla="*/ 0 w 3671442"/>
                <a:gd name="connsiteY4" fmla="*/ 1994701 h 4200920"/>
                <a:gd name="connsiteX0" fmla="*/ 85561 w 3757003"/>
                <a:gd name="connsiteY0" fmla="*/ 1994701 h 4200914"/>
                <a:gd name="connsiteX1" fmla="*/ 3757003 w 3757003"/>
                <a:gd name="connsiteY1" fmla="*/ 546901 h 4200914"/>
                <a:gd name="connsiteX2" fmla="*/ 3122003 w 3757003"/>
                <a:gd name="connsiteY2" fmla="*/ 3679459 h 4200914"/>
                <a:gd name="connsiteX3" fmla="*/ 720561 w 3757003"/>
                <a:gd name="connsiteY3" fmla="*/ 4200159 h 4200914"/>
                <a:gd name="connsiteX4" fmla="*/ 85561 w 3757003"/>
                <a:gd name="connsiteY4" fmla="*/ 1994701 h 4200914"/>
                <a:gd name="connsiteX0" fmla="*/ 85561 w 3757003"/>
                <a:gd name="connsiteY0" fmla="*/ 1994701 h 4200914"/>
                <a:gd name="connsiteX1" fmla="*/ 3757003 w 3757003"/>
                <a:gd name="connsiteY1" fmla="*/ 546901 h 4200914"/>
                <a:gd name="connsiteX2" fmla="*/ 3363303 w 3757003"/>
                <a:gd name="connsiteY2" fmla="*/ 3666759 h 4200914"/>
                <a:gd name="connsiteX3" fmla="*/ 720561 w 3757003"/>
                <a:gd name="connsiteY3" fmla="*/ 4200159 h 4200914"/>
                <a:gd name="connsiteX4" fmla="*/ 85561 w 3757003"/>
                <a:gd name="connsiteY4" fmla="*/ 1994701 h 420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7003" h="4200914">
                  <a:moveTo>
                    <a:pt x="85561" y="1994701"/>
                  </a:moveTo>
                  <a:cubicBezTo>
                    <a:pt x="115575" y="1753401"/>
                    <a:pt x="704389" y="-1192999"/>
                    <a:pt x="3757003" y="546901"/>
                  </a:cubicBezTo>
                  <a:lnTo>
                    <a:pt x="3363303" y="3666759"/>
                  </a:lnTo>
                  <a:lnTo>
                    <a:pt x="720561" y="4200159"/>
                  </a:lnTo>
                  <a:cubicBezTo>
                    <a:pt x="-62606" y="4239706"/>
                    <a:pt x="-83772" y="2717154"/>
                    <a:pt x="85561" y="1994701"/>
                  </a:cubicBezTo>
                  <a:close/>
                </a:path>
              </a:pathLst>
            </a:custGeom>
            <a:solidFill>
              <a:srgbClr val="97543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30">
              <a:extLst>
                <a:ext uri="{FF2B5EF4-FFF2-40B4-BE49-F238E27FC236}">
                  <a16:creationId xmlns:a16="http://schemas.microsoft.com/office/drawing/2014/main" id="{F4CB0D30-C6E4-4597-AE45-BD0830D56158}"/>
                </a:ext>
              </a:extLst>
            </p:cNvPr>
            <p:cNvSpPr/>
            <p:nvPr/>
          </p:nvSpPr>
          <p:spPr>
            <a:xfrm>
              <a:off x="2559983" y="890179"/>
              <a:ext cx="2358691" cy="2105416"/>
            </a:xfrm>
            <a:custGeom>
              <a:avLst/>
              <a:gdLst>
                <a:gd name="connsiteX0" fmla="*/ 0 w 2270070"/>
                <a:gd name="connsiteY0" fmla="*/ 0 h 1742467"/>
                <a:gd name="connsiteX1" fmla="*/ 2270070 w 2270070"/>
                <a:gd name="connsiteY1" fmla="*/ 0 h 1742467"/>
                <a:gd name="connsiteX2" fmla="*/ 2270070 w 2270070"/>
                <a:gd name="connsiteY2" fmla="*/ 1742467 h 1742467"/>
                <a:gd name="connsiteX3" fmla="*/ 0 w 2270070"/>
                <a:gd name="connsiteY3" fmla="*/ 1742467 h 1742467"/>
                <a:gd name="connsiteX4" fmla="*/ 0 w 2270070"/>
                <a:gd name="connsiteY4" fmla="*/ 0 h 1742467"/>
                <a:gd name="connsiteX0" fmla="*/ 0 w 2784420"/>
                <a:gd name="connsiteY0" fmla="*/ 1381125 h 1742467"/>
                <a:gd name="connsiteX1" fmla="*/ 2784420 w 2784420"/>
                <a:gd name="connsiteY1" fmla="*/ 0 h 1742467"/>
                <a:gd name="connsiteX2" fmla="*/ 2784420 w 2784420"/>
                <a:gd name="connsiteY2" fmla="*/ 1742467 h 1742467"/>
                <a:gd name="connsiteX3" fmla="*/ 514350 w 2784420"/>
                <a:gd name="connsiteY3" fmla="*/ 1742467 h 1742467"/>
                <a:gd name="connsiteX4" fmla="*/ 0 w 2784420"/>
                <a:gd name="connsiteY4" fmla="*/ 1381125 h 1742467"/>
                <a:gd name="connsiteX0" fmla="*/ 731 w 2785151"/>
                <a:gd name="connsiteY0" fmla="*/ 1430721 h 1792063"/>
                <a:gd name="connsiteX1" fmla="*/ 2785151 w 2785151"/>
                <a:gd name="connsiteY1" fmla="*/ 49596 h 1792063"/>
                <a:gd name="connsiteX2" fmla="*/ 2785151 w 2785151"/>
                <a:gd name="connsiteY2" fmla="*/ 1792063 h 1792063"/>
                <a:gd name="connsiteX3" fmla="*/ 515081 w 2785151"/>
                <a:gd name="connsiteY3" fmla="*/ 1792063 h 1792063"/>
                <a:gd name="connsiteX4" fmla="*/ 731 w 2785151"/>
                <a:gd name="connsiteY4" fmla="*/ 1430721 h 1792063"/>
                <a:gd name="connsiteX0" fmla="*/ 982 w 2785402"/>
                <a:gd name="connsiteY0" fmla="*/ 1790700 h 2152042"/>
                <a:gd name="connsiteX1" fmla="*/ 2290102 w 2785402"/>
                <a:gd name="connsiteY1" fmla="*/ 0 h 2152042"/>
                <a:gd name="connsiteX2" fmla="*/ 2785402 w 2785402"/>
                <a:gd name="connsiteY2" fmla="*/ 2152042 h 2152042"/>
                <a:gd name="connsiteX3" fmla="*/ 515332 w 2785402"/>
                <a:gd name="connsiteY3" fmla="*/ 2152042 h 2152042"/>
                <a:gd name="connsiteX4" fmla="*/ 982 w 2785402"/>
                <a:gd name="connsiteY4" fmla="*/ 1790700 h 2152042"/>
                <a:gd name="connsiteX0" fmla="*/ 989 w 2785409"/>
                <a:gd name="connsiteY0" fmla="*/ 1828800 h 2190142"/>
                <a:gd name="connsiteX1" fmla="*/ 2280584 w 2785409"/>
                <a:gd name="connsiteY1" fmla="*/ 0 h 2190142"/>
                <a:gd name="connsiteX2" fmla="*/ 2785409 w 2785409"/>
                <a:gd name="connsiteY2" fmla="*/ 2190142 h 2190142"/>
                <a:gd name="connsiteX3" fmla="*/ 515339 w 2785409"/>
                <a:gd name="connsiteY3" fmla="*/ 2190142 h 2190142"/>
                <a:gd name="connsiteX4" fmla="*/ 989 w 2785409"/>
                <a:gd name="connsiteY4" fmla="*/ 1828800 h 2190142"/>
                <a:gd name="connsiteX0" fmla="*/ 647 w 2785067"/>
                <a:gd name="connsiteY0" fmla="*/ 1944515 h 2305857"/>
                <a:gd name="connsiteX1" fmla="*/ 2280242 w 2785067"/>
                <a:gd name="connsiteY1" fmla="*/ 115715 h 2305857"/>
                <a:gd name="connsiteX2" fmla="*/ 2785067 w 2785067"/>
                <a:gd name="connsiteY2" fmla="*/ 2305857 h 2305857"/>
                <a:gd name="connsiteX3" fmla="*/ 514997 w 2785067"/>
                <a:gd name="connsiteY3" fmla="*/ 2305857 h 2305857"/>
                <a:gd name="connsiteX4" fmla="*/ 647 w 2785067"/>
                <a:gd name="connsiteY4" fmla="*/ 1944515 h 2305857"/>
                <a:gd name="connsiteX0" fmla="*/ 647 w 3074712"/>
                <a:gd name="connsiteY0" fmla="*/ 1944515 h 2305857"/>
                <a:gd name="connsiteX1" fmla="*/ 2280242 w 3074712"/>
                <a:gd name="connsiteY1" fmla="*/ 115715 h 2305857"/>
                <a:gd name="connsiteX2" fmla="*/ 2785067 w 3074712"/>
                <a:gd name="connsiteY2" fmla="*/ 2305857 h 2305857"/>
                <a:gd name="connsiteX3" fmla="*/ 514997 w 3074712"/>
                <a:gd name="connsiteY3" fmla="*/ 2305857 h 2305857"/>
                <a:gd name="connsiteX4" fmla="*/ 647 w 3074712"/>
                <a:gd name="connsiteY4" fmla="*/ 1944515 h 2305857"/>
                <a:gd name="connsiteX0" fmla="*/ 647 w 2878932"/>
                <a:gd name="connsiteY0" fmla="*/ 1944515 h 2705907"/>
                <a:gd name="connsiteX1" fmla="*/ 2280242 w 2878932"/>
                <a:gd name="connsiteY1" fmla="*/ 115715 h 2705907"/>
                <a:gd name="connsiteX2" fmla="*/ 2051642 w 2878932"/>
                <a:gd name="connsiteY2" fmla="*/ 2705907 h 2705907"/>
                <a:gd name="connsiteX3" fmla="*/ 514997 w 2878932"/>
                <a:gd name="connsiteY3" fmla="*/ 2305857 h 2705907"/>
                <a:gd name="connsiteX4" fmla="*/ 647 w 2878932"/>
                <a:gd name="connsiteY4" fmla="*/ 1944515 h 2705907"/>
                <a:gd name="connsiteX0" fmla="*/ 647 w 2984520"/>
                <a:gd name="connsiteY0" fmla="*/ 1944515 h 2705907"/>
                <a:gd name="connsiteX1" fmla="*/ 2280242 w 2984520"/>
                <a:gd name="connsiteY1" fmla="*/ 115715 h 2705907"/>
                <a:gd name="connsiteX2" fmla="*/ 2051642 w 2984520"/>
                <a:gd name="connsiteY2" fmla="*/ 2705907 h 2705907"/>
                <a:gd name="connsiteX3" fmla="*/ 514997 w 2984520"/>
                <a:gd name="connsiteY3" fmla="*/ 2305857 h 2705907"/>
                <a:gd name="connsiteX4" fmla="*/ 647 w 2984520"/>
                <a:gd name="connsiteY4" fmla="*/ 1944515 h 2705907"/>
                <a:gd name="connsiteX0" fmla="*/ 647 w 3109148"/>
                <a:gd name="connsiteY0" fmla="*/ 1944515 h 2705907"/>
                <a:gd name="connsiteX1" fmla="*/ 2280242 w 3109148"/>
                <a:gd name="connsiteY1" fmla="*/ 115715 h 2705907"/>
                <a:gd name="connsiteX2" fmla="*/ 3106485 w 3109148"/>
                <a:gd name="connsiteY2" fmla="*/ 1594570 h 2705907"/>
                <a:gd name="connsiteX3" fmla="*/ 2051642 w 3109148"/>
                <a:gd name="connsiteY3" fmla="*/ 2705907 h 2705907"/>
                <a:gd name="connsiteX4" fmla="*/ 514997 w 3109148"/>
                <a:gd name="connsiteY4" fmla="*/ 2305857 h 2705907"/>
                <a:gd name="connsiteX5" fmla="*/ 647 w 3109148"/>
                <a:gd name="connsiteY5" fmla="*/ 1944515 h 2705907"/>
                <a:gd name="connsiteX0" fmla="*/ 654 w 3108984"/>
                <a:gd name="connsiteY0" fmla="*/ 1923462 h 2684854"/>
                <a:gd name="connsiteX1" fmla="*/ 2251674 w 3108984"/>
                <a:gd name="connsiteY1" fmla="*/ 123237 h 2684854"/>
                <a:gd name="connsiteX2" fmla="*/ 3106492 w 3108984"/>
                <a:gd name="connsiteY2" fmla="*/ 1573517 h 2684854"/>
                <a:gd name="connsiteX3" fmla="*/ 2051649 w 3108984"/>
                <a:gd name="connsiteY3" fmla="*/ 2684854 h 2684854"/>
                <a:gd name="connsiteX4" fmla="*/ 515004 w 3108984"/>
                <a:gd name="connsiteY4" fmla="*/ 2284804 h 2684854"/>
                <a:gd name="connsiteX5" fmla="*/ 654 w 3108984"/>
                <a:gd name="connsiteY5" fmla="*/ 1923462 h 2684854"/>
                <a:gd name="connsiteX0" fmla="*/ 654 w 3155169"/>
                <a:gd name="connsiteY0" fmla="*/ 1923462 h 2684854"/>
                <a:gd name="connsiteX1" fmla="*/ 2251674 w 3155169"/>
                <a:gd name="connsiteY1" fmla="*/ 123237 h 2684854"/>
                <a:gd name="connsiteX2" fmla="*/ 2839793 w 3155169"/>
                <a:gd name="connsiteY2" fmla="*/ 1202041 h 2684854"/>
                <a:gd name="connsiteX3" fmla="*/ 3106492 w 3155169"/>
                <a:gd name="connsiteY3" fmla="*/ 1573517 h 2684854"/>
                <a:gd name="connsiteX4" fmla="*/ 2051649 w 3155169"/>
                <a:gd name="connsiteY4" fmla="*/ 2684854 h 2684854"/>
                <a:gd name="connsiteX5" fmla="*/ 515004 w 3155169"/>
                <a:gd name="connsiteY5" fmla="*/ 2284804 h 2684854"/>
                <a:gd name="connsiteX6" fmla="*/ 654 w 3155169"/>
                <a:gd name="connsiteY6" fmla="*/ 1923462 h 2684854"/>
                <a:gd name="connsiteX0" fmla="*/ 654 w 3155169"/>
                <a:gd name="connsiteY0" fmla="*/ 1923462 h 2684854"/>
                <a:gd name="connsiteX1" fmla="*/ 2251674 w 3155169"/>
                <a:gd name="connsiteY1" fmla="*/ 123237 h 2684854"/>
                <a:gd name="connsiteX2" fmla="*/ 2839793 w 3155169"/>
                <a:gd name="connsiteY2" fmla="*/ 1202041 h 2684854"/>
                <a:gd name="connsiteX3" fmla="*/ 3106492 w 3155169"/>
                <a:gd name="connsiteY3" fmla="*/ 1611617 h 2684854"/>
                <a:gd name="connsiteX4" fmla="*/ 2051649 w 3155169"/>
                <a:gd name="connsiteY4" fmla="*/ 2684854 h 2684854"/>
                <a:gd name="connsiteX5" fmla="*/ 515004 w 3155169"/>
                <a:gd name="connsiteY5" fmla="*/ 2284804 h 2684854"/>
                <a:gd name="connsiteX6" fmla="*/ 654 w 3155169"/>
                <a:gd name="connsiteY6" fmla="*/ 1923462 h 2684854"/>
                <a:gd name="connsiteX0" fmla="*/ 654 w 3106492"/>
                <a:gd name="connsiteY0" fmla="*/ 1923462 h 2684854"/>
                <a:gd name="connsiteX1" fmla="*/ 2251674 w 3106492"/>
                <a:gd name="connsiteY1" fmla="*/ 123237 h 2684854"/>
                <a:gd name="connsiteX2" fmla="*/ 2839793 w 3106492"/>
                <a:gd name="connsiteY2" fmla="*/ 1202041 h 2684854"/>
                <a:gd name="connsiteX3" fmla="*/ 3106492 w 3106492"/>
                <a:gd name="connsiteY3" fmla="*/ 1611617 h 2684854"/>
                <a:gd name="connsiteX4" fmla="*/ 2051649 w 3106492"/>
                <a:gd name="connsiteY4" fmla="*/ 2684854 h 2684854"/>
                <a:gd name="connsiteX5" fmla="*/ 515004 w 3106492"/>
                <a:gd name="connsiteY5" fmla="*/ 2284804 h 2684854"/>
                <a:gd name="connsiteX6" fmla="*/ 654 w 3106492"/>
                <a:gd name="connsiteY6" fmla="*/ 1923462 h 2684854"/>
                <a:gd name="connsiteX0" fmla="*/ 654 w 3106492"/>
                <a:gd name="connsiteY0" fmla="*/ 1923462 h 2684854"/>
                <a:gd name="connsiteX1" fmla="*/ 2251674 w 3106492"/>
                <a:gd name="connsiteY1" fmla="*/ 123237 h 2684854"/>
                <a:gd name="connsiteX2" fmla="*/ 2839793 w 3106492"/>
                <a:gd name="connsiteY2" fmla="*/ 1202041 h 2684854"/>
                <a:gd name="connsiteX3" fmla="*/ 3106492 w 3106492"/>
                <a:gd name="connsiteY3" fmla="*/ 1611617 h 2684854"/>
                <a:gd name="connsiteX4" fmla="*/ 2051649 w 3106492"/>
                <a:gd name="connsiteY4" fmla="*/ 2684854 h 2684854"/>
                <a:gd name="connsiteX5" fmla="*/ 515004 w 3106492"/>
                <a:gd name="connsiteY5" fmla="*/ 2284804 h 2684854"/>
                <a:gd name="connsiteX6" fmla="*/ 654 w 3106492"/>
                <a:gd name="connsiteY6" fmla="*/ 1923462 h 2684854"/>
                <a:gd name="connsiteX0" fmla="*/ 654 w 3106492"/>
                <a:gd name="connsiteY0" fmla="*/ 1923462 h 2684854"/>
                <a:gd name="connsiteX1" fmla="*/ 2251674 w 3106492"/>
                <a:gd name="connsiteY1" fmla="*/ 123237 h 2684854"/>
                <a:gd name="connsiteX2" fmla="*/ 2839793 w 3106492"/>
                <a:gd name="connsiteY2" fmla="*/ 1202041 h 2684854"/>
                <a:gd name="connsiteX3" fmla="*/ 3106492 w 3106492"/>
                <a:gd name="connsiteY3" fmla="*/ 1611617 h 2684854"/>
                <a:gd name="connsiteX4" fmla="*/ 2051649 w 3106492"/>
                <a:gd name="connsiteY4" fmla="*/ 2684854 h 2684854"/>
                <a:gd name="connsiteX5" fmla="*/ 515004 w 3106492"/>
                <a:gd name="connsiteY5" fmla="*/ 2284804 h 2684854"/>
                <a:gd name="connsiteX6" fmla="*/ 654 w 3106492"/>
                <a:gd name="connsiteY6" fmla="*/ 1923462 h 2684854"/>
                <a:gd name="connsiteX0" fmla="*/ 654 w 3106492"/>
                <a:gd name="connsiteY0" fmla="*/ 1923462 h 2733980"/>
                <a:gd name="connsiteX1" fmla="*/ 2251674 w 3106492"/>
                <a:gd name="connsiteY1" fmla="*/ 123237 h 2733980"/>
                <a:gd name="connsiteX2" fmla="*/ 2839793 w 3106492"/>
                <a:gd name="connsiteY2" fmla="*/ 1202041 h 2733980"/>
                <a:gd name="connsiteX3" fmla="*/ 3106492 w 3106492"/>
                <a:gd name="connsiteY3" fmla="*/ 1611617 h 2733980"/>
                <a:gd name="connsiteX4" fmla="*/ 2051649 w 3106492"/>
                <a:gd name="connsiteY4" fmla="*/ 2684854 h 2733980"/>
                <a:gd name="connsiteX5" fmla="*/ 515004 w 3106492"/>
                <a:gd name="connsiteY5" fmla="*/ 2284804 h 2733980"/>
                <a:gd name="connsiteX6" fmla="*/ 654 w 3106492"/>
                <a:gd name="connsiteY6" fmla="*/ 1923462 h 2733980"/>
                <a:gd name="connsiteX0" fmla="*/ 654 w 3106492"/>
                <a:gd name="connsiteY0" fmla="*/ 1923462 h 2689561"/>
                <a:gd name="connsiteX1" fmla="*/ 2251674 w 3106492"/>
                <a:gd name="connsiteY1" fmla="*/ 123237 h 2689561"/>
                <a:gd name="connsiteX2" fmla="*/ 2839793 w 3106492"/>
                <a:gd name="connsiteY2" fmla="*/ 1202041 h 2689561"/>
                <a:gd name="connsiteX3" fmla="*/ 3106492 w 3106492"/>
                <a:gd name="connsiteY3" fmla="*/ 1611617 h 2689561"/>
                <a:gd name="connsiteX4" fmla="*/ 2051649 w 3106492"/>
                <a:gd name="connsiteY4" fmla="*/ 2684854 h 2689561"/>
                <a:gd name="connsiteX5" fmla="*/ 654 w 3106492"/>
                <a:gd name="connsiteY5" fmla="*/ 1923462 h 2689561"/>
                <a:gd name="connsiteX0" fmla="*/ 799 w 3106637"/>
                <a:gd name="connsiteY0" fmla="*/ 1923462 h 2773047"/>
                <a:gd name="connsiteX1" fmla="*/ 2251819 w 3106637"/>
                <a:gd name="connsiteY1" fmla="*/ 123237 h 2773047"/>
                <a:gd name="connsiteX2" fmla="*/ 2839938 w 3106637"/>
                <a:gd name="connsiteY2" fmla="*/ 1202041 h 2773047"/>
                <a:gd name="connsiteX3" fmla="*/ 3106637 w 3106637"/>
                <a:gd name="connsiteY3" fmla="*/ 1611617 h 2773047"/>
                <a:gd name="connsiteX4" fmla="*/ 2051794 w 3106637"/>
                <a:gd name="connsiteY4" fmla="*/ 2684854 h 2773047"/>
                <a:gd name="connsiteX5" fmla="*/ 799 w 3106637"/>
                <a:gd name="connsiteY5" fmla="*/ 1923462 h 2773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6637" h="2773047">
                  <a:moveTo>
                    <a:pt x="799" y="1923462"/>
                  </a:moveTo>
                  <a:cubicBezTo>
                    <a:pt x="-42611" y="-508588"/>
                    <a:pt x="2085679" y="12112"/>
                    <a:pt x="2251819" y="123237"/>
                  </a:cubicBezTo>
                  <a:cubicBezTo>
                    <a:pt x="2756759" y="-16050"/>
                    <a:pt x="2697468" y="960328"/>
                    <a:pt x="2839938" y="1202041"/>
                  </a:cubicBezTo>
                  <a:cubicBezTo>
                    <a:pt x="3049083" y="1386604"/>
                    <a:pt x="3079244" y="1554982"/>
                    <a:pt x="3106637" y="1611617"/>
                  </a:cubicBezTo>
                  <a:cubicBezTo>
                    <a:pt x="3076880" y="2115928"/>
                    <a:pt x="2455134" y="2547256"/>
                    <a:pt x="2051794" y="2684854"/>
                  </a:cubicBezTo>
                  <a:cubicBezTo>
                    <a:pt x="981704" y="3013053"/>
                    <a:pt x="-32539" y="2350398"/>
                    <a:pt x="799" y="192346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39">
              <a:extLst>
                <a:ext uri="{FF2B5EF4-FFF2-40B4-BE49-F238E27FC236}">
                  <a16:creationId xmlns:a16="http://schemas.microsoft.com/office/drawing/2014/main" id="{C123437B-A8C6-41B6-8780-D82C96C2E737}"/>
                </a:ext>
              </a:extLst>
            </p:cNvPr>
            <p:cNvSpPr/>
            <p:nvPr/>
          </p:nvSpPr>
          <p:spPr>
            <a:xfrm rot="18708703" flipH="1">
              <a:off x="2828845" y="3137920"/>
              <a:ext cx="1350845" cy="1705457"/>
            </a:xfrm>
            <a:custGeom>
              <a:avLst/>
              <a:gdLst>
                <a:gd name="connsiteX0" fmla="*/ 0 w 985298"/>
                <a:gd name="connsiteY0" fmla="*/ 0 h 801372"/>
                <a:gd name="connsiteX1" fmla="*/ 985298 w 985298"/>
                <a:gd name="connsiteY1" fmla="*/ 0 h 801372"/>
                <a:gd name="connsiteX2" fmla="*/ 985298 w 985298"/>
                <a:gd name="connsiteY2" fmla="*/ 801372 h 801372"/>
                <a:gd name="connsiteX3" fmla="*/ 0 w 985298"/>
                <a:gd name="connsiteY3" fmla="*/ 801372 h 801372"/>
                <a:gd name="connsiteX4" fmla="*/ 0 w 985298"/>
                <a:gd name="connsiteY4" fmla="*/ 0 h 801372"/>
                <a:gd name="connsiteX0" fmla="*/ 0 w 1861598"/>
                <a:gd name="connsiteY0" fmla="*/ 723900 h 801372"/>
                <a:gd name="connsiteX1" fmla="*/ 1861598 w 1861598"/>
                <a:gd name="connsiteY1" fmla="*/ 0 h 801372"/>
                <a:gd name="connsiteX2" fmla="*/ 1861598 w 1861598"/>
                <a:gd name="connsiteY2" fmla="*/ 801372 h 801372"/>
                <a:gd name="connsiteX3" fmla="*/ 876300 w 1861598"/>
                <a:gd name="connsiteY3" fmla="*/ 801372 h 801372"/>
                <a:gd name="connsiteX4" fmla="*/ 0 w 1861598"/>
                <a:gd name="connsiteY4" fmla="*/ 723900 h 801372"/>
                <a:gd name="connsiteX0" fmla="*/ 0 w 1861598"/>
                <a:gd name="connsiteY0" fmla="*/ 723900 h 801372"/>
                <a:gd name="connsiteX1" fmla="*/ 1861598 w 1861598"/>
                <a:gd name="connsiteY1" fmla="*/ 0 h 801372"/>
                <a:gd name="connsiteX2" fmla="*/ 1861598 w 1861598"/>
                <a:gd name="connsiteY2" fmla="*/ 801372 h 801372"/>
                <a:gd name="connsiteX3" fmla="*/ 876300 w 1861598"/>
                <a:gd name="connsiteY3" fmla="*/ 801372 h 801372"/>
                <a:gd name="connsiteX4" fmla="*/ 0 w 1861598"/>
                <a:gd name="connsiteY4" fmla="*/ 723900 h 801372"/>
                <a:gd name="connsiteX0" fmla="*/ 0 w 1912398"/>
                <a:gd name="connsiteY0" fmla="*/ 1104900 h 1182372"/>
                <a:gd name="connsiteX1" fmla="*/ 1912398 w 1912398"/>
                <a:gd name="connsiteY1" fmla="*/ 0 h 1182372"/>
                <a:gd name="connsiteX2" fmla="*/ 1861598 w 1912398"/>
                <a:gd name="connsiteY2" fmla="*/ 1182372 h 1182372"/>
                <a:gd name="connsiteX3" fmla="*/ 876300 w 1912398"/>
                <a:gd name="connsiteY3" fmla="*/ 1182372 h 1182372"/>
                <a:gd name="connsiteX4" fmla="*/ 0 w 1912398"/>
                <a:gd name="connsiteY4" fmla="*/ 1104900 h 1182372"/>
                <a:gd name="connsiteX0" fmla="*/ 0 w 1912398"/>
                <a:gd name="connsiteY0" fmla="*/ 1104900 h 1423672"/>
                <a:gd name="connsiteX1" fmla="*/ 1912398 w 1912398"/>
                <a:gd name="connsiteY1" fmla="*/ 0 h 1423672"/>
                <a:gd name="connsiteX2" fmla="*/ 1861598 w 1912398"/>
                <a:gd name="connsiteY2" fmla="*/ 1182372 h 1423672"/>
                <a:gd name="connsiteX3" fmla="*/ 749300 w 1912398"/>
                <a:gd name="connsiteY3" fmla="*/ 1423672 h 1423672"/>
                <a:gd name="connsiteX4" fmla="*/ 0 w 1912398"/>
                <a:gd name="connsiteY4" fmla="*/ 1104900 h 1423672"/>
                <a:gd name="connsiteX0" fmla="*/ 0 w 1912398"/>
                <a:gd name="connsiteY0" fmla="*/ 1104900 h 1661042"/>
                <a:gd name="connsiteX1" fmla="*/ 1912398 w 1912398"/>
                <a:gd name="connsiteY1" fmla="*/ 0 h 1661042"/>
                <a:gd name="connsiteX2" fmla="*/ 1861598 w 1912398"/>
                <a:gd name="connsiteY2" fmla="*/ 1182372 h 1661042"/>
                <a:gd name="connsiteX3" fmla="*/ 749300 w 1912398"/>
                <a:gd name="connsiteY3" fmla="*/ 1423672 h 1661042"/>
                <a:gd name="connsiteX4" fmla="*/ 0 w 1912398"/>
                <a:gd name="connsiteY4" fmla="*/ 1104900 h 1661042"/>
                <a:gd name="connsiteX0" fmla="*/ 0 w 1912398"/>
                <a:gd name="connsiteY0" fmla="*/ 1104900 h 2373255"/>
                <a:gd name="connsiteX1" fmla="*/ 1912398 w 1912398"/>
                <a:gd name="connsiteY1" fmla="*/ 0 h 2373255"/>
                <a:gd name="connsiteX2" fmla="*/ 1861598 w 1912398"/>
                <a:gd name="connsiteY2" fmla="*/ 1182372 h 2373255"/>
                <a:gd name="connsiteX3" fmla="*/ 749300 w 1912398"/>
                <a:gd name="connsiteY3" fmla="*/ 1423672 h 2373255"/>
                <a:gd name="connsiteX4" fmla="*/ 0 w 1912398"/>
                <a:gd name="connsiteY4" fmla="*/ 1104900 h 2373255"/>
                <a:gd name="connsiteX0" fmla="*/ 0 w 1912398"/>
                <a:gd name="connsiteY0" fmla="*/ 1104900 h 2417557"/>
                <a:gd name="connsiteX1" fmla="*/ 1912398 w 1912398"/>
                <a:gd name="connsiteY1" fmla="*/ 0 h 2417557"/>
                <a:gd name="connsiteX2" fmla="*/ 1861598 w 1912398"/>
                <a:gd name="connsiteY2" fmla="*/ 1182372 h 2417557"/>
                <a:gd name="connsiteX3" fmla="*/ 749300 w 1912398"/>
                <a:gd name="connsiteY3" fmla="*/ 1423672 h 2417557"/>
                <a:gd name="connsiteX4" fmla="*/ 0 w 1912398"/>
                <a:gd name="connsiteY4" fmla="*/ 1104900 h 2417557"/>
                <a:gd name="connsiteX0" fmla="*/ 0 w 1696498"/>
                <a:gd name="connsiteY0" fmla="*/ 1041400 h 2380271"/>
                <a:gd name="connsiteX1" fmla="*/ 1696498 w 1696498"/>
                <a:gd name="connsiteY1" fmla="*/ 0 h 2380271"/>
                <a:gd name="connsiteX2" fmla="*/ 1645698 w 1696498"/>
                <a:gd name="connsiteY2" fmla="*/ 1182372 h 2380271"/>
                <a:gd name="connsiteX3" fmla="*/ 533400 w 1696498"/>
                <a:gd name="connsiteY3" fmla="*/ 1423672 h 2380271"/>
                <a:gd name="connsiteX4" fmla="*/ 0 w 1696498"/>
                <a:gd name="connsiteY4" fmla="*/ 1041400 h 2380271"/>
                <a:gd name="connsiteX0" fmla="*/ 0 w 1696498"/>
                <a:gd name="connsiteY0" fmla="*/ 1041400 h 2380271"/>
                <a:gd name="connsiteX1" fmla="*/ 1696498 w 1696498"/>
                <a:gd name="connsiteY1" fmla="*/ 0 h 2380271"/>
                <a:gd name="connsiteX2" fmla="*/ 1645698 w 1696498"/>
                <a:gd name="connsiteY2" fmla="*/ 1182372 h 2380271"/>
                <a:gd name="connsiteX3" fmla="*/ 533400 w 1696498"/>
                <a:gd name="connsiteY3" fmla="*/ 1423672 h 2380271"/>
                <a:gd name="connsiteX4" fmla="*/ 0 w 1696498"/>
                <a:gd name="connsiteY4" fmla="*/ 1041400 h 2380271"/>
                <a:gd name="connsiteX0" fmla="*/ 0 w 1696498"/>
                <a:gd name="connsiteY0" fmla="*/ 1041400 h 2476039"/>
                <a:gd name="connsiteX1" fmla="*/ 1696498 w 1696498"/>
                <a:gd name="connsiteY1" fmla="*/ 0 h 2476039"/>
                <a:gd name="connsiteX2" fmla="*/ 1645698 w 1696498"/>
                <a:gd name="connsiteY2" fmla="*/ 1182372 h 2476039"/>
                <a:gd name="connsiteX3" fmla="*/ 482600 w 1696498"/>
                <a:gd name="connsiteY3" fmla="*/ 1639572 h 2476039"/>
                <a:gd name="connsiteX4" fmla="*/ 0 w 1696498"/>
                <a:gd name="connsiteY4" fmla="*/ 1041400 h 2476039"/>
                <a:gd name="connsiteX0" fmla="*/ 82702 w 1779200"/>
                <a:gd name="connsiteY0" fmla="*/ 1041400 h 2258961"/>
                <a:gd name="connsiteX1" fmla="*/ 1779200 w 1779200"/>
                <a:gd name="connsiteY1" fmla="*/ 0 h 2258961"/>
                <a:gd name="connsiteX2" fmla="*/ 1728400 w 1779200"/>
                <a:gd name="connsiteY2" fmla="*/ 1182372 h 2258961"/>
                <a:gd name="connsiteX3" fmla="*/ 565302 w 1779200"/>
                <a:gd name="connsiteY3" fmla="*/ 1639572 h 2258961"/>
                <a:gd name="connsiteX4" fmla="*/ 82702 w 1779200"/>
                <a:gd name="connsiteY4" fmla="*/ 1041400 h 2258961"/>
                <a:gd name="connsiteX0" fmla="*/ 82702 w 1779200"/>
                <a:gd name="connsiteY0" fmla="*/ 1028700 h 2246261"/>
                <a:gd name="connsiteX1" fmla="*/ 1779200 w 1779200"/>
                <a:gd name="connsiteY1" fmla="*/ 0 h 2246261"/>
                <a:gd name="connsiteX2" fmla="*/ 1728400 w 1779200"/>
                <a:gd name="connsiteY2" fmla="*/ 1169672 h 2246261"/>
                <a:gd name="connsiteX3" fmla="*/ 565302 w 1779200"/>
                <a:gd name="connsiteY3" fmla="*/ 1626872 h 2246261"/>
                <a:gd name="connsiteX4" fmla="*/ 82702 w 1779200"/>
                <a:gd name="connsiteY4" fmla="*/ 1028700 h 2246261"/>
                <a:gd name="connsiteX0" fmla="*/ 82702 w 1779200"/>
                <a:gd name="connsiteY0" fmla="*/ 1028700 h 2246261"/>
                <a:gd name="connsiteX1" fmla="*/ 1779200 w 1779200"/>
                <a:gd name="connsiteY1" fmla="*/ 0 h 2246261"/>
                <a:gd name="connsiteX2" fmla="*/ 1728400 w 1779200"/>
                <a:gd name="connsiteY2" fmla="*/ 1169672 h 2246261"/>
                <a:gd name="connsiteX3" fmla="*/ 565302 w 1779200"/>
                <a:gd name="connsiteY3" fmla="*/ 1626872 h 2246261"/>
                <a:gd name="connsiteX4" fmla="*/ 82702 w 1779200"/>
                <a:gd name="connsiteY4" fmla="*/ 1028700 h 224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200" h="2246261">
                  <a:moveTo>
                    <a:pt x="82702" y="1028700"/>
                  </a:moveTo>
                  <a:cubicBezTo>
                    <a:pt x="144435" y="774700"/>
                    <a:pt x="1158667" y="241300"/>
                    <a:pt x="1779200" y="0"/>
                  </a:cubicBezTo>
                  <a:lnTo>
                    <a:pt x="1728400" y="1169672"/>
                  </a:lnTo>
                  <a:lnTo>
                    <a:pt x="565302" y="1626872"/>
                  </a:lnTo>
                  <a:cubicBezTo>
                    <a:pt x="1102935" y="2409615"/>
                    <a:pt x="-353331" y="2684357"/>
                    <a:pt x="82702" y="1028700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40">
              <a:extLst>
                <a:ext uri="{FF2B5EF4-FFF2-40B4-BE49-F238E27FC236}">
                  <a16:creationId xmlns:a16="http://schemas.microsoft.com/office/drawing/2014/main" id="{B85F32DF-4457-4482-A6D4-268BDB627DDE}"/>
                </a:ext>
              </a:extLst>
            </p:cNvPr>
            <p:cNvSpPr/>
            <p:nvPr/>
          </p:nvSpPr>
          <p:spPr>
            <a:xfrm>
              <a:off x="1263992" y="3314736"/>
              <a:ext cx="2723952" cy="2485246"/>
            </a:xfrm>
            <a:custGeom>
              <a:avLst/>
              <a:gdLst>
                <a:gd name="connsiteX0" fmla="*/ 0 w 574713"/>
                <a:gd name="connsiteY0" fmla="*/ 0 h 2142201"/>
                <a:gd name="connsiteX1" fmla="*/ 574713 w 574713"/>
                <a:gd name="connsiteY1" fmla="*/ 0 h 2142201"/>
                <a:gd name="connsiteX2" fmla="*/ 574713 w 574713"/>
                <a:gd name="connsiteY2" fmla="*/ 2142201 h 2142201"/>
                <a:gd name="connsiteX3" fmla="*/ 0 w 574713"/>
                <a:gd name="connsiteY3" fmla="*/ 2142201 h 2142201"/>
                <a:gd name="connsiteX4" fmla="*/ 0 w 574713"/>
                <a:gd name="connsiteY4" fmla="*/ 0 h 2142201"/>
                <a:gd name="connsiteX0" fmla="*/ 0 w 2797213"/>
                <a:gd name="connsiteY0" fmla="*/ 0 h 2154901"/>
                <a:gd name="connsiteX1" fmla="*/ 574713 w 2797213"/>
                <a:gd name="connsiteY1" fmla="*/ 0 h 2154901"/>
                <a:gd name="connsiteX2" fmla="*/ 2797213 w 2797213"/>
                <a:gd name="connsiteY2" fmla="*/ 2154901 h 2154901"/>
                <a:gd name="connsiteX3" fmla="*/ 0 w 2797213"/>
                <a:gd name="connsiteY3" fmla="*/ 2142201 h 2154901"/>
                <a:gd name="connsiteX4" fmla="*/ 0 w 2797213"/>
                <a:gd name="connsiteY4" fmla="*/ 0 h 2154901"/>
                <a:gd name="connsiteX0" fmla="*/ 0 w 2797213"/>
                <a:gd name="connsiteY0" fmla="*/ 0 h 2449843"/>
                <a:gd name="connsiteX1" fmla="*/ 574713 w 2797213"/>
                <a:gd name="connsiteY1" fmla="*/ 0 h 2449843"/>
                <a:gd name="connsiteX2" fmla="*/ 2797213 w 2797213"/>
                <a:gd name="connsiteY2" fmla="*/ 2154901 h 2449843"/>
                <a:gd name="connsiteX3" fmla="*/ 0 w 2797213"/>
                <a:gd name="connsiteY3" fmla="*/ 2142201 h 2449843"/>
                <a:gd name="connsiteX4" fmla="*/ 0 w 2797213"/>
                <a:gd name="connsiteY4" fmla="*/ 0 h 2449843"/>
                <a:gd name="connsiteX0" fmla="*/ 0 w 2797213"/>
                <a:gd name="connsiteY0" fmla="*/ 0 h 2521091"/>
                <a:gd name="connsiteX1" fmla="*/ 574713 w 2797213"/>
                <a:gd name="connsiteY1" fmla="*/ 0 h 2521091"/>
                <a:gd name="connsiteX2" fmla="*/ 2797213 w 2797213"/>
                <a:gd name="connsiteY2" fmla="*/ 2154901 h 2521091"/>
                <a:gd name="connsiteX3" fmla="*/ 0 w 2797213"/>
                <a:gd name="connsiteY3" fmla="*/ 2142201 h 2521091"/>
                <a:gd name="connsiteX4" fmla="*/ 0 w 2797213"/>
                <a:gd name="connsiteY4" fmla="*/ 0 h 2521091"/>
                <a:gd name="connsiteX0" fmla="*/ 445911 w 3243124"/>
                <a:gd name="connsiteY0" fmla="*/ 0 h 2521091"/>
                <a:gd name="connsiteX1" fmla="*/ 1020624 w 3243124"/>
                <a:gd name="connsiteY1" fmla="*/ 0 h 2521091"/>
                <a:gd name="connsiteX2" fmla="*/ 3243124 w 3243124"/>
                <a:gd name="connsiteY2" fmla="*/ 2154901 h 2521091"/>
                <a:gd name="connsiteX3" fmla="*/ 445911 w 3243124"/>
                <a:gd name="connsiteY3" fmla="*/ 2142201 h 2521091"/>
                <a:gd name="connsiteX4" fmla="*/ 445911 w 3243124"/>
                <a:gd name="connsiteY4" fmla="*/ 0 h 2521091"/>
                <a:gd name="connsiteX0" fmla="*/ 1092715 w 3102528"/>
                <a:gd name="connsiteY0" fmla="*/ 1498600 h 2521091"/>
                <a:gd name="connsiteX1" fmla="*/ 880028 w 3102528"/>
                <a:gd name="connsiteY1" fmla="*/ 0 h 2521091"/>
                <a:gd name="connsiteX2" fmla="*/ 3102528 w 3102528"/>
                <a:gd name="connsiteY2" fmla="*/ 2154901 h 2521091"/>
                <a:gd name="connsiteX3" fmla="*/ 305315 w 3102528"/>
                <a:gd name="connsiteY3" fmla="*/ 2142201 h 2521091"/>
                <a:gd name="connsiteX4" fmla="*/ 1092715 w 3102528"/>
                <a:gd name="connsiteY4" fmla="*/ 1498600 h 2521091"/>
                <a:gd name="connsiteX0" fmla="*/ 955300 w 2965113"/>
                <a:gd name="connsiteY0" fmla="*/ 1498600 h 2521091"/>
                <a:gd name="connsiteX1" fmla="*/ 742613 w 2965113"/>
                <a:gd name="connsiteY1" fmla="*/ 0 h 2521091"/>
                <a:gd name="connsiteX2" fmla="*/ 2965113 w 2965113"/>
                <a:gd name="connsiteY2" fmla="*/ 2154901 h 2521091"/>
                <a:gd name="connsiteX3" fmla="*/ 167900 w 2965113"/>
                <a:gd name="connsiteY3" fmla="*/ 2142201 h 2521091"/>
                <a:gd name="connsiteX4" fmla="*/ 955300 w 2965113"/>
                <a:gd name="connsiteY4" fmla="*/ 1498600 h 2521091"/>
                <a:gd name="connsiteX0" fmla="*/ 955300 w 2965113"/>
                <a:gd name="connsiteY0" fmla="*/ 1447800 h 2470291"/>
                <a:gd name="connsiteX1" fmla="*/ 2444413 w 2965113"/>
                <a:gd name="connsiteY1" fmla="*/ 0 h 2470291"/>
                <a:gd name="connsiteX2" fmla="*/ 2965113 w 2965113"/>
                <a:gd name="connsiteY2" fmla="*/ 2104101 h 2470291"/>
                <a:gd name="connsiteX3" fmla="*/ 167900 w 2965113"/>
                <a:gd name="connsiteY3" fmla="*/ 2091401 h 2470291"/>
                <a:gd name="connsiteX4" fmla="*/ 955300 w 2965113"/>
                <a:gd name="connsiteY4" fmla="*/ 1447800 h 2470291"/>
                <a:gd name="connsiteX0" fmla="*/ 955300 w 2965113"/>
                <a:gd name="connsiteY0" fmla="*/ 1447800 h 2470291"/>
                <a:gd name="connsiteX1" fmla="*/ 2444413 w 2965113"/>
                <a:gd name="connsiteY1" fmla="*/ 0 h 2470291"/>
                <a:gd name="connsiteX2" fmla="*/ 2965113 w 2965113"/>
                <a:gd name="connsiteY2" fmla="*/ 2104101 h 2470291"/>
                <a:gd name="connsiteX3" fmla="*/ 167900 w 2965113"/>
                <a:gd name="connsiteY3" fmla="*/ 2091401 h 2470291"/>
                <a:gd name="connsiteX4" fmla="*/ 955300 w 2965113"/>
                <a:gd name="connsiteY4" fmla="*/ 1447800 h 2470291"/>
                <a:gd name="connsiteX0" fmla="*/ 955300 w 2965113"/>
                <a:gd name="connsiteY0" fmla="*/ 1447800 h 2470291"/>
                <a:gd name="connsiteX1" fmla="*/ 2444413 w 2965113"/>
                <a:gd name="connsiteY1" fmla="*/ 0 h 2470291"/>
                <a:gd name="connsiteX2" fmla="*/ 2965113 w 2965113"/>
                <a:gd name="connsiteY2" fmla="*/ 2104101 h 2470291"/>
                <a:gd name="connsiteX3" fmla="*/ 167900 w 2965113"/>
                <a:gd name="connsiteY3" fmla="*/ 2091401 h 2470291"/>
                <a:gd name="connsiteX4" fmla="*/ 955300 w 2965113"/>
                <a:gd name="connsiteY4" fmla="*/ 1447800 h 2470291"/>
                <a:gd name="connsiteX0" fmla="*/ 966874 w 2963987"/>
                <a:gd name="connsiteY0" fmla="*/ 1371600 h 2470291"/>
                <a:gd name="connsiteX1" fmla="*/ 2443287 w 2963987"/>
                <a:gd name="connsiteY1" fmla="*/ 0 h 2470291"/>
                <a:gd name="connsiteX2" fmla="*/ 2963987 w 2963987"/>
                <a:gd name="connsiteY2" fmla="*/ 2104101 h 2470291"/>
                <a:gd name="connsiteX3" fmla="*/ 166774 w 2963987"/>
                <a:gd name="connsiteY3" fmla="*/ 2091401 h 2470291"/>
                <a:gd name="connsiteX4" fmla="*/ 966874 w 2963987"/>
                <a:gd name="connsiteY4" fmla="*/ 1371600 h 2470291"/>
                <a:gd name="connsiteX0" fmla="*/ 966874 w 2963987"/>
                <a:gd name="connsiteY0" fmla="*/ 1371600 h 2470291"/>
                <a:gd name="connsiteX1" fmla="*/ 2443287 w 2963987"/>
                <a:gd name="connsiteY1" fmla="*/ 0 h 2470291"/>
                <a:gd name="connsiteX2" fmla="*/ 2963987 w 2963987"/>
                <a:gd name="connsiteY2" fmla="*/ 2104101 h 2470291"/>
                <a:gd name="connsiteX3" fmla="*/ 166774 w 2963987"/>
                <a:gd name="connsiteY3" fmla="*/ 2091401 h 2470291"/>
                <a:gd name="connsiteX4" fmla="*/ 966874 w 2963987"/>
                <a:gd name="connsiteY4" fmla="*/ 1371600 h 2470291"/>
                <a:gd name="connsiteX0" fmla="*/ 966874 w 3463332"/>
                <a:gd name="connsiteY0" fmla="*/ 1586910 h 2685601"/>
                <a:gd name="connsiteX1" fmla="*/ 2443287 w 3463332"/>
                <a:gd name="connsiteY1" fmla="*/ 215310 h 2685601"/>
                <a:gd name="connsiteX2" fmla="*/ 3463332 w 3463332"/>
                <a:gd name="connsiteY2" fmla="*/ 100631 h 2685601"/>
                <a:gd name="connsiteX3" fmla="*/ 2963987 w 3463332"/>
                <a:gd name="connsiteY3" fmla="*/ 2319411 h 2685601"/>
                <a:gd name="connsiteX4" fmla="*/ 166774 w 3463332"/>
                <a:gd name="connsiteY4" fmla="*/ 2306711 h 2685601"/>
                <a:gd name="connsiteX5" fmla="*/ 966874 w 3463332"/>
                <a:gd name="connsiteY5" fmla="*/ 1586910 h 2685601"/>
                <a:gd name="connsiteX0" fmla="*/ 966874 w 3463332"/>
                <a:gd name="connsiteY0" fmla="*/ 1593086 h 2691777"/>
                <a:gd name="connsiteX1" fmla="*/ 2443287 w 3463332"/>
                <a:gd name="connsiteY1" fmla="*/ 157986 h 2691777"/>
                <a:gd name="connsiteX2" fmla="*/ 3463332 w 3463332"/>
                <a:gd name="connsiteY2" fmla="*/ 106807 h 2691777"/>
                <a:gd name="connsiteX3" fmla="*/ 2963987 w 3463332"/>
                <a:gd name="connsiteY3" fmla="*/ 2325587 h 2691777"/>
                <a:gd name="connsiteX4" fmla="*/ 166774 w 3463332"/>
                <a:gd name="connsiteY4" fmla="*/ 2312887 h 2691777"/>
                <a:gd name="connsiteX5" fmla="*/ 966874 w 3463332"/>
                <a:gd name="connsiteY5" fmla="*/ 1593086 h 2691777"/>
                <a:gd name="connsiteX0" fmla="*/ 966874 w 3463332"/>
                <a:gd name="connsiteY0" fmla="*/ 1629644 h 2728335"/>
                <a:gd name="connsiteX1" fmla="*/ 2443287 w 3463332"/>
                <a:gd name="connsiteY1" fmla="*/ 194544 h 2728335"/>
                <a:gd name="connsiteX2" fmla="*/ 3463332 w 3463332"/>
                <a:gd name="connsiteY2" fmla="*/ 143365 h 2728335"/>
                <a:gd name="connsiteX3" fmla="*/ 2963987 w 3463332"/>
                <a:gd name="connsiteY3" fmla="*/ 2362145 h 2728335"/>
                <a:gd name="connsiteX4" fmla="*/ 166774 w 3463332"/>
                <a:gd name="connsiteY4" fmla="*/ 2349445 h 2728335"/>
                <a:gd name="connsiteX5" fmla="*/ 966874 w 3463332"/>
                <a:gd name="connsiteY5" fmla="*/ 1629644 h 2728335"/>
                <a:gd name="connsiteX0" fmla="*/ 966874 w 3463332"/>
                <a:gd name="connsiteY0" fmla="*/ 1693188 h 2791879"/>
                <a:gd name="connsiteX1" fmla="*/ 2443287 w 3463332"/>
                <a:gd name="connsiteY1" fmla="*/ 258088 h 2791879"/>
                <a:gd name="connsiteX2" fmla="*/ 3463332 w 3463332"/>
                <a:gd name="connsiteY2" fmla="*/ 130709 h 2791879"/>
                <a:gd name="connsiteX3" fmla="*/ 2963987 w 3463332"/>
                <a:gd name="connsiteY3" fmla="*/ 2425689 h 2791879"/>
                <a:gd name="connsiteX4" fmla="*/ 166774 w 3463332"/>
                <a:gd name="connsiteY4" fmla="*/ 2412989 h 2791879"/>
                <a:gd name="connsiteX5" fmla="*/ 966874 w 3463332"/>
                <a:gd name="connsiteY5" fmla="*/ 1693188 h 2791879"/>
                <a:gd name="connsiteX0" fmla="*/ 966874 w 3463332"/>
                <a:gd name="connsiteY0" fmla="*/ 1562479 h 2661170"/>
                <a:gd name="connsiteX1" fmla="*/ 2443287 w 3463332"/>
                <a:gd name="connsiteY1" fmla="*/ 127379 h 2661170"/>
                <a:gd name="connsiteX2" fmla="*/ 3463332 w 3463332"/>
                <a:gd name="connsiteY2" fmla="*/ 0 h 2661170"/>
                <a:gd name="connsiteX3" fmla="*/ 2963987 w 3463332"/>
                <a:gd name="connsiteY3" fmla="*/ 2294980 h 2661170"/>
                <a:gd name="connsiteX4" fmla="*/ 166774 w 3463332"/>
                <a:gd name="connsiteY4" fmla="*/ 2282280 h 2661170"/>
                <a:gd name="connsiteX5" fmla="*/ 966874 w 3463332"/>
                <a:gd name="connsiteY5" fmla="*/ 1562479 h 2661170"/>
                <a:gd name="connsiteX0" fmla="*/ 966874 w 3463332"/>
                <a:gd name="connsiteY0" fmla="*/ 1562479 h 2661170"/>
                <a:gd name="connsiteX1" fmla="*/ 2455987 w 3463332"/>
                <a:gd name="connsiteY1" fmla="*/ 25779 h 2661170"/>
                <a:gd name="connsiteX2" fmla="*/ 3463332 w 3463332"/>
                <a:gd name="connsiteY2" fmla="*/ 0 h 2661170"/>
                <a:gd name="connsiteX3" fmla="*/ 2963987 w 3463332"/>
                <a:gd name="connsiteY3" fmla="*/ 2294980 h 2661170"/>
                <a:gd name="connsiteX4" fmla="*/ 166774 w 3463332"/>
                <a:gd name="connsiteY4" fmla="*/ 2282280 h 2661170"/>
                <a:gd name="connsiteX5" fmla="*/ 966874 w 3463332"/>
                <a:gd name="connsiteY5" fmla="*/ 1562479 h 2661170"/>
                <a:gd name="connsiteX0" fmla="*/ 966874 w 3463332"/>
                <a:gd name="connsiteY0" fmla="*/ 1562479 h 2661170"/>
                <a:gd name="connsiteX1" fmla="*/ 2455987 w 3463332"/>
                <a:gd name="connsiteY1" fmla="*/ 25779 h 2661170"/>
                <a:gd name="connsiteX2" fmla="*/ 3463332 w 3463332"/>
                <a:gd name="connsiteY2" fmla="*/ 0 h 2661170"/>
                <a:gd name="connsiteX3" fmla="*/ 2963987 w 3463332"/>
                <a:gd name="connsiteY3" fmla="*/ 2294980 h 2661170"/>
                <a:gd name="connsiteX4" fmla="*/ 166774 w 3463332"/>
                <a:gd name="connsiteY4" fmla="*/ 2282280 h 2661170"/>
                <a:gd name="connsiteX5" fmla="*/ 966874 w 3463332"/>
                <a:gd name="connsiteY5" fmla="*/ 1562479 h 2661170"/>
                <a:gd name="connsiteX0" fmla="*/ 966874 w 3505519"/>
                <a:gd name="connsiteY0" fmla="*/ 1562479 h 2661170"/>
                <a:gd name="connsiteX1" fmla="*/ 2455987 w 3505519"/>
                <a:gd name="connsiteY1" fmla="*/ 25779 h 2661170"/>
                <a:gd name="connsiteX2" fmla="*/ 3463332 w 3505519"/>
                <a:gd name="connsiteY2" fmla="*/ 0 h 2661170"/>
                <a:gd name="connsiteX3" fmla="*/ 2963987 w 3505519"/>
                <a:gd name="connsiteY3" fmla="*/ 2294980 h 2661170"/>
                <a:gd name="connsiteX4" fmla="*/ 166774 w 3505519"/>
                <a:gd name="connsiteY4" fmla="*/ 2282280 h 2661170"/>
                <a:gd name="connsiteX5" fmla="*/ 966874 w 3505519"/>
                <a:gd name="connsiteY5" fmla="*/ 1562479 h 2661170"/>
                <a:gd name="connsiteX0" fmla="*/ 966874 w 3596336"/>
                <a:gd name="connsiteY0" fmla="*/ 1562479 h 2661170"/>
                <a:gd name="connsiteX1" fmla="*/ 2455987 w 3596336"/>
                <a:gd name="connsiteY1" fmla="*/ 25779 h 2661170"/>
                <a:gd name="connsiteX2" fmla="*/ 3463332 w 3596336"/>
                <a:gd name="connsiteY2" fmla="*/ 0 h 2661170"/>
                <a:gd name="connsiteX3" fmla="*/ 2963987 w 3596336"/>
                <a:gd name="connsiteY3" fmla="*/ 2294980 h 2661170"/>
                <a:gd name="connsiteX4" fmla="*/ 166774 w 3596336"/>
                <a:gd name="connsiteY4" fmla="*/ 2282280 h 2661170"/>
                <a:gd name="connsiteX5" fmla="*/ 966874 w 3596336"/>
                <a:gd name="connsiteY5" fmla="*/ 1562479 h 2661170"/>
                <a:gd name="connsiteX0" fmla="*/ 966874 w 3596336"/>
                <a:gd name="connsiteY0" fmla="*/ 2159000 h 3257691"/>
                <a:gd name="connsiteX1" fmla="*/ 2265487 w 3596336"/>
                <a:gd name="connsiteY1" fmla="*/ 0 h 3257691"/>
                <a:gd name="connsiteX2" fmla="*/ 3463332 w 3596336"/>
                <a:gd name="connsiteY2" fmla="*/ 596521 h 3257691"/>
                <a:gd name="connsiteX3" fmla="*/ 2963987 w 3596336"/>
                <a:gd name="connsiteY3" fmla="*/ 2891501 h 3257691"/>
                <a:gd name="connsiteX4" fmla="*/ 166774 w 3596336"/>
                <a:gd name="connsiteY4" fmla="*/ 2878801 h 3257691"/>
                <a:gd name="connsiteX5" fmla="*/ 966874 w 3596336"/>
                <a:gd name="connsiteY5" fmla="*/ 2159000 h 3257691"/>
                <a:gd name="connsiteX0" fmla="*/ 5809 w 3435371"/>
                <a:gd name="connsiteY0" fmla="*/ 2878801 h 3257691"/>
                <a:gd name="connsiteX1" fmla="*/ 2104522 w 3435371"/>
                <a:gd name="connsiteY1" fmla="*/ 0 h 3257691"/>
                <a:gd name="connsiteX2" fmla="*/ 3302367 w 3435371"/>
                <a:gd name="connsiteY2" fmla="*/ 596521 h 3257691"/>
                <a:gd name="connsiteX3" fmla="*/ 2803022 w 3435371"/>
                <a:gd name="connsiteY3" fmla="*/ 2891501 h 3257691"/>
                <a:gd name="connsiteX4" fmla="*/ 5809 w 3435371"/>
                <a:gd name="connsiteY4" fmla="*/ 2878801 h 3257691"/>
                <a:gd name="connsiteX0" fmla="*/ 15260 w 3444822"/>
                <a:gd name="connsiteY0" fmla="*/ 2894433 h 3273323"/>
                <a:gd name="connsiteX1" fmla="*/ 2113973 w 3444822"/>
                <a:gd name="connsiteY1" fmla="*/ 15632 h 3273323"/>
                <a:gd name="connsiteX2" fmla="*/ 3311818 w 3444822"/>
                <a:gd name="connsiteY2" fmla="*/ 612153 h 3273323"/>
                <a:gd name="connsiteX3" fmla="*/ 2812473 w 3444822"/>
                <a:gd name="connsiteY3" fmla="*/ 2907133 h 3273323"/>
                <a:gd name="connsiteX4" fmla="*/ 15260 w 3444822"/>
                <a:gd name="connsiteY4" fmla="*/ 2894433 h 3273323"/>
                <a:gd name="connsiteX0" fmla="*/ 15260 w 3444822"/>
                <a:gd name="connsiteY0" fmla="*/ 2894433 h 3273323"/>
                <a:gd name="connsiteX1" fmla="*/ 2113973 w 3444822"/>
                <a:gd name="connsiteY1" fmla="*/ 15632 h 3273323"/>
                <a:gd name="connsiteX2" fmla="*/ 3311818 w 3444822"/>
                <a:gd name="connsiteY2" fmla="*/ 332753 h 3273323"/>
                <a:gd name="connsiteX3" fmla="*/ 2812473 w 3444822"/>
                <a:gd name="connsiteY3" fmla="*/ 2907133 h 3273323"/>
                <a:gd name="connsiteX4" fmla="*/ 15260 w 3444822"/>
                <a:gd name="connsiteY4" fmla="*/ 2894433 h 3273323"/>
                <a:gd name="connsiteX0" fmla="*/ 15260 w 3444822"/>
                <a:gd name="connsiteY0" fmla="*/ 2894433 h 3273323"/>
                <a:gd name="connsiteX1" fmla="*/ 2113973 w 3444822"/>
                <a:gd name="connsiteY1" fmla="*/ 15632 h 3273323"/>
                <a:gd name="connsiteX2" fmla="*/ 3311818 w 3444822"/>
                <a:gd name="connsiteY2" fmla="*/ 332753 h 3273323"/>
                <a:gd name="connsiteX3" fmla="*/ 2812473 w 3444822"/>
                <a:gd name="connsiteY3" fmla="*/ 2907133 h 3273323"/>
                <a:gd name="connsiteX4" fmla="*/ 15260 w 3444822"/>
                <a:gd name="connsiteY4" fmla="*/ 2894433 h 3273323"/>
                <a:gd name="connsiteX0" fmla="*/ 15260 w 3587722"/>
                <a:gd name="connsiteY0" fmla="*/ 2894433 h 3273323"/>
                <a:gd name="connsiteX1" fmla="*/ 2113973 w 3587722"/>
                <a:gd name="connsiteY1" fmla="*/ 15632 h 3273323"/>
                <a:gd name="connsiteX2" fmla="*/ 3311818 w 3587722"/>
                <a:gd name="connsiteY2" fmla="*/ 332753 h 3273323"/>
                <a:gd name="connsiteX3" fmla="*/ 2812473 w 3587722"/>
                <a:gd name="connsiteY3" fmla="*/ 2907133 h 3273323"/>
                <a:gd name="connsiteX4" fmla="*/ 15260 w 3587722"/>
                <a:gd name="connsiteY4" fmla="*/ 2894433 h 327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7722" h="3273323">
                  <a:moveTo>
                    <a:pt x="15260" y="2894433"/>
                  </a:moveTo>
                  <a:cubicBezTo>
                    <a:pt x="-101157" y="2412516"/>
                    <a:pt x="434247" y="-226288"/>
                    <a:pt x="2113973" y="15632"/>
                  </a:cubicBezTo>
                  <a:cubicBezTo>
                    <a:pt x="2284655" y="493872"/>
                    <a:pt x="3090336" y="451413"/>
                    <a:pt x="3311818" y="332753"/>
                  </a:cubicBezTo>
                  <a:cubicBezTo>
                    <a:pt x="3729570" y="805646"/>
                    <a:pt x="3753621" y="1659540"/>
                    <a:pt x="2812473" y="2907133"/>
                  </a:cubicBezTo>
                  <a:cubicBezTo>
                    <a:pt x="1638769" y="3576000"/>
                    <a:pt x="553964" y="3178066"/>
                    <a:pt x="15260" y="2894433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B53573D-BFBB-4B2A-9068-E5F78D70DDBE}"/>
                </a:ext>
              </a:extLst>
            </p:cNvPr>
            <p:cNvSpPr/>
            <p:nvPr/>
          </p:nvSpPr>
          <p:spPr>
            <a:xfrm>
              <a:off x="3297722" y="2096225"/>
              <a:ext cx="1476687" cy="461661"/>
            </a:xfrm>
            <a:custGeom>
              <a:avLst/>
              <a:gdLst>
                <a:gd name="connsiteX0" fmla="*/ 0 w 1944948"/>
                <a:gd name="connsiteY0" fmla="*/ 304800 h 608054"/>
                <a:gd name="connsiteX1" fmla="*/ 682172 w 1944948"/>
                <a:gd name="connsiteY1" fmla="*/ 551543 h 608054"/>
                <a:gd name="connsiteX2" fmla="*/ 1306286 w 1944948"/>
                <a:gd name="connsiteY2" fmla="*/ 580571 h 608054"/>
                <a:gd name="connsiteX3" fmla="*/ 1843315 w 1944948"/>
                <a:gd name="connsiteY3" fmla="*/ 217714 h 608054"/>
                <a:gd name="connsiteX4" fmla="*/ 1944915 w 1944948"/>
                <a:gd name="connsiteY4" fmla="*/ 0 h 608054"/>
                <a:gd name="connsiteX5" fmla="*/ 1944915 w 1944948"/>
                <a:gd name="connsiteY5" fmla="*/ 0 h 608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4948" h="608054">
                  <a:moveTo>
                    <a:pt x="0" y="304800"/>
                  </a:moveTo>
                  <a:cubicBezTo>
                    <a:pt x="232229" y="405190"/>
                    <a:pt x="464458" y="505581"/>
                    <a:pt x="682172" y="551543"/>
                  </a:cubicBezTo>
                  <a:cubicBezTo>
                    <a:pt x="899886" y="597505"/>
                    <a:pt x="1112762" y="636209"/>
                    <a:pt x="1306286" y="580571"/>
                  </a:cubicBezTo>
                  <a:cubicBezTo>
                    <a:pt x="1499810" y="524933"/>
                    <a:pt x="1736877" y="314476"/>
                    <a:pt x="1843315" y="217714"/>
                  </a:cubicBezTo>
                  <a:cubicBezTo>
                    <a:pt x="1949753" y="120952"/>
                    <a:pt x="1944915" y="0"/>
                    <a:pt x="1944915" y="0"/>
                  </a:cubicBezTo>
                  <a:lnTo>
                    <a:pt x="1944915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8443A9F-E611-43C8-9347-96C8154B5EB4}"/>
                </a:ext>
              </a:extLst>
            </p:cNvPr>
            <p:cNvSpPr/>
            <p:nvPr/>
          </p:nvSpPr>
          <p:spPr>
            <a:xfrm>
              <a:off x="3079409" y="1293636"/>
              <a:ext cx="665380" cy="7487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D805932-4685-4F4D-9761-6EE8CEB1F502}"/>
                </a:ext>
              </a:extLst>
            </p:cNvPr>
            <p:cNvSpPr/>
            <p:nvPr/>
          </p:nvSpPr>
          <p:spPr>
            <a:xfrm>
              <a:off x="4313015" y="1118079"/>
              <a:ext cx="398206" cy="7487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DCFD714-20C6-44CD-8EF6-41931CA58ECA}"/>
                </a:ext>
              </a:extLst>
            </p:cNvPr>
            <p:cNvSpPr/>
            <p:nvPr/>
          </p:nvSpPr>
          <p:spPr>
            <a:xfrm>
              <a:off x="3886372" y="1890505"/>
              <a:ext cx="179314" cy="8114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2A3962BC-1ADA-4044-BE24-0C83C5B1BD17}"/>
                </a:ext>
              </a:extLst>
            </p:cNvPr>
            <p:cNvSpPr/>
            <p:nvPr/>
          </p:nvSpPr>
          <p:spPr>
            <a:xfrm rot="18200512">
              <a:off x="3023325" y="1125617"/>
              <a:ext cx="694251" cy="694251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A38BCC7-0AB4-4A58-B035-20831663D934}"/>
                </a:ext>
              </a:extLst>
            </p:cNvPr>
            <p:cNvSpPr/>
            <p:nvPr/>
          </p:nvSpPr>
          <p:spPr>
            <a:xfrm>
              <a:off x="3236568" y="1409922"/>
              <a:ext cx="499180" cy="5617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2ECDFDD-7BD4-44FE-B2BD-6A1457619594}"/>
                </a:ext>
              </a:extLst>
            </p:cNvPr>
            <p:cNvSpPr/>
            <p:nvPr/>
          </p:nvSpPr>
          <p:spPr>
            <a:xfrm>
              <a:off x="3489630" y="1567663"/>
              <a:ext cx="236582" cy="26622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78D1BCA-DD47-4030-B016-36A2EDB1B14B}"/>
                </a:ext>
              </a:extLst>
            </p:cNvPr>
            <p:cNvSpPr/>
            <p:nvPr/>
          </p:nvSpPr>
          <p:spPr>
            <a:xfrm>
              <a:off x="4458832" y="1288128"/>
              <a:ext cx="250722" cy="47143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677D930-0D03-4BC7-94E7-713AF6D60752}"/>
                </a:ext>
              </a:extLst>
            </p:cNvPr>
            <p:cNvSpPr/>
            <p:nvPr/>
          </p:nvSpPr>
          <p:spPr>
            <a:xfrm>
              <a:off x="4547255" y="1432487"/>
              <a:ext cx="142677" cy="26827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6">
              <a:extLst>
                <a:ext uri="{FF2B5EF4-FFF2-40B4-BE49-F238E27FC236}">
                  <a16:creationId xmlns:a16="http://schemas.microsoft.com/office/drawing/2014/main" id="{0A8F78EB-8C7C-4FC8-A24D-E6CFF42EF985}"/>
                </a:ext>
              </a:extLst>
            </p:cNvPr>
            <p:cNvSpPr/>
            <p:nvPr/>
          </p:nvSpPr>
          <p:spPr>
            <a:xfrm flipH="1">
              <a:off x="3088892" y="4956153"/>
              <a:ext cx="1158632" cy="1660974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0239 w 1550899"/>
                <a:gd name="connsiteY0" fmla="*/ 335896 h 2187672"/>
                <a:gd name="connsiteX1" fmla="*/ 1550899 w 1550899"/>
                <a:gd name="connsiteY1" fmla="*/ 97771 h 2187672"/>
                <a:gd name="connsiteX2" fmla="*/ 1419454 w 1550899"/>
                <a:gd name="connsiteY2" fmla="*/ 381616 h 2187672"/>
                <a:gd name="connsiteX3" fmla="*/ 1004331 w 1550899"/>
                <a:gd name="connsiteY3" fmla="*/ 594285 h 2187672"/>
                <a:gd name="connsiteX4" fmla="*/ 1335634 w 1550899"/>
                <a:gd name="connsiteY4" fmla="*/ 2002771 h 2187672"/>
                <a:gd name="connsiteX5" fmla="*/ 108814 w 1550899"/>
                <a:gd name="connsiteY5" fmla="*/ 1926571 h 2187672"/>
                <a:gd name="connsiteX6" fmla="*/ 80239 w 1550899"/>
                <a:gd name="connsiteY6" fmla="*/ 335896 h 2187672"/>
                <a:gd name="connsiteX0" fmla="*/ 55377 w 1526037"/>
                <a:gd name="connsiteY0" fmla="*/ 335896 h 2187672"/>
                <a:gd name="connsiteX1" fmla="*/ 1526037 w 1526037"/>
                <a:gd name="connsiteY1" fmla="*/ 97771 h 2187672"/>
                <a:gd name="connsiteX2" fmla="*/ 1394592 w 1526037"/>
                <a:gd name="connsiteY2" fmla="*/ 381616 h 2187672"/>
                <a:gd name="connsiteX3" fmla="*/ 979469 w 1526037"/>
                <a:gd name="connsiteY3" fmla="*/ 594285 h 2187672"/>
                <a:gd name="connsiteX4" fmla="*/ 1310772 w 1526037"/>
                <a:gd name="connsiteY4" fmla="*/ 2002771 h 2187672"/>
                <a:gd name="connsiteX5" fmla="*/ 83952 w 1526037"/>
                <a:gd name="connsiteY5" fmla="*/ 1926571 h 2187672"/>
                <a:gd name="connsiteX6" fmla="*/ 55377 w 1526037"/>
                <a:gd name="connsiteY6" fmla="*/ 335896 h 2187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6037" h="2187672">
                  <a:moveTo>
                    <a:pt x="55377" y="335896"/>
                  </a:moveTo>
                  <a:cubicBezTo>
                    <a:pt x="482097" y="-332124"/>
                    <a:pt x="1061217" y="224771"/>
                    <a:pt x="1526037" y="97771"/>
                  </a:cubicBezTo>
                  <a:lnTo>
                    <a:pt x="1394592" y="381616"/>
                  </a:lnTo>
                  <a:cubicBezTo>
                    <a:pt x="1438435" y="802506"/>
                    <a:pt x="788651" y="519355"/>
                    <a:pt x="979469" y="594285"/>
                  </a:cubicBezTo>
                  <a:cubicBezTo>
                    <a:pt x="646412" y="573965"/>
                    <a:pt x="1518762" y="1804536"/>
                    <a:pt x="1310772" y="2002771"/>
                  </a:cubicBezTo>
                  <a:cubicBezTo>
                    <a:pt x="1254575" y="2199621"/>
                    <a:pt x="-106866" y="2323446"/>
                    <a:pt x="83952" y="1926571"/>
                  </a:cubicBezTo>
                  <a:cubicBezTo>
                    <a:pt x="385577" y="1396346"/>
                    <a:pt x="-170048" y="789921"/>
                    <a:pt x="55377" y="335896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">
              <a:extLst>
                <a:ext uri="{FF2B5EF4-FFF2-40B4-BE49-F238E27FC236}">
                  <a16:creationId xmlns:a16="http://schemas.microsoft.com/office/drawing/2014/main" id="{4F0D4345-53B8-494D-AA15-53990F295616}"/>
                </a:ext>
              </a:extLst>
            </p:cNvPr>
            <p:cNvSpPr/>
            <p:nvPr/>
          </p:nvSpPr>
          <p:spPr>
            <a:xfrm flipH="1">
              <a:off x="1448279" y="5205089"/>
              <a:ext cx="1158632" cy="1427343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0239 w 1550899"/>
                <a:gd name="connsiteY0" fmla="*/ 335896 h 2187672"/>
                <a:gd name="connsiteX1" fmla="*/ 1550899 w 1550899"/>
                <a:gd name="connsiteY1" fmla="*/ 97771 h 2187672"/>
                <a:gd name="connsiteX2" fmla="*/ 1419454 w 1550899"/>
                <a:gd name="connsiteY2" fmla="*/ 381616 h 2187672"/>
                <a:gd name="connsiteX3" fmla="*/ 1004331 w 1550899"/>
                <a:gd name="connsiteY3" fmla="*/ 594285 h 2187672"/>
                <a:gd name="connsiteX4" fmla="*/ 1335634 w 1550899"/>
                <a:gd name="connsiteY4" fmla="*/ 2002771 h 2187672"/>
                <a:gd name="connsiteX5" fmla="*/ 108814 w 1550899"/>
                <a:gd name="connsiteY5" fmla="*/ 1926571 h 2187672"/>
                <a:gd name="connsiteX6" fmla="*/ 80239 w 1550899"/>
                <a:gd name="connsiteY6" fmla="*/ 335896 h 2187672"/>
                <a:gd name="connsiteX0" fmla="*/ 55377 w 1526037"/>
                <a:gd name="connsiteY0" fmla="*/ 335896 h 2187672"/>
                <a:gd name="connsiteX1" fmla="*/ 1526037 w 1526037"/>
                <a:gd name="connsiteY1" fmla="*/ 97771 h 2187672"/>
                <a:gd name="connsiteX2" fmla="*/ 1394592 w 1526037"/>
                <a:gd name="connsiteY2" fmla="*/ 381616 h 2187672"/>
                <a:gd name="connsiteX3" fmla="*/ 979469 w 1526037"/>
                <a:gd name="connsiteY3" fmla="*/ 594285 h 2187672"/>
                <a:gd name="connsiteX4" fmla="*/ 1310772 w 1526037"/>
                <a:gd name="connsiteY4" fmla="*/ 2002771 h 2187672"/>
                <a:gd name="connsiteX5" fmla="*/ 83952 w 1526037"/>
                <a:gd name="connsiteY5" fmla="*/ 1926571 h 2187672"/>
                <a:gd name="connsiteX6" fmla="*/ 55377 w 1526037"/>
                <a:gd name="connsiteY6" fmla="*/ 335896 h 2187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6037" h="2187672">
                  <a:moveTo>
                    <a:pt x="55377" y="335896"/>
                  </a:moveTo>
                  <a:cubicBezTo>
                    <a:pt x="482097" y="-332124"/>
                    <a:pt x="1061217" y="224771"/>
                    <a:pt x="1526037" y="97771"/>
                  </a:cubicBezTo>
                  <a:lnTo>
                    <a:pt x="1394592" y="381616"/>
                  </a:lnTo>
                  <a:cubicBezTo>
                    <a:pt x="1438435" y="802506"/>
                    <a:pt x="788651" y="519355"/>
                    <a:pt x="979469" y="594285"/>
                  </a:cubicBezTo>
                  <a:cubicBezTo>
                    <a:pt x="646412" y="573965"/>
                    <a:pt x="1518762" y="1804536"/>
                    <a:pt x="1310772" y="2002771"/>
                  </a:cubicBezTo>
                  <a:cubicBezTo>
                    <a:pt x="1254575" y="2199621"/>
                    <a:pt x="-106866" y="2323446"/>
                    <a:pt x="83952" y="1926571"/>
                  </a:cubicBezTo>
                  <a:cubicBezTo>
                    <a:pt x="385577" y="1396346"/>
                    <a:pt x="-170048" y="789921"/>
                    <a:pt x="55377" y="335896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26">
              <a:extLst>
                <a:ext uri="{FF2B5EF4-FFF2-40B4-BE49-F238E27FC236}">
                  <a16:creationId xmlns:a16="http://schemas.microsoft.com/office/drawing/2014/main" id="{96662E23-EC3B-489C-BB8E-57E325902238}"/>
                </a:ext>
              </a:extLst>
            </p:cNvPr>
            <p:cNvSpPr/>
            <p:nvPr/>
          </p:nvSpPr>
          <p:spPr>
            <a:xfrm>
              <a:off x="3607921" y="6498025"/>
              <a:ext cx="190943" cy="11649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26">
              <a:extLst>
                <a:ext uri="{FF2B5EF4-FFF2-40B4-BE49-F238E27FC236}">
                  <a16:creationId xmlns:a16="http://schemas.microsoft.com/office/drawing/2014/main" id="{193DE028-DFD5-4DA6-A07B-F5B6766D6328}"/>
                </a:ext>
              </a:extLst>
            </p:cNvPr>
            <p:cNvSpPr/>
            <p:nvPr/>
          </p:nvSpPr>
          <p:spPr>
            <a:xfrm flipH="1">
              <a:off x="3788361" y="6482823"/>
              <a:ext cx="243963" cy="13123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05506">
                  <a:moveTo>
                    <a:pt x="0" y="161683"/>
                  </a:moveTo>
                  <a:cubicBezTo>
                    <a:pt x="0" y="55709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193663"/>
                    <a:pt x="0" y="161683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26">
              <a:extLst>
                <a:ext uri="{FF2B5EF4-FFF2-40B4-BE49-F238E27FC236}">
                  <a16:creationId xmlns:a16="http://schemas.microsoft.com/office/drawing/2014/main" id="{3CFF49B5-7AF9-49C9-9CC8-23381070CE5F}"/>
                </a:ext>
              </a:extLst>
            </p:cNvPr>
            <p:cNvSpPr/>
            <p:nvPr/>
          </p:nvSpPr>
          <p:spPr>
            <a:xfrm flipH="1">
              <a:off x="4032324" y="6417199"/>
              <a:ext cx="166871" cy="1743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16567"/>
                <a:gd name="connsiteY0" fmla="*/ 154283 h 204461"/>
                <a:gd name="connsiteX1" fmla="*/ 90821 w 216567"/>
                <a:gd name="connsiteY1" fmla="*/ 501 h 204461"/>
                <a:gd name="connsiteX2" fmla="*/ 216567 w 216567"/>
                <a:gd name="connsiteY2" fmla="*/ 192383 h 204461"/>
                <a:gd name="connsiteX3" fmla="*/ 0 w 216567"/>
                <a:gd name="connsiteY3" fmla="*/ 154283 h 204461"/>
                <a:gd name="connsiteX0" fmla="*/ 3442 w 216834"/>
                <a:gd name="connsiteY0" fmla="*/ 154400 h 227052"/>
                <a:gd name="connsiteX1" fmla="*/ 94263 w 216834"/>
                <a:gd name="connsiteY1" fmla="*/ 618 h 227052"/>
                <a:gd name="connsiteX2" fmla="*/ 216834 w 216834"/>
                <a:gd name="connsiteY2" fmla="*/ 217900 h 227052"/>
                <a:gd name="connsiteX3" fmla="*/ 3442 w 216834"/>
                <a:gd name="connsiteY3" fmla="*/ 154400 h 227052"/>
                <a:gd name="connsiteX0" fmla="*/ 6394 w 219786"/>
                <a:gd name="connsiteY0" fmla="*/ 157005 h 229657"/>
                <a:gd name="connsiteX1" fmla="*/ 97215 w 219786"/>
                <a:gd name="connsiteY1" fmla="*/ 3223 h 229657"/>
                <a:gd name="connsiteX2" fmla="*/ 219786 w 219786"/>
                <a:gd name="connsiteY2" fmla="*/ 220505 h 229657"/>
                <a:gd name="connsiteX3" fmla="*/ 6394 w 219786"/>
                <a:gd name="connsiteY3" fmla="*/ 157005 h 22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86" h="229657">
                  <a:moveTo>
                    <a:pt x="6394" y="157005"/>
                  </a:moveTo>
                  <a:cubicBezTo>
                    <a:pt x="-14035" y="120791"/>
                    <a:pt x="14025" y="-23235"/>
                    <a:pt x="97215" y="3223"/>
                  </a:cubicBezTo>
                  <a:cubicBezTo>
                    <a:pt x="180405" y="29681"/>
                    <a:pt x="219786" y="114531"/>
                    <a:pt x="219786" y="220505"/>
                  </a:cubicBezTo>
                  <a:cubicBezTo>
                    <a:pt x="198828" y="252485"/>
                    <a:pt x="26823" y="193219"/>
                    <a:pt x="6394" y="157005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26">
              <a:extLst>
                <a:ext uri="{FF2B5EF4-FFF2-40B4-BE49-F238E27FC236}">
                  <a16:creationId xmlns:a16="http://schemas.microsoft.com/office/drawing/2014/main" id="{AA8B7AD3-6F65-40E1-9DE9-59FDDBFAE65F}"/>
                </a:ext>
              </a:extLst>
            </p:cNvPr>
            <p:cNvSpPr/>
            <p:nvPr/>
          </p:nvSpPr>
          <p:spPr>
            <a:xfrm>
              <a:off x="1970856" y="6514355"/>
              <a:ext cx="190943" cy="11649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26">
              <a:extLst>
                <a:ext uri="{FF2B5EF4-FFF2-40B4-BE49-F238E27FC236}">
                  <a16:creationId xmlns:a16="http://schemas.microsoft.com/office/drawing/2014/main" id="{C651E546-BF96-4C3A-A63D-711CA53AF6F9}"/>
                </a:ext>
              </a:extLst>
            </p:cNvPr>
            <p:cNvSpPr/>
            <p:nvPr/>
          </p:nvSpPr>
          <p:spPr>
            <a:xfrm flipH="1">
              <a:off x="2140774" y="6498025"/>
              <a:ext cx="243963" cy="13123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05506">
                  <a:moveTo>
                    <a:pt x="0" y="161683"/>
                  </a:moveTo>
                  <a:cubicBezTo>
                    <a:pt x="0" y="55709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193663"/>
                    <a:pt x="0" y="161683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Oval 26">
              <a:extLst>
                <a:ext uri="{FF2B5EF4-FFF2-40B4-BE49-F238E27FC236}">
                  <a16:creationId xmlns:a16="http://schemas.microsoft.com/office/drawing/2014/main" id="{185325CF-5156-4AE4-A007-C750A2ACC737}"/>
                </a:ext>
              </a:extLst>
            </p:cNvPr>
            <p:cNvSpPr/>
            <p:nvPr/>
          </p:nvSpPr>
          <p:spPr>
            <a:xfrm flipH="1">
              <a:off x="2379485" y="6437521"/>
              <a:ext cx="166871" cy="1743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16567"/>
                <a:gd name="connsiteY0" fmla="*/ 154283 h 204461"/>
                <a:gd name="connsiteX1" fmla="*/ 90821 w 216567"/>
                <a:gd name="connsiteY1" fmla="*/ 501 h 204461"/>
                <a:gd name="connsiteX2" fmla="*/ 216567 w 216567"/>
                <a:gd name="connsiteY2" fmla="*/ 192383 h 204461"/>
                <a:gd name="connsiteX3" fmla="*/ 0 w 216567"/>
                <a:gd name="connsiteY3" fmla="*/ 154283 h 204461"/>
                <a:gd name="connsiteX0" fmla="*/ 3442 w 216834"/>
                <a:gd name="connsiteY0" fmla="*/ 154400 h 227052"/>
                <a:gd name="connsiteX1" fmla="*/ 94263 w 216834"/>
                <a:gd name="connsiteY1" fmla="*/ 618 h 227052"/>
                <a:gd name="connsiteX2" fmla="*/ 216834 w 216834"/>
                <a:gd name="connsiteY2" fmla="*/ 217900 h 227052"/>
                <a:gd name="connsiteX3" fmla="*/ 3442 w 216834"/>
                <a:gd name="connsiteY3" fmla="*/ 154400 h 227052"/>
                <a:gd name="connsiteX0" fmla="*/ 6394 w 219786"/>
                <a:gd name="connsiteY0" fmla="*/ 157005 h 229657"/>
                <a:gd name="connsiteX1" fmla="*/ 97215 w 219786"/>
                <a:gd name="connsiteY1" fmla="*/ 3223 h 229657"/>
                <a:gd name="connsiteX2" fmla="*/ 219786 w 219786"/>
                <a:gd name="connsiteY2" fmla="*/ 220505 h 229657"/>
                <a:gd name="connsiteX3" fmla="*/ 6394 w 219786"/>
                <a:gd name="connsiteY3" fmla="*/ 157005 h 22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86" h="229657">
                  <a:moveTo>
                    <a:pt x="6394" y="157005"/>
                  </a:moveTo>
                  <a:cubicBezTo>
                    <a:pt x="-14035" y="120791"/>
                    <a:pt x="14025" y="-23235"/>
                    <a:pt x="97215" y="3223"/>
                  </a:cubicBezTo>
                  <a:cubicBezTo>
                    <a:pt x="180405" y="29681"/>
                    <a:pt x="219786" y="114531"/>
                    <a:pt x="219786" y="220505"/>
                  </a:cubicBezTo>
                  <a:cubicBezTo>
                    <a:pt x="198828" y="252485"/>
                    <a:pt x="26823" y="193219"/>
                    <a:pt x="6394" y="157005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6E38DE93-F0CB-4D64-BD60-F4840D90B607}"/>
                </a:ext>
              </a:extLst>
            </p:cNvPr>
            <p:cNvSpPr/>
            <p:nvPr/>
          </p:nvSpPr>
          <p:spPr>
            <a:xfrm>
              <a:off x="3255816" y="3210909"/>
              <a:ext cx="717956" cy="1692847"/>
            </a:xfrm>
            <a:custGeom>
              <a:avLst/>
              <a:gdLst>
                <a:gd name="connsiteX0" fmla="*/ 0 w 675821"/>
                <a:gd name="connsiteY0" fmla="*/ 0 h 789407"/>
                <a:gd name="connsiteX1" fmla="*/ 675821 w 675821"/>
                <a:gd name="connsiteY1" fmla="*/ 0 h 789407"/>
                <a:gd name="connsiteX2" fmla="*/ 675821 w 675821"/>
                <a:gd name="connsiteY2" fmla="*/ 789407 h 789407"/>
                <a:gd name="connsiteX3" fmla="*/ 0 w 675821"/>
                <a:gd name="connsiteY3" fmla="*/ 789407 h 789407"/>
                <a:gd name="connsiteX4" fmla="*/ 0 w 675821"/>
                <a:gd name="connsiteY4" fmla="*/ 0 h 789407"/>
                <a:gd name="connsiteX0" fmla="*/ 0 w 675821"/>
                <a:gd name="connsiteY0" fmla="*/ 177800 h 967207"/>
                <a:gd name="connsiteX1" fmla="*/ 605971 w 675821"/>
                <a:gd name="connsiteY1" fmla="*/ 0 h 967207"/>
                <a:gd name="connsiteX2" fmla="*/ 675821 w 675821"/>
                <a:gd name="connsiteY2" fmla="*/ 967207 h 967207"/>
                <a:gd name="connsiteX3" fmla="*/ 0 w 675821"/>
                <a:gd name="connsiteY3" fmla="*/ 967207 h 967207"/>
                <a:gd name="connsiteX4" fmla="*/ 0 w 675821"/>
                <a:gd name="connsiteY4" fmla="*/ 177800 h 967207"/>
                <a:gd name="connsiteX0" fmla="*/ 234950 w 675821"/>
                <a:gd name="connsiteY0" fmla="*/ 95250 h 967207"/>
                <a:gd name="connsiteX1" fmla="*/ 605971 w 675821"/>
                <a:gd name="connsiteY1" fmla="*/ 0 h 967207"/>
                <a:gd name="connsiteX2" fmla="*/ 675821 w 675821"/>
                <a:gd name="connsiteY2" fmla="*/ 967207 h 967207"/>
                <a:gd name="connsiteX3" fmla="*/ 0 w 675821"/>
                <a:gd name="connsiteY3" fmla="*/ 967207 h 967207"/>
                <a:gd name="connsiteX4" fmla="*/ 234950 w 675821"/>
                <a:gd name="connsiteY4" fmla="*/ 95250 h 967207"/>
                <a:gd name="connsiteX0" fmla="*/ 0 w 440871"/>
                <a:gd name="connsiteY0" fmla="*/ 95250 h 1367257"/>
                <a:gd name="connsiteX1" fmla="*/ 371021 w 440871"/>
                <a:gd name="connsiteY1" fmla="*/ 0 h 1367257"/>
                <a:gd name="connsiteX2" fmla="*/ 440871 w 440871"/>
                <a:gd name="connsiteY2" fmla="*/ 967207 h 1367257"/>
                <a:gd name="connsiteX3" fmla="*/ 228600 w 440871"/>
                <a:gd name="connsiteY3" fmla="*/ 1367257 h 1367257"/>
                <a:gd name="connsiteX4" fmla="*/ 0 w 440871"/>
                <a:gd name="connsiteY4" fmla="*/ 95250 h 1367257"/>
                <a:gd name="connsiteX0" fmla="*/ 0 w 574221"/>
                <a:gd name="connsiteY0" fmla="*/ 95250 h 1570457"/>
                <a:gd name="connsiteX1" fmla="*/ 371021 w 574221"/>
                <a:gd name="connsiteY1" fmla="*/ 0 h 1570457"/>
                <a:gd name="connsiteX2" fmla="*/ 574221 w 574221"/>
                <a:gd name="connsiteY2" fmla="*/ 1570457 h 1570457"/>
                <a:gd name="connsiteX3" fmla="*/ 228600 w 574221"/>
                <a:gd name="connsiteY3" fmla="*/ 1367257 h 1570457"/>
                <a:gd name="connsiteX4" fmla="*/ 0 w 574221"/>
                <a:gd name="connsiteY4" fmla="*/ 95250 h 1570457"/>
                <a:gd name="connsiteX0" fmla="*/ 0 w 777421"/>
                <a:gd name="connsiteY0" fmla="*/ 171450 h 1570457"/>
                <a:gd name="connsiteX1" fmla="*/ 574221 w 777421"/>
                <a:gd name="connsiteY1" fmla="*/ 0 h 1570457"/>
                <a:gd name="connsiteX2" fmla="*/ 777421 w 777421"/>
                <a:gd name="connsiteY2" fmla="*/ 1570457 h 1570457"/>
                <a:gd name="connsiteX3" fmla="*/ 431800 w 777421"/>
                <a:gd name="connsiteY3" fmla="*/ 1367257 h 1570457"/>
                <a:gd name="connsiteX4" fmla="*/ 0 w 777421"/>
                <a:gd name="connsiteY4" fmla="*/ 171450 h 1570457"/>
                <a:gd name="connsiteX0" fmla="*/ 0 w 777421"/>
                <a:gd name="connsiteY0" fmla="*/ 171450 h 1570457"/>
                <a:gd name="connsiteX1" fmla="*/ 574221 w 777421"/>
                <a:gd name="connsiteY1" fmla="*/ 0 h 1570457"/>
                <a:gd name="connsiteX2" fmla="*/ 777421 w 777421"/>
                <a:gd name="connsiteY2" fmla="*/ 1570457 h 1570457"/>
                <a:gd name="connsiteX3" fmla="*/ 431800 w 777421"/>
                <a:gd name="connsiteY3" fmla="*/ 1367257 h 1570457"/>
                <a:gd name="connsiteX4" fmla="*/ 0 w 777421"/>
                <a:gd name="connsiteY4" fmla="*/ 171450 h 1570457"/>
                <a:gd name="connsiteX0" fmla="*/ 235363 w 1012784"/>
                <a:gd name="connsiteY0" fmla="*/ 171450 h 2672182"/>
                <a:gd name="connsiteX1" fmla="*/ 809584 w 1012784"/>
                <a:gd name="connsiteY1" fmla="*/ 0 h 2672182"/>
                <a:gd name="connsiteX2" fmla="*/ 1012784 w 1012784"/>
                <a:gd name="connsiteY2" fmla="*/ 1570457 h 2672182"/>
                <a:gd name="connsiteX3" fmla="*/ 19463 w 1012784"/>
                <a:gd name="connsiteY3" fmla="*/ 2672182 h 2672182"/>
                <a:gd name="connsiteX4" fmla="*/ 235363 w 1012784"/>
                <a:gd name="connsiteY4" fmla="*/ 171450 h 2672182"/>
                <a:gd name="connsiteX0" fmla="*/ 235363 w 809584"/>
                <a:gd name="connsiteY0" fmla="*/ 171450 h 2672182"/>
                <a:gd name="connsiteX1" fmla="*/ 809584 w 809584"/>
                <a:gd name="connsiteY1" fmla="*/ 0 h 2672182"/>
                <a:gd name="connsiteX2" fmla="*/ 269834 w 809584"/>
                <a:gd name="connsiteY2" fmla="*/ 2637257 h 2672182"/>
                <a:gd name="connsiteX3" fmla="*/ 19463 w 809584"/>
                <a:gd name="connsiteY3" fmla="*/ 2672182 h 2672182"/>
                <a:gd name="connsiteX4" fmla="*/ 235363 w 809584"/>
                <a:gd name="connsiteY4" fmla="*/ 171450 h 2672182"/>
                <a:gd name="connsiteX0" fmla="*/ 235363 w 973029"/>
                <a:gd name="connsiteY0" fmla="*/ 171450 h 2672182"/>
                <a:gd name="connsiteX1" fmla="*/ 809584 w 973029"/>
                <a:gd name="connsiteY1" fmla="*/ 0 h 2672182"/>
                <a:gd name="connsiteX2" fmla="*/ 269834 w 973029"/>
                <a:gd name="connsiteY2" fmla="*/ 2637257 h 2672182"/>
                <a:gd name="connsiteX3" fmla="*/ 19463 w 973029"/>
                <a:gd name="connsiteY3" fmla="*/ 2672182 h 2672182"/>
                <a:gd name="connsiteX4" fmla="*/ 235363 w 973029"/>
                <a:gd name="connsiteY4" fmla="*/ 171450 h 2672182"/>
                <a:gd name="connsiteX0" fmla="*/ 235363 w 991191"/>
                <a:gd name="connsiteY0" fmla="*/ 171450 h 2672182"/>
                <a:gd name="connsiteX1" fmla="*/ 809584 w 991191"/>
                <a:gd name="connsiteY1" fmla="*/ 0 h 2672182"/>
                <a:gd name="connsiteX2" fmla="*/ 269834 w 991191"/>
                <a:gd name="connsiteY2" fmla="*/ 2637257 h 2672182"/>
                <a:gd name="connsiteX3" fmla="*/ 19463 w 991191"/>
                <a:gd name="connsiteY3" fmla="*/ 2672182 h 2672182"/>
                <a:gd name="connsiteX4" fmla="*/ 235363 w 991191"/>
                <a:gd name="connsiteY4" fmla="*/ 171450 h 2672182"/>
                <a:gd name="connsiteX0" fmla="*/ 227534 w 983362"/>
                <a:gd name="connsiteY0" fmla="*/ 171450 h 2672182"/>
                <a:gd name="connsiteX1" fmla="*/ 801755 w 983362"/>
                <a:gd name="connsiteY1" fmla="*/ 0 h 2672182"/>
                <a:gd name="connsiteX2" fmla="*/ 262005 w 983362"/>
                <a:gd name="connsiteY2" fmla="*/ 2637257 h 2672182"/>
                <a:gd name="connsiteX3" fmla="*/ 11634 w 983362"/>
                <a:gd name="connsiteY3" fmla="*/ 2672182 h 2672182"/>
                <a:gd name="connsiteX4" fmla="*/ 227534 w 983362"/>
                <a:gd name="connsiteY4" fmla="*/ 171450 h 2672182"/>
                <a:gd name="connsiteX0" fmla="*/ 227136 w 982964"/>
                <a:gd name="connsiteY0" fmla="*/ 171450 h 2672182"/>
                <a:gd name="connsiteX1" fmla="*/ 801357 w 982964"/>
                <a:gd name="connsiteY1" fmla="*/ 0 h 2672182"/>
                <a:gd name="connsiteX2" fmla="*/ 261607 w 982964"/>
                <a:gd name="connsiteY2" fmla="*/ 2637257 h 2672182"/>
                <a:gd name="connsiteX3" fmla="*/ 11236 w 982964"/>
                <a:gd name="connsiteY3" fmla="*/ 2672182 h 2672182"/>
                <a:gd name="connsiteX4" fmla="*/ 227136 w 982964"/>
                <a:gd name="connsiteY4" fmla="*/ 171450 h 2672182"/>
                <a:gd name="connsiteX0" fmla="*/ 215901 w 971729"/>
                <a:gd name="connsiteY0" fmla="*/ 171450 h 2672182"/>
                <a:gd name="connsiteX1" fmla="*/ 790122 w 971729"/>
                <a:gd name="connsiteY1" fmla="*/ 0 h 2672182"/>
                <a:gd name="connsiteX2" fmla="*/ 250372 w 971729"/>
                <a:gd name="connsiteY2" fmla="*/ 2637257 h 2672182"/>
                <a:gd name="connsiteX3" fmla="*/ 1 w 971729"/>
                <a:gd name="connsiteY3" fmla="*/ 2672182 h 2672182"/>
                <a:gd name="connsiteX4" fmla="*/ 215901 w 971729"/>
                <a:gd name="connsiteY4" fmla="*/ 171450 h 2672182"/>
                <a:gd name="connsiteX0" fmla="*/ 215901 w 945621"/>
                <a:gd name="connsiteY0" fmla="*/ 328577 h 2829309"/>
                <a:gd name="connsiteX1" fmla="*/ 723447 w 945621"/>
                <a:gd name="connsiteY1" fmla="*/ 0 h 2829309"/>
                <a:gd name="connsiteX2" fmla="*/ 250372 w 945621"/>
                <a:gd name="connsiteY2" fmla="*/ 2794384 h 2829309"/>
                <a:gd name="connsiteX3" fmla="*/ 1 w 945621"/>
                <a:gd name="connsiteY3" fmla="*/ 2829309 h 2829309"/>
                <a:gd name="connsiteX4" fmla="*/ 215901 w 945621"/>
                <a:gd name="connsiteY4" fmla="*/ 328577 h 2829309"/>
                <a:gd name="connsiteX0" fmla="*/ 206376 w 945621"/>
                <a:gd name="connsiteY0" fmla="*/ 159363 h 2829309"/>
                <a:gd name="connsiteX1" fmla="*/ 723447 w 945621"/>
                <a:gd name="connsiteY1" fmla="*/ 0 h 2829309"/>
                <a:gd name="connsiteX2" fmla="*/ 250372 w 945621"/>
                <a:gd name="connsiteY2" fmla="*/ 2794384 h 2829309"/>
                <a:gd name="connsiteX3" fmla="*/ 1 w 945621"/>
                <a:gd name="connsiteY3" fmla="*/ 2829309 h 2829309"/>
                <a:gd name="connsiteX4" fmla="*/ 206376 w 945621"/>
                <a:gd name="connsiteY4" fmla="*/ 159363 h 282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621" h="2829309">
                  <a:moveTo>
                    <a:pt x="206376" y="159363"/>
                  </a:moveTo>
                  <a:lnTo>
                    <a:pt x="723447" y="0"/>
                  </a:lnTo>
                  <a:cubicBezTo>
                    <a:pt x="600680" y="545711"/>
                    <a:pt x="1554239" y="1686698"/>
                    <a:pt x="250372" y="2794384"/>
                  </a:cubicBezTo>
                  <a:lnTo>
                    <a:pt x="1" y="2829309"/>
                  </a:lnTo>
                  <a:cubicBezTo>
                    <a:pt x="-1057" y="2535482"/>
                    <a:pt x="1150409" y="1837490"/>
                    <a:pt x="206376" y="159363"/>
                  </a:cubicBezTo>
                  <a:close/>
                </a:path>
              </a:pathLst>
            </a:custGeom>
            <a:solidFill>
              <a:srgbClr val="2A110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37">
              <a:extLst>
                <a:ext uri="{FF2B5EF4-FFF2-40B4-BE49-F238E27FC236}">
                  <a16:creationId xmlns:a16="http://schemas.microsoft.com/office/drawing/2014/main" id="{2CCC3FE7-3A32-4CDE-9536-DF0C47428DD5}"/>
                </a:ext>
              </a:extLst>
            </p:cNvPr>
            <p:cNvSpPr/>
            <p:nvPr/>
          </p:nvSpPr>
          <p:spPr>
            <a:xfrm>
              <a:off x="2564824" y="2570112"/>
              <a:ext cx="1669672" cy="1550116"/>
            </a:xfrm>
            <a:custGeom>
              <a:avLst/>
              <a:gdLst>
                <a:gd name="connsiteX0" fmla="*/ 0 w 839399"/>
                <a:gd name="connsiteY0" fmla="*/ 0 h 956691"/>
                <a:gd name="connsiteX1" fmla="*/ 839399 w 839399"/>
                <a:gd name="connsiteY1" fmla="*/ 0 h 956691"/>
                <a:gd name="connsiteX2" fmla="*/ 839399 w 839399"/>
                <a:gd name="connsiteY2" fmla="*/ 956691 h 956691"/>
                <a:gd name="connsiteX3" fmla="*/ 0 w 839399"/>
                <a:gd name="connsiteY3" fmla="*/ 956691 h 956691"/>
                <a:gd name="connsiteX4" fmla="*/ 0 w 839399"/>
                <a:gd name="connsiteY4" fmla="*/ 0 h 956691"/>
                <a:gd name="connsiteX0" fmla="*/ 0 w 1575999"/>
                <a:gd name="connsiteY0" fmla="*/ 50800 h 1007491"/>
                <a:gd name="connsiteX1" fmla="*/ 1575999 w 1575999"/>
                <a:gd name="connsiteY1" fmla="*/ 0 h 1007491"/>
                <a:gd name="connsiteX2" fmla="*/ 839399 w 1575999"/>
                <a:gd name="connsiteY2" fmla="*/ 1007491 h 1007491"/>
                <a:gd name="connsiteX3" fmla="*/ 0 w 1575999"/>
                <a:gd name="connsiteY3" fmla="*/ 1007491 h 1007491"/>
                <a:gd name="connsiteX4" fmla="*/ 0 w 1575999"/>
                <a:gd name="connsiteY4" fmla="*/ 50800 h 1007491"/>
                <a:gd name="connsiteX0" fmla="*/ 0 w 1575999"/>
                <a:gd name="connsiteY0" fmla="*/ 50800 h 1007491"/>
                <a:gd name="connsiteX1" fmla="*/ 1575999 w 1575999"/>
                <a:gd name="connsiteY1" fmla="*/ 0 h 1007491"/>
                <a:gd name="connsiteX2" fmla="*/ 839399 w 1575999"/>
                <a:gd name="connsiteY2" fmla="*/ 1007491 h 1007491"/>
                <a:gd name="connsiteX3" fmla="*/ 0 w 1575999"/>
                <a:gd name="connsiteY3" fmla="*/ 1007491 h 1007491"/>
                <a:gd name="connsiteX4" fmla="*/ 0 w 1575999"/>
                <a:gd name="connsiteY4" fmla="*/ 50800 h 1007491"/>
                <a:gd name="connsiteX0" fmla="*/ 0 w 1575999"/>
                <a:gd name="connsiteY0" fmla="*/ 50800 h 2150491"/>
                <a:gd name="connsiteX1" fmla="*/ 1575999 w 1575999"/>
                <a:gd name="connsiteY1" fmla="*/ 0 h 2150491"/>
                <a:gd name="connsiteX2" fmla="*/ 661599 w 1575999"/>
                <a:gd name="connsiteY2" fmla="*/ 2150491 h 2150491"/>
                <a:gd name="connsiteX3" fmla="*/ 0 w 1575999"/>
                <a:gd name="connsiteY3" fmla="*/ 1007491 h 2150491"/>
                <a:gd name="connsiteX4" fmla="*/ 0 w 1575999"/>
                <a:gd name="connsiteY4" fmla="*/ 50800 h 2150491"/>
                <a:gd name="connsiteX0" fmla="*/ 0 w 1575999"/>
                <a:gd name="connsiteY0" fmla="*/ 50800 h 2150491"/>
                <a:gd name="connsiteX1" fmla="*/ 1575999 w 1575999"/>
                <a:gd name="connsiteY1" fmla="*/ 0 h 2150491"/>
                <a:gd name="connsiteX2" fmla="*/ 661599 w 1575999"/>
                <a:gd name="connsiteY2" fmla="*/ 2150491 h 2150491"/>
                <a:gd name="connsiteX3" fmla="*/ 0 w 1575999"/>
                <a:gd name="connsiteY3" fmla="*/ 1007491 h 2150491"/>
                <a:gd name="connsiteX4" fmla="*/ 0 w 1575999"/>
                <a:gd name="connsiteY4" fmla="*/ 50800 h 2150491"/>
                <a:gd name="connsiteX0" fmla="*/ 0 w 1906199"/>
                <a:gd name="connsiteY0" fmla="*/ 0 h 2442591"/>
                <a:gd name="connsiteX1" fmla="*/ 1906199 w 1906199"/>
                <a:gd name="connsiteY1" fmla="*/ 292100 h 2442591"/>
                <a:gd name="connsiteX2" fmla="*/ 991799 w 1906199"/>
                <a:gd name="connsiteY2" fmla="*/ 2442591 h 2442591"/>
                <a:gd name="connsiteX3" fmla="*/ 330200 w 1906199"/>
                <a:gd name="connsiteY3" fmla="*/ 1299591 h 2442591"/>
                <a:gd name="connsiteX4" fmla="*/ 0 w 1906199"/>
                <a:gd name="connsiteY4" fmla="*/ 0 h 2442591"/>
                <a:gd name="connsiteX0" fmla="*/ 0 w 1906199"/>
                <a:gd name="connsiteY0" fmla="*/ 0 h 2442591"/>
                <a:gd name="connsiteX1" fmla="*/ 1906199 w 1906199"/>
                <a:gd name="connsiteY1" fmla="*/ 292100 h 2442591"/>
                <a:gd name="connsiteX2" fmla="*/ 991799 w 1906199"/>
                <a:gd name="connsiteY2" fmla="*/ 2442591 h 2442591"/>
                <a:gd name="connsiteX3" fmla="*/ 330200 w 1906199"/>
                <a:gd name="connsiteY3" fmla="*/ 1299591 h 2442591"/>
                <a:gd name="connsiteX4" fmla="*/ 0 w 1906199"/>
                <a:gd name="connsiteY4" fmla="*/ 0 h 2442591"/>
                <a:gd name="connsiteX0" fmla="*/ 833817 w 2740016"/>
                <a:gd name="connsiteY0" fmla="*/ 0 h 2798191"/>
                <a:gd name="connsiteX1" fmla="*/ 2740016 w 2740016"/>
                <a:gd name="connsiteY1" fmla="*/ 292100 h 2798191"/>
                <a:gd name="connsiteX2" fmla="*/ 1825616 w 2740016"/>
                <a:gd name="connsiteY2" fmla="*/ 2442591 h 2798191"/>
                <a:gd name="connsiteX3" fmla="*/ 8317 w 2740016"/>
                <a:gd name="connsiteY3" fmla="*/ 2798191 h 2798191"/>
                <a:gd name="connsiteX4" fmla="*/ 833817 w 2740016"/>
                <a:gd name="connsiteY4" fmla="*/ 0 h 2798191"/>
                <a:gd name="connsiteX0" fmla="*/ 808615 w 2740214"/>
                <a:gd name="connsiteY0" fmla="*/ 0 h 2874391"/>
                <a:gd name="connsiteX1" fmla="*/ 2740214 w 2740214"/>
                <a:gd name="connsiteY1" fmla="*/ 368300 h 2874391"/>
                <a:gd name="connsiteX2" fmla="*/ 1825814 w 2740214"/>
                <a:gd name="connsiteY2" fmla="*/ 2518791 h 2874391"/>
                <a:gd name="connsiteX3" fmla="*/ 8515 w 2740214"/>
                <a:gd name="connsiteY3" fmla="*/ 2874391 h 2874391"/>
                <a:gd name="connsiteX4" fmla="*/ 808615 w 2740214"/>
                <a:gd name="connsiteY4" fmla="*/ 0 h 2874391"/>
                <a:gd name="connsiteX0" fmla="*/ 806288 w 2737887"/>
                <a:gd name="connsiteY0" fmla="*/ 0 h 2874391"/>
                <a:gd name="connsiteX1" fmla="*/ 2737887 w 2737887"/>
                <a:gd name="connsiteY1" fmla="*/ 368300 h 2874391"/>
                <a:gd name="connsiteX2" fmla="*/ 1823487 w 2737887"/>
                <a:gd name="connsiteY2" fmla="*/ 2518791 h 2874391"/>
                <a:gd name="connsiteX3" fmla="*/ 6188 w 2737887"/>
                <a:gd name="connsiteY3" fmla="*/ 2874391 h 2874391"/>
                <a:gd name="connsiteX4" fmla="*/ 806288 w 2737887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1822210 w 2736610"/>
                <a:gd name="connsiteY2" fmla="*/ 2518791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2076210 w 2736610"/>
                <a:gd name="connsiteY2" fmla="*/ 2556891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2076210 w 2736610"/>
                <a:gd name="connsiteY2" fmla="*/ 2556891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1771410 w 2736610"/>
                <a:gd name="connsiteY2" fmla="*/ 2357776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1771410 w 2736610"/>
                <a:gd name="connsiteY2" fmla="*/ 2357776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1771410 w 2736610"/>
                <a:gd name="connsiteY2" fmla="*/ 2357776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1771410 w 2736610"/>
                <a:gd name="connsiteY2" fmla="*/ 2357776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414961 w 2346560"/>
                <a:gd name="connsiteY0" fmla="*/ 0 h 2357776"/>
                <a:gd name="connsiteX1" fmla="*/ 2346560 w 2346560"/>
                <a:gd name="connsiteY1" fmla="*/ 368300 h 2357776"/>
                <a:gd name="connsiteX2" fmla="*/ 1381360 w 2346560"/>
                <a:gd name="connsiteY2" fmla="*/ 2357776 h 2357776"/>
                <a:gd name="connsiteX3" fmla="*/ 6747 w 2346560"/>
                <a:gd name="connsiteY3" fmla="*/ 2246412 h 2357776"/>
                <a:gd name="connsiteX4" fmla="*/ 414961 w 2346560"/>
                <a:gd name="connsiteY4" fmla="*/ 0 h 2357776"/>
                <a:gd name="connsiteX0" fmla="*/ 414961 w 2346560"/>
                <a:gd name="connsiteY0" fmla="*/ 0 h 2246412"/>
                <a:gd name="connsiteX1" fmla="*/ 2346560 w 2346560"/>
                <a:gd name="connsiteY1" fmla="*/ 368300 h 2246412"/>
                <a:gd name="connsiteX2" fmla="*/ 1323303 w 2346560"/>
                <a:gd name="connsiteY2" fmla="*/ 2128028 h 2246412"/>
                <a:gd name="connsiteX3" fmla="*/ 6747 w 2346560"/>
                <a:gd name="connsiteY3" fmla="*/ 2246412 h 2246412"/>
                <a:gd name="connsiteX4" fmla="*/ 414961 w 2346560"/>
                <a:gd name="connsiteY4" fmla="*/ 0 h 2246412"/>
                <a:gd name="connsiteX0" fmla="*/ 328489 w 2260088"/>
                <a:gd name="connsiteY0" fmla="*/ 0 h 2154513"/>
                <a:gd name="connsiteX1" fmla="*/ 2260088 w 2260088"/>
                <a:gd name="connsiteY1" fmla="*/ 368300 h 2154513"/>
                <a:gd name="connsiteX2" fmla="*/ 1236831 w 2260088"/>
                <a:gd name="connsiteY2" fmla="*/ 2128028 h 2154513"/>
                <a:gd name="connsiteX3" fmla="*/ 7361 w 2260088"/>
                <a:gd name="connsiteY3" fmla="*/ 2154513 h 2154513"/>
                <a:gd name="connsiteX4" fmla="*/ 328489 w 2260088"/>
                <a:gd name="connsiteY4" fmla="*/ 0 h 2154513"/>
                <a:gd name="connsiteX0" fmla="*/ 328489 w 2199128"/>
                <a:gd name="connsiteY0" fmla="*/ 0 h 2154513"/>
                <a:gd name="connsiteX1" fmla="*/ 2199128 w 2199128"/>
                <a:gd name="connsiteY1" fmla="*/ 360259 h 2154513"/>
                <a:gd name="connsiteX2" fmla="*/ 1236831 w 2199128"/>
                <a:gd name="connsiteY2" fmla="*/ 2128028 h 2154513"/>
                <a:gd name="connsiteX3" fmla="*/ 7361 w 2199128"/>
                <a:gd name="connsiteY3" fmla="*/ 2154513 h 2154513"/>
                <a:gd name="connsiteX4" fmla="*/ 328489 w 2199128"/>
                <a:gd name="connsiteY4" fmla="*/ 0 h 215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9128" h="2154513">
                  <a:moveTo>
                    <a:pt x="328489" y="0"/>
                  </a:moveTo>
                  <a:lnTo>
                    <a:pt x="2199128" y="360259"/>
                  </a:lnTo>
                  <a:cubicBezTo>
                    <a:pt x="1160753" y="964257"/>
                    <a:pt x="1409792" y="1593083"/>
                    <a:pt x="1236831" y="2128028"/>
                  </a:cubicBezTo>
                  <a:lnTo>
                    <a:pt x="7361" y="2154513"/>
                  </a:lnTo>
                  <a:cubicBezTo>
                    <a:pt x="-90006" y="1086316"/>
                    <a:pt x="819556" y="1017397"/>
                    <a:pt x="328489" y="0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26">
              <a:extLst>
                <a:ext uri="{FF2B5EF4-FFF2-40B4-BE49-F238E27FC236}">
                  <a16:creationId xmlns:a16="http://schemas.microsoft.com/office/drawing/2014/main" id="{473CF994-9DF3-4CC0-B5A6-37A988B55823}"/>
                </a:ext>
              </a:extLst>
            </p:cNvPr>
            <p:cNvSpPr/>
            <p:nvPr/>
          </p:nvSpPr>
          <p:spPr>
            <a:xfrm rot="20704240">
              <a:off x="4271105" y="4182810"/>
              <a:ext cx="130645" cy="143269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  <a:gd name="connsiteX0" fmla="*/ 1 w 270332"/>
                <a:gd name="connsiteY0" fmla="*/ 216396 h 231362"/>
                <a:gd name="connsiteX1" fmla="*/ 144586 w 270332"/>
                <a:gd name="connsiteY1" fmla="*/ 0 h 231362"/>
                <a:gd name="connsiteX2" fmla="*/ 270332 w 270332"/>
                <a:gd name="connsiteY2" fmla="*/ 191882 h 231362"/>
                <a:gd name="connsiteX3" fmla="*/ 1 w 270332"/>
                <a:gd name="connsiteY3" fmla="*/ 216396 h 231362"/>
                <a:gd name="connsiteX0" fmla="*/ -1 w 264204"/>
                <a:gd name="connsiteY0" fmla="*/ 216396 h 224351"/>
                <a:gd name="connsiteX1" fmla="*/ 144584 w 264204"/>
                <a:gd name="connsiteY1" fmla="*/ 0 h 224351"/>
                <a:gd name="connsiteX2" fmla="*/ 264204 w 264204"/>
                <a:gd name="connsiteY2" fmla="*/ 143738 h 224351"/>
                <a:gd name="connsiteX3" fmla="*/ -1 w 264204"/>
                <a:gd name="connsiteY3" fmla="*/ 216396 h 224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204" h="224351">
                  <a:moveTo>
                    <a:pt x="-1" y="216396"/>
                  </a:moveTo>
                  <a:cubicBezTo>
                    <a:pt x="-1" y="110422"/>
                    <a:pt x="75136" y="0"/>
                    <a:pt x="144584" y="0"/>
                  </a:cubicBezTo>
                  <a:cubicBezTo>
                    <a:pt x="214032" y="0"/>
                    <a:pt x="264204" y="37764"/>
                    <a:pt x="264204" y="143738"/>
                  </a:cubicBezTo>
                  <a:cubicBezTo>
                    <a:pt x="243246" y="175718"/>
                    <a:pt x="20957" y="248376"/>
                    <a:pt x="-1" y="216396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Oval 26">
              <a:extLst>
                <a:ext uri="{FF2B5EF4-FFF2-40B4-BE49-F238E27FC236}">
                  <a16:creationId xmlns:a16="http://schemas.microsoft.com/office/drawing/2014/main" id="{2245D3F2-70B2-4B1A-822B-81D358BC02CB}"/>
                </a:ext>
              </a:extLst>
            </p:cNvPr>
            <p:cNvSpPr/>
            <p:nvPr/>
          </p:nvSpPr>
          <p:spPr>
            <a:xfrm rot="21108161">
              <a:off x="4170066" y="4226487"/>
              <a:ext cx="131537" cy="131542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  <a:gd name="connsiteX0" fmla="*/ 1 w 264617"/>
                <a:gd name="connsiteY0" fmla="*/ 179288 h 210477"/>
                <a:gd name="connsiteX1" fmla="*/ 138871 w 264617"/>
                <a:gd name="connsiteY1" fmla="*/ 0 h 210477"/>
                <a:gd name="connsiteX2" fmla="*/ 264617 w 264617"/>
                <a:gd name="connsiteY2" fmla="*/ 191882 h 210477"/>
                <a:gd name="connsiteX3" fmla="*/ 1 w 264617"/>
                <a:gd name="connsiteY3" fmla="*/ 179288 h 210477"/>
                <a:gd name="connsiteX0" fmla="*/ -1 w 255701"/>
                <a:gd name="connsiteY0" fmla="*/ 179288 h 195804"/>
                <a:gd name="connsiteX1" fmla="*/ 138869 w 255701"/>
                <a:gd name="connsiteY1" fmla="*/ 0 h 195804"/>
                <a:gd name="connsiteX2" fmla="*/ 255700 w 255701"/>
                <a:gd name="connsiteY2" fmla="*/ 160377 h 195804"/>
                <a:gd name="connsiteX3" fmla="*/ -1 w 255701"/>
                <a:gd name="connsiteY3" fmla="*/ 179288 h 195804"/>
                <a:gd name="connsiteX0" fmla="*/ 1 w 266007"/>
                <a:gd name="connsiteY0" fmla="*/ 179288 h 205986"/>
                <a:gd name="connsiteX1" fmla="*/ 138871 w 266007"/>
                <a:gd name="connsiteY1" fmla="*/ 0 h 205986"/>
                <a:gd name="connsiteX2" fmla="*/ 266007 w 266007"/>
                <a:gd name="connsiteY2" fmla="*/ 184409 h 205986"/>
                <a:gd name="connsiteX3" fmla="*/ 1 w 266007"/>
                <a:gd name="connsiteY3" fmla="*/ 179288 h 20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007" h="205986">
                  <a:moveTo>
                    <a:pt x="1" y="179288"/>
                  </a:moveTo>
                  <a:cubicBezTo>
                    <a:pt x="1" y="73314"/>
                    <a:pt x="69423" y="0"/>
                    <a:pt x="138871" y="0"/>
                  </a:cubicBezTo>
                  <a:cubicBezTo>
                    <a:pt x="208319" y="0"/>
                    <a:pt x="266007" y="78435"/>
                    <a:pt x="266007" y="184409"/>
                  </a:cubicBezTo>
                  <a:cubicBezTo>
                    <a:pt x="245049" y="216389"/>
                    <a:pt x="20959" y="211268"/>
                    <a:pt x="1" y="179288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62">
              <a:extLst>
                <a:ext uri="{FF2B5EF4-FFF2-40B4-BE49-F238E27FC236}">
                  <a16:creationId xmlns:a16="http://schemas.microsoft.com/office/drawing/2014/main" id="{CEB14211-C108-40F2-92A2-ABF3173C5C92}"/>
                </a:ext>
              </a:extLst>
            </p:cNvPr>
            <p:cNvSpPr/>
            <p:nvPr/>
          </p:nvSpPr>
          <p:spPr>
            <a:xfrm>
              <a:off x="744720" y="3775405"/>
              <a:ext cx="811112" cy="1294133"/>
            </a:xfrm>
            <a:custGeom>
              <a:avLst/>
              <a:gdLst>
                <a:gd name="connsiteX0" fmla="*/ 0 w 837321"/>
                <a:gd name="connsiteY0" fmla="*/ 0 h 1717205"/>
                <a:gd name="connsiteX1" fmla="*/ 837321 w 837321"/>
                <a:gd name="connsiteY1" fmla="*/ 0 h 1717205"/>
                <a:gd name="connsiteX2" fmla="*/ 837321 w 837321"/>
                <a:gd name="connsiteY2" fmla="*/ 1717205 h 1717205"/>
                <a:gd name="connsiteX3" fmla="*/ 0 w 837321"/>
                <a:gd name="connsiteY3" fmla="*/ 1717205 h 1717205"/>
                <a:gd name="connsiteX4" fmla="*/ 0 w 837321"/>
                <a:gd name="connsiteY4" fmla="*/ 0 h 1717205"/>
                <a:gd name="connsiteX0" fmla="*/ 0 w 862721"/>
                <a:gd name="connsiteY0" fmla="*/ 0 h 1793405"/>
                <a:gd name="connsiteX1" fmla="*/ 862721 w 862721"/>
                <a:gd name="connsiteY1" fmla="*/ 76200 h 1793405"/>
                <a:gd name="connsiteX2" fmla="*/ 862721 w 862721"/>
                <a:gd name="connsiteY2" fmla="*/ 1793405 h 1793405"/>
                <a:gd name="connsiteX3" fmla="*/ 25400 w 862721"/>
                <a:gd name="connsiteY3" fmla="*/ 1793405 h 1793405"/>
                <a:gd name="connsiteX4" fmla="*/ 0 w 862721"/>
                <a:gd name="connsiteY4" fmla="*/ 0 h 1793405"/>
                <a:gd name="connsiteX0" fmla="*/ 82103 w 944824"/>
                <a:gd name="connsiteY0" fmla="*/ 0 h 1793405"/>
                <a:gd name="connsiteX1" fmla="*/ 944824 w 944824"/>
                <a:gd name="connsiteY1" fmla="*/ 76200 h 1793405"/>
                <a:gd name="connsiteX2" fmla="*/ 944824 w 944824"/>
                <a:gd name="connsiteY2" fmla="*/ 1793405 h 1793405"/>
                <a:gd name="connsiteX3" fmla="*/ 107503 w 944824"/>
                <a:gd name="connsiteY3" fmla="*/ 1793405 h 1793405"/>
                <a:gd name="connsiteX4" fmla="*/ 82103 w 944824"/>
                <a:gd name="connsiteY4" fmla="*/ 0 h 1793405"/>
                <a:gd name="connsiteX0" fmla="*/ 82103 w 1057712"/>
                <a:gd name="connsiteY0" fmla="*/ 0 h 1793405"/>
                <a:gd name="connsiteX1" fmla="*/ 944824 w 1057712"/>
                <a:gd name="connsiteY1" fmla="*/ 76200 h 1793405"/>
                <a:gd name="connsiteX2" fmla="*/ 944824 w 1057712"/>
                <a:gd name="connsiteY2" fmla="*/ 1793405 h 1793405"/>
                <a:gd name="connsiteX3" fmla="*/ 107503 w 1057712"/>
                <a:gd name="connsiteY3" fmla="*/ 1793405 h 1793405"/>
                <a:gd name="connsiteX4" fmla="*/ 82103 w 1057712"/>
                <a:gd name="connsiteY4" fmla="*/ 0 h 1793405"/>
                <a:gd name="connsiteX0" fmla="*/ 82103 w 1091470"/>
                <a:gd name="connsiteY0" fmla="*/ 0 h 1793405"/>
                <a:gd name="connsiteX1" fmla="*/ 944824 w 1091470"/>
                <a:gd name="connsiteY1" fmla="*/ 76200 h 1793405"/>
                <a:gd name="connsiteX2" fmla="*/ 944824 w 1091470"/>
                <a:gd name="connsiteY2" fmla="*/ 1793405 h 1793405"/>
                <a:gd name="connsiteX3" fmla="*/ 107503 w 1091470"/>
                <a:gd name="connsiteY3" fmla="*/ 1793405 h 1793405"/>
                <a:gd name="connsiteX4" fmla="*/ 82103 w 1091470"/>
                <a:gd name="connsiteY4" fmla="*/ 0 h 1793405"/>
                <a:gd name="connsiteX0" fmla="*/ 93402 w 1102769"/>
                <a:gd name="connsiteY0" fmla="*/ 0 h 1793405"/>
                <a:gd name="connsiteX1" fmla="*/ 956123 w 1102769"/>
                <a:gd name="connsiteY1" fmla="*/ 76200 h 1793405"/>
                <a:gd name="connsiteX2" fmla="*/ 956123 w 1102769"/>
                <a:gd name="connsiteY2" fmla="*/ 1793405 h 1793405"/>
                <a:gd name="connsiteX3" fmla="*/ 118802 w 1102769"/>
                <a:gd name="connsiteY3" fmla="*/ 1793405 h 1793405"/>
                <a:gd name="connsiteX4" fmla="*/ 93402 w 1102769"/>
                <a:gd name="connsiteY4" fmla="*/ 0 h 1793405"/>
                <a:gd name="connsiteX0" fmla="*/ 93402 w 1102769"/>
                <a:gd name="connsiteY0" fmla="*/ 0 h 1793405"/>
                <a:gd name="connsiteX1" fmla="*/ 956123 w 1102769"/>
                <a:gd name="connsiteY1" fmla="*/ 76200 h 1793405"/>
                <a:gd name="connsiteX2" fmla="*/ 956123 w 1102769"/>
                <a:gd name="connsiteY2" fmla="*/ 1793405 h 1793405"/>
                <a:gd name="connsiteX3" fmla="*/ 118802 w 1102769"/>
                <a:gd name="connsiteY3" fmla="*/ 1488605 h 1793405"/>
                <a:gd name="connsiteX4" fmla="*/ 93402 w 1102769"/>
                <a:gd name="connsiteY4" fmla="*/ 0 h 1793405"/>
                <a:gd name="connsiteX0" fmla="*/ 93402 w 1063368"/>
                <a:gd name="connsiteY0" fmla="*/ 0 h 1704505"/>
                <a:gd name="connsiteX1" fmla="*/ 956123 w 1063368"/>
                <a:gd name="connsiteY1" fmla="*/ 76200 h 1704505"/>
                <a:gd name="connsiteX2" fmla="*/ 822773 w 1063368"/>
                <a:gd name="connsiteY2" fmla="*/ 1704505 h 1704505"/>
                <a:gd name="connsiteX3" fmla="*/ 118802 w 1063368"/>
                <a:gd name="connsiteY3" fmla="*/ 1488605 h 1704505"/>
                <a:gd name="connsiteX4" fmla="*/ 93402 w 1063368"/>
                <a:gd name="connsiteY4" fmla="*/ 0 h 1704505"/>
                <a:gd name="connsiteX0" fmla="*/ 93402 w 1068317"/>
                <a:gd name="connsiteY0" fmla="*/ 0 h 1704505"/>
                <a:gd name="connsiteX1" fmla="*/ 962473 w 1068317"/>
                <a:gd name="connsiteY1" fmla="*/ 101600 h 1704505"/>
                <a:gd name="connsiteX2" fmla="*/ 822773 w 1068317"/>
                <a:gd name="connsiteY2" fmla="*/ 1704505 h 1704505"/>
                <a:gd name="connsiteX3" fmla="*/ 118802 w 1068317"/>
                <a:gd name="connsiteY3" fmla="*/ 1488605 h 1704505"/>
                <a:gd name="connsiteX4" fmla="*/ 93402 w 1068317"/>
                <a:gd name="connsiteY4" fmla="*/ 0 h 1704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317" h="1704505">
                  <a:moveTo>
                    <a:pt x="93402" y="0"/>
                  </a:moveTo>
                  <a:lnTo>
                    <a:pt x="962473" y="101600"/>
                  </a:lnTo>
                  <a:cubicBezTo>
                    <a:pt x="1216473" y="737502"/>
                    <a:pt x="949773" y="1513103"/>
                    <a:pt x="822773" y="1704505"/>
                  </a:cubicBezTo>
                  <a:lnTo>
                    <a:pt x="118802" y="1488605"/>
                  </a:lnTo>
                  <a:cubicBezTo>
                    <a:pt x="59535" y="1436903"/>
                    <a:pt x="-101331" y="1016902"/>
                    <a:pt x="93402" y="0"/>
                  </a:cubicBezTo>
                  <a:close/>
                </a:path>
              </a:pathLst>
            </a:custGeom>
            <a:solidFill>
              <a:srgbClr val="59282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79">
              <a:extLst>
                <a:ext uri="{FF2B5EF4-FFF2-40B4-BE49-F238E27FC236}">
                  <a16:creationId xmlns:a16="http://schemas.microsoft.com/office/drawing/2014/main" id="{D412F45A-4F6A-49A7-B9F7-D7AB1F1E6767}"/>
                </a:ext>
              </a:extLst>
            </p:cNvPr>
            <p:cNvSpPr/>
            <p:nvPr/>
          </p:nvSpPr>
          <p:spPr>
            <a:xfrm rot="17016482">
              <a:off x="3406531" y="1894950"/>
              <a:ext cx="185583" cy="1580635"/>
            </a:xfrm>
            <a:custGeom>
              <a:avLst/>
              <a:gdLst>
                <a:gd name="connsiteX0" fmla="*/ 0 w 393117"/>
                <a:gd name="connsiteY0" fmla="*/ 0 h 2115422"/>
                <a:gd name="connsiteX1" fmla="*/ 393117 w 393117"/>
                <a:gd name="connsiteY1" fmla="*/ 0 h 2115422"/>
                <a:gd name="connsiteX2" fmla="*/ 393117 w 393117"/>
                <a:gd name="connsiteY2" fmla="*/ 2115422 h 2115422"/>
                <a:gd name="connsiteX3" fmla="*/ 0 w 393117"/>
                <a:gd name="connsiteY3" fmla="*/ 2115422 h 2115422"/>
                <a:gd name="connsiteX4" fmla="*/ 0 w 393117"/>
                <a:gd name="connsiteY4" fmla="*/ 0 h 2115422"/>
                <a:gd name="connsiteX0" fmla="*/ 0 w 393117"/>
                <a:gd name="connsiteY0" fmla="*/ 0 h 2115422"/>
                <a:gd name="connsiteX1" fmla="*/ 393117 w 393117"/>
                <a:gd name="connsiteY1" fmla="*/ 0 h 2115422"/>
                <a:gd name="connsiteX2" fmla="*/ 393117 w 393117"/>
                <a:gd name="connsiteY2" fmla="*/ 2115422 h 2115422"/>
                <a:gd name="connsiteX3" fmla="*/ 130663 w 393117"/>
                <a:gd name="connsiteY3" fmla="*/ 1942670 h 2115422"/>
                <a:gd name="connsiteX4" fmla="*/ 0 w 393117"/>
                <a:gd name="connsiteY4" fmla="*/ 0 h 2115422"/>
                <a:gd name="connsiteX0" fmla="*/ 0 w 393117"/>
                <a:gd name="connsiteY0" fmla="*/ 0 h 2115422"/>
                <a:gd name="connsiteX1" fmla="*/ 393117 w 393117"/>
                <a:gd name="connsiteY1" fmla="*/ 0 h 2115422"/>
                <a:gd name="connsiteX2" fmla="*/ 393117 w 393117"/>
                <a:gd name="connsiteY2" fmla="*/ 2115422 h 2115422"/>
                <a:gd name="connsiteX3" fmla="*/ 141889 w 393117"/>
                <a:gd name="connsiteY3" fmla="*/ 1924272 h 2115422"/>
                <a:gd name="connsiteX4" fmla="*/ 0 w 393117"/>
                <a:gd name="connsiteY4" fmla="*/ 0 h 2115422"/>
                <a:gd name="connsiteX0" fmla="*/ 0 w 393117"/>
                <a:gd name="connsiteY0" fmla="*/ 0 h 2131820"/>
                <a:gd name="connsiteX1" fmla="*/ 393117 w 393117"/>
                <a:gd name="connsiteY1" fmla="*/ 0 h 2131820"/>
                <a:gd name="connsiteX2" fmla="*/ 393117 w 393117"/>
                <a:gd name="connsiteY2" fmla="*/ 2115422 h 2131820"/>
                <a:gd name="connsiteX3" fmla="*/ 141889 w 393117"/>
                <a:gd name="connsiteY3" fmla="*/ 1924272 h 2131820"/>
                <a:gd name="connsiteX4" fmla="*/ 0 w 393117"/>
                <a:gd name="connsiteY4" fmla="*/ 0 h 2131820"/>
                <a:gd name="connsiteX0" fmla="*/ 0 w 297777"/>
                <a:gd name="connsiteY0" fmla="*/ 102362 h 2131820"/>
                <a:gd name="connsiteX1" fmla="*/ 297777 w 297777"/>
                <a:gd name="connsiteY1" fmla="*/ 0 h 2131820"/>
                <a:gd name="connsiteX2" fmla="*/ 297777 w 297777"/>
                <a:gd name="connsiteY2" fmla="*/ 2115422 h 2131820"/>
                <a:gd name="connsiteX3" fmla="*/ 46549 w 297777"/>
                <a:gd name="connsiteY3" fmla="*/ 1924272 h 2131820"/>
                <a:gd name="connsiteX4" fmla="*/ 0 w 297777"/>
                <a:gd name="connsiteY4" fmla="*/ 102362 h 2131820"/>
                <a:gd name="connsiteX0" fmla="*/ 0 w 300558"/>
                <a:gd name="connsiteY0" fmla="*/ 102362 h 2109610"/>
                <a:gd name="connsiteX1" fmla="*/ 297777 w 300558"/>
                <a:gd name="connsiteY1" fmla="*/ 0 h 2109610"/>
                <a:gd name="connsiteX2" fmla="*/ 300558 w 300558"/>
                <a:gd name="connsiteY2" fmla="*/ 2059994 h 2109610"/>
                <a:gd name="connsiteX3" fmla="*/ 46549 w 300558"/>
                <a:gd name="connsiteY3" fmla="*/ 1924272 h 2109610"/>
                <a:gd name="connsiteX4" fmla="*/ 0 w 300558"/>
                <a:gd name="connsiteY4" fmla="*/ 102362 h 2109610"/>
                <a:gd name="connsiteX0" fmla="*/ 0 w 300558"/>
                <a:gd name="connsiteY0" fmla="*/ 102362 h 2059994"/>
                <a:gd name="connsiteX1" fmla="*/ 297777 w 300558"/>
                <a:gd name="connsiteY1" fmla="*/ 0 h 2059994"/>
                <a:gd name="connsiteX2" fmla="*/ 300558 w 300558"/>
                <a:gd name="connsiteY2" fmla="*/ 2059994 h 2059994"/>
                <a:gd name="connsiteX3" fmla="*/ 46549 w 300558"/>
                <a:gd name="connsiteY3" fmla="*/ 1924272 h 2059994"/>
                <a:gd name="connsiteX4" fmla="*/ 0 w 300558"/>
                <a:gd name="connsiteY4" fmla="*/ 102362 h 2059994"/>
                <a:gd name="connsiteX0" fmla="*/ 0 w 300558"/>
                <a:gd name="connsiteY0" fmla="*/ 102362 h 2059994"/>
                <a:gd name="connsiteX1" fmla="*/ 297777 w 300558"/>
                <a:gd name="connsiteY1" fmla="*/ 0 h 2059994"/>
                <a:gd name="connsiteX2" fmla="*/ 300558 w 300558"/>
                <a:gd name="connsiteY2" fmla="*/ 2059994 h 2059994"/>
                <a:gd name="connsiteX3" fmla="*/ 62558 w 300558"/>
                <a:gd name="connsiteY3" fmla="*/ 1913281 h 2059994"/>
                <a:gd name="connsiteX4" fmla="*/ 0 w 300558"/>
                <a:gd name="connsiteY4" fmla="*/ 102362 h 2059994"/>
                <a:gd name="connsiteX0" fmla="*/ 0 w 300558"/>
                <a:gd name="connsiteY0" fmla="*/ 102362 h 2059994"/>
                <a:gd name="connsiteX1" fmla="*/ 297777 w 300558"/>
                <a:gd name="connsiteY1" fmla="*/ 0 h 2059994"/>
                <a:gd name="connsiteX2" fmla="*/ 300558 w 300558"/>
                <a:gd name="connsiteY2" fmla="*/ 2059994 h 2059994"/>
                <a:gd name="connsiteX3" fmla="*/ 39671 w 300558"/>
                <a:gd name="connsiteY3" fmla="*/ 1930853 h 2059994"/>
                <a:gd name="connsiteX4" fmla="*/ 0 w 300558"/>
                <a:gd name="connsiteY4" fmla="*/ 102362 h 2059994"/>
                <a:gd name="connsiteX0" fmla="*/ 0 w 300558"/>
                <a:gd name="connsiteY0" fmla="*/ 102362 h 2074643"/>
                <a:gd name="connsiteX1" fmla="*/ 297777 w 300558"/>
                <a:gd name="connsiteY1" fmla="*/ 0 h 2074643"/>
                <a:gd name="connsiteX2" fmla="*/ 300558 w 300558"/>
                <a:gd name="connsiteY2" fmla="*/ 2059994 h 2074643"/>
                <a:gd name="connsiteX3" fmla="*/ 39671 w 300558"/>
                <a:gd name="connsiteY3" fmla="*/ 1930853 h 2074643"/>
                <a:gd name="connsiteX4" fmla="*/ 0 w 300558"/>
                <a:gd name="connsiteY4" fmla="*/ 102362 h 2074643"/>
                <a:gd name="connsiteX0" fmla="*/ 0 w 300558"/>
                <a:gd name="connsiteY0" fmla="*/ 102362 h 2085584"/>
                <a:gd name="connsiteX1" fmla="*/ 297777 w 300558"/>
                <a:gd name="connsiteY1" fmla="*/ 0 h 2085584"/>
                <a:gd name="connsiteX2" fmla="*/ 300558 w 300558"/>
                <a:gd name="connsiteY2" fmla="*/ 2059994 h 2085584"/>
                <a:gd name="connsiteX3" fmla="*/ 39671 w 300558"/>
                <a:gd name="connsiteY3" fmla="*/ 1930853 h 2085584"/>
                <a:gd name="connsiteX4" fmla="*/ 0 w 300558"/>
                <a:gd name="connsiteY4" fmla="*/ 102362 h 2085584"/>
                <a:gd name="connsiteX0" fmla="*/ 0 w 300558"/>
                <a:gd name="connsiteY0" fmla="*/ 102362 h 2084126"/>
                <a:gd name="connsiteX1" fmla="*/ 297777 w 300558"/>
                <a:gd name="connsiteY1" fmla="*/ 0 h 2084126"/>
                <a:gd name="connsiteX2" fmla="*/ 300558 w 300558"/>
                <a:gd name="connsiteY2" fmla="*/ 2059994 h 2084126"/>
                <a:gd name="connsiteX3" fmla="*/ 50135 w 300558"/>
                <a:gd name="connsiteY3" fmla="*/ 1925526 h 2084126"/>
                <a:gd name="connsiteX4" fmla="*/ 0 w 300558"/>
                <a:gd name="connsiteY4" fmla="*/ 102362 h 2084126"/>
                <a:gd name="connsiteX0" fmla="*/ 0 w 300558"/>
                <a:gd name="connsiteY0" fmla="*/ 102362 h 2081858"/>
                <a:gd name="connsiteX1" fmla="*/ 297777 w 300558"/>
                <a:gd name="connsiteY1" fmla="*/ 0 h 2081858"/>
                <a:gd name="connsiteX2" fmla="*/ 300558 w 300558"/>
                <a:gd name="connsiteY2" fmla="*/ 2059994 h 2081858"/>
                <a:gd name="connsiteX3" fmla="*/ 50135 w 300558"/>
                <a:gd name="connsiteY3" fmla="*/ 1925526 h 2081858"/>
                <a:gd name="connsiteX4" fmla="*/ 0 w 300558"/>
                <a:gd name="connsiteY4" fmla="*/ 102362 h 208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558" h="2081858">
                  <a:moveTo>
                    <a:pt x="0" y="102362"/>
                  </a:moveTo>
                  <a:lnTo>
                    <a:pt x="297777" y="0"/>
                  </a:lnTo>
                  <a:lnTo>
                    <a:pt x="300558" y="2059994"/>
                  </a:lnTo>
                  <a:cubicBezTo>
                    <a:pt x="260346" y="2102042"/>
                    <a:pt x="208015" y="2096393"/>
                    <a:pt x="50135" y="1925526"/>
                  </a:cubicBezTo>
                  <a:lnTo>
                    <a:pt x="0" y="102362"/>
                  </a:lnTo>
                  <a:close/>
                </a:path>
              </a:pathLst>
            </a:custGeom>
            <a:solidFill>
              <a:srgbClr val="ABDF2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63">
              <a:extLst>
                <a:ext uri="{FF2B5EF4-FFF2-40B4-BE49-F238E27FC236}">
                  <a16:creationId xmlns:a16="http://schemas.microsoft.com/office/drawing/2014/main" id="{B8CB2661-B844-43D4-8D8B-DC931472AEED}"/>
                </a:ext>
              </a:extLst>
            </p:cNvPr>
            <p:cNvSpPr/>
            <p:nvPr/>
          </p:nvSpPr>
          <p:spPr>
            <a:xfrm>
              <a:off x="616635" y="3746478"/>
              <a:ext cx="992498" cy="730870"/>
            </a:xfrm>
            <a:custGeom>
              <a:avLst/>
              <a:gdLst>
                <a:gd name="connsiteX0" fmla="*/ 0 w 530349"/>
                <a:gd name="connsiteY0" fmla="*/ 0 h 299569"/>
                <a:gd name="connsiteX1" fmla="*/ 530349 w 530349"/>
                <a:gd name="connsiteY1" fmla="*/ 0 h 299569"/>
                <a:gd name="connsiteX2" fmla="*/ 530349 w 530349"/>
                <a:gd name="connsiteY2" fmla="*/ 299569 h 299569"/>
                <a:gd name="connsiteX3" fmla="*/ 0 w 530349"/>
                <a:gd name="connsiteY3" fmla="*/ 299569 h 299569"/>
                <a:gd name="connsiteX4" fmla="*/ 0 w 530349"/>
                <a:gd name="connsiteY4" fmla="*/ 0 h 299569"/>
                <a:gd name="connsiteX0" fmla="*/ 0 w 860549"/>
                <a:gd name="connsiteY0" fmla="*/ 0 h 299569"/>
                <a:gd name="connsiteX1" fmla="*/ 860549 w 860549"/>
                <a:gd name="connsiteY1" fmla="*/ 76200 h 299569"/>
                <a:gd name="connsiteX2" fmla="*/ 530349 w 860549"/>
                <a:gd name="connsiteY2" fmla="*/ 299569 h 299569"/>
                <a:gd name="connsiteX3" fmla="*/ 0 w 860549"/>
                <a:gd name="connsiteY3" fmla="*/ 299569 h 299569"/>
                <a:gd name="connsiteX4" fmla="*/ 0 w 860549"/>
                <a:gd name="connsiteY4" fmla="*/ 0 h 299569"/>
                <a:gd name="connsiteX0" fmla="*/ 6350 w 860549"/>
                <a:gd name="connsiteY0" fmla="*/ 0 h 337669"/>
                <a:gd name="connsiteX1" fmla="*/ 860549 w 860549"/>
                <a:gd name="connsiteY1" fmla="*/ 114300 h 337669"/>
                <a:gd name="connsiteX2" fmla="*/ 530349 w 860549"/>
                <a:gd name="connsiteY2" fmla="*/ 337669 h 337669"/>
                <a:gd name="connsiteX3" fmla="*/ 0 w 860549"/>
                <a:gd name="connsiteY3" fmla="*/ 337669 h 337669"/>
                <a:gd name="connsiteX4" fmla="*/ 6350 w 860549"/>
                <a:gd name="connsiteY4" fmla="*/ 0 h 337669"/>
                <a:gd name="connsiteX0" fmla="*/ 241300 w 1095499"/>
                <a:gd name="connsiteY0" fmla="*/ 0 h 788519"/>
                <a:gd name="connsiteX1" fmla="*/ 1095499 w 1095499"/>
                <a:gd name="connsiteY1" fmla="*/ 114300 h 788519"/>
                <a:gd name="connsiteX2" fmla="*/ 765299 w 1095499"/>
                <a:gd name="connsiteY2" fmla="*/ 337669 h 788519"/>
                <a:gd name="connsiteX3" fmla="*/ 0 w 1095499"/>
                <a:gd name="connsiteY3" fmla="*/ 788519 h 788519"/>
                <a:gd name="connsiteX4" fmla="*/ 241300 w 1095499"/>
                <a:gd name="connsiteY4" fmla="*/ 0 h 788519"/>
                <a:gd name="connsiteX0" fmla="*/ 290175 w 1144374"/>
                <a:gd name="connsiteY0" fmla="*/ 0 h 788519"/>
                <a:gd name="connsiteX1" fmla="*/ 1144374 w 1144374"/>
                <a:gd name="connsiteY1" fmla="*/ 114300 h 788519"/>
                <a:gd name="connsiteX2" fmla="*/ 814174 w 1144374"/>
                <a:gd name="connsiteY2" fmla="*/ 337669 h 788519"/>
                <a:gd name="connsiteX3" fmla="*/ 48875 w 1144374"/>
                <a:gd name="connsiteY3" fmla="*/ 788519 h 788519"/>
                <a:gd name="connsiteX4" fmla="*/ 290175 w 1144374"/>
                <a:gd name="connsiteY4" fmla="*/ 0 h 788519"/>
                <a:gd name="connsiteX0" fmla="*/ 349530 w 1203729"/>
                <a:gd name="connsiteY0" fmla="*/ 0 h 792149"/>
                <a:gd name="connsiteX1" fmla="*/ 1203729 w 1203729"/>
                <a:gd name="connsiteY1" fmla="*/ 114300 h 792149"/>
                <a:gd name="connsiteX2" fmla="*/ 873529 w 1203729"/>
                <a:gd name="connsiteY2" fmla="*/ 337669 h 792149"/>
                <a:gd name="connsiteX3" fmla="*/ 108230 w 1203729"/>
                <a:gd name="connsiteY3" fmla="*/ 788519 h 792149"/>
                <a:gd name="connsiteX4" fmla="*/ 349530 w 1203729"/>
                <a:gd name="connsiteY4" fmla="*/ 0 h 792149"/>
                <a:gd name="connsiteX0" fmla="*/ 349530 w 1203729"/>
                <a:gd name="connsiteY0" fmla="*/ 0 h 966319"/>
                <a:gd name="connsiteX1" fmla="*/ 1203729 w 1203729"/>
                <a:gd name="connsiteY1" fmla="*/ 114300 h 966319"/>
                <a:gd name="connsiteX2" fmla="*/ 740179 w 1203729"/>
                <a:gd name="connsiteY2" fmla="*/ 966319 h 966319"/>
                <a:gd name="connsiteX3" fmla="*/ 108230 w 1203729"/>
                <a:gd name="connsiteY3" fmla="*/ 788519 h 966319"/>
                <a:gd name="connsiteX4" fmla="*/ 349530 w 1203729"/>
                <a:gd name="connsiteY4" fmla="*/ 0 h 966319"/>
                <a:gd name="connsiteX0" fmla="*/ 349530 w 1203729"/>
                <a:gd name="connsiteY0" fmla="*/ 0 h 966319"/>
                <a:gd name="connsiteX1" fmla="*/ 1203729 w 1203729"/>
                <a:gd name="connsiteY1" fmla="*/ 114300 h 966319"/>
                <a:gd name="connsiteX2" fmla="*/ 740179 w 1203729"/>
                <a:gd name="connsiteY2" fmla="*/ 966319 h 966319"/>
                <a:gd name="connsiteX3" fmla="*/ 108230 w 1203729"/>
                <a:gd name="connsiteY3" fmla="*/ 788519 h 966319"/>
                <a:gd name="connsiteX4" fmla="*/ 349530 w 1203729"/>
                <a:gd name="connsiteY4" fmla="*/ 0 h 966319"/>
                <a:gd name="connsiteX0" fmla="*/ 349530 w 1203729"/>
                <a:gd name="connsiteY0" fmla="*/ 0 h 966319"/>
                <a:gd name="connsiteX1" fmla="*/ 1203729 w 1203729"/>
                <a:gd name="connsiteY1" fmla="*/ 114300 h 966319"/>
                <a:gd name="connsiteX2" fmla="*/ 740179 w 1203729"/>
                <a:gd name="connsiteY2" fmla="*/ 966319 h 966319"/>
                <a:gd name="connsiteX3" fmla="*/ 108230 w 1203729"/>
                <a:gd name="connsiteY3" fmla="*/ 788519 h 966319"/>
                <a:gd name="connsiteX4" fmla="*/ 349530 w 1203729"/>
                <a:gd name="connsiteY4" fmla="*/ 0 h 966319"/>
                <a:gd name="connsiteX0" fmla="*/ 349530 w 1203729"/>
                <a:gd name="connsiteY0" fmla="*/ 0 h 966319"/>
                <a:gd name="connsiteX1" fmla="*/ 1203729 w 1203729"/>
                <a:gd name="connsiteY1" fmla="*/ 114300 h 966319"/>
                <a:gd name="connsiteX2" fmla="*/ 771929 w 1203729"/>
                <a:gd name="connsiteY2" fmla="*/ 966319 h 966319"/>
                <a:gd name="connsiteX3" fmla="*/ 108230 w 1203729"/>
                <a:gd name="connsiteY3" fmla="*/ 788519 h 966319"/>
                <a:gd name="connsiteX4" fmla="*/ 349530 w 1203729"/>
                <a:gd name="connsiteY4" fmla="*/ 0 h 966319"/>
                <a:gd name="connsiteX0" fmla="*/ 349530 w 1203729"/>
                <a:gd name="connsiteY0" fmla="*/ 0 h 968876"/>
                <a:gd name="connsiteX1" fmla="*/ 1203729 w 1203729"/>
                <a:gd name="connsiteY1" fmla="*/ 114300 h 968876"/>
                <a:gd name="connsiteX2" fmla="*/ 771929 w 1203729"/>
                <a:gd name="connsiteY2" fmla="*/ 966319 h 968876"/>
                <a:gd name="connsiteX3" fmla="*/ 108230 w 1203729"/>
                <a:gd name="connsiteY3" fmla="*/ 788519 h 968876"/>
                <a:gd name="connsiteX4" fmla="*/ 349530 w 1203729"/>
                <a:gd name="connsiteY4" fmla="*/ 0 h 968876"/>
                <a:gd name="connsiteX0" fmla="*/ 349530 w 1203729"/>
                <a:gd name="connsiteY0" fmla="*/ 0 h 968876"/>
                <a:gd name="connsiteX1" fmla="*/ 1203729 w 1203729"/>
                <a:gd name="connsiteY1" fmla="*/ 114300 h 968876"/>
                <a:gd name="connsiteX2" fmla="*/ 771929 w 1203729"/>
                <a:gd name="connsiteY2" fmla="*/ 966319 h 968876"/>
                <a:gd name="connsiteX3" fmla="*/ 108230 w 1203729"/>
                <a:gd name="connsiteY3" fmla="*/ 788519 h 968876"/>
                <a:gd name="connsiteX4" fmla="*/ 349530 w 1203729"/>
                <a:gd name="connsiteY4" fmla="*/ 0 h 968876"/>
                <a:gd name="connsiteX0" fmla="*/ 349530 w 1236289"/>
                <a:gd name="connsiteY0" fmla="*/ 0 h 968876"/>
                <a:gd name="connsiteX1" fmla="*/ 1203729 w 1236289"/>
                <a:gd name="connsiteY1" fmla="*/ 114300 h 968876"/>
                <a:gd name="connsiteX2" fmla="*/ 771929 w 1236289"/>
                <a:gd name="connsiteY2" fmla="*/ 966319 h 968876"/>
                <a:gd name="connsiteX3" fmla="*/ 108230 w 1236289"/>
                <a:gd name="connsiteY3" fmla="*/ 788519 h 968876"/>
                <a:gd name="connsiteX4" fmla="*/ 349530 w 1236289"/>
                <a:gd name="connsiteY4" fmla="*/ 0 h 968876"/>
                <a:gd name="connsiteX0" fmla="*/ 349530 w 1310641"/>
                <a:gd name="connsiteY0" fmla="*/ 0 h 968876"/>
                <a:gd name="connsiteX1" fmla="*/ 1203729 w 1310641"/>
                <a:gd name="connsiteY1" fmla="*/ 114300 h 968876"/>
                <a:gd name="connsiteX2" fmla="*/ 771929 w 1310641"/>
                <a:gd name="connsiteY2" fmla="*/ 966319 h 968876"/>
                <a:gd name="connsiteX3" fmla="*/ 108230 w 1310641"/>
                <a:gd name="connsiteY3" fmla="*/ 788519 h 968876"/>
                <a:gd name="connsiteX4" fmla="*/ 349530 w 1310641"/>
                <a:gd name="connsiteY4" fmla="*/ 0 h 968876"/>
                <a:gd name="connsiteX0" fmla="*/ 349530 w 1333156"/>
                <a:gd name="connsiteY0" fmla="*/ 0 h 962631"/>
                <a:gd name="connsiteX1" fmla="*/ 1203729 w 1333156"/>
                <a:gd name="connsiteY1" fmla="*/ 114300 h 962631"/>
                <a:gd name="connsiteX2" fmla="*/ 835429 w 1333156"/>
                <a:gd name="connsiteY2" fmla="*/ 959969 h 962631"/>
                <a:gd name="connsiteX3" fmla="*/ 108230 w 1333156"/>
                <a:gd name="connsiteY3" fmla="*/ 788519 h 962631"/>
                <a:gd name="connsiteX4" fmla="*/ 349530 w 1333156"/>
                <a:gd name="connsiteY4" fmla="*/ 0 h 962631"/>
                <a:gd name="connsiteX0" fmla="*/ 349530 w 1302274"/>
                <a:gd name="connsiteY0" fmla="*/ 0 h 962631"/>
                <a:gd name="connsiteX1" fmla="*/ 1203729 w 1302274"/>
                <a:gd name="connsiteY1" fmla="*/ 114300 h 962631"/>
                <a:gd name="connsiteX2" fmla="*/ 835429 w 1302274"/>
                <a:gd name="connsiteY2" fmla="*/ 959969 h 962631"/>
                <a:gd name="connsiteX3" fmla="*/ 108230 w 1302274"/>
                <a:gd name="connsiteY3" fmla="*/ 788519 h 962631"/>
                <a:gd name="connsiteX4" fmla="*/ 349530 w 1302274"/>
                <a:gd name="connsiteY4" fmla="*/ 0 h 962631"/>
                <a:gd name="connsiteX0" fmla="*/ 354477 w 1307221"/>
                <a:gd name="connsiteY0" fmla="*/ 0 h 962631"/>
                <a:gd name="connsiteX1" fmla="*/ 1208676 w 1307221"/>
                <a:gd name="connsiteY1" fmla="*/ 114300 h 962631"/>
                <a:gd name="connsiteX2" fmla="*/ 840376 w 1307221"/>
                <a:gd name="connsiteY2" fmla="*/ 959969 h 962631"/>
                <a:gd name="connsiteX3" fmla="*/ 113177 w 1307221"/>
                <a:gd name="connsiteY3" fmla="*/ 788519 h 962631"/>
                <a:gd name="connsiteX4" fmla="*/ 354477 w 1307221"/>
                <a:gd name="connsiteY4" fmla="*/ 0 h 962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7221" h="962631">
                  <a:moveTo>
                    <a:pt x="354477" y="0"/>
                  </a:moveTo>
                  <a:lnTo>
                    <a:pt x="1208676" y="114300"/>
                  </a:lnTo>
                  <a:cubicBezTo>
                    <a:pt x="1365309" y="290356"/>
                    <a:pt x="1394943" y="872813"/>
                    <a:pt x="840376" y="959969"/>
                  </a:cubicBezTo>
                  <a:cubicBezTo>
                    <a:pt x="561993" y="983252"/>
                    <a:pt x="334410" y="847786"/>
                    <a:pt x="113177" y="788519"/>
                  </a:cubicBezTo>
                  <a:cubicBezTo>
                    <a:pt x="15810" y="741579"/>
                    <a:pt x="-170456" y="123140"/>
                    <a:pt x="354477" y="0"/>
                  </a:cubicBezTo>
                  <a:close/>
                </a:path>
              </a:pathLst>
            </a:custGeom>
            <a:solidFill>
              <a:srgbClr val="59282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E985964-3DE6-496C-9A49-CC135FBD29DD}"/>
                </a:ext>
              </a:extLst>
            </p:cNvPr>
            <p:cNvSpPr/>
            <p:nvPr/>
          </p:nvSpPr>
          <p:spPr>
            <a:xfrm>
              <a:off x="898591" y="4305548"/>
              <a:ext cx="140244" cy="262721"/>
            </a:xfrm>
            <a:prstGeom prst="ellipse">
              <a:avLst/>
            </a:prstGeom>
            <a:solidFill>
              <a:srgbClr val="2A110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78">
              <a:extLst>
                <a:ext uri="{FF2B5EF4-FFF2-40B4-BE49-F238E27FC236}">
                  <a16:creationId xmlns:a16="http://schemas.microsoft.com/office/drawing/2014/main" id="{1841AE2A-5A9F-44B2-992B-E1AD975ABBD1}"/>
                </a:ext>
              </a:extLst>
            </p:cNvPr>
            <p:cNvSpPr/>
            <p:nvPr/>
          </p:nvSpPr>
          <p:spPr>
            <a:xfrm>
              <a:off x="1407299" y="5133456"/>
              <a:ext cx="1271137" cy="509174"/>
            </a:xfrm>
            <a:custGeom>
              <a:avLst/>
              <a:gdLst>
                <a:gd name="connsiteX0" fmla="*/ 0 w 912672"/>
                <a:gd name="connsiteY0" fmla="*/ 0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0 w 912672"/>
                <a:gd name="connsiteY4" fmla="*/ 0 h 1332332"/>
                <a:gd name="connsiteX0" fmla="*/ 23812 w 912672"/>
                <a:gd name="connsiteY0" fmla="*/ 14287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23812 w 912672"/>
                <a:gd name="connsiteY4" fmla="*/ 14287 h 1332332"/>
                <a:gd name="connsiteX0" fmla="*/ 23812 w 912672"/>
                <a:gd name="connsiteY0" fmla="*/ 49386 h 1367431"/>
                <a:gd name="connsiteX1" fmla="*/ 912672 w 912672"/>
                <a:gd name="connsiteY1" fmla="*/ 35099 h 1367431"/>
                <a:gd name="connsiteX2" fmla="*/ 912672 w 912672"/>
                <a:gd name="connsiteY2" fmla="*/ 1367431 h 1367431"/>
                <a:gd name="connsiteX3" fmla="*/ 0 w 912672"/>
                <a:gd name="connsiteY3" fmla="*/ 1367431 h 1367431"/>
                <a:gd name="connsiteX4" fmla="*/ 23812 w 912672"/>
                <a:gd name="connsiteY4" fmla="*/ 49386 h 1367431"/>
                <a:gd name="connsiteX0" fmla="*/ 0 w 888860"/>
                <a:gd name="connsiteY0" fmla="*/ 49386 h 1367431"/>
                <a:gd name="connsiteX1" fmla="*/ 888860 w 888860"/>
                <a:gd name="connsiteY1" fmla="*/ 35099 h 1367431"/>
                <a:gd name="connsiteX2" fmla="*/ 888860 w 888860"/>
                <a:gd name="connsiteY2" fmla="*/ 1367431 h 1367431"/>
                <a:gd name="connsiteX3" fmla="*/ 5525 w 888860"/>
                <a:gd name="connsiteY3" fmla="*/ 1269427 h 1367431"/>
                <a:gd name="connsiteX4" fmla="*/ 0 w 888860"/>
                <a:gd name="connsiteY4" fmla="*/ 49386 h 1367431"/>
                <a:gd name="connsiteX0" fmla="*/ 0 w 888860"/>
                <a:gd name="connsiteY0" fmla="*/ 49386 h 1449874"/>
                <a:gd name="connsiteX1" fmla="*/ 888860 w 888860"/>
                <a:gd name="connsiteY1" fmla="*/ 35099 h 1449874"/>
                <a:gd name="connsiteX2" fmla="*/ 888860 w 888860"/>
                <a:gd name="connsiteY2" fmla="*/ 1367431 h 1449874"/>
                <a:gd name="connsiteX3" fmla="*/ 5525 w 888860"/>
                <a:gd name="connsiteY3" fmla="*/ 1269427 h 1449874"/>
                <a:gd name="connsiteX4" fmla="*/ 0 w 888860"/>
                <a:gd name="connsiteY4" fmla="*/ 49386 h 1449874"/>
                <a:gd name="connsiteX0" fmla="*/ 29858 w 918718"/>
                <a:gd name="connsiteY0" fmla="*/ 49386 h 1449874"/>
                <a:gd name="connsiteX1" fmla="*/ 918718 w 918718"/>
                <a:gd name="connsiteY1" fmla="*/ 35099 h 1449874"/>
                <a:gd name="connsiteX2" fmla="*/ 918718 w 918718"/>
                <a:gd name="connsiteY2" fmla="*/ 1367431 h 1449874"/>
                <a:gd name="connsiteX3" fmla="*/ 35383 w 918718"/>
                <a:gd name="connsiteY3" fmla="*/ 1269427 h 1449874"/>
                <a:gd name="connsiteX4" fmla="*/ 29858 w 918718"/>
                <a:gd name="connsiteY4" fmla="*/ 49386 h 1449874"/>
                <a:gd name="connsiteX0" fmla="*/ 19720 w 908580"/>
                <a:gd name="connsiteY0" fmla="*/ 49386 h 1495712"/>
                <a:gd name="connsiteX1" fmla="*/ 908580 w 908580"/>
                <a:gd name="connsiteY1" fmla="*/ 35099 h 1495712"/>
                <a:gd name="connsiteX2" fmla="*/ 908580 w 908580"/>
                <a:gd name="connsiteY2" fmla="*/ 1367431 h 1495712"/>
                <a:gd name="connsiteX3" fmla="*/ 88110 w 908580"/>
                <a:gd name="connsiteY3" fmla="*/ 1334763 h 1495712"/>
                <a:gd name="connsiteX4" fmla="*/ 19720 w 908580"/>
                <a:gd name="connsiteY4" fmla="*/ 49386 h 1495712"/>
                <a:gd name="connsiteX0" fmla="*/ 16366 w 942945"/>
                <a:gd name="connsiteY0" fmla="*/ 49385 h 1495712"/>
                <a:gd name="connsiteX1" fmla="*/ 942945 w 942945"/>
                <a:gd name="connsiteY1" fmla="*/ 35099 h 1495712"/>
                <a:gd name="connsiteX2" fmla="*/ 942945 w 942945"/>
                <a:gd name="connsiteY2" fmla="*/ 1367431 h 1495712"/>
                <a:gd name="connsiteX3" fmla="*/ 122475 w 942945"/>
                <a:gd name="connsiteY3" fmla="*/ 1334763 h 1495712"/>
                <a:gd name="connsiteX4" fmla="*/ 16366 w 942945"/>
                <a:gd name="connsiteY4" fmla="*/ 49385 h 1495712"/>
                <a:gd name="connsiteX0" fmla="*/ 16366 w 942945"/>
                <a:gd name="connsiteY0" fmla="*/ 579352 h 2025679"/>
                <a:gd name="connsiteX1" fmla="*/ 113949 w 942945"/>
                <a:gd name="connsiteY1" fmla="*/ 13 h 2025679"/>
                <a:gd name="connsiteX2" fmla="*/ 942945 w 942945"/>
                <a:gd name="connsiteY2" fmla="*/ 565066 h 2025679"/>
                <a:gd name="connsiteX3" fmla="*/ 942945 w 942945"/>
                <a:gd name="connsiteY3" fmla="*/ 1897398 h 2025679"/>
                <a:gd name="connsiteX4" fmla="*/ 122475 w 942945"/>
                <a:gd name="connsiteY4" fmla="*/ 1864730 h 2025679"/>
                <a:gd name="connsiteX5" fmla="*/ 16366 w 942945"/>
                <a:gd name="connsiteY5" fmla="*/ 579352 h 2025679"/>
                <a:gd name="connsiteX0" fmla="*/ 16366 w 942945"/>
                <a:gd name="connsiteY0" fmla="*/ 579954 h 2026281"/>
                <a:gd name="connsiteX1" fmla="*/ 113949 w 942945"/>
                <a:gd name="connsiteY1" fmla="*/ 615 h 2026281"/>
                <a:gd name="connsiteX2" fmla="*/ 942945 w 942945"/>
                <a:gd name="connsiteY2" fmla="*/ 220473 h 2026281"/>
                <a:gd name="connsiteX3" fmla="*/ 942945 w 942945"/>
                <a:gd name="connsiteY3" fmla="*/ 1898000 h 2026281"/>
                <a:gd name="connsiteX4" fmla="*/ 122475 w 942945"/>
                <a:gd name="connsiteY4" fmla="*/ 1865332 h 2026281"/>
                <a:gd name="connsiteX5" fmla="*/ 16366 w 942945"/>
                <a:gd name="connsiteY5" fmla="*/ 579954 h 2026281"/>
                <a:gd name="connsiteX0" fmla="*/ 16366 w 942945"/>
                <a:gd name="connsiteY0" fmla="*/ 579350 h 2025677"/>
                <a:gd name="connsiteX1" fmla="*/ 113949 w 942945"/>
                <a:gd name="connsiteY1" fmla="*/ 11 h 2025677"/>
                <a:gd name="connsiteX2" fmla="*/ 942945 w 942945"/>
                <a:gd name="connsiteY2" fmla="*/ 219869 h 2025677"/>
                <a:gd name="connsiteX3" fmla="*/ 942945 w 942945"/>
                <a:gd name="connsiteY3" fmla="*/ 1897396 h 2025677"/>
                <a:gd name="connsiteX4" fmla="*/ 122475 w 942945"/>
                <a:gd name="connsiteY4" fmla="*/ 1864728 h 2025677"/>
                <a:gd name="connsiteX5" fmla="*/ 16366 w 942945"/>
                <a:gd name="connsiteY5" fmla="*/ 579350 h 2025677"/>
                <a:gd name="connsiteX0" fmla="*/ 16366 w 942945"/>
                <a:gd name="connsiteY0" fmla="*/ 579339 h 2025666"/>
                <a:gd name="connsiteX1" fmla="*/ 113949 w 942945"/>
                <a:gd name="connsiteY1" fmla="*/ 0 h 2025666"/>
                <a:gd name="connsiteX2" fmla="*/ 942945 w 942945"/>
                <a:gd name="connsiteY2" fmla="*/ 219858 h 2025666"/>
                <a:gd name="connsiteX3" fmla="*/ 942945 w 942945"/>
                <a:gd name="connsiteY3" fmla="*/ 1897385 h 2025666"/>
                <a:gd name="connsiteX4" fmla="*/ 122475 w 942945"/>
                <a:gd name="connsiteY4" fmla="*/ 1864717 h 2025666"/>
                <a:gd name="connsiteX5" fmla="*/ 16366 w 942945"/>
                <a:gd name="connsiteY5" fmla="*/ 579339 h 2025666"/>
                <a:gd name="connsiteX0" fmla="*/ 16366 w 942945"/>
                <a:gd name="connsiteY0" fmla="*/ 580003 h 2026330"/>
                <a:gd name="connsiteX1" fmla="*/ 113949 w 942945"/>
                <a:gd name="connsiteY1" fmla="*/ 664 h 2026330"/>
                <a:gd name="connsiteX2" fmla="*/ 942945 w 942945"/>
                <a:gd name="connsiteY2" fmla="*/ 220522 h 2026330"/>
                <a:gd name="connsiteX3" fmla="*/ 942945 w 942945"/>
                <a:gd name="connsiteY3" fmla="*/ 1898049 h 2026330"/>
                <a:gd name="connsiteX4" fmla="*/ 122475 w 942945"/>
                <a:gd name="connsiteY4" fmla="*/ 1865381 h 2026330"/>
                <a:gd name="connsiteX5" fmla="*/ 16366 w 942945"/>
                <a:gd name="connsiteY5" fmla="*/ 580003 h 2026330"/>
                <a:gd name="connsiteX0" fmla="*/ 16366 w 942945"/>
                <a:gd name="connsiteY0" fmla="*/ 625951 h 2072278"/>
                <a:gd name="connsiteX1" fmla="*/ 113949 w 942945"/>
                <a:gd name="connsiteY1" fmla="*/ 46612 h 2072278"/>
                <a:gd name="connsiteX2" fmla="*/ 942945 w 942945"/>
                <a:gd name="connsiteY2" fmla="*/ 266470 h 2072278"/>
                <a:gd name="connsiteX3" fmla="*/ 942945 w 942945"/>
                <a:gd name="connsiteY3" fmla="*/ 1943997 h 2072278"/>
                <a:gd name="connsiteX4" fmla="*/ 122475 w 942945"/>
                <a:gd name="connsiteY4" fmla="*/ 1911329 h 2072278"/>
                <a:gd name="connsiteX5" fmla="*/ 16366 w 942945"/>
                <a:gd name="connsiteY5" fmla="*/ 625951 h 2072278"/>
                <a:gd name="connsiteX0" fmla="*/ 16366 w 942945"/>
                <a:gd name="connsiteY0" fmla="*/ 637466 h 2083793"/>
                <a:gd name="connsiteX1" fmla="*/ 113949 w 942945"/>
                <a:gd name="connsiteY1" fmla="*/ 58127 h 2083793"/>
                <a:gd name="connsiteX2" fmla="*/ 942945 w 942945"/>
                <a:gd name="connsiteY2" fmla="*/ 277985 h 2083793"/>
                <a:gd name="connsiteX3" fmla="*/ 942945 w 942945"/>
                <a:gd name="connsiteY3" fmla="*/ 1955512 h 2083793"/>
                <a:gd name="connsiteX4" fmla="*/ 122475 w 942945"/>
                <a:gd name="connsiteY4" fmla="*/ 1922844 h 2083793"/>
                <a:gd name="connsiteX5" fmla="*/ 16366 w 942945"/>
                <a:gd name="connsiteY5" fmla="*/ 637466 h 2083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2945" h="2083793">
                  <a:moveTo>
                    <a:pt x="16366" y="637466"/>
                  </a:moveTo>
                  <a:cubicBezTo>
                    <a:pt x="33345" y="414349"/>
                    <a:pt x="-40481" y="60508"/>
                    <a:pt x="113949" y="58127"/>
                  </a:cubicBezTo>
                  <a:cubicBezTo>
                    <a:pt x="266079" y="-152467"/>
                    <a:pt x="365023" y="276814"/>
                    <a:pt x="942945" y="277985"/>
                  </a:cubicBezTo>
                  <a:lnTo>
                    <a:pt x="942945" y="1955512"/>
                  </a:lnTo>
                  <a:cubicBezTo>
                    <a:pt x="648500" y="1922844"/>
                    <a:pt x="412729" y="2282191"/>
                    <a:pt x="122475" y="1922844"/>
                  </a:cubicBezTo>
                  <a:cubicBezTo>
                    <a:pt x="120633" y="1516164"/>
                    <a:pt x="-53039" y="864473"/>
                    <a:pt x="16366" y="637466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78">
              <a:extLst>
                <a:ext uri="{FF2B5EF4-FFF2-40B4-BE49-F238E27FC236}">
                  <a16:creationId xmlns:a16="http://schemas.microsoft.com/office/drawing/2014/main" id="{5C48AE2B-F5B3-4993-9877-136C9ECCDBEF}"/>
                </a:ext>
              </a:extLst>
            </p:cNvPr>
            <p:cNvSpPr/>
            <p:nvPr/>
          </p:nvSpPr>
          <p:spPr>
            <a:xfrm>
              <a:off x="2456358" y="3336531"/>
              <a:ext cx="1177859" cy="944448"/>
            </a:xfrm>
            <a:custGeom>
              <a:avLst/>
              <a:gdLst>
                <a:gd name="connsiteX0" fmla="*/ 0 w 912672"/>
                <a:gd name="connsiteY0" fmla="*/ 0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0 w 912672"/>
                <a:gd name="connsiteY4" fmla="*/ 0 h 1332332"/>
                <a:gd name="connsiteX0" fmla="*/ 23812 w 912672"/>
                <a:gd name="connsiteY0" fmla="*/ 14287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23812 w 912672"/>
                <a:gd name="connsiteY4" fmla="*/ 14287 h 1332332"/>
                <a:gd name="connsiteX0" fmla="*/ 23812 w 912672"/>
                <a:gd name="connsiteY0" fmla="*/ 49386 h 1367431"/>
                <a:gd name="connsiteX1" fmla="*/ 912672 w 912672"/>
                <a:gd name="connsiteY1" fmla="*/ 35099 h 1367431"/>
                <a:gd name="connsiteX2" fmla="*/ 912672 w 912672"/>
                <a:gd name="connsiteY2" fmla="*/ 1367431 h 1367431"/>
                <a:gd name="connsiteX3" fmla="*/ 0 w 912672"/>
                <a:gd name="connsiteY3" fmla="*/ 1367431 h 1367431"/>
                <a:gd name="connsiteX4" fmla="*/ 23812 w 912672"/>
                <a:gd name="connsiteY4" fmla="*/ 49386 h 1367431"/>
                <a:gd name="connsiteX0" fmla="*/ 0 w 888860"/>
                <a:gd name="connsiteY0" fmla="*/ 49386 h 1367431"/>
                <a:gd name="connsiteX1" fmla="*/ 888860 w 888860"/>
                <a:gd name="connsiteY1" fmla="*/ 35099 h 1367431"/>
                <a:gd name="connsiteX2" fmla="*/ 888860 w 888860"/>
                <a:gd name="connsiteY2" fmla="*/ 1367431 h 1367431"/>
                <a:gd name="connsiteX3" fmla="*/ 5525 w 888860"/>
                <a:gd name="connsiteY3" fmla="*/ 1269427 h 1367431"/>
                <a:gd name="connsiteX4" fmla="*/ 0 w 888860"/>
                <a:gd name="connsiteY4" fmla="*/ 49386 h 1367431"/>
                <a:gd name="connsiteX0" fmla="*/ 0 w 888860"/>
                <a:gd name="connsiteY0" fmla="*/ 49386 h 1449874"/>
                <a:gd name="connsiteX1" fmla="*/ 888860 w 888860"/>
                <a:gd name="connsiteY1" fmla="*/ 35099 h 1449874"/>
                <a:gd name="connsiteX2" fmla="*/ 888860 w 888860"/>
                <a:gd name="connsiteY2" fmla="*/ 1367431 h 1449874"/>
                <a:gd name="connsiteX3" fmla="*/ 5525 w 888860"/>
                <a:gd name="connsiteY3" fmla="*/ 1269427 h 1449874"/>
                <a:gd name="connsiteX4" fmla="*/ 0 w 888860"/>
                <a:gd name="connsiteY4" fmla="*/ 49386 h 1449874"/>
                <a:gd name="connsiteX0" fmla="*/ 29858 w 918718"/>
                <a:gd name="connsiteY0" fmla="*/ 49386 h 1449874"/>
                <a:gd name="connsiteX1" fmla="*/ 918718 w 918718"/>
                <a:gd name="connsiteY1" fmla="*/ 35099 h 1449874"/>
                <a:gd name="connsiteX2" fmla="*/ 918718 w 918718"/>
                <a:gd name="connsiteY2" fmla="*/ 1367431 h 1449874"/>
                <a:gd name="connsiteX3" fmla="*/ 35383 w 918718"/>
                <a:gd name="connsiteY3" fmla="*/ 1269427 h 1449874"/>
                <a:gd name="connsiteX4" fmla="*/ 29858 w 918718"/>
                <a:gd name="connsiteY4" fmla="*/ 49386 h 1449874"/>
                <a:gd name="connsiteX0" fmla="*/ 19720 w 908580"/>
                <a:gd name="connsiteY0" fmla="*/ 49386 h 1495712"/>
                <a:gd name="connsiteX1" fmla="*/ 908580 w 908580"/>
                <a:gd name="connsiteY1" fmla="*/ 35099 h 1495712"/>
                <a:gd name="connsiteX2" fmla="*/ 908580 w 908580"/>
                <a:gd name="connsiteY2" fmla="*/ 1367431 h 1495712"/>
                <a:gd name="connsiteX3" fmla="*/ 88110 w 908580"/>
                <a:gd name="connsiteY3" fmla="*/ 1334763 h 1495712"/>
                <a:gd name="connsiteX4" fmla="*/ 19720 w 908580"/>
                <a:gd name="connsiteY4" fmla="*/ 49386 h 1495712"/>
                <a:gd name="connsiteX0" fmla="*/ 16366 w 942945"/>
                <a:gd name="connsiteY0" fmla="*/ 49385 h 1495712"/>
                <a:gd name="connsiteX1" fmla="*/ 942945 w 942945"/>
                <a:gd name="connsiteY1" fmla="*/ 35099 h 1495712"/>
                <a:gd name="connsiteX2" fmla="*/ 942945 w 942945"/>
                <a:gd name="connsiteY2" fmla="*/ 1367431 h 1495712"/>
                <a:gd name="connsiteX3" fmla="*/ 122475 w 942945"/>
                <a:gd name="connsiteY3" fmla="*/ 1334763 h 1495712"/>
                <a:gd name="connsiteX4" fmla="*/ 16366 w 942945"/>
                <a:gd name="connsiteY4" fmla="*/ 49385 h 1495712"/>
                <a:gd name="connsiteX0" fmla="*/ 16366 w 942945"/>
                <a:gd name="connsiteY0" fmla="*/ 579352 h 2025679"/>
                <a:gd name="connsiteX1" fmla="*/ 113949 w 942945"/>
                <a:gd name="connsiteY1" fmla="*/ 13 h 2025679"/>
                <a:gd name="connsiteX2" fmla="*/ 942945 w 942945"/>
                <a:gd name="connsiteY2" fmla="*/ 565066 h 2025679"/>
                <a:gd name="connsiteX3" fmla="*/ 942945 w 942945"/>
                <a:gd name="connsiteY3" fmla="*/ 1897398 h 2025679"/>
                <a:gd name="connsiteX4" fmla="*/ 122475 w 942945"/>
                <a:gd name="connsiteY4" fmla="*/ 1864730 h 2025679"/>
                <a:gd name="connsiteX5" fmla="*/ 16366 w 942945"/>
                <a:gd name="connsiteY5" fmla="*/ 579352 h 2025679"/>
                <a:gd name="connsiteX0" fmla="*/ 16366 w 942945"/>
                <a:gd name="connsiteY0" fmla="*/ 579954 h 2026281"/>
                <a:gd name="connsiteX1" fmla="*/ 113949 w 942945"/>
                <a:gd name="connsiteY1" fmla="*/ 615 h 2026281"/>
                <a:gd name="connsiteX2" fmla="*/ 942945 w 942945"/>
                <a:gd name="connsiteY2" fmla="*/ 220473 h 2026281"/>
                <a:gd name="connsiteX3" fmla="*/ 942945 w 942945"/>
                <a:gd name="connsiteY3" fmla="*/ 1898000 h 2026281"/>
                <a:gd name="connsiteX4" fmla="*/ 122475 w 942945"/>
                <a:gd name="connsiteY4" fmla="*/ 1865332 h 2026281"/>
                <a:gd name="connsiteX5" fmla="*/ 16366 w 942945"/>
                <a:gd name="connsiteY5" fmla="*/ 579954 h 2026281"/>
                <a:gd name="connsiteX0" fmla="*/ 16366 w 942945"/>
                <a:gd name="connsiteY0" fmla="*/ 579350 h 2025677"/>
                <a:gd name="connsiteX1" fmla="*/ 113949 w 942945"/>
                <a:gd name="connsiteY1" fmla="*/ 11 h 2025677"/>
                <a:gd name="connsiteX2" fmla="*/ 942945 w 942945"/>
                <a:gd name="connsiteY2" fmla="*/ 219869 h 2025677"/>
                <a:gd name="connsiteX3" fmla="*/ 942945 w 942945"/>
                <a:gd name="connsiteY3" fmla="*/ 1897396 h 2025677"/>
                <a:gd name="connsiteX4" fmla="*/ 122475 w 942945"/>
                <a:gd name="connsiteY4" fmla="*/ 1864728 h 2025677"/>
                <a:gd name="connsiteX5" fmla="*/ 16366 w 942945"/>
                <a:gd name="connsiteY5" fmla="*/ 579350 h 2025677"/>
                <a:gd name="connsiteX0" fmla="*/ 16366 w 942945"/>
                <a:gd name="connsiteY0" fmla="*/ 579339 h 2025666"/>
                <a:gd name="connsiteX1" fmla="*/ 113949 w 942945"/>
                <a:gd name="connsiteY1" fmla="*/ 0 h 2025666"/>
                <a:gd name="connsiteX2" fmla="*/ 942945 w 942945"/>
                <a:gd name="connsiteY2" fmla="*/ 219858 h 2025666"/>
                <a:gd name="connsiteX3" fmla="*/ 942945 w 942945"/>
                <a:gd name="connsiteY3" fmla="*/ 1897385 h 2025666"/>
                <a:gd name="connsiteX4" fmla="*/ 122475 w 942945"/>
                <a:gd name="connsiteY4" fmla="*/ 1864717 h 2025666"/>
                <a:gd name="connsiteX5" fmla="*/ 16366 w 942945"/>
                <a:gd name="connsiteY5" fmla="*/ 579339 h 2025666"/>
                <a:gd name="connsiteX0" fmla="*/ 16366 w 942945"/>
                <a:gd name="connsiteY0" fmla="*/ 580003 h 2026330"/>
                <a:gd name="connsiteX1" fmla="*/ 113949 w 942945"/>
                <a:gd name="connsiteY1" fmla="*/ 664 h 2026330"/>
                <a:gd name="connsiteX2" fmla="*/ 942945 w 942945"/>
                <a:gd name="connsiteY2" fmla="*/ 220522 h 2026330"/>
                <a:gd name="connsiteX3" fmla="*/ 942945 w 942945"/>
                <a:gd name="connsiteY3" fmla="*/ 1898049 h 2026330"/>
                <a:gd name="connsiteX4" fmla="*/ 122475 w 942945"/>
                <a:gd name="connsiteY4" fmla="*/ 1865381 h 2026330"/>
                <a:gd name="connsiteX5" fmla="*/ 16366 w 942945"/>
                <a:gd name="connsiteY5" fmla="*/ 580003 h 2026330"/>
                <a:gd name="connsiteX0" fmla="*/ 16366 w 942945"/>
                <a:gd name="connsiteY0" fmla="*/ 625951 h 2072278"/>
                <a:gd name="connsiteX1" fmla="*/ 113949 w 942945"/>
                <a:gd name="connsiteY1" fmla="*/ 46612 h 2072278"/>
                <a:gd name="connsiteX2" fmla="*/ 942945 w 942945"/>
                <a:gd name="connsiteY2" fmla="*/ 266470 h 2072278"/>
                <a:gd name="connsiteX3" fmla="*/ 942945 w 942945"/>
                <a:gd name="connsiteY3" fmla="*/ 1943997 h 2072278"/>
                <a:gd name="connsiteX4" fmla="*/ 122475 w 942945"/>
                <a:gd name="connsiteY4" fmla="*/ 1911329 h 2072278"/>
                <a:gd name="connsiteX5" fmla="*/ 16366 w 942945"/>
                <a:gd name="connsiteY5" fmla="*/ 625951 h 2072278"/>
                <a:gd name="connsiteX0" fmla="*/ 16366 w 942945"/>
                <a:gd name="connsiteY0" fmla="*/ 637466 h 2083793"/>
                <a:gd name="connsiteX1" fmla="*/ 113949 w 942945"/>
                <a:gd name="connsiteY1" fmla="*/ 58127 h 2083793"/>
                <a:gd name="connsiteX2" fmla="*/ 942945 w 942945"/>
                <a:gd name="connsiteY2" fmla="*/ 277985 h 2083793"/>
                <a:gd name="connsiteX3" fmla="*/ 942945 w 942945"/>
                <a:gd name="connsiteY3" fmla="*/ 1955512 h 2083793"/>
                <a:gd name="connsiteX4" fmla="*/ 122475 w 942945"/>
                <a:gd name="connsiteY4" fmla="*/ 1922844 h 2083793"/>
                <a:gd name="connsiteX5" fmla="*/ 16366 w 942945"/>
                <a:gd name="connsiteY5" fmla="*/ 637466 h 2083793"/>
                <a:gd name="connsiteX0" fmla="*/ 16366 w 942945"/>
                <a:gd name="connsiteY0" fmla="*/ 614434 h 2060761"/>
                <a:gd name="connsiteX1" fmla="*/ 113949 w 942945"/>
                <a:gd name="connsiteY1" fmla="*/ 35095 h 2060761"/>
                <a:gd name="connsiteX2" fmla="*/ 818746 w 942945"/>
                <a:gd name="connsiteY2" fmla="*/ 631655 h 2060761"/>
                <a:gd name="connsiteX3" fmla="*/ 942945 w 942945"/>
                <a:gd name="connsiteY3" fmla="*/ 1932480 h 2060761"/>
                <a:gd name="connsiteX4" fmla="*/ 122475 w 942945"/>
                <a:gd name="connsiteY4" fmla="*/ 1899812 h 2060761"/>
                <a:gd name="connsiteX5" fmla="*/ 16366 w 942945"/>
                <a:gd name="connsiteY5" fmla="*/ 614434 h 2060761"/>
                <a:gd name="connsiteX0" fmla="*/ 16366 w 853246"/>
                <a:gd name="connsiteY0" fmla="*/ 614434 h 2037366"/>
                <a:gd name="connsiteX1" fmla="*/ 113949 w 853246"/>
                <a:gd name="connsiteY1" fmla="*/ 35095 h 2037366"/>
                <a:gd name="connsiteX2" fmla="*/ 818746 w 853246"/>
                <a:gd name="connsiteY2" fmla="*/ 631655 h 2037366"/>
                <a:gd name="connsiteX3" fmla="*/ 853246 w 853246"/>
                <a:gd name="connsiteY3" fmla="*/ 1829744 h 2037366"/>
                <a:gd name="connsiteX4" fmla="*/ 122475 w 853246"/>
                <a:gd name="connsiteY4" fmla="*/ 1899812 h 2037366"/>
                <a:gd name="connsiteX5" fmla="*/ 16366 w 853246"/>
                <a:gd name="connsiteY5" fmla="*/ 614434 h 203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3246" h="2037366">
                  <a:moveTo>
                    <a:pt x="16366" y="614434"/>
                  </a:moveTo>
                  <a:cubicBezTo>
                    <a:pt x="33345" y="391317"/>
                    <a:pt x="-40481" y="37476"/>
                    <a:pt x="113949" y="35095"/>
                  </a:cubicBezTo>
                  <a:cubicBezTo>
                    <a:pt x="266079" y="-175499"/>
                    <a:pt x="240824" y="630484"/>
                    <a:pt x="818746" y="631655"/>
                  </a:cubicBezTo>
                  <a:lnTo>
                    <a:pt x="853246" y="1829744"/>
                  </a:lnTo>
                  <a:cubicBezTo>
                    <a:pt x="558801" y="1797076"/>
                    <a:pt x="412729" y="2259159"/>
                    <a:pt x="122475" y="1899812"/>
                  </a:cubicBezTo>
                  <a:cubicBezTo>
                    <a:pt x="120633" y="1493132"/>
                    <a:pt x="-53039" y="841441"/>
                    <a:pt x="16366" y="614434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78">
              <a:extLst>
                <a:ext uri="{FF2B5EF4-FFF2-40B4-BE49-F238E27FC236}">
                  <a16:creationId xmlns:a16="http://schemas.microsoft.com/office/drawing/2014/main" id="{ADB1C7DB-4B49-44CA-A43D-D21E659F15F5}"/>
                </a:ext>
              </a:extLst>
            </p:cNvPr>
            <p:cNvSpPr/>
            <p:nvPr/>
          </p:nvSpPr>
          <p:spPr>
            <a:xfrm>
              <a:off x="3030939" y="4934720"/>
              <a:ext cx="292060" cy="540991"/>
            </a:xfrm>
            <a:custGeom>
              <a:avLst/>
              <a:gdLst>
                <a:gd name="connsiteX0" fmla="*/ 0 w 912672"/>
                <a:gd name="connsiteY0" fmla="*/ 0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0 w 912672"/>
                <a:gd name="connsiteY4" fmla="*/ 0 h 1332332"/>
                <a:gd name="connsiteX0" fmla="*/ 23812 w 912672"/>
                <a:gd name="connsiteY0" fmla="*/ 14287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23812 w 912672"/>
                <a:gd name="connsiteY4" fmla="*/ 14287 h 1332332"/>
                <a:gd name="connsiteX0" fmla="*/ 23812 w 912672"/>
                <a:gd name="connsiteY0" fmla="*/ 49386 h 1367431"/>
                <a:gd name="connsiteX1" fmla="*/ 912672 w 912672"/>
                <a:gd name="connsiteY1" fmla="*/ 35099 h 1367431"/>
                <a:gd name="connsiteX2" fmla="*/ 912672 w 912672"/>
                <a:gd name="connsiteY2" fmla="*/ 1367431 h 1367431"/>
                <a:gd name="connsiteX3" fmla="*/ 0 w 912672"/>
                <a:gd name="connsiteY3" fmla="*/ 1367431 h 1367431"/>
                <a:gd name="connsiteX4" fmla="*/ 23812 w 912672"/>
                <a:gd name="connsiteY4" fmla="*/ 49386 h 1367431"/>
                <a:gd name="connsiteX0" fmla="*/ 0 w 888860"/>
                <a:gd name="connsiteY0" fmla="*/ 49386 h 1367431"/>
                <a:gd name="connsiteX1" fmla="*/ 888860 w 888860"/>
                <a:gd name="connsiteY1" fmla="*/ 35099 h 1367431"/>
                <a:gd name="connsiteX2" fmla="*/ 888860 w 888860"/>
                <a:gd name="connsiteY2" fmla="*/ 1367431 h 1367431"/>
                <a:gd name="connsiteX3" fmla="*/ 5525 w 888860"/>
                <a:gd name="connsiteY3" fmla="*/ 1269427 h 1367431"/>
                <a:gd name="connsiteX4" fmla="*/ 0 w 888860"/>
                <a:gd name="connsiteY4" fmla="*/ 49386 h 1367431"/>
                <a:gd name="connsiteX0" fmla="*/ 0 w 888860"/>
                <a:gd name="connsiteY0" fmla="*/ 49386 h 1449874"/>
                <a:gd name="connsiteX1" fmla="*/ 888860 w 888860"/>
                <a:gd name="connsiteY1" fmla="*/ 35099 h 1449874"/>
                <a:gd name="connsiteX2" fmla="*/ 888860 w 888860"/>
                <a:gd name="connsiteY2" fmla="*/ 1367431 h 1449874"/>
                <a:gd name="connsiteX3" fmla="*/ 5525 w 888860"/>
                <a:gd name="connsiteY3" fmla="*/ 1269427 h 1449874"/>
                <a:gd name="connsiteX4" fmla="*/ 0 w 888860"/>
                <a:gd name="connsiteY4" fmla="*/ 49386 h 1449874"/>
                <a:gd name="connsiteX0" fmla="*/ 29858 w 918718"/>
                <a:gd name="connsiteY0" fmla="*/ 49386 h 1449874"/>
                <a:gd name="connsiteX1" fmla="*/ 918718 w 918718"/>
                <a:gd name="connsiteY1" fmla="*/ 35099 h 1449874"/>
                <a:gd name="connsiteX2" fmla="*/ 918718 w 918718"/>
                <a:gd name="connsiteY2" fmla="*/ 1367431 h 1449874"/>
                <a:gd name="connsiteX3" fmla="*/ 35383 w 918718"/>
                <a:gd name="connsiteY3" fmla="*/ 1269427 h 1449874"/>
                <a:gd name="connsiteX4" fmla="*/ 29858 w 918718"/>
                <a:gd name="connsiteY4" fmla="*/ 49386 h 1449874"/>
                <a:gd name="connsiteX0" fmla="*/ 19720 w 908580"/>
                <a:gd name="connsiteY0" fmla="*/ 49386 h 1495712"/>
                <a:gd name="connsiteX1" fmla="*/ 908580 w 908580"/>
                <a:gd name="connsiteY1" fmla="*/ 35099 h 1495712"/>
                <a:gd name="connsiteX2" fmla="*/ 908580 w 908580"/>
                <a:gd name="connsiteY2" fmla="*/ 1367431 h 1495712"/>
                <a:gd name="connsiteX3" fmla="*/ 88110 w 908580"/>
                <a:gd name="connsiteY3" fmla="*/ 1334763 h 1495712"/>
                <a:gd name="connsiteX4" fmla="*/ 19720 w 908580"/>
                <a:gd name="connsiteY4" fmla="*/ 49386 h 1495712"/>
                <a:gd name="connsiteX0" fmla="*/ 16366 w 942945"/>
                <a:gd name="connsiteY0" fmla="*/ 49385 h 1495712"/>
                <a:gd name="connsiteX1" fmla="*/ 942945 w 942945"/>
                <a:gd name="connsiteY1" fmla="*/ 35099 h 1495712"/>
                <a:gd name="connsiteX2" fmla="*/ 942945 w 942945"/>
                <a:gd name="connsiteY2" fmla="*/ 1367431 h 1495712"/>
                <a:gd name="connsiteX3" fmla="*/ 122475 w 942945"/>
                <a:gd name="connsiteY3" fmla="*/ 1334763 h 1495712"/>
                <a:gd name="connsiteX4" fmla="*/ 16366 w 942945"/>
                <a:gd name="connsiteY4" fmla="*/ 49385 h 1495712"/>
                <a:gd name="connsiteX0" fmla="*/ 16366 w 942945"/>
                <a:gd name="connsiteY0" fmla="*/ 579352 h 2025679"/>
                <a:gd name="connsiteX1" fmla="*/ 113949 w 942945"/>
                <a:gd name="connsiteY1" fmla="*/ 13 h 2025679"/>
                <a:gd name="connsiteX2" fmla="*/ 942945 w 942945"/>
                <a:gd name="connsiteY2" fmla="*/ 565066 h 2025679"/>
                <a:gd name="connsiteX3" fmla="*/ 942945 w 942945"/>
                <a:gd name="connsiteY3" fmla="*/ 1897398 h 2025679"/>
                <a:gd name="connsiteX4" fmla="*/ 122475 w 942945"/>
                <a:gd name="connsiteY4" fmla="*/ 1864730 h 2025679"/>
                <a:gd name="connsiteX5" fmla="*/ 16366 w 942945"/>
                <a:gd name="connsiteY5" fmla="*/ 579352 h 2025679"/>
                <a:gd name="connsiteX0" fmla="*/ 16366 w 942945"/>
                <a:gd name="connsiteY0" fmla="*/ 579954 h 2026281"/>
                <a:gd name="connsiteX1" fmla="*/ 113949 w 942945"/>
                <a:gd name="connsiteY1" fmla="*/ 615 h 2026281"/>
                <a:gd name="connsiteX2" fmla="*/ 942945 w 942945"/>
                <a:gd name="connsiteY2" fmla="*/ 220473 h 2026281"/>
                <a:gd name="connsiteX3" fmla="*/ 942945 w 942945"/>
                <a:gd name="connsiteY3" fmla="*/ 1898000 h 2026281"/>
                <a:gd name="connsiteX4" fmla="*/ 122475 w 942945"/>
                <a:gd name="connsiteY4" fmla="*/ 1865332 h 2026281"/>
                <a:gd name="connsiteX5" fmla="*/ 16366 w 942945"/>
                <a:gd name="connsiteY5" fmla="*/ 579954 h 2026281"/>
                <a:gd name="connsiteX0" fmla="*/ 16366 w 942945"/>
                <a:gd name="connsiteY0" fmla="*/ 579350 h 2025677"/>
                <a:gd name="connsiteX1" fmla="*/ 113949 w 942945"/>
                <a:gd name="connsiteY1" fmla="*/ 11 h 2025677"/>
                <a:gd name="connsiteX2" fmla="*/ 942945 w 942945"/>
                <a:gd name="connsiteY2" fmla="*/ 219869 h 2025677"/>
                <a:gd name="connsiteX3" fmla="*/ 942945 w 942945"/>
                <a:gd name="connsiteY3" fmla="*/ 1897396 h 2025677"/>
                <a:gd name="connsiteX4" fmla="*/ 122475 w 942945"/>
                <a:gd name="connsiteY4" fmla="*/ 1864728 h 2025677"/>
                <a:gd name="connsiteX5" fmla="*/ 16366 w 942945"/>
                <a:gd name="connsiteY5" fmla="*/ 579350 h 2025677"/>
                <a:gd name="connsiteX0" fmla="*/ 16366 w 942945"/>
                <a:gd name="connsiteY0" fmla="*/ 579339 h 2025666"/>
                <a:gd name="connsiteX1" fmla="*/ 113949 w 942945"/>
                <a:gd name="connsiteY1" fmla="*/ 0 h 2025666"/>
                <a:gd name="connsiteX2" fmla="*/ 942945 w 942945"/>
                <a:gd name="connsiteY2" fmla="*/ 219858 h 2025666"/>
                <a:gd name="connsiteX3" fmla="*/ 942945 w 942945"/>
                <a:gd name="connsiteY3" fmla="*/ 1897385 h 2025666"/>
                <a:gd name="connsiteX4" fmla="*/ 122475 w 942945"/>
                <a:gd name="connsiteY4" fmla="*/ 1864717 h 2025666"/>
                <a:gd name="connsiteX5" fmla="*/ 16366 w 942945"/>
                <a:gd name="connsiteY5" fmla="*/ 579339 h 2025666"/>
                <a:gd name="connsiteX0" fmla="*/ 16366 w 942945"/>
                <a:gd name="connsiteY0" fmla="*/ 580003 h 2026330"/>
                <a:gd name="connsiteX1" fmla="*/ 113949 w 942945"/>
                <a:gd name="connsiteY1" fmla="*/ 664 h 2026330"/>
                <a:gd name="connsiteX2" fmla="*/ 942945 w 942945"/>
                <a:gd name="connsiteY2" fmla="*/ 220522 h 2026330"/>
                <a:gd name="connsiteX3" fmla="*/ 942945 w 942945"/>
                <a:gd name="connsiteY3" fmla="*/ 1898049 h 2026330"/>
                <a:gd name="connsiteX4" fmla="*/ 122475 w 942945"/>
                <a:gd name="connsiteY4" fmla="*/ 1865381 h 2026330"/>
                <a:gd name="connsiteX5" fmla="*/ 16366 w 942945"/>
                <a:gd name="connsiteY5" fmla="*/ 580003 h 2026330"/>
                <a:gd name="connsiteX0" fmla="*/ 16366 w 942945"/>
                <a:gd name="connsiteY0" fmla="*/ 625951 h 2072278"/>
                <a:gd name="connsiteX1" fmla="*/ 113949 w 942945"/>
                <a:gd name="connsiteY1" fmla="*/ 46612 h 2072278"/>
                <a:gd name="connsiteX2" fmla="*/ 942945 w 942945"/>
                <a:gd name="connsiteY2" fmla="*/ 266470 h 2072278"/>
                <a:gd name="connsiteX3" fmla="*/ 942945 w 942945"/>
                <a:gd name="connsiteY3" fmla="*/ 1943997 h 2072278"/>
                <a:gd name="connsiteX4" fmla="*/ 122475 w 942945"/>
                <a:gd name="connsiteY4" fmla="*/ 1911329 h 2072278"/>
                <a:gd name="connsiteX5" fmla="*/ 16366 w 942945"/>
                <a:gd name="connsiteY5" fmla="*/ 625951 h 2072278"/>
                <a:gd name="connsiteX0" fmla="*/ 16366 w 942945"/>
                <a:gd name="connsiteY0" fmla="*/ 637466 h 2083793"/>
                <a:gd name="connsiteX1" fmla="*/ 113949 w 942945"/>
                <a:gd name="connsiteY1" fmla="*/ 58127 h 2083793"/>
                <a:gd name="connsiteX2" fmla="*/ 942945 w 942945"/>
                <a:gd name="connsiteY2" fmla="*/ 277985 h 2083793"/>
                <a:gd name="connsiteX3" fmla="*/ 942945 w 942945"/>
                <a:gd name="connsiteY3" fmla="*/ 1955512 h 2083793"/>
                <a:gd name="connsiteX4" fmla="*/ 122475 w 942945"/>
                <a:gd name="connsiteY4" fmla="*/ 1922844 h 2083793"/>
                <a:gd name="connsiteX5" fmla="*/ 16366 w 942945"/>
                <a:gd name="connsiteY5" fmla="*/ 637466 h 2083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2945" h="2083793">
                  <a:moveTo>
                    <a:pt x="16366" y="637466"/>
                  </a:moveTo>
                  <a:cubicBezTo>
                    <a:pt x="33345" y="414349"/>
                    <a:pt x="-40481" y="60508"/>
                    <a:pt x="113949" y="58127"/>
                  </a:cubicBezTo>
                  <a:cubicBezTo>
                    <a:pt x="266079" y="-152467"/>
                    <a:pt x="365023" y="276814"/>
                    <a:pt x="942945" y="277985"/>
                  </a:cubicBezTo>
                  <a:lnTo>
                    <a:pt x="942945" y="1955512"/>
                  </a:lnTo>
                  <a:cubicBezTo>
                    <a:pt x="648500" y="1922844"/>
                    <a:pt x="412729" y="2282191"/>
                    <a:pt x="122475" y="1922844"/>
                  </a:cubicBezTo>
                  <a:cubicBezTo>
                    <a:pt x="120633" y="1516164"/>
                    <a:pt x="-53039" y="864473"/>
                    <a:pt x="16366" y="637466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Rectangle 39">
              <a:extLst>
                <a:ext uri="{FF2B5EF4-FFF2-40B4-BE49-F238E27FC236}">
                  <a16:creationId xmlns:a16="http://schemas.microsoft.com/office/drawing/2014/main" id="{CB46A05A-01D7-400A-9E3B-6D99EB13A628}"/>
                </a:ext>
              </a:extLst>
            </p:cNvPr>
            <p:cNvSpPr/>
            <p:nvPr/>
          </p:nvSpPr>
          <p:spPr>
            <a:xfrm>
              <a:off x="1598062" y="3366221"/>
              <a:ext cx="1149474" cy="1705457"/>
            </a:xfrm>
            <a:custGeom>
              <a:avLst/>
              <a:gdLst>
                <a:gd name="connsiteX0" fmla="*/ 0 w 985298"/>
                <a:gd name="connsiteY0" fmla="*/ 0 h 801372"/>
                <a:gd name="connsiteX1" fmla="*/ 985298 w 985298"/>
                <a:gd name="connsiteY1" fmla="*/ 0 h 801372"/>
                <a:gd name="connsiteX2" fmla="*/ 985298 w 985298"/>
                <a:gd name="connsiteY2" fmla="*/ 801372 h 801372"/>
                <a:gd name="connsiteX3" fmla="*/ 0 w 985298"/>
                <a:gd name="connsiteY3" fmla="*/ 801372 h 801372"/>
                <a:gd name="connsiteX4" fmla="*/ 0 w 985298"/>
                <a:gd name="connsiteY4" fmla="*/ 0 h 801372"/>
                <a:gd name="connsiteX0" fmla="*/ 0 w 1861598"/>
                <a:gd name="connsiteY0" fmla="*/ 723900 h 801372"/>
                <a:gd name="connsiteX1" fmla="*/ 1861598 w 1861598"/>
                <a:gd name="connsiteY1" fmla="*/ 0 h 801372"/>
                <a:gd name="connsiteX2" fmla="*/ 1861598 w 1861598"/>
                <a:gd name="connsiteY2" fmla="*/ 801372 h 801372"/>
                <a:gd name="connsiteX3" fmla="*/ 876300 w 1861598"/>
                <a:gd name="connsiteY3" fmla="*/ 801372 h 801372"/>
                <a:gd name="connsiteX4" fmla="*/ 0 w 1861598"/>
                <a:gd name="connsiteY4" fmla="*/ 723900 h 801372"/>
                <a:gd name="connsiteX0" fmla="*/ 0 w 1861598"/>
                <a:gd name="connsiteY0" fmla="*/ 723900 h 801372"/>
                <a:gd name="connsiteX1" fmla="*/ 1861598 w 1861598"/>
                <a:gd name="connsiteY1" fmla="*/ 0 h 801372"/>
                <a:gd name="connsiteX2" fmla="*/ 1861598 w 1861598"/>
                <a:gd name="connsiteY2" fmla="*/ 801372 h 801372"/>
                <a:gd name="connsiteX3" fmla="*/ 876300 w 1861598"/>
                <a:gd name="connsiteY3" fmla="*/ 801372 h 801372"/>
                <a:gd name="connsiteX4" fmla="*/ 0 w 1861598"/>
                <a:gd name="connsiteY4" fmla="*/ 723900 h 801372"/>
                <a:gd name="connsiteX0" fmla="*/ 0 w 1912398"/>
                <a:gd name="connsiteY0" fmla="*/ 1104900 h 1182372"/>
                <a:gd name="connsiteX1" fmla="*/ 1912398 w 1912398"/>
                <a:gd name="connsiteY1" fmla="*/ 0 h 1182372"/>
                <a:gd name="connsiteX2" fmla="*/ 1861598 w 1912398"/>
                <a:gd name="connsiteY2" fmla="*/ 1182372 h 1182372"/>
                <a:gd name="connsiteX3" fmla="*/ 876300 w 1912398"/>
                <a:gd name="connsiteY3" fmla="*/ 1182372 h 1182372"/>
                <a:gd name="connsiteX4" fmla="*/ 0 w 1912398"/>
                <a:gd name="connsiteY4" fmla="*/ 1104900 h 1182372"/>
                <a:gd name="connsiteX0" fmla="*/ 0 w 1912398"/>
                <a:gd name="connsiteY0" fmla="*/ 1104900 h 1423672"/>
                <a:gd name="connsiteX1" fmla="*/ 1912398 w 1912398"/>
                <a:gd name="connsiteY1" fmla="*/ 0 h 1423672"/>
                <a:gd name="connsiteX2" fmla="*/ 1861598 w 1912398"/>
                <a:gd name="connsiteY2" fmla="*/ 1182372 h 1423672"/>
                <a:gd name="connsiteX3" fmla="*/ 749300 w 1912398"/>
                <a:gd name="connsiteY3" fmla="*/ 1423672 h 1423672"/>
                <a:gd name="connsiteX4" fmla="*/ 0 w 1912398"/>
                <a:gd name="connsiteY4" fmla="*/ 1104900 h 1423672"/>
                <a:gd name="connsiteX0" fmla="*/ 0 w 1912398"/>
                <a:gd name="connsiteY0" fmla="*/ 1104900 h 1661042"/>
                <a:gd name="connsiteX1" fmla="*/ 1912398 w 1912398"/>
                <a:gd name="connsiteY1" fmla="*/ 0 h 1661042"/>
                <a:gd name="connsiteX2" fmla="*/ 1861598 w 1912398"/>
                <a:gd name="connsiteY2" fmla="*/ 1182372 h 1661042"/>
                <a:gd name="connsiteX3" fmla="*/ 749300 w 1912398"/>
                <a:gd name="connsiteY3" fmla="*/ 1423672 h 1661042"/>
                <a:gd name="connsiteX4" fmla="*/ 0 w 1912398"/>
                <a:gd name="connsiteY4" fmla="*/ 1104900 h 1661042"/>
                <a:gd name="connsiteX0" fmla="*/ 0 w 1912398"/>
                <a:gd name="connsiteY0" fmla="*/ 1104900 h 2373255"/>
                <a:gd name="connsiteX1" fmla="*/ 1912398 w 1912398"/>
                <a:gd name="connsiteY1" fmla="*/ 0 h 2373255"/>
                <a:gd name="connsiteX2" fmla="*/ 1861598 w 1912398"/>
                <a:gd name="connsiteY2" fmla="*/ 1182372 h 2373255"/>
                <a:gd name="connsiteX3" fmla="*/ 749300 w 1912398"/>
                <a:gd name="connsiteY3" fmla="*/ 1423672 h 2373255"/>
                <a:gd name="connsiteX4" fmla="*/ 0 w 1912398"/>
                <a:gd name="connsiteY4" fmla="*/ 1104900 h 2373255"/>
                <a:gd name="connsiteX0" fmla="*/ 0 w 1912398"/>
                <a:gd name="connsiteY0" fmla="*/ 1104900 h 2417557"/>
                <a:gd name="connsiteX1" fmla="*/ 1912398 w 1912398"/>
                <a:gd name="connsiteY1" fmla="*/ 0 h 2417557"/>
                <a:gd name="connsiteX2" fmla="*/ 1861598 w 1912398"/>
                <a:gd name="connsiteY2" fmla="*/ 1182372 h 2417557"/>
                <a:gd name="connsiteX3" fmla="*/ 749300 w 1912398"/>
                <a:gd name="connsiteY3" fmla="*/ 1423672 h 2417557"/>
                <a:gd name="connsiteX4" fmla="*/ 0 w 1912398"/>
                <a:gd name="connsiteY4" fmla="*/ 1104900 h 2417557"/>
                <a:gd name="connsiteX0" fmla="*/ 0 w 1696498"/>
                <a:gd name="connsiteY0" fmla="*/ 1041400 h 2380271"/>
                <a:gd name="connsiteX1" fmla="*/ 1696498 w 1696498"/>
                <a:gd name="connsiteY1" fmla="*/ 0 h 2380271"/>
                <a:gd name="connsiteX2" fmla="*/ 1645698 w 1696498"/>
                <a:gd name="connsiteY2" fmla="*/ 1182372 h 2380271"/>
                <a:gd name="connsiteX3" fmla="*/ 533400 w 1696498"/>
                <a:gd name="connsiteY3" fmla="*/ 1423672 h 2380271"/>
                <a:gd name="connsiteX4" fmla="*/ 0 w 1696498"/>
                <a:gd name="connsiteY4" fmla="*/ 1041400 h 2380271"/>
                <a:gd name="connsiteX0" fmla="*/ 0 w 1696498"/>
                <a:gd name="connsiteY0" fmla="*/ 1041400 h 2380271"/>
                <a:gd name="connsiteX1" fmla="*/ 1696498 w 1696498"/>
                <a:gd name="connsiteY1" fmla="*/ 0 h 2380271"/>
                <a:gd name="connsiteX2" fmla="*/ 1645698 w 1696498"/>
                <a:gd name="connsiteY2" fmla="*/ 1182372 h 2380271"/>
                <a:gd name="connsiteX3" fmla="*/ 533400 w 1696498"/>
                <a:gd name="connsiteY3" fmla="*/ 1423672 h 2380271"/>
                <a:gd name="connsiteX4" fmla="*/ 0 w 1696498"/>
                <a:gd name="connsiteY4" fmla="*/ 1041400 h 2380271"/>
                <a:gd name="connsiteX0" fmla="*/ 0 w 1696498"/>
                <a:gd name="connsiteY0" fmla="*/ 1041400 h 2476039"/>
                <a:gd name="connsiteX1" fmla="*/ 1696498 w 1696498"/>
                <a:gd name="connsiteY1" fmla="*/ 0 h 2476039"/>
                <a:gd name="connsiteX2" fmla="*/ 1645698 w 1696498"/>
                <a:gd name="connsiteY2" fmla="*/ 1182372 h 2476039"/>
                <a:gd name="connsiteX3" fmla="*/ 482600 w 1696498"/>
                <a:gd name="connsiteY3" fmla="*/ 1639572 h 2476039"/>
                <a:gd name="connsiteX4" fmla="*/ 0 w 1696498"/>
                <a:gd name="connsiteY4" fmla="*/ 1041400 h 2476039"/>
                <a:gd name="connsiteX0" fmla="*/ 82702 w 1779200"/>
                <a:gd name="connsiteY0" fmla="*/ 1041400 h 2258961"/>
                <a:gd name="connsiteX1" fmla="*/ 1779200 w 1779200"/>
                <a:gd name="connsiteY1" fmla="*/ 0 h 2258961"/>
                <a:gd name="connsiteX2" fmla="*/ 1728400 w 1779200"/>
                <a:gd name="connsiteY2" fmla="*/ 1182372 h 2258961"/>
                <a:gd name="connsiteX3" fmla="*/ 565302 w 1779200"/>
                <a:gd name="connsiteY3" fmla="*/ 1639572 h 2258961"/>
                <a:gd name="connsiteX4" fmla="*/ 82702 w 1779200"/>
                <a:gd name="connsiteY4" fmla="*/ 1041400 h 2258961"/>
                <a:gd name="connsiteX0" fmla="*/ 82702 w 1779200"/>
                <a:gd name="connsiteY0" fmla="*/ 1028700 h 2246261"/>
                <a:gd name="connsiteX1" fmla="*/ 1779200 w 1779200"/>
                <a:gd name="connsiteY1" fmla="*/ 0 h 2246261"/>
                <a:gd name="connsiteX2" fmla="*/ 1728400 w 1779200"/>
                <a:gd name="connsiteY2" fmla="*/ 1169672 h 2246261"/>
                <a:gd name="connsiteX3" fmla="*/ 565302 w 1779200"/>
                <a:gd name="connsiteY3" fmla="*/ 1626872 h 2246261"/>
                <a:gd name="connsiteX4" fmla="*/ 82702 w 1779200"/>
                <a:gd name="connsiteY4" fmla="*/ 1028700 h 2246261"/>
                <a:gd name="connsiteX0" fmla="*/ 82702 w 1779200"/>
                <a:gd name="connsiteY0" fmla="*/ 1028700 h 2246261"/>
                <a:gd name="connsiteX1" fmla="*/ 1779200 w 1779200"/>
                <a:gd name="connsiteY1" fmla="*/ 0 h 2246261"/>
                <a:gd name="connsiteX2" fmla="*/ 1728400 w 1779200"/>
                <a:gd name="connsiteY2" fmla="*/ 1169672 h 2246261"/>
                <a:gd name="connsiteX3" fmla="*/ 565302 w 1779200"/>
                <a:gd name="connsiteY3" fmla="*/ 1626872 h 2246261"/>
                <a:gd name="connsiteX4" fmla="*/ 82702 w 1779200"/>
                <a:gd name="connsiteY4" fmla="*/ 1028700 h 224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200" h="2246261">
                  <a:moveTo>
                    <a:pt x="82702" y="1028700"/>
                  </a:moveTo>
                  <a:cubicBezTo>
                    <a:pt x="144435" y="774700"/>
                    <a:pt x="1158667" y="241300"/>
                    <a:pt x="1779200" y="0"/>
                  </a:cubicBezTo>
                  <a:lnTo>
                    <a:pt x="1728400" y="1169672"/>
                  </a:lnTo>
                  <a:lnTo>
                    <a:pt x="565302" y="1626872"/>
                  </a:lnTo>
                  <a:cubicBezTo>
                    <a:pt x="1102935" y="2409615"/>
                    <a:pt x="-353331" y="2684357"/>
                    <a:pt x="82702" y="1028700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Oval 26">
              <a:extLst>
                <a:ext uri="{FF2B5EF4-FFF2-40B4-BE49-F238E27FC236}">
                  <a16:creationId xmlns:a16="http://schemas.microsoft.com/office/drawing/2014/main" id="{C7BA1DA2-2E73-430A-B952-9C47BE6E4CFA}"/>
                </a:ext>
              </a:extLst>
            </p:cNvPr>
            <p:cNvSpPr/>
            <p:nvPr/>
          </p:nvSpPr>
          <p:spPr>
            <a:xfrm rot="1179396" flipH="1">
              <a:off x="1789594" y="4939153"/>
              <a:ext cx="124359" cy="13123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05506">
                  <a:moveTo>
                    <a:pt x="0" y="161683"/>
                  </a:moveTo>
                  <a:cubicBezTo>
                    <a:pt x="0" y="55709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193663"/>
                    <a:pt x="0" y="161683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Oval 26">
              <a:extLst>
                <a:ext uri="{FF2B5EF4-FFF2-40B4-BE49-F238E27FC236}">
                  <a16:creationId xmlns:a16="http://schemas.microsoft.com/office/drawing/2014/main" id="{ABAC57CA-0197-43E8-A8D3-A8E5F16CF608}"/>
                </a:ext>
              </a:extLst>
            </p:cNvPr>
            <p:cNvSpPr/>
            <p:nvPr/>
          </p:nvSpPr>
          <p:spPr>
            <a:xfrm rot="21308217" flipH="1">
              <a:off x="1844934" y="4937113"/>
              <a:ext cx="124359" cy="13123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05506">
                  <a:moveTo>
                    <a:pt x="0" y="161683"/>
                  </a:moveTo>
                  <a:cubicBezTo>
                    <a:pt x="0" y="55709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193663"/>
                    <a:pt x="0" y="161683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E0DA6F48-9832-4225-9821-E63642D780A1}"/>
                </a:ext>
              </a:extLst>
            </p:cNvPr>
            <p:cNvSpPr/>
            <p:nvPr/>
          </p:nvSpPr>
          <p:spPr>
            <a:xfrm>
              <a:off x="2158373" y="3170764"/>
              <a:ext cx="737778" cy="1753746"/>
            </a:xfrm>
            <a:custGeom>
              <a:avLst/>
              <a:gdLst>
                <a:gd name="connsiteX0" fmla="*/ 0 w 675821"/>
                <a:gd name="connsiteY0" fmla="*/ 0 h 789407"/>
                <a:gd name="connsiteX1" fmla="*/ 675821 w 675821"/>
                <a:gd name="connsiteY1" fmla="*/ 0 h 789407"/>
                <a:gd name="connsiteX2" fmla="*/ 675821 w 675821"/>
                <a:gd name="connsiteY2" fmla="*/ 789407 h 789407"/>
                <a:gd name="connsiteX3" fmla="*/ 0 w 675821"/>
                <a:gd name="connsiteY3" fmla="*/ 789407 h 789407"/>
                <a:gd name="connsiteX4" fmla="*/ 0 w 675821"/>
                <a:gd name="connsiteY4" fmla="*/ 0 h 789407"/>
                <a:gd name="connsiteX0" fmla="*/ 0 w 675821"/>
                <a:gd name="connsiteY0" fmla="*/ 177800 h 967207"/>
                <a:gd name="connsiteX1" fmla="*/ 605971 w 675821"/>
                <a:gd name="connsiteY1" fmla="*/ 0 h 967207"/>
                <a:gd name="connsiteX2" fmla="*/ 675821 w 675821"/>
                <a:gd name="connsiteY2" fmla="*/ 967207 h 967207"/>
                <a:gd name="connsiteX3" fmla="*/ 0 w 675821"/>
                <a:gd name="connsiteY3" fmla="*/ 967207 h 967207"/>
                <a:gd name="connsiteX4" fmla="*/ 0 w 675821"/>
                <a:gd name="connsiteY4" fmla="*/ 177800 h 967207"/>
                <a:gd name="connsiteX0" fmla="*/ 234950 w 675821"/>
                <a:gd name="connsiteY0" fmla="*/ 95250 h 967207"/>
                <a:gd name="connsiteX1" fmla="*/ 605971 w 675821"/>
                <a:gd name="connsiteY1" fmla="*/ 0 h 967207"/>
                <a:gd name="connsiteX2" fmla="*/ 675821 w 675821"/>
                <a:gd name="connsiteY2" fmla="*/ 967207 h 967207"/>
                <a:gd name="connsiteX3" fmla="*/ 0 w 675821"/>
                <a:gd name="connsiteY3" fmla="*/ 967207 h 967207"/>
                <a:gd name="connsiteX4" fmla="*/ 234950 w 675821"/>
                <a:gd name="connsiteY4" fmla="*/ 95250 h 967207"/>
                <a:gd name="connsiteX0" fmla="*/ 0 w 440871"/>
                <a:gd name="connsiteY0" fmla="*/ 95250 h 1367257"/>
                <a:gd name="connsiteX1" fmla="*/ 371021 w 440871"/>
                <a:gd name="connsiteY1" fmla="*/ 0 h 1367257"/>
                <a:gd name="connsiteX2" fmla="*/ 440871 w 440871"/>
                <a:gd name="connsiteY2" fmla="*/ 967207 h 1367257"/>
                <a:gd name="connsiteX3" fmla="*/ 228600 w 440871"/>
                <a:gd name="connsiteY3" fmla="*/ 1367257 h 1367257"/>
                <a:gd name="connsiteX4" fmla="*/ 0 w 440871"/>
                <a:gd name="connsiteY4" fmla="*/ 95250 h 1367257"/>
                <a:gd name="connsiteX0" fmla="*/ 0 w 574221"/>
                <a:gd name="connsiteY0" fmla="*/ 95250 h 1570457"/>
                <a:gd name="connsiteX1" fmla="*/ 371021 w 574221"/>
                <a:gd name="connsiteY1" fmla="*/ 0 h 1570457"/>
                <a:gd name="connsiteX2" fmla="*/ 574221 w 574221"/>
                <a:gd name="connsiteY2" fmla="*/ 1570457 h 1570457"/>
                <a:gd name="connsiteX3" fmla="*/ 228600 w 574221"/>
                <a:gd name="connsiteY3" fmla="*/ 1367257 h 1570457"/>
                <a:gd name="connsiteX4" fmla="*/ 0 w 574221"/>
                <a:gd name="connsiteY4" fmla="*/ 95250 h 1570457"/>
                <a:gd name="connsiteX0" fmla="*/ 0 w 777421"/>
                <a:gd name="connsiteY0" fmla="*/ 171450 h 1570457"/>
                <a:gd name="connsiteX1" fmla="*/ 574221 w 777421"/>
                <a:gd name="connsiteY1" fmla="*/ 0 h 1570457"/>
                <a:gd name="connsiteX2" fmla="*/ 777421 w 777421"/>
                <a:gd name="connsiteY2" fmla="*/ 1570457 h 1570457"/>
                <a:gd name="connsiteX3" fmla="*/ 431800 w 777421"/>
                <a:gd name="connsiteY3" fmla="*/ 1367257 h 1570457"/>
                <a:gd name="connsiteX4" fmla="*/ 0 w 777421"/>
                <a:gd name="connsiteY4" fmla="*/ 171450 h 1570457"/>
                <a:gd name="connsiteX0" fmla="*/ 0 w 777421"/>
                <a:gd name="connsiteY0" fmla="*/ 171450 h 1570457"/>
                <a:gd name="connsiteX1" fmla="*/ 574221 w 777421"/>
                <a:gd name="connsiteY1" fmla="*/ 0 h 1570457"/>
                <a:gd name="connsiteX2" fmla="*/ 777421 w 777421"/>
                <a:gd name="connsiteY2" fmla="*/ 1570457 h 1570457"/>
                <a:gd name="connsiteX3" fmla="*/ 431800 w 777421"/>
                <a:gd name="connsiteY3" fmla="*/ 1367257 h 1570457"/>
                <a:gd name="connsiteX4" fmla="*/ 0 w 777421"/>
                <a:gd name="connsiteY4" fmla="*/ 171450 h 1570457"/>
                <a:gd name="connsiteX0" fmla="*/ 235363 w 1012784"/>
                <a:gd name="connsiteY0" fmla="*/ 171450 h 2672182"/>
                <a:gd name="connsiteX1" fmla="*/ 809584 w 1012784"/>
                <a:gd name="connsiteY1" fmla="*/ 0 h 2672182"/>
                <a:gd name="connsiteX2" fmla="*/ 1012784 w 1012784"/>
                <a:gd name="connsiteY2" fmla="*/ 1570457 h 2672182"/>
                <a:gd name="connsiteX3" fmla="*/ 19463 w 1012784"/>
                <a:gd name="connsiteY3" fmla="*/ 2672182 h 2672182"/>
                <a:gd name="connsiteX4" fmla="*/ 235363 w 1012784"/>
                <a:gd name="connsiteY4" fmla="*/ 171450 h 2672182"/>
                <a:gd name="connsiteX0" fmla="*/ 235363 w 809584"/>
                <a:gd name="connsiteY0" fmla="*/ 171450 h 2672182"/>
                <a:gd name="connsiteX1" fmla="*/ 809584 w 809584"/>
                <a:gd name="connsiteY1" fmla="*/ 0 h 2672182"/>
                <a:gd name="connsiteX2" fmla="*/ 269834 w 809584"/>
                <a:gd name="connsiteY2" fmla="*/ 2637257 h 2672182"/>
                <a:gd name="connsiteX3" fmla="*/ 19463 w 809584"/>
                <a:gd name="connsiteY3" fmla="*/ 2672182 h 2672182"/>
                <a:gd name="connsiteX4" fmla="*/ 235363 w 809584"/>
                <a:gd name="connsiteY4" fmla="*/ 171450 h 2672182"/>
                <a:gd name="connsiteX0" fmla="*/ 235363 w 973029"/>
                <a:gd name="connsiteY0" fmla="*/ 171450 h 2672182"/>
                <a:gd name="connsiteX1" fmla="*/ 809584 w 973029"/>
                <a:gd name="connsiteY1" fmla="*/ 0 h 2672182"/>
                <a:gd name="connsiteX2" fmla="*/ 269834 w 973029"/>
                <a:gd name="connsiteY2" fmla="*/ 2637257 h 2672182"/>
                <a:gd name="connsiteX3" fmla="*/ 19463 w 973029"/>
                <a:gd name="connsiteY3" fmla="*/ 2672182 h 2672182"/>
                <a:gd name="connsiteX4" fmla="*/ 235363 w 973029"/>
                <a:gd name="connsiteY4" fmla="*/ 171450 h 2672182"/>
                <a:gd name="connsiteX0" fmla="*/ 235363 w 991191"/>
                <a:gd name="connsiteY0" fmla="*/ 171450 h 2672182"/>
                <a:gd name="connsiteX1" fmla="*/ 809584 w 991191"/>
                <a:gd name="connsiteY1" fmla="*/ 0 h 2672182"/>
                <a:gd name="connsiteX2" fmla="*/ 269834 w 991191"/>
                <a:gd name="connsiteY2" fmla="*/ 2637257 h 2672182"/>
                <a:gd name="connsiteX3" fmla="*/ 19463 w 991191"/>
                <a:gd name="connsiteY3" fmla="*/ 2672182 h 2672182"/>
                <a:gd name="connsiteX4" fmla="*/ 235363 w 991191"/>
                <a:gd name="connsiteY4" fmla="*/ 171450 h 2672182"/>
                <a:gd name="connsiteX0" fmla="*/ 227534 w 983362"/>
                <a:gd name="connsiteY0" fmla="*/ 171450 h 2672182"/>
                <a:gd name="connsiteX1" fmla="*/ 801755 w 983362"/>
                <a:gd name="connsiteY1" fmla="*/ 0 h 2672182"/>
                <a:gd name="connsiteX2" fmla="*/ 262005 w 983362"/>
                <a:gd name="connsiteY2" fmla="*/ 2637257 h 2672182"/>
                <a:gd name="connsiteX3" fmla="*/ 11634 w 983362"/>
                <a:gd name="connsiteY3" fmla="*/ 2672182 h 2672182"/>
                <a:gd name="connsiteX4" fmla="*/ 227534 w 983362"/>
                <a:gd name="connsiteY4" fmla="*/ 171450 h 2672182"/>
                <a:gd name="connsiteX0" fmla="*/ 227136 w 982964"/>
                <a:gd name="connsiteY0" fmla="*/ 171450 h 2672182"/>
                <a:gd name="connsiteX1" fmla="*/ 801357 w 982964"/>
                <a:gd name="connsiteY1" fmla="*/ 0 h 2672182"/>
                <a:gd name="connsiteX2" fmla="*/ 261607 w 982964"/>
                <a:gd name="connsiteY2" fmla="*/ 2637257 h 2672182"/>
                <a:gd name="connsiteX3" fmla="*/ 11236 w 982964"/>
                <a:gd name="connsiteY3" fmla="*/ 2672182 h 2672182"/>
                <a:gd name="connsiteX4" fmla="*/ 227136 w 982964"/>
                <a:gd name="connsiteY4" fmla="*/ 171450 h 2672182"/>
                <a:gd name="connsiteX0" fmla="*/ 215901 w 971729"/>
                <a:gd name="connsiteY0" fmla="*/ 171450 h 2672182"/>
                <a:gd name="connsiteX1" fmla="*/ 790122 w 971729"/>
                <a:gd name="connsiteY1" fmla="*/ 0 h 2672182"/>
                <a:gd name="connsiteX2" fmla="*/ 250372 w 971729"/>
                <a:gd name="connsiteY2" fmla="*/ 2637257 h 2672182"/>
                <a:gd name="connsiteX3" fmla="*/ 1 w 971729"/>
                <a:gd name="connsiteY3" fmla="*/ 2672182 h 2672182"/>
                <a:gd name="connsiteX4" fmla="*/ 215901 w 971729"/>
                <a:gd name="connsiteY4" fmla="*/ 171450 h 2672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729" h="2672182">
                  <a:moveTo>
                    <a:pt x="215901" y="171450"/>
                  </a:moveTo>
                  <a:lnTo>
                    <a:pt x="790122" y="0"/>
                  </a:lnTo>
                  <a:cubicBezTo>
                    <a:pt x="667355" y="545711"/>
                    <a:pt x="1554239" y="1529571"/>
                    <a:pt x="250372" y="2637257"/>
                  </a:cubicBezTo>
                  <a:lnTo>
                    <a:pt x="1" y="2672182"/>
                  </a:lnTo>
                  <a:cubicBezTo>
                    <a:pt x="-1057" y="2378355"/>
                    <a:pt x="1159934" y="1849577"/>
                    <a:pt x="215901" y="171450"/>
                  </a:cubicBezTo>
                  <a:close/>
                </a:path>
              </a:pathLst>
            </a:custGeom>
            <a:solidFill>
              <a:srgbClr val="2A110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33BEF53-1928-4794-A3A6-9128BB34B9AA}"/>
                </a:ext>
              </a:extLst>
            </p:cNvPr>
            <p:cNvSpPr/>
            <p:nvPr/>
          </p:nvSpPr>
          <p:spPr>
            <a:xfrm>
              <a:off x="4174558" y="1877349"/>
              <a:ext cx="179314" cy="8114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ttsMP3.com_VoiceText_2025-1-28_22-33-58">
            <a:hlinkClick r:id="" action="ppaction://media"/>
            <a:extLst>
              <a:ext uri="{FF2B5EF4-FFF2-40B4-BE49-F238E27FC236}">
                <a16:creationId xmlns:a16="http://schemas.microsoft.com/office/drawing/2014/main" id="{3A79A6B6-EE51-48CA-854E-CA0D0EDB528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90" name="2sec">
            <a:hlinkClick r:id="" action="ppaction://media"/>
            <a:extLst>
              <a:ext uri="{FF2B5EF4-FFF2-40B4-BE49-F238E27FC236}">
                <a16:creationId xmlns:a16="http://schemas.microsoft.com/office/drawing/2014/main" id="{E3B3BB4D-CA69-4FDE-B11F-CB7FD8A7651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8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28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0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0" y="1351508"/>
            <a:ext cx="580079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walks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rees.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BB90897-BCF4-4C0F-B505-6ED7F8F86D56}"/>
              </a:ext>
            </a:extLst>
          </p:cNvPr>
          <p:cNvSpPr/>
          <p:nvPr/>
        </p:nvSpPr>
        <p:spPr>
          <a:xfrm>
            <a:off x="6359959" y="-4492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" name="Cloud 242">
            <a:extLst>
              <a:ext uri="{FF2B5EF4-FFF2-40B4-BE49-F238E27FC236}">
                <a16:creationId xmlns:a16="http://schemas.microsoft.com/office/drawing/2014/main" id="{68788C21-41A7-43FE-B7FF-C7029AF0C2EF}"/>
              </a:ext>
            </a:extLst>
          </p:cNvPr>
          <p:cNvSpPr/>
          <p:nvPr/>
        </p:nvSpPr>
        <p:spPr>
          <a:xfrm>
            <a:off x="6700344" y="39268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4" name="Cloud 243">
            <a:extLst>
              <a:ext uri="{FF2B5EF4-FFF2-40B4-BE49-F238E27FC236}">
                <a16:creationId xmlns:a16="http://schemas.microsoft.com/office/drawing/2014/main" id="{5C056A9E-18EC-4468-81BD-E4E93581F78B}"/>
              </a:ext>
            </a:extLst>
          </p:cNvPr>
          <p:cNvSpPr/>
          <p:nvPr/>
        </p:nvSpPr>
        <p:spPr>
          <a:xfrm>
            <a:off x="9868116" y="26732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E99E8A-1DE4-4442-B576-EBBF46B39AE0}"/>
              </a:ext>
            </a:extLst>
          </p:cNvPr>
          <p:cNvSpPr/>
          <p:nvPr/>
        </p:nvSpPr>
        <p:spPr>
          <a:xfrm>
            <a:off x="6359959" y="3033717"/>
            <a:ext cx="5957231" cy="38242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0AB603F-4244-4CAF-92F2-318ADC724D23}"/>
              </a:ext>
            </a:extLst>
          </p:cNvPr>
          <p:cNvGrpSpPr/>
          <p:nvPr/>
        </p:nvGrpSpPr>
        <p:grpSpPr>
          <a:xfrm>
            <a:off x="6513591" y="1183829"/>
            <a:ext cx="2001857" cy="2145758"/>
            <a:chOff x="6794221" y="740649"/>
            <a:chExt cx="5386511" cy="577371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859771-CD4B-4C75-8A76-A48E339D79C6}"/>
                </a:ext>
              </a:extLst>
            </p:cNvPr>
            <p:cNvGrpSpPr/>
            <p:nvPr/>
          </p:nvGrpSpPr>
          <p:grpSpPr>
            <a:xfrm rot="20440799" flipH="1">
              <a:off x="10943116" y="1218477"/>
              <a:ext cx="748414" cy="626361"/>
              <a:chOff x="5321614" y="2760725"/>
              <a:chExt cx="1538280" cy="1287414"/>
            </a:xfr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rgbClr val="DAA36D"/>
                </a:gs>
                <a:gs pos="46000">
                  <a:srgbClr val="CD843B"/>
                </a:gs>
                <a:gs pos="72000">
                  <a:schemeClr val="bg2"/>
                </a:gs>
                <a:gs pos="23000">
                  <a:srgbClr val="E0B284"/>
                </a:gs>
              </a:gsLst>
              <a:lin ang="7800000" scaled="0"/>
            </a:gradFill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4FC02BB-B080-45FF-A7E2-13DD470602D1}"/>
                  </a:ext>
                </a:extLst>
              </p:cNvPr>
              <p:cNvSpPr/>
              <p:nvPr/>
            </p:nvSpPr>
            <p:spPr>
              <a:xfrm rot="20292023">
                <a:off x="5907208" y="2929627"/>
                <a:ext cx="401671" cy="544723"/>
              </a:xfrm>
              <a:custGeom>
                <a:avLst/>
                <a:gdLst>
                  <a:gd name="connsiteX0" fmla="*/ 0 w 381948"/>
                  <a:gd name="connsiteY0" fmla="*/ 545776 h 545776"/>
                  <a:gd name="connsiteX1" fmla="*/ 53975 w 381948"/>
                  <a:gd name="connsiteY1" fmla="*/ 501326 h 545776"/>
                  <a:gd name="connsiteX2" fmla="*/ 69850 w 381948"/>
                  <a:gd name="connsiteY2" fmla="*/ 377501 h 545776"/>
                  <a:gd name="connsiteX3" fmla="*/ 114300 w 381948"/>
                  <a:gd name="connsiteY3" fmla="*/ 269551 h 545776"/>
                  <a:gd name="connsiteX4" fmla="*/ 152400 w 381948"/>
                  <a:gd name="connsiteY4" fmla="*/ 218751 h 545776"/>
                  <a:gd name="connsiteX5" fmla="*/ 257175 w 381948"/>
                  <a:gd name="connsiteY5" fmla="*/ 142551 h 545776"/>
                  <a:gd name="connsiteX6" fmla="*/ 349250 w 381948"/>
                  <a:gd name="connsiteY6" fmla="*/ 25076 h 545776"/>
                  <a:gd name="connsiteX7" fmla="*/ 371475 w 381948"/>
                  <a:gd name="connsiteY7" fmla="*/ 6026 h 545776"/>
                  <a:gd name="connsiteX8" fmla="*/ 377825 w 381948"/>
                  <a:gd name="connsiteY8" fmla="*/ 104451 h 545776"/>
                  <a:gd name="connsiteX9" fmla="*/ 358775 w 381948"/>
                  <a:gd name="connsiteY9" fmla="*/ 129851 h 545776"/>
                  <a:gd name="connsiteX10" fmla="*/ 377825 w 381948"/>
                  <a:gd name="connsiteY10" fmla="*/ 123501 h 545776"/>
                  <a:gd name="connsiteX11" fmla="*/ 381000 w 381948"/>
                  <a:gd name="connsiteY11" fmla="*/ 180651 h 545776"/>
                  <a:gd name="connsiteX12" fmla="*/ 365125 w 381948"/>
                  <a:gd name="connsiteY12" fmla="*/ 199701 h 545776"/>
                  <a:gd name="connsiteX13" fmla="*/ 323850 w 381948"/>
                  <a:gd name="connsiteY13" fmla="*/ 342576 h 545776"/>
                  <a:gd name="connsiteX14" fmla="*/ 323850 w 381948"/>
                  <a:gd name="connsiteY14" fmla="*/ 342576 h 545776"/>
                  <a:gd name="connsiteX0" fmla="*/ 0 w 381948"/>
                  <a:gd name="connsiteY0" fmla="*/ 545776 h 545776"/>
                  <a:gd name="connsiteX1" fmla="*/ 53975 w 381948"/>
                  <a:gd name="connsiteY1" fmla="*/ 501326 h 545776"/>
                  <a:gd name="connsiteX2" fmla="*/ 69850 w 381948"/>
                  <a:gd name="connsiteY2" fmla="*/ 377501 h 545776"/>
                  <a:gd name="connsiteX3" fmla="*/ 152400 w 381948"/>
                  <a:gd name="connsiteY3" fmla="*/ 218751 h 545776"/>
                  <a:gd name="connsiteX4" fmla="*/ 257175 w 381948"/>
                  <a:gd name="connsiteY4" fmla="*/ 142551 h 545776"/>
                  <a:gd name="connsiteX5" fmla="*/ 349250 w 381948"/>
                  <a:gd name="connsiteY5" fmla="*/ 25076 h 545776"/>
                  <a:gd name="connsiteX6" fmla="*/ 371475 w 381948"/>
                  <a:gd name="connsiteY6" fmla="*/ 6026 h 545776"/>
                  <a:gd name="connsiteX7" fmla="*/ 377825 w 381948"/>
                  <a:gd name="connsiteY7" fmla="*/ 104451 h 545776"/>
                  <a:gd name="connsiteX8" fmla="*/ 358775 w 381948"/>
                  <a:gd name="connsiteY8" fmla="*/ 129851 h 545776"/>
                  <a:gd name="connsiteX9" fmla="*/ 377825 w 381948"/>
                  <a:gd name="connsiteY9" fmla="*/ 123501 h 545776"/>
                  <a:gd name="connsiteX10" fmla="*/ 381000 w 381948"/>
                  <a:gd name="connsiteY10" fmla="*/ 180651 h 545776"/>
                  <a:gd name="connsiteX11" fmla="*/ 365125 w 381948"/>
                  <a:gd name="connsiteY11" fmla="*/ 199701 h 545776"/>
                  <a:gd name="connsiteX12" fmla="*/ 323850 w 381948"/>
                  <a:gd name="connsiteY12" fmla="*/ 342576 h 545776"/>
                  <a:gd name="connsiteX13" fmla="*/ 323850 w 381948"/>
                  <a:gd name="connsiteY13" fmla="*/ 342576 h 545776"/>
                  <a:gd name="connsiteX0" fmla="*/ 0 w 381948"/>
                  <a:gd name="connsiteY0" fmla="*/ 545776 h 545776"/>
                  <a:gd name="connsiteX1" fmla="*/ 53975 w 381948"/>
                  <a:gd name="connsiteY1" fmla="*/ 501326 h 545776"/>
                  <a:gd name="connsiteX2" fmla="*/ 69850 w 381948"/>
                  <a:gd name="connsiteY2" fmla="*/ 377501 h 545776"/>
                  <a:gd name="connsiteX3" fmla="*/ 116682 w 381948"/>
                  <a:gd name="connsiteY3" fmla="*/ 218751 h 545776"/>
                  <a:gd name="connsiteX4" fmla="*/ 257175 w 381948"/>
                  <a:gd name="connsiteY4" fmla="*/ 142551 h 545776"/>
                  <a:gd name="connsiteX5" fmla="*/ 349250 w 381948"/>
                  <a:gd name="connsiteY5" fmla="*/ 25076 h 545776"/>
                  <a:gd name="connsiteX6" fmla="*/ 371475 w 381948"/>
                  <a:gd name="connsiteY6" fmla="*/ 6026 h 545776"/>
                  <a:gd name="connsiteX7" fmla="*/ 377825 w 381948"/>
                  <a:gd name="connsiteY7" fmla="*/ 104451 h 545776"/>
                  <a:gd name="connsiteX8" fmla="*/ 358775 w 381948"/>
                  <a:gd name="connsiteY8" fmla="*/ 129851 h 545776"/>
                  <a:gd name="connsiteX9" fmla="*/ 377825 w 381948"/>
                  <a:gd name="connsiteY9" fmla="*/ 123501 h 545776"/>
                  <a:gd name="connsiteX10" fmla="*/ 381000 w 381948"/>
                  <a:gd name="connsiteY10" fmla="*/ 180651 h 545776"/>
                  <a:gd name="connsiteX11" fmla="*/ 365125 w 381948"/>
                  <a:gd name="connsiteY11" fmla="*/ 199701 h 545776"/>
                  <a:gd name="connsiteX12" fmla="*/ 323850 w 381948"/>
                  <a:gd name="connsiteY12" fmla="*/ 342576 h 545776"/>
                  <a:gd name="connsiteX13" fmla="*/ 323850 w 381948"/>
                  <a:gd name="connsiteY13" fmla="*/ 342576 h 545776"/>
                  <a:gd name="connsiteX0" fmla="*/ 0 w 406813"/>
                  <a:gd name="connsiteY0" fmla="*/ 545776 h 545776"/>
                  <a:gd name="connsiteX1" fmla="*/ 53975 w 406813"/>
                  <a:gd name="connsiteY1" fmla="*/ 501326 h 545776"/>
                  <a:gd name="connsiteX2" fmla="*/ 69850 w 406813"/>
                  <a:gd name="connsiteY2" fmla="*/ 377501 h 545776"/>
                  <a:gd name="connsiteX3" fmla="*/ 116682 w 406813"/>
                  <a:gd name="connsiteY3" fmla="*/ 218751 h 545776"/>
                  <a:gd name="connsiteX4" fmla="*/ 257175 w 406813"/>
                  <a:gd name="connsiteY4" fmla="*/ 142551 h 545776"/>
                  <a:gd name="connsiteX5" fmla="*/ 349250 w 406813"/>
                  <a:gd name="connsiteY5" fmla="*/ 25076 h 545776"/>
                  <a:gd name="connsiteX6" fmla="*/ 371475 w 406813"/>
                  <a:gd name="connsiteY6" fmla="*/ 6026 h 545776"/>
                  <a:gd name="connsiteX7" fmla="*/ 377825 w 406813"/>
                  <a:gd name="connsiteY7" fmla="*/ 104451 h 545776"/>
                  <a:gd name="connsiteX8" fmla="*/ 358775 w 406813"/>
                  <a:gd name="connsiteY8" fmla="*/ 129851 h 545776"/>
                  <a:gd name="connsiteX9" fmla="*/ 406400 w 406813"/>
                  <a:gd name="connsiteY9" fmla="*/ 140170 h 545776"/>
                  <a:gd name="connsiteX10" fmla="*/ 381000 w 406813"/>
                  <a:gd name="connsiteY10" fmla="*/ 180651 h 545776"/>
                  <a:gd name="connsiteX11" fmla="*/ 365125 w 406813"/>
                  <a:gd name="connsiteY11" fmla="*/ 199701 h 545776"/>
                  <a:gd name="connsiteX12" fmla="*/ 323850 w 406813"/>
                  <a:gd name="connsiteY12" fmla="*/ 342576 h 545776"/>
                  <a:gd name="connsiteX13" fmla="*/ 323850 w 406813"/>
                  <a:gd name="connsiteY13" fmla="*/ 342576 h 545776"/>
                  <a:gd name="connsiteX0" fmla="*/ 0 w 402129"/>
                  <a:gd name="connsiteY0" fmla="*/ 545776 h 545776"/>
                  <a:gd name="connsiteX1" fmla="*/ 53975 w 402129"/>
                  <a:gd name="connsiteY1" fmla="*/ 501326 h 545776"/>
                  <a:gd name="connsiteX2" fmla="*/ 69850 w 402129"/>
                  <a:gd name="connsiteY2" fmla="*/ 377501 h 545776"/>
                  <a:gd name="connsiteX3" fmla="*/ 116682 w 402129"/>
                  <a:gd name="connsiteY3" fmla="*/ 218751 h 545776"/>
                  <a:gd name="connsiteX4" fmla="*/ 257175 w 402129"/>
                  <a:gd name="connsiteY4" fmla="*/ 142551 h 545776"/>
                  <a:gd name="connsiteX5" fmla="*/ 349250 w 402129"/>
                  <a:gd name="connsiteY5" fmla="*/ 25076 h 545776"/>
                  <a:gd name="connsiteX6" fmla="*/ 371475 w 402129"/>
                  <a:gd name="connsiteY6" fmla="*/ 6026 h 545776"/>
                  <a:gd name="connsiteX7" fmla="*/ 377825 w 402129"/>
                  <a:gd name="connsiteY7" fmla="*/ 104451 h 545776"/>
                  <a:gd name="connsiteX8" fmla="*/ 358775 w 402129"/>
                  <a:gd name="connsiteY8" fmla="*/ 129851 h 545776"/>
                  <a:gd name="connsiteX9" fmla="*/ 401638 w 402129"/>
                  <a:gd name="connsiteY9" fmla="*/ 147314 h 545776"/>
                  <a:gd name="connsiteX10" fmla="*/ 381000 w 402129"/>
                  <a:gd name="connsiteY10" fmla="*/ 180651 h 545776"/>
                  <a:gd name="connsiteX11" fmla="*/ 365125 w 402129"/>
                  <a:gd name="connsiteY11" fmla="*/ 199701 h 545776"/>
                  <a:gd name="connsiteX12" fmla="*/ 323850 w 402129"/>
                  <a:gd name="connsiteY12" fmla="*/ 342576 h 545776"/>
                  <a:gd name="connsiteX13" fmla="*/ 323850 w 402129"/>
                  <a:gd name="connsiteY13" fmla="*/ 342576 h 545776"/>
                  <a:gd name="connsiteX0" fmla="*/ 0 w 402129"/>
                  <a:gd name="connsiteY0" fmla="*/ 545776 h 545776"/>
                  <a:gd name="connsiteX1" fmla="*/ 53975 w 402129"/>
                  <a:gd name="connsiteY1" fmla="*/ 501326 h 545776"/>
                  <a:gd name="connsiteX2" fmla="*/ 69850 w 402129"/>
                  <a:gd name="connsiteY2" fmla="*/ 377501 h 545776"/>
                  <a:gd name="connsiteX3" fmla="*/ 116682 w 402129"/>
                  <a:gd name="connsiteY3" fmla="*/ 218751 h 545776"/>
                  <a:gd name="connsiteX4" fmla="*/ 257175 w 402129"/>
                  <a:gd name="connsiteY4" fmla="*/ 142551 h 545776"/>
                  <a:gd name="connsiteX5" fmla="*/ 349250 w 402129"/>
                  <a:gd name="connsiteY5" fmla="*/ 25076 h 545776"/>
                  <a:gd name="connsiteX6" fmla="*/ 371475 w 402129"/>
                  <a:gd name="connsiteY6" fmla="*/ 6026 h 545776"/>
                  <a:gd name="connsiteX7" fmla="*/ 377825 w 402129"/>
                  <a:gd name="connsiteY7" fmla="*/ 104451 h 545776"/>
                  <a:gd name="connsiteX8" fmla="*/ 358775 w 402129"/>
                  <a:gd name="connsiteY8" fmla="*/ 129851 h 545776"/>
                  <a:gd name="connsiteX9" fmla="*/ 401638 w 402129"/>
                  <a:gd name="connsiteY9" fmla="*/ 147314 h 545776"/>
                  <a:gd name="connsiteX10" fmla="*/ 381000 w 402129"/>
                  <a:gd name="connsiteY10" fmla="*/ 180651 h 545776"/>
                  <a:gd name="connsiteX11" fmla="*/ 365125 w 402129"/>
                  <a:gd name="connsiteY11" fmla="*/ 199701 h 545776"/>
                  <a:gd name="connsiteX12" fmla="*/ 323850 w 402129"/>
                  <a:gd name="connsiteY12" fmla="*/ 342576 h 545776"/>
                  <a:gd name="connsiteX13" fmla="*/ 323850 w 402129"/>
                  <a:gd name="connsiteY13" fmla="*/ 342576 h 545776"/>
                  <a:gd name="connsiteX0" fmla="*/ 0 w 401671"/>
                  <a:gd name="connsiteY0" fmla="*/ 545776 h 545776"/>
                  <a:gd name="connsiteX1" fmla="*/ 53975 w 401671"/>
                  <a:gd name="connsiteY1" fmla="*/ 501326 h 545776"/>
                  <a:gd name="connsiteX2" fmla="*/ 69850 w 401671"/>
                  <a:gd name="connsiteY2" fmla="*/ 377501 h 545776"/>
                  <a:gd name="connsiteX3" fmla="*/ 116682 w 401671"/>
                  <a:gd name="connsiteY3" fmla="*/ 218751 h 545776"/>
                  <a:gd name="connsiteX4" fmla="*/ 257175 w 401671"/>
                  <a:gd name="connsiteY4" fmla="*/ 142551 h 545776"/>
                  <a:gd name="connsiteX5" fmla="*/ 349250 w 401671"/>
                  <a:gd name="connsiteY5" fmla="*/ 25076 h 545776"/>
                  <a:gd name="connsiteX6" fmla="*/ 371475 w 401671"/>
                  <a:gd name="connsiteY6" fmla="*/ 6026 h 545776"/>
                  <a:gd name="connsiteX7" fmla="*/ 377825 w 401671"/>
                  <a:gd name="connsiteY7" fmla="*/ 104451 h 545776"/>
                  <a:gd name="connsiteX8" fmla="*/ 358775 w 401671"/>
                  <a:gd name="connsiteY8" fmla="*/ 129851 h 545776"/>
                  <a:gd name="connsiteX9" fmla="*/ 401638 w 401671"/>
                  <a:gd name="connsiteY9" fmla="*/ 147314 h 545776"/>
                  <a:gd name="connsiteX10" fmla="*/ 365125 w 401671"/>
                  <a:gd name="connsiteY10" fmla="*/ 199701 h 545776"/>
                  <a:gd name="connsiteX11" fmla="*/ 323850 w 401671"/>
                  <a:gd name="connsiteY11" fmla="*/ 342576 h 545776"/>
                  <a:gd name="connsiteX12" fmla="*/ 323850 w 401671"/>
                  <a:gd name="connsiteY12" fmla="*/ 342576 h 545776"/>
                  <a:gd name="connsiteX0" fmla="*/ 0 w 401671"/>
                  <a:gd name="connsiteY0" fmla="*/ 544723 h 544723"/>
                  <a:gd name="connsiteX1" fmla="*/ 53975 w 401671"/>
                  <a:gd name="connsiteY1" fmla="*/ 500273 h 544723"/>
                  <a:gd name="connsiteX2" fmla="*/ 69850 w 401671"/>
                  <a:gd name="connsiteY2" fmla="*/ 376448 h 544723"/>
                  <a:gd name="connsiteX3" fmla="*/ 116682 w 401671"/>
                  <a:gd name="connsiteY3" fmla="*/ 217698 h 544723"/>
                  <a:gd name="connsiteX4" fmla="*/ 257175 w 401671"/>
                  <a:gd name="connsiteY4" fmla="*/ 141498 h 544723"/>
                  <a:gd name="connsiteX5" fmla="*/ 349250 w 401671"/>
                  <a:gd name="connsiteY5" fmla="*/ 24023 h 544723"/>
                  <a:gd name="connsiteX6" fmla="*/ 371475 w 401671"/>
                  <a:gd name="connsiteY6" fmla="*/ 4973 h 544723"/>
                  <a:gd name="connsiteX7" fmla="*/ 384969 w 401671"/>
                  <a:gd name="connsiteY7" fmla="*/ 89111 h 544723"/>
                  <a:gd name="connsiteX8" fmla="*/ 358775 w 401671"/>
                  <a:gd name="connsiteY8" fmla="*/ 128798 h 544723"/>
                  <a:gd name="connsiteX9" fmla="*/ 401638 w 401671"/>
                  <a:gd name="connsiteY9" fmla="*/ 146261 h 544723"/>
                  <a:gd name="connsiteX10" fmla="*/ 365125 w 401671"/>
                  <a:gd name="connsiteY10" fmla="*/ 198648 h 544723"/>
                  <a:gd name="connsiteX11" fmla="*/ 323850 w 401671"/>
                  <a:gd name="connsiteY11" fmla="*/ 341523 h 544723"/>
                  <a:gd name="connsiteX12" fmla="*/ 323850 w 401671"/>
                  <a:gd name="connsiteY12" fmla="*/ 341523 h 544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1671" h="544723">
                    <a:moveTo>
                      <a:pt x="0" y="544723"/>
                    </a:moveTo>
                    <a:cubicBezTo>
                      <a:pt x="21166" y="536521"/>
                      <a:pt x="42333" y="528319"/>
                      <a:pt x="53975" y="500273"/>
                    </a:cubicBezTo>
                    <a:cubicBezTo>
                      <a:pt x="65617" y="472227"/>
                      <a:pt x="59399" y="423544"/>
                      <a:pt x="69850" y="376448"/>
                    </a:cubicBezTo>
                    <a:cubicBezTo>
                      <a:pt x="80301" y="329352"/>
                      <a:pt x="85461" y="256856"/>
                      <a:pt x="116682" y="217698"/>
                    </a:cubicBezTo>
                    <a:cubicBezTo>
                      <a:pt x="147903" y="178540"/>
                      <a:pt x="218414" y="173777"/>
                      <a:pt x="257175" y="141498"/>
                    </a:cubicBezTo>
                    <a:cubicBezTo>
                      <a:pt x="295936" y="109219"/>
                      <a:pt x="330200" y="46777"/>
                      <a:pt x="349250" y="24023"/>
                    </a:cubicBezTo>
                    <a:cubicBezTo>
                      <a:pt x="368300" y="1269"/>
                      <a:pt x="365522" y="-5875"/>
                      <a:pt x="371475" y="4973"/>
                    </a:cubicBezTo>
                    <a:cubicBezTo>
                      <a:pt x="377428" y="15821"/>
                      <a:pt x="387086" y="68474"/>
                      <a:pt x="384969" y="89111"/>
                    </a:cubicBezTo>
                    <a:cubicBezTo>
                      <a:pt x="382852" y="109748"/>
                      <a:pt x="355997" y="119273"/>
                      <a:pt x="358775" y="128798"/>
                    </a:cubicBezTo>
                    <a:cubicBezTo>
                      <a:pt x="361553" y="138323"/>
                      <a:pt x="400580" y="134619"/>
                      <a:pt x="401638" y="146261"/>
                    </a:cubicBezTo>
                    <a:cubicBezTo>
                      <a:pt x="402696" y="157903"/>
                      <a:pt x="378090" y="166104"/>
                      <a:pt x="365125" y="198648"/>
                    </a:cubicBezTo>
                    <a:cubicBezTo>
                      <a:pt x="355600" y="225635"/>
                      <a:pt x="323850" y="341523"/>
                      <a:pt x="323850" y="341523"/>
                    </a:cubicBezTo>
                    <a:lnTo>
                      <a:pt x="323850" y="341523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A271B22-C2CA-40D5-BAC6-83FF499CF345}"/>
                  </a:ext>
                </a:extLst>
              </p:cNvPr>
              <p:cNvSpPr/>
              <p:nvPr/>
            </p:nvSpPr>
            <p:spPr>
              <a:xfrm>
                <a:off x="5418046" y="2760725"/>
                <a:ext cx="1441848" cy="1287414"/>
              </a:xfrm>
              <a:custGeom>
                <a:avLst/>
                <a:gdLst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638287 w 1437106"/>
                  <a:gd name="connsiteY7" fmla="*/ 649225 h 1287414"/>
                  <a:gd name="connsiteX8" fmla="*/ 724012 w 1437106"/>
                  <a:gd name="connsiteY8" fmla="*/ 541275 h 1287414"/>
                  <a:gd name="connsiteX9" fmla="*/ 781162 w 1437106"/>
                  <a:gd name="connsiteY9" fmla="*/ 353950 h 1287414"/>
                  <a:gd name="connsiteX10" fmla="*/ 908162 w 1437106"/>
                  <a:gd name="connsiteY10" fmla="*/ 249175 h 1287414"/>
                  <a:gd name="connsiteX11" fmla="*/ 1082787 w 1437106"/>
                  <a:gd name="connsiteY11" fmla="*/ 198375 h 1287414"/>
                  <a:gd name="connsiteX12" fmla="*/ 1409812 w 1437106"/>
                  <a:gd name="connsiteY12" fmla="*/ 1525 h 1287414"/>
                  <a:gd name="connsiteX13" fmla="*/ 1387587 w 1437106"/>
                  <a:gd name="connsiteY13" fmla="*/ 109475 h 1287414"/>
                  <a:gd name="connsiteX14" fmla="*/ 1330437 w 1437106"/>
                  <a:gd name="connsiteY14" fmla="*/ 153925 h 1287414"/>
                  <a:gd name="connsiteX15" fmla="*/ 1428862 w 1437106"/>
                  <a:gd name="connsiteY15" fmla="*/ 115825 h 1287414"/>
                  <a:gd name="connsiteX16" fmla="*/ 1419337 w 1437106"/>
                  <a:gd name="connsiteY16" fmla="*/ 201550 h 1287414"/>
                  <a:gd name="connsiteX17" fmla="*/ 1320912 w 1437106"/>
                  <a:gd name="connsiteY17" fmla="*/ 252350 h 1287414"/>
                  <a:gd name="connsiteX18" fmla="*/ 1432037 w 1437106"/>
                  <a:gd name="connsiteY18" fmla="*/ 239650 h 1287414"/>
                  <a:gd name="connsiteX19" fmla="*/ 1371712 w 1437106"/>
                  <a:gd name="connsiteY19" fmla="*/ 338075 h 1287414"/>
                  <a:gd name="connsiteX20" fmla="*/ 1317737 w 1437106"/>
                  <a:gd name="connsiteY20" fmla="*/ 366650 h 1287414"/>
                  <a:gd name="connsiteX21" fmla="*/ 1419337 w 1437106"/>
                  <a:gd name="connsiteY21" fmla="*/ 366650 h 1287414"/>
                  <a:gd name="connsiteX22" fmla="*/ 1324087 w 1437106"/>
                  <a:gd name="connsiteY22" fmla="*/ 468250 h 1287414"/>
                  <a:gd name="connsiteX23" fmla="*/ 1301862 w 1437106"/>
                  <a:gd name="connsiteY23" fmla="*/ 468250 h 1287414"/>
                  <a:gd name="connsiteX24" fmla="*/ 1390762 w 1437106"/>
                  <a:gd name="connsiteY24" fmla="*/ 487300 h 1287414"/>
                  <a:gd name="connsiteX25" fmla="*/ 1273287 w 1437106"/>
                  <a:gd name="connsiteY25" fmla="*/ 560325 h 1287414"/>
                  <a:gd name="connsiteX26" fmla="*/ 1330437 w 1437106"/>
                  <a:gd name="connsiteY26" fmla="*/ 585725 h 1287414"/>
                  <a:gd name="connsiteX27" fmla="*/ 1216137 w 1437106"/>
                  <a:gd name="connsiteY27" fmla="*/ 646050 h 1287414"/>
                  <a:gd name="connsiteX28" fmla="*/ 1235187 w 1437106"/>
                  <a:gd name="connsiteY28" fmla="*/ 709550 h 1287414"/>
                  <a:gd name="connsiteX29" fmla="*/ 1124062 w 1437106"/>
                  <a:gd name="connsiteY29" fmla="*/ 719075 h 1287414"/>
                  <a:gd name="connsiteX30" fmla="*/ 1143112 w 1437106"/>
                  <a:gd name="connsiteY30" fmla="*/ 757175 h 1287414"/>
                  <a:gd name="connsiteX31" fmla="*/ 1054212 w 1437106"/>
                  <a:gd name="connsiteY31" fmla="*/ 782575 h 1287414"/>
                  <a:gd name="connsiteX32" fmla="*/ 987537 w 1437106"/>
                  <a:gd name="connsiteY32" fmla="*/ 754000 h 1287414"/>
                  <a:gd name="connsiteX33" fmla="*/ 1028812 w 1437106"/>
                  <a:gd name="connsiteY33" fmla="*/ 925450 h 1287414"/>
                  <a:gd name="connsiteX34" fmla="*/ 1070087 w 1437106"/>
                  <a:gd name="connsiteY34" fmla="*/ 976250 h 1287414"/>
                  <a:gd name="connsiteX35" fmla="*/ 1257412 w 1437106"/>
                  <a:gd name="connsiteY35" fmla="*/ 1087375 h 1287414"/>
                  <a:gd name="connsiteX36" fmla="*/ 1336787 w 1437106"/>
                  <a:gd name="connsiteY36" fmla="*/ 1131825 h 1287414"/>
                  <a:gd name="connsiteX37" fmla="*/ 1282812 w 1437106"/>
                  <a:gd name="connsiteY37" fmla="*/ 1144525 h 1287414"/>
                  <a:gd name="connsiteX38" fmla="*/ 1327262 w 1437106"/>
                  <a:gd name="connsiteY38" fmla="*/ 1204850 h 1287414"/>
                  <a:gd name="connsiteX39" fmla="*/ 1247887 w 1437106"/>
                  <a:gd name="connsiteY39" fmla="*/ 1201675 h 1287414"/>
                  <a:gd name="connsiteX40" fmla="*/ 1270112 w 1437106"/>
                  <a:gd name="connsiteY40" fmla="*/ 1262000 h 1287414"/>
                  <a:gd name="connsiteX41" fmla="*/ 1181212 w 1437106"/>
                  <a:gd name="connsiteY41" fmla="*/ 1236600 h 1287414"/>
                  <a:gd name="connsiteX42" fmla="*/ 1149462 w 1437106"/>
                  <a:gd name="connsiteY42" fmla="*/ 1277875 h 1287414"/>
                  <a:gd name="connsiteX43" fmla="*/ 955787 w 1437106"/>
                  <a:gd name="connsiteY43" fmla="*/ 1058800 h 1287414"/>
                  <a:gd name="connsiteX44" fmla="*/ 841487 w 1437106"/>
                  <a:gd name="connsiteY44" fmla="*/ 1100075 h 1287414"/>
                  <a:gd name="connsiteX45" fmla="*/ 695437 w 1437106"/>
                  <a:gd name="connsiteY45" fmla="*/ 1128650 h 1287414"/>
                  <a:gd name="connsiteX46" fmla="*/ 647812 w 1437106"/>
                  <a:gd name="connsiteY46" fmla="*/ 1163575 h 1287414"/>
                  <a:gd name="connsiteX47" fmla="*/ 720837 w 1437106"/>
                  <a:gd name="connsiteY47" fmla="*/ 1182625 h 1287414"/>
                  <a:gd name="connsiteX48" fmla="*/ 720837 w 1437106"/>
                  <a:gd name="connsiteY48" fmla="*/ 1220725 h 1287414"/>
                  <a:gd name="connsiteX49" fmla="*/ 650987 w 1437106"/>
                  <a:gd name="connsiteY49" fmla="*/ 1192150 h 1287414"/>
                  <a:gd name="connsiteX50" fmla="*/ 565262 w 1437106"/>
                  <a:gd name="connsiteY50" fmla="*/ 1214375 h 1287414"/>
                  <a:gd name="connsiteX51" fmla="*/ 530337 w 1437106"/>
                  <a:gd name="connsiteY51" fmla="*/ 1287400 h 1287414"/>
                  <a:gd name="connsiteX52" fmla="*/ 530337 w 1437106"/>
                  <a:gd name="connsiteY52" fmla="*/ 1208025 h 1287414"/>
                  <a:gd name="connsiteX53" fmla="*/ 539862 w 1437106"/>
                  <a:gd name="connsiteY53" fmla="*/ 1198500 h 1287414"/>
                  <a:gd name="connsiteX54" fmla="*/ 470012 w 1437106"/>
                  <a:gd name="connsiteY54" fmla="*/ 1233425 h 1287414"/>
                  <a:gd name="connsiteX55" fmla="*/ 460487 w 1437106"/>
                  <a:gd name="connsiteY55" fmla="*/ 1198500 h 1287414"/>
                  <a:gd name="connsiteX56" fmla="*/ 508112 w 1437106"/>
                  <a:gd name="connsiteY56" fmla="*/ 1157225 h 1287414"/>
                  <a:gd name="connsiteX57" fmla="*/ 606537 w 1437106"/>
                  <a:gd name="connsiteY57" fmla="*/ 1147700 h 1287414"/>
                  <a:gd name="connsiteX58" fmla="*/ 730362 w 1437106"/>
                  <a:gd name="connsiteY58" fmla="*/ 1074675 h 1287414"/>
                  <a:gd name="connsiteX59" fmla="*/ 603362 w 1437106"/>
                  <a:gd name="connsiteY59" fmla="*/ 1112775 h 1287414"/>
                  <a:gd name="connsiteX60" fmla="*/ 565262 w 1437106"/>
                  <a:gd name="connsiteY60" fmla="*/ 1112775 h 1287414"/>
                  <a:gd name="connsiteX61" fmla="*/ 530337 w 1437106"/>
                  <a:gd name="connsiteY61" fmla="*/ 1154050 h 1287414"/>
                  <a:gd name="connsiteX62" fmla="*/ 568437 w 1437106"/>
                  <a:gd name="connsiteY62" fmla="*/ 1160400 h 1287414"/>
                  <a:gd name="connsiteX63" fmla="*/ 406512 w 1437106"/>
                  <a:gd name="connsiteY63" fmla="*/ 1182625 h 1287414"/>
                  <a:gd name="connsiteX64" fmla="*/ 454137 w 1437106"/>
                  <a:gd name="connsiteY64" fmla="*/ 1179450 h 1287414"/>
                  <a:gd name="connsiteX65" fmla="*/ 387462 w 1437106"/>
                  <a:gd name="connsiteY65" fmla="*/ 1236600 h 1287414"/>
                  <a:gd name="connsiteX66" fmla="*/ 377937 w 1437106"/>
                  <a:gd name="connsiteY66" fmla="*/ 1246125 h 1287414"/>
                  <a:gd name="connsiteX67" fmla="*/ 396987 w 1437106"/>
                  <a:gd name="connsiteY67" fmla="*/ 1169925 h 1287414"/>
                  <a:gd name="connsiteX68" fmla="*/ 330312 w 1437106"/>
                  <a:gd name="connsiteY68" fmla="*/ 1185800 h 1287414"/>
                  <a:gd name="connsiteX69" fmla="*/ 368412 w 1437106"/>
                  <a:gd name="connsiteY69" fmla="*/ 1131825 h 1287414"/>
                  <a:gd name="connsiteX70" fmla="*/ 492237 w 1437106"/>
                  <a:gd name="connsiteY70" fmla="*/ 1141350 h 1287414"/>
                  <a:gd name="connsiteX71" fmla="*/ 555737 w 1437106"/>
                  <a:gd name="connsiteY71" fmla="*/ 1103250 h 1287414"/>
                  <a:gd name="connsiteX72" fmla="*/ 371587 w 1437106"/>
                  <a:gd name="connsiteY72" fmla="*/ 1030225 h 1287414"/>
                  <a:gd name="connsiteX73" fmla="*/ 292212 w 1437106"/>
                  <a:gd name="connsiteY73" fmla="*/ 915925 h 1287414"/>
                  <a:gd name="connsiteX74" fmla="*/ 212837 w 1437106"/>
                  <a:gd name="connsiteY74" fmla="*/ 798450 h 1287414"/>
                  <a:gd name="connsiteX75" fmla="*/ 136637 w 1437106"/>
                  <a:gd name="connsiteY75" fmla="*/ 769875 h 1287414"/>
                  <a:gd name="connsiteX76" fmla="*/ 41387 w 1437106"/>
                  <a:gd name="connsiteY76" fmla="*/ 715900 h 1287414"/>
                  <a:gd name="connsiteX77" fmla="*/ 50912 w 1437106"/>
                  <a:gd name="connsiteY77" fmla="*/ 668275 h 1287414"/>
                  <a:gd name="connsiteX78" fmla="*/ 112 w 1437106"/>
                  <a:gd name="connsiteY78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08112 w 1437106"/>
                  <a:gd name="connsiteY55" fmla="*/ 1157225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530337 w 1437106"/>
                  <a:gd name="connsiteY60" fmla="*/ 1154050 h 1287414"/>
                  <a:gd name="connsiteX61" fmla="*/ 568437 w 1437106"/>
                  <a:gd name="connsiteY61" fmla="*/ 1160400 h 1287414"/>
                  <a:gd name="connsiteX62" fmla="*/ 406512 w 1437106"/>
                  <a:gd name="connsiteY62" fmla="*/ 1182625 h 1287414"/>
                  <a:gd name="connsiteX63" fmla="*/ 454137 w 1437106"/>
                  <a:gd name="connsiteY63" fmla="*/ 1179450 h 1287414"/>
                  <a:gd name="connsiteX64" fmla="*/ 387462 w 1437106"/>
                  <a:gd name="connsiteY64" fmla="*/ 1236600 h 1287414"/>
                  <a:gd name="connsiteX65" fmla="*/ 377937 w 1437106"/>
                  <a:gd name="connsiteY65" fmla="*/ 1246125 h 1287414"/>
                  <a:gd name="connsiteX66" fmla="*/ 396987 w 1437106"/>
                  <a:gd name="connsiteY66" fmla="*/ 1169925 h 1287414"/>
                  <a:gd name="connsiteX67" fmla="*/ 330312 w 1437106"/>
                  <a:gd name="connsiteY67" fmla="*/ 1185800 h 1287414"/>
                  <a:gd name="connsiteX68" fmla="*/ 368412 w 1437106"/>
                  <a:gd name="connsiteY68" fmla="*/ 1131825 h 1287414"/>
                  <a:gd name="connsiteX69" fmla="*/ 492237 w 1437106"/>
                  <a:gd name="connsiteY69" fmla="*/ 1141350 h 1287414"/>
                  <a:gd name="connsiteX70" fmla="*/ 555737 w 1437106"/>
                  <a:gd name="connsiteY70" fmla="*/ 1103250 h 1287414"/>
                  <a:gd name="connsiteX71" fmla="*/ 371587 w 1437106"/>
                  <a:gd name="connsiteY71" fmla="*/ 1030225 h 1287414"/>
                  <a:gd name="connsiteX72" fmla="*/ 292212 w 1437106"/>
                  <a:gd name="connsiteY72" fmla="*/ 915925 h 1287414"/>
                  <a:gd name="connsiteX73" fmla="*/ 212837 w 1437106"/>
                  <a:gd name="connsiteY73" fmla="*/ 798450 h 1287414"/>
                  <a:gd name="connsiteX74" fmla="*/ 136637 w 1437106"/>
                  <a:gd name="connsiteY74" fmla="*/ 769875 h 1287414"/>
                  <a:gd name="connsiteX75" fmla="*/ 41387 w 1437106"/>
                  <a:gd name="connsiteY75" fmla="*/ 715900 h 1287414"/>
                  <a:gd name="connsiteX76" fmla="*/ 50912 w 1437106"/>
                  <a:gd name="connsiteY76" fmla="*/ 668275 h 1287414"/>
                  <a:gd name="connsiteX77" fmla="*/ 112 w 1437106"/>
                  <a:gd name="connsiteY77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08112 w 1437106"/>
                  <a:gd name="connsiteY55" fmla="*/ 1157225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530337 w 1437106"/>
                  <a:gd name="connsiteY60" fmla="*/ 1154050 h 1287414"/>
                  <a:gd name="connsiteX61" fmla="*/ 568437 w 1437106"/>
                  <a:gd name="connsiteY61" fmla="*/ 1160400 h 1287414"/>
                  <a:gd name="connsiteX62" fmla="*/ 454137 w 1437106"/>
                  <a:gd name="connsiteY62" fmla="*/ 1179450 h 1287414"/>
                  <a:gd name="connsiteX63" fmla="*/ 387462 w 1437106"/>
                  <a:gd name="connsiteY63" fmla="*/ 1236600 h 1287414"/>
                  <a:gd name="connsiteX64" fmla="*/ 377937 w 1437106"/>
                  <a:gd name="connsiteY64" fmla="*/ 1246125 h 1287414"/>
                  <a:gd name="connsiteX65" fmla="*/ 396987 w 1437106"/>
                  <a:gd name="connsiteY65" fmla="*/ 1169925 h 1287414"/>
                  <a:gd name="connsiteX66" fmla="*/ 330312 w 1437106"/>
                  <a:gd name="connsiteY66" fmla="*/ 1185800 h 1287414"/>
                  <a:gd name="connsiteX67" fmla="*/ 368412 w 1437106"/>
                  <a:gd name="connsiteY67" fmla="*/ 1131825 h 1287414"/>
                  <a:gd name="connsiteX68" fmla="*/ 492237 w 1437106"/>
                  <a:gd name="connsiteY68" fmla="*/ 1141350 h 1287414"/>
                  <a:gd name="connsiteX69" fmla="*/ 555737 w 1437106"/>
                  <a:gd name="connsiteY69" fmla="*/ 1103250 h 1287414"/>
                  <a:gd name="connsiteX70" fmla="*/ 371587 w 1437106"/>
                  <a:gd name="connsiteY70" fmla="*/ 1030225 h 1287414"/>
                  <a:gd name="connsiteX71" fmla="*/ 292212 w 1437106"/>
                  <a:gd name="connsiteY71" fmla="*/ 915925 h 1287414"/>
                  <a:gd name="connsiteX72" fmla="*/ 212837 w 1437106"/>
                  <a:gd name="connsiteY72" fmla="*/ 798450 h 1287414"/>
                  <a:gd name="connsiteX73" fmla="*/ 136637 w 1437106"/>
                  <a:gd name="connsiteY73" fmla="*/ 769875 h 1287414"/>
                  <a:gd name="connsiteX74" fmla="*/ 41387 w 1437106"/>
                  <a:gd name="connsiteY74" fmla="*/ 715900 h 1287414"/>
                  <a:gd name="connsiteX75" fmla="*/ 50912 w 1437106"/>
                  <a:gd name="connsiteY75" fmla="*/ 668275 h 1287414"/>
                  <a:gd name="connsiteX76" fmla="*/ 112 w 1437106"/>
                  <a:gd name="connsiteY76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08112 w 1437106"/>
                  <a:gd name="connsiteY55" fmla="*/ 1157225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689881 w 1437106"/>
                  <a:gd name="connsiteY60" fmla="*/ 1101663 h 1287414"/>
                  <a:gd name="connsiteX61" fmla="*/ 568437 w 1437106"/>
                  <a:gd name="connsiteY61" fmla="*/ 1160400 h 1287414"/>
                  <a:gd name="connsiteX62" fmla="*/ 454137 w 1437106"/>
                  <a:gd name="connsiteY62" fmla="*/ 1179450 h 1287414"/>
                  <a:gd name="connsiteX63" fmla="*/ 387462 w 1437106"/>
                  <a:gd name="connsiteY63" fmla="*/ 1236600 h 1287414"/>
                  <a:gd name="connsiteX64" fmla="*/ 377937 w 1437106"/>
                  <a:gd name="connsiteY64" fmla="*/ 1246125 h 1287414"/>
                  <a:gd name="connsiteX65" fmla="*/ 396987 w 1437106"/>
                  <a:gd name="connsiteY65" fmla="*/ 1169925 h 1287414"/>
                  <a:gd name="connsiteX66" fmla="*/ 330312 w 1437106"/>
                  <a:gd name="connsiteY66" fmla="*/ 1185800 h 1287414"/>
                  <a:gd name="connsiteX67" fmla="*/ 368412 w 1437106"/>
                  <a:gd name="connsiteY67" fmla="*/ 1131825 h 1287414"/>
                  <a:gd name="connsiteX68" fmla="*/ 492237 w 1437106"/>
                  <a:gd name="connsiteY68" fmla="*/ 1141350 h 1287414"/>
                  <a:gd name="connsiteX69" fmla="*/ 555737 w 1437106"/>
                  <a:gd name="connsiteY69" fmla="*/ 1103250 h 1287414"/>
                  <a:gd name="connsiteX70" fmla="*/ 371587 w 1437106"/>
                  <a:gd name="connsiteY70" fmla="*/ 1030225 h 1287414"/>
                  <a:gd name="connsiteX71" fmla="*/ 292212 w 1437106"/>
                  <a:gd name="connsiteY71" fmla="*/ 915925 h 1287414"/>
                  <a:gd name="connsiteX72" fmla="*/ 212837 w 1437106"/>
                  <a:gd name="connsiteY72" fmla="*/ 798450 h 1287414"/>
                  <a:gd name="connsiteX73" fmla="*/ 136637 w 1437106"/>
                  <a:gd name="connsiteY73" fmla="*/ 769875 h 1287414"/>
                  <a:gd name="connsiteX74" fmla="*/ 41387 w 1437106"/>
                  <a:gd name="connsiteY74" fmla="*/ 715900 h 1287414"/>
                  <a:gd name="connsiteX75" fmla="*/ 50912 w 1437106"/>
                  <a:gd name="connsiteY75" fmla="*/ 668275 h 1287414"/>
                  <a:gd name="connsiteX76" fmla="*/ 112 w 1437106"/>
                  <a:gd name="connsiteY76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689881 w 1437106"/>
                  <a:gd name="connsiteY60" fmla="*/ 1101663 h 1287414"/>
                  <a:gd name="connsiteX61" fmla="*/ 568437 w 1437106"/>
                  <a:gd name="connsiteY61" fmla="*/ 1160400 h 1287414"/>
                  <a:gd name="connsiteX62" fmla="*/ 454137 w 1437106"/>
                  <a:gd name="connsiteY62" fmla="*/ 1179450 h 1287414"/>
                  <a:gd name="connsiteX63" fmla="*/ 387462 w 1437106"/>
                  <a:gd name="connsiteY63" fmla="*/ 1236600 h 1287414"/>
                  <a:gd name="connsiteX64" fmla="*/ 377937 w 1437106"/>
                  <a:gd name="connsiteY64" fmla="*/ 1246125 h 1287414"/>
                  <a:gd name="connsiteX65" fmla="*/ 396987 w 1437106"/>
                  <a:gd name="connsiteY65" fmla="*/ 1169925 h 1287414"/>
                  <a:gd name="connsiteX66" fmla="*/ 330312 w 1437106"/>
                  <a:gd name="connsiteY66" fmla="*/ 1185800 h 1287414"/>
                  <a:gd name="connsiteX67" fmla="*/ 368412 w 1437106"/>
                  <a:gd name="connsiteY67" fmla="*/ 1131825 h 1287414"/>
                  <a:gd name="connsiteX68" fmla="*/ 492237 w 1437106"/>
                  <a:gd name="connsiteY68" fmla="*/ 1141350 h 1287414"/>
                  <a:gd name="connsiteX69" fmla="*/ 555737 w 1437106"/>
                  <a:gd name="connsiteY69" fmla="*/ 1103250 h 1287414"/>
                  <a:gd name="connsiteX70" fmla="*/ 371587 w 1437106"/>
                  <a:gd name="connsiteY70" fmla="*/ 1030225 h 1287414"/>
                  <a:gd name="connsiteX71" fmla="*/ 292212 w 1437106"/>
                  <a:gd name="connsiteY71" fmla="*/ 915925 h 1287414"/>
                  <a:gd name="connsiteX72" fmla="*/ 212837 w 1437106"/>
                  <a:gd name="connsiteY72" fmla="*/ 798450 h 1287414"/>
                  <a:gd name="connsiteX73" fmla="*/ 136637 w 1437106"/>
                  <a:gd name="connsiteY73" fmla="*/ 769875 h 1287414"/>
                  <a:gd name="connsiteX74" fmla="*/ 41387 w 1437106"/>
                  <a:gd name="connsiteY74" fmla="*/ 715900 h 1287414"/>
                  <a:gd name="connsiteX75" fmla="*/ 50912 w 1437106"/>
                  <a:gd name="connsiteY75" fmla="*/ 668275 h 1287414"/>
                  <a:gd name="connsiteX76" fmla="*/ 112 w 1437106"/>
                  <a:gd name="connsiteY76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603362 w 1437106"/>
                  <a:gd name="connsiteY57" fmla="*/ 1112775 h 1287414"/>
                  <a:gd name="connsiteX58" fmla="*/ 565262 w 1437106"/>
                  <a:gd name="connsiteY58" fmla="*/ 1112775 h 1287414"/>
                  <a:gd name="connsiteX59" fmla="*/ 689881 w 1437106"/>
                  <a:gd name="connsiteY59" fmla="*/ 1101663 h 1287414"/>
                  <a:gd name="connsiteX60" fmla="*/ 568437 w 1437106"/>
                  <a:gd name="connsiteY60" fmla="*/ 1160400 h 1287414"/>
                  <a:gd name="connsiteX61" fmla="*/ 454137 w 1437106"/>
                  <a:gd name="connsiteY61" fmla="*/ 1179450 h 1287414"/>
                  <a:gd name="connsiteX62" fmla="*/ 387462 w 1437106"/>
                  <a:gd name="connsiteY62" fmla="*/ 1236600 h 1287414"/>
                  <a:gd name="connsiteX63" fmla="*/ 377937 w 1437106"/>
                  <a:gd name="connsiteY63" fmla="*/ 1246125 h 1287414"/>
                  <a:gd name="connsiteX64" fmla="*/ 396987 w 1437106"/>
                  <a:gd name="connsiteY64" fmla="*/ 1169925 h 1287414"/>
                  <a:gd name="connsiteX65" fmla="*/ 330312 w 1437106"/>
                  <a:gd name="connsiteY65" fmla="*/ 1185800 h 1287414"/>
                  <a:gd name="connsiteX66" fmla="*/ 368412 w 1437106"/>
                  <a:gd name="connsiteY66" fmla="*/ 1131825 h 1287414"/>
                  <a:gd name="connsiteX67" fmla="*/ 492237 w 1437106"/>
                  <a:gd name="connsiteY67" fmla="*/ 1141350 h 1287414"/>
                  <a:gd name="connsiteX68" fmla="*/ 555737 w 1437106"/>
                  <a:gd name="connsiteY68" fmla="*/ 1103250 h 1287414"/>
                  <a:gd name="connsiteX69" fmla="*/ 371587 w 1437106"/>
                  <a:gd name="connsiteY69" fmla="*/ 1030225 h 1287414"/>
                  <a:gd name="connsiteX70" fmla="*/ 292212 w 1437106"/>
                  <a:gd name="connsiteY70" fmla="*/ 915925 h 1287414"/>
                  <a:gd name="connsiteX71" fmla="*/ 212837 w 1437106"/>
                  <a:gd name="connsiteY71" fmla="*/ 798450 h 1287414"/>
                  <a:gd name="connsiteX72" fmla="*/ 136637 w 1437106"/>
                  <a:gd name="connsiteY72" fmla="*/ 769875 h 1287414"/>
                  <a:gd name="connsiteX73" fmla="*/ 41387 w 1437106"/>
                  <a:gd name="connsiteY73" fmla="*/ 715900 h 1287414"/>
                  <a:gd name="connsiteX74" fmla="*/ 50912 w 1437106"/>
                  <a:gd name="connsiteY74" fmla="*/ 668275 h 1287414"/>
                  <a:gd name="connsiteX75" fmla="*/ 112 w 1437106"/>
                  <a:gd name="connsiteY75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681943 w 1437106"/>
                  <a:gd name="connsiteY57" fmla="*/ 1096106 h 1287414"/>
                  <a:gd name="connsiteX58" fmla="*/ 565262 w 1437106"/>
                  <a:gd name="connsiteY58" fmla="*/ 1112775 h 1287414"/>
                  <a:gd name="connsiteX59" fmla="*/ 689881 w 1437106"/>
                  <a:gd name="connsiteY59" fmla="*/ 1101663 h 1287414"/>
                  <a:gd name="connsiteX60" fmla="*/ 568437 w 1437106"/>
                  <a:gd name="connsiteY60" fmla="*/ 1160400 h 1287414"/>
                  <a:gd name="connsiteX61" fmla="*/ 454137 w 1437106"/>
                  <a:gd name="connsiteY61" fmla="*/ 1179450 h 1287414"/>
                  <a:gd name="connsiteX62" fmla="*/ 387462 w 1437106"/>
                  <a:gd name="connsiteY62" fmla="*/ 1236600 h 1287414"/>
                  <a:gd name="connsiteX63" fmla="*/ 377937 w 1437106"/>
                  <a:gd name="connsiteY63" fmla="*/ 1246125 h 1287414"/>
                  <a:gd name="connsiteX64" fmla="*/ 396987 w 1437106"/>
                  <a:gd name="connsiteY64" fmla="*/ 1169925 h 1287414"/>
                  <a:gd name="connsiteX65" fmla="*/ 330312 w 1437106"/>
                  <a:gd name="connsiteY65" fmla="*/ 1185800 h 1287414"/>
                  <a:gd name="connsiteX66" fmla="*/ 368412 w 1437106"/>
                  <a:gd name="connsiteY66" fmla="*/ 1131825 h 1287414"/>
                  <a:gd name="connsiteX67" fmla="*/ 492237 w 1437106"/>
                  <a:gd name="connsiteY67" fmla="*/ 1141350 h 1287414"/>
                  <a:gd name="connsiteX68" fmla="*/ 555737 w 1437106"/>
                  <a:gd name="connsiteY68" fmla="*/ 1103250 h 1287414"/>
                  <a:gd name="connsiteX69" fmla="*/ 371587 w 1437106"/>
                  <a:gd name="connsiteY69" fmla="*/ 1030225 h 1287414"/>
                  <a:gd name="connsiteX70" fmla="*/ 292212 w 1437106"/>
                  <a:gd name="connsiteY70" fmla="*/ 915925 h 1287414"/>
                  <a:gd name="connsiteX71" fmla="*/ 212837 w 1437106"/>
                  <a:gd name="connsiteY71" fmla="*/ 798450 h 1287414"/>
                  <a:gd name="connsiteX72" fmla="*/ 136637 w 1437106"/>
                  <a:gd name="connsiteY72" fmla="*/ 769875 h 1287414"/>
                  <a:gd name="connsiteX73" fmla="*/ 41387 w 1437106"/>
                  <a:gd name="connsiteY73" fmla="*/ 715900 h 1287414"/>
                  <a:gd name="connsiteX74" fmla="*/ 50912 w 1437106"/>
                  <a:gd name="connsiteY74" fmla="*/ 668275 h 1287414"/>
                  <a:gd name="connsiteX75" fmla="*/ 112 w 1437106"/>
                  <a:gd name="connsiteY75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681943 w 1437106"/>
                  <a:gd name="connsiteY57" fmla="*/ 1096106 h 1287414"/>
                  <a:gd name="connsiteX58" fmla="*/ 565262 w 1437106"/>
                  <a:gd name="connsiteY58" fmla="*/ 1112775 h 1287414"/>
                  <a:gd name="connsiteX59" fmla="*/ 689881 w 1437106"/>
                  <a:gd name="connsiteY59" fmla="*/ 1101663 h 1287414"/>
                  <a:gd name="connsiteX60" fmla="*/ 568437 w 1437106"/>
                  <a:gd name="connsiteY60" fmla="*/ 1160400 h 1287414"/>
                  <a:gd name="connsiteX61" fmla="*/ 458900 w 1437106"/>
                  <a:gd name="connsiteY61" fmla="*/ 1188975 h 1287414"/>
                  <a:gd name="connsiteX62" fmla="*/ 387462 w 1437106"/>
                  <a:gd name="connsiteY62" fmla="*/ 1236600 h 1287414"/>
                  <a:gd name="connsiteX63" fmla="*/ 377937 w 1437106"/>
                  <a:gd name="connsiteY63" fmla="*/ 1246125 h 1287414"/>
                  <a:gd name="connsiteX64" fmla="*/ 396987 w 1437106"/>
                  <a:gd name="connsiteY64" fmla="*/ 1169925 h 1287414"/>
                  <a:gd name="connsiteX65" fmla="*/ 330312 w 1437106"/>
                  <a:gd name="connsiteY65" fmla="*/ 1185800 h 1287414"/>
                  <a:gd name="connsiteX66" fmla="*/ 368412 w 1437106"/>
                  <a:gd name="connsiteY66" fmla="*/ 1131825 h 1287414"/>
                  <a:gd name="connsiteX67" fmla="*/ 492237 w 1437106"/>
                  <a:gd name="connsiteY67" fmla="*/ 1141350 h 1287414"/>
                  <a:gd name="connsiteX68" fmla="*/ 555737 w 1437106"/>
                  <a:gd name="connsiteY68" fmla="*/ 1103250 h 1287414"/>
                  <a:gd name="connsiteX69" fmla="*/ 371587 w 1437106"/>
                  <a:gd name="connsiteY69" fmla="*/ 1030225 h 1287414"/>
                  <a:gd name="connsiteX70" fmla="*/ 292212 w 1437106"/>
                  <a:gd name="connsiteY70" fmla="*/ 915925 h 1287414"/>
                  <a:gd name="connsiteX71" fmla="*/ 212837 w 1437106"/>
                  <a:gd name="connsiteY71" fmla="*/ 798450 h 1287414"/>
                  <a:gd name="connsiteX72" fmla="*/ 136637 w 1437106"/>
                  <a:gd name="connsiteY72" fmla="*/ 769875 h 1287414"/>
                  <a:gd name="connsiteX73" fmla="*/ 41387 w 1437106"/>
                  <a:gd name="connsiteY73" fmla="*/ 715900 h 1287414"/>
                  <a:gd name="connsiteX74" fmla="*/ 50912 w 1437106"/>
                  <a:gd name="connsiteY74" fmla="*/ 668275 h 1287414"/>
                  <a:gd name="connsiteX75" fmla="*/ 112 w 1437106"/>
                  <a:gd name="connsiteY75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90762 w 1437106"/>
                  <a:gd name="connsiteY22" fmla="*/ 487300 h 1287414"/>
                  <a:gd name="connsiteX23" fmla="*/ 1273287 w 1437106"/>
                  <a:gd name="connsiteY23" fmla="*/ 560325 h 1287414"/>
                  <a:gd name="connsiteX24" fmla="*/ 1330437 w 1437106"/>
                  <a:gd name="connsiteY24" fmla="*/ 585725 h 1287414"/>
                  <a:gd name="connsiteX25" fmla="*/ 1216137 w 1437106"/>
                  <a:gd name="connsiteY25" fmla="*/ 646050 h 1287414"/>
                  <a:gd name="connsiteX26" fmla="*/ 1235187 w 1437106"/>
                  <a:gd name="connsiteY26" fmla="*/ 709550 h 1287414"/>
                  <a:gd name="connsiteX27" fmla="*/ 1124062 w 1437106"/>
                  <a:gd name="connsiteY27" fmla="*/ 719075 h 1287414"/>
                  <a:gd name="connsiteX28" fmla="*/ 1143112 w 1437106"/>
                  <a:gd name="connsiteY28" fmla="*/ 757175 h 1287414"/>
                  <a:gd name="connsiteX29" fmla="*/ 1054212 w 1437106"/>
                  <a:gd name="connsiteY29" fmla="*/ 782575 h 1287414"/>
                  <a:gd name="connsiteX30" fmla="*/ 987537 w 1437106"/>
                  <a:gd name="connsiteY30" fmla="*/ 754000 h 1287414"/>
                  <a:gd name="connsiteX31" fmla="*/ 1028812 w 1437106"/>
                  <a:gd name="connsiteY31" fmla="*/ 925450 h 1287414"/>
                  <a:gd name="connsiteX32" fmla="*/ 1070087 w 1437106"/>
                  <a:gd name="connsiteY32" fmla="*/ 976250 h 1287414"/>
                  <a:gd name="connsiteX33" fmla="*/ 1257412 w 1437106"/>
                  <a:gd name="connsiteY33" fmla="*/ 1087375 h 1287414"/>
                  <a:gd name="connsiteX34" fmla="*/ 1336787 w 1437106"/>
                  <a:gd name="connsiteY34" fmla="*/ 1131825 h 1287414"/>
                  <a:gd name="connsiteX35" fmla="*/ 1282812 w 1437106"/>
                  <a:gd name="connsiteY35" fmla="*/ 1144525 h 1287414"/>
                  <a:gd name="connsiteX36" fmla="*/ 1327262 w 1437106"/>
                  <a:gd name="connsiteY36" fmla="*/ 1204850 h 1287414"/>
                  <a:gd name="connsiteX37" fmla="*/ 1247887 w 1437106"/>
                  <a:gd name="connsiteY37" fmla="*/ 1201675 h 1287414"/>
                  <a:gd name="connsiteX38" fmla="*/ 1270112 w 1437106"/>
                  <a:gd name="connsiteY38" fmla="*/ 1262000 h 1287414"/>
                  <a:gd name="connsiteX39" fmla="*/ 1181212 w 1437106"/>
                  <a:gd name="connsiteY39" fmla="*/ 1236600 h 1287414"/>
                  <a:gd name="connsiteX40" fmla="*/ 1149462 w 1437106"/>
                  <a:gd name="connsiteY40" fmla="*/ 1277875 h 1287414"/>
                  <a:gd name="connsiteX41" fmla="*/ 955787 w 1437106"/>
                  <a:gd name="connsiteY41" fmla="*/ 1058800 h 1287414"/>
                  <a:gd name="connsiteX42" fmla="*/ 841487 w 1437106"/>
                  <a:gd name="connsiteY42" fmla="*/ 1100075 h 1287414"/>
                  <a:gd name="connsiteX43" fmla="*/ 695437 w 1437106"/>
                  <a:gd name="connsiteY43" fmla="*/ 1128650 h 1287414"/>
                  <a:gd name="connsiteX44" fmla="*/ 647812 w 1437106"/>
                  <a:gd name="connsiteY44" fmla="*/ 1163575 h 1287414"/>
                  <a:gd name="connsiteX45" fmla="*/ 720837 w 1437106"/>
                  <a:gd name="connsiteY45" fmla="*/ 1182625 h 1287414"/>
                  <a:gd name="connsiteX46" fmla="*/ 720837 w 1437106"/>
                  <a:gd name="connsiteY46" fmla="*/ 1220725 h 1287414"/>
                  <a:gd name="connsiteX47" fmla="*/ 650987 w 1437106"/>
                  <a:gd name="connsiteY47" fmla="*/ 1192150 h 1287414"/>
                  <a:gd name="connsiteX48" fmla="*/ 565262 w 1437106"/>
                  <a:gd name="connsiteY48" fmla="*/ 1214375 h 1287414"/>
                  <a:gd name="connsiteX49" fmla="*/ 530337 w 1437106"/>
                  <a:gd name="connsiteY49" fmla="*/ 1287400 h 1287414"/>
                  <a:gd name="connsiteX50" fmla="*/ 530337 w 1437106"/>
                  <a:gd name="connsiteY50" fmla="*/ 1208025 h 1287414"/>
                  <a:gd name="connsiteX51" fmla="*/ 539862 w 1437106"/>
                  <a:gd name="connsiteY51" fmla="*/ 1198500 h 1287414"/>
                  <a:gd name="connsiteX52" fmla="*/ 470012 w 1437106"/>
                  <a:gd name="connsiteY52" fmla="*/ 1233425 h 1287414"/>
                  <a:gd name="connsiteX53" fmla="*/ 460487 w 1437106"/>
                  <a:gd name="connsiteY53" fmla="*/ 1198500 h 1287414"/>
                  <a:gd name="connsiteX54" fmla="*/ 512875 w 1437106"/>
                  <a:gd name="connsiteY54" fmla="*/ 1171513 h 1287414"/>
                  <a:gd name="connsiteX55" fmla="*/ 606537 w 1437106"/>
                  <a:gd name="connsiteY55" fmla="*/ 1147700 h 1287414"/>
                  <a:gd name="connsiteX56" fmla="*/ 681943 w 1437106"/>
                  <a:gd name="connsiteY56" fmla="*/ 1096106 h 1287414"/>
                  <a:gd name="connsiteX57" fmla="*/ 565262 w 1437106"/>
                  <a:gd name="connsiteY57" fmla="*/ 1112775 h 1287414"/>
                  <a:gd name="connsiteX58" fmla="*/ 689881 w 1437106"/>
                  <a:gd name="connsiteY58" fmla="*/ 1101663 h 1287414"/>
                  <a:gd name="connsiteX59" fmla="*/ 568437 w 1437106"/>
                  <a:gd name="connsiteY59" fmla="*/ 1160400 h 1287414"/>
                  <a:gd name="connsiteX60" fmla="*/ 458900 w 1437106"/>
                  <a:gd name="connsiteY60" fmla="*/ 1188975 h 1287414"/>
                  <a:gd name="connsiteX61" fmla="*/ 387462 w 1437106"/>
                  <a:gd name="connsiteY61" fmla="*/ 1236600 h 1287414"/>
                  <a:gd name="connsiteX62" fmla="*/ 377937 w 1437106"/>
                  <a:gd name="connsiteY62" fmla="*/ 1246125 h 1287414"/>
                  <a:gd name="connsiteX63" fmla="*/ 396987 w 1437106"/>
                  <a:gd name="connsiteY63" fmla="*/ 1169925 h 1287414"/>
                  <a:gd name="connsiteX64" fmla="*/ 330312 w 1437106"/>
                  <a:gd name="connsiteY64" fmla="*/ 1185800 h 1287414"/>
                  <a:gd name="connsiteX65" fmla="*/ 368412 w 1437106"/>
                  <a:gd name="connsiteY65" fmla="*/ 1131825 h 1287414"/>
                  <a:gd name="connsiteX66" fmla="*/ 492237 w 1437106"/>
                  <a:gd name="connsiteY66" fmla="*/ 1141350 h 1287414"/>
                  <a:gd name="connsiteX67" fmla="*/ 555737 w 1437106"/>
                  <a:gd name="connsiteY67" fmla="*/ 1103250 h 1287414"/>
                  <a:gd name="connsiteX68" fmla="*/ 371587 w 1437106"/>
                  <a:gd name="connsiteY68" fmla="*/ 1030225 h 1287414"/>
                  <a:gd name="connsiteX69" fmla="*/ 292212 w 1437106"/>
                  <a:gd name="connsiteY69" fmla="*/ 915925 h 1287414"/>
                  <a:gd name="connsiteX70" fmla="*/ 212837 w 1437106"/>
                  <a:gd name="connsiteY70" fmla="*/ 798450 h 1287414"/>
                  <a:gd name="connsiteX71" fmla="*/ 136637 w 1437106"/>
                  <a:gd name="connsiteY71" fmla="*/ 769875 h 1287414"/>
                  <a:gd name="connsiteX72" fmla="*/ 41387 w 1437106"/>
                  <a:gd name="connsiteY72" fmla="*/ 715900 h 1287414"/>
                  <a:gd name="connsiteX73" fmla="*/ 50912 w 1437106"/>
                  <a:gd name="connsiteY73" fmla="*/ 668275 h 1287414"/>
                  <a:gd name="connsiteX74" fmla="*/ 112 w 1437106"/>
                  <a:gd name="connsiteY74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90762 w 1437106"/>
                  <a:gd name="connsiteY22" fmla="*/ 487300 h 1287414"/>
                  <a:gd name="connsiteX23" fmla="*/ 1273287 w 1437106"/>
                  <a:gd name="connsiteY23" fmla="*/ 560325 h 1287414"/>
                  <a:gd name="connsiteX24" fmla="*/ 1330437 w 1437106"/>
                  <a:gd name="connsiteY24" fmla="*/ 585725 h 1287414"/>
                  <a:gd name="connsiteX25" fmla="*/ 1216137 w 1437106"/>
                  <a:gd name="connsiteY25" fmla="*/ 646050 h 1287414"/>
                  <a:gd name="connsiteX26" fmla="*/ 1235187 w 1437106"/>
                  <a:gd name="connsiteY26" fmla="*/ 709550 h 1287414"/>
                  <a:gd name="connsiteX27" fmla="*/ 1124062 w 1437106"/>
                  <a:gd name="connsiteY27" fmla="*/ 719075 h 1287414"/>
                  <a:gd name="connsiteX28" fmla="*/ 1143112 w 1437106"/>
                  <a:gd name="connsiteY28" fmla="*/ 757175 h 1287414"/>
                  <a:gd name="connsiteX29" fmla="*/ 1054212 w 1437106"/>
                  <a:gd name="connsiteY29" fmla="*/ 782575 h 1287414"/>
                  <a:gd name="connsiteX30" fmla="*/ 987537 w 1437106"/>
                  <a:gd name="connsiteY30" fmla="*/ 754000 h 1287414"/>
                  <a:gd name="connsiteX31" fmla="*/ 1028812 w 1437106"/>
                  <a:gd name="connsiteY31" fmla="*/ 925450 h 1287414"/>
                  <a:gd name="connsiteX32" fmla="*/ 1070087 w 1437106"/>
                  <a:gd name="connsiteY32" fmla="*/ 976250 h 1287414"/>
                  <a:gd name="connsiteX33" fmla="*/ 1257412 w 1437106"/>
                  <a:gd name="connsiteY33" fmla="*/ 1087375 h 1287414"/>
                  <a:gd name="connsiteX34" fmla="*/ 1336787 w 1437106"/>
                  <a:gd name="connsiteY34" fmla="*/ 1131825 h 1287414"/>
                  <a:gd name="connsiteX35" fmla="*/ 1282812 w 1437106"/>
                  <a:gd name="connsiteY35" fmla="*/ 1144525 h 1287414"/>
                  <a:gd name="connsiteX36" fmla="*/ 1327262 w 1437106"/>
                  <a:gd name="connsiteY36" fmla="*/ 1204850 h 1287414"/>
                  <a:gd name="connsiteX37" fmla="*/ 1247887 w 1437106"/>
                  <a:gd name="connsiteY37" fmla="*/ 1201675 h 1287414"/>
                  <a:gd name="connsiteX38" fmla="*/ 1270112 w 1437106"/>
                  <a:gd name="connsiteY38" fmla="*/ 1262000 h 1287414"/>
                  <a:gd name="connsiteX39" fmla="*/ 1181212 w 1437106"/>
                  <a:gd name="connsiteY39" fmla="*/ 1236600 h 1287414"/>
                  <a:gd name="connsiteX40" fmla="*/ 1149462 w 1437106"/>
                  <a:gd name="connsiteY40" fmla="*/ 1277875 h 1287414"/>
                  <a:gd name="connsiteX41" fmla="*/ 955787 w 1437106"/>
                  <a:gd name="connsiteY41" fmla="*/ 1058800 h 1287414"/>
                  <a:gd name="connsiteX42" fmla="*/ 841487 w 1437106"/>
                  <a:gd name="connsiteY42" fmla="*/ 1100075 h 1287414"/>
                  <a:gd name="connsiteX43" fmla="*/ 695437 w 1437106"/>
                  <a:gd name="connsiteY43" fmla="*/ 1128650 h 1287414"/>
                  <a:gd name="connsiteX44" fmla="*/ 647812 w 1437106"/>
                  <a:gd name="connsiteY44" fmla="*/ 1163575 h 1287414"/>
                  <a:gd name="connsiteX45" fmla="*/ 720837 w 1437106"/>
                  <a:gd name="connsiteY45" fmla="*/ 1182625 h 1287414"/>
                  <a:gd name="connsiteX46" fmla="*/ 720837 w 1437106"/>
                  <a:gd name="connsiteY46" fmla="*/ 1220725 h 1287414"/>
                  <a:gd name="connsiteX47" fmla="*/ 650987 w 1437106"/>
                  <a:gd name="connsiteY47" fmla="*/ 1192150 h 1287414"/>
                  <a:gd name="connsiteX48" fmla="*/ 565262 w 1437106"/>
                  <a:gd name="connsiteY48" fmla="*/ 1214375 h 1287414"/>
                  <a:gd name="connsiteX49" fmla="*/ 530337 w 1437106"/>
                  <a:gd name="connsiteY49" fmla="*/ 1287400 h 1287414"/>
                  <a:gd name="connsiteX50" fmla="*/ 530337 w 1437106"/>
                  <a:gd name="connsiteY50" fmla="*/ 1208025 h 1287414"/>
                  <a:gd name="connsiteX51" fmla="*/ 539862 w 1437106"/>
                  <a:gd name="connsiteY51" fmla="*/ 1198500 h 1287414"/>
                  <a:gd name="connsiteX52" fmla="*/ 470012 w 1437106"/>
                  <a:gd name="connsiteY52" fmla="*/ 1233425 h 1287414"/>
                  <a:gd name="connsiteX53" fmla="*/ 460487 w 1437106"/>
                  <a:gd name="connsiteY53" fmla="*/ 1198500 h 1287414"/>
                  <a:gd name="connsiteX54" fmla="*/ 512875 w 1437106"/>
                  <a:gd name="connsiteY54" fmla="*/ 1171513 h 1287414"/>
                  <a:gd name="connsiteX55" fmla="*/ 606537 w 1437106"/>
                  <a:gd name="connsiteY55" fmla="*/ 1147700 h 1287414"/>
                  <a:gd name="connsiteX56" fmla="*/ 681943 w 1437106"/>
                  <a:gd name="connsiteY56" fmla="*/ 1096106 h 1287414"/>
                  <a:gd name="connsiteX57" fmla="*/ 565262 w 1437106"/>
                  <a:gd name="connsiteY57" fmla="*/ 1112775 h 1287414"/>
                  <a:gd name="connsiteX58" fmla="*/ 689881 w 1437106"/>
                  <a:gd name="connsiteY58" fmla="*/ 1101663 h 1287414"/>
                  <a:gd name="connsiteX59" fmla="*/ 568437 w 1437106"/>
                  <a:gd name="connsiteY59" fmla="*/ 1160400 h 1287414"/>
                  <a:gd name="connsiteX60" fmla="*/ 458900 w 1437106"/>
                  <a:gd name="connsiteY60" fmla="*/ 1188975 h 1287414"/>
                  <a:gd name="connsiteX61" fmla="*/ 387462 w 1437106"/>
                  <a:gd name="connsiteY61" fmla="*/ 1236600 h 1287414"/>
                  <a:gd name="connsiteX62" fmla="*/ 377937 w 1437106"/>
                  <a:gd name="connsiteY62" fmla="*/ 1246125 h 1287414"/>
                  <a:gd name="connsiteX63" fmla="*/ 396987 w 1437106"/>
                  <a:gd name="connsiteY63" fmla="*/ 1169925 h 1287414"/>
                  <a:gd name="connsiteX64" fmla="*/ 330312 w 1437106"/>
                  <a:gd name="connsiteY64" fmla="*/ 1185800 h 1287414"/>
                  <a:gd name="connsiteX65" fmla="*/ 368412 w 1437106"/>
                  <a:gd name="connsiteY65" fmla="*/ 1131825 h 1287414"/>
                  <a:gd name="connsiteX66" fmla="*/ 492237 w 1437106"/>
                  <a:gd name="connsiteY66" fmla="*/ 1141350 h 1287414"/>
                  <a:gd name="connsiteX67" fmla="*/ 555737 w 1437106"/>
                  <a:gd name="connsiteY67" fmla="*/ 1103250 h 1287414"/>
                  <a:gd name="connsiteX68" fmla="*/ 371587 w 1437106"/>
                  <a:gd name="connsiteY68" fmla="*/ 1030225 h 1287414"/>
                  <a:gd name="connsiteX69" fmla="*/ 292212 w 1437106"/>
                  <a:gd name="connsiteY69" fmla="*/ 915925 h 1287414"/>
                  <a:gd name="connsiteX70" fmla="*/ 212837 w 1437106"/>
                  <a:gd name="connsiteY70" fmla="*/ 798450 h 1287414"/>
                  <a:gd name="connsiteX71" fmla="*/ 136637 w 1437106"/>
                  <a:gd name="connsiteY71" fmla="*/ 769875 h 1287414"/>
                  <a:gd name="connsiteX72" fmla="*/ 41387 w 1437106"/>
                  <a:gd name="connsiteY72" fmla="*/ 727806 h 1287414"/>
                  <a:gd name="connsiteX73" fmla="*/ 50912 w 1437106"/>
                  <a:gd name="connsiteY73" fmla="*/ 668275 h 1287414"/>
                  <a:gd name="connsiteX74" fmla="*/ 112 w 1437106"/>
                  <a:gd name="connsiteY74" fmla="*/ 595250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570004 w 1441848"/>
                  <a:gd name="connsiteY57" fmla="*/ 1112775 h 1287414"/>
                  <a:gd name="connsiteX58" fmla="*/ 694623 w 1441848"/>
                  <a:gd name="connsiteY58" fmla="*/ 1101663 h 1287414"/>
                  <a:gd name="connsiteX59" fmla="*/ 573179 w 1441848"/>
                  <a:gd name="connsiteY59" fmla="*/ 1160400 h 1287414"/>
                  <a:gd name="connsiteX60" fmla="*/ 463642 w 1441848"/>
                  <a:gd name="connsiteY60" fmla="*/ 1188975 h 1287414"/>
                  <a:gd name="connsiteX61" fmla="*/ 392204 w 1441848"/>
                  <a:gd name="connsiteY61" fmla="*/ 1236600 h 1287414"/>
                  <a:gd name="connsiteX62" fmla="*/ 382679 w 1441848"/>
                  <a:gd name="connsiteY62" fmla="*/ 1246125 h 1287414"/>
                  <a:gd name="connsiteX63" fmla="*/ 401729 w 1441848"/>
                  <a:gd name="connsiteY63" fmla="*/ 1169925 h 1287414"/>
                  <a:gd name="connsiteX64" fmla="*/ 335054 w 1441848"/>
                  <a:gd name="connsiteY64" fmla="*/ 1185800 h 1287414"/>
                  <a:gd name="connsiteX65" fmla="*/ 373154 w 1441848"/>
                  <a:gd name="connsiteY65" fmla="*/ 1131825 h 1287414"/>
                  <a:gd name="connsiteX66" fmla="*/ 496979 w 1441848"/>
                  <a:gd name="connsiteY66" fmla="*/ 1141350 h 1287414"/>
                  <a:gd name="connsiteX67" fmla="*/ 560479 w 1441848"/>
                  <a:gd name="connsiteY67" fmla="*/ 1103250 h 1287414"/>
                  <a:gd name="connsiteX68" fmla="*/ 376329 w 1441848"/>
                  <a:gd name="connsiteY68" fmla="*/ 1030225 h 1287414"/>
                  <a:gd name="connsiteX69" fmla="*/ 296954 w 1441848"/>
                  <a:gd name="connsiteY69" fmla="*/ 915925 h 1287414"/>
                  <a:gd name="connsiteX70" fmla="*/ 217579 w 1441848"/>
                  <a:gd name="connsiteY70" fmla="*/ 798450 h 1287414"/>
                  <a:gd name="connsiteX71" fmla="*/ 141379 w 1441848"/>
                  <a:gd name="connsiteY71" fmla="*/ 769875 h 1287414"/>
                  <a:gd name="connsiteX72" fmla="*/ 46129 w 1441848"/>
                  <a:gd name="connsiteY72" fmla="*/ 727806 h 1287414"/>
                  <a:gd name="connsiteX73" fmla="*/ 55654 w 1441848"/>
                  <a:gd name="connsiteY73" fmla="*/ 668275 h 1287414"/>
                  <a:gd name="connsiteX74" fmla="*/ 91 w 1441848"/>
                  <a:gd name="connsiteY74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570004 w 1441848"/>
                  <a:gd name="connsiteY57" fmla="*/ 1112775 h 1287414"/>
                  <a:gd name="connsiteX58" fmla="*/ 694623 w 1441848"/>
                  <a:gd name="connsiteY58" fmla="*/ 1101663 h 1287414"/>
                  <a:gd name="connsiteX59" fmla="*/ 573179 w 1441848"/>
                  <a:gd name="connsiteY59" fmla="*/ 1160400 h 1287414"/>
                  <a:gd name="connsiteX60" fmla="*/ 463642 w 1441848"/>
                  <a:gd name="connsiteY60" fmla="*/ 1188975 h 1287414"/>
                  <a:gd name="connsiteX61" fmla="*/ 392204 w 1441848"/>
                  <a:gd name="connsiteY61" fmla="*/ 1236600 h 1287414"/>
                  <a:gd name="connsiteX62" fmla="*/ 382679 w 1441848"/>
                  <a:gd name="connsiteY62" fmla="*/ 1246125 h 1287414"/>
                  <a:gd name="connsiteX63" fmla="*/ 401729 w 1441848"/>
                  <a:gd name="connsiteY63" fmla="*/ 1169925 h 1287414"/>
                  <a:gd name="connsiteX64" fmla="*/ 335054 w 1441848"/>
                  <a:gd name="connsiteY64" fmla="*/ 1185800 h 1287414"/>
                  <a:gd name="connsiteX65" fmla="*/ 373154 w 1441848"/>
                  <a:gd name="connsiteY65" fmla="*/ 1131825 h 1287414"/>
                  <a:gd name="connsiteX66" fmla="*/ 496979 w 1441848"/>
                  <a:gd name="connsiteY66" fmla="*/ 1141350 h 1287414"/>
                  <a:gd name="connsiteX67" fmla="*/ 376329 w 1441848"/>
                  <a:gd name="connsiteY67" fmla="*/ 1030225 h 1287414"/>
                  <a:gd name="connsiteX68" fmla="*/ 296954 w 1441848"/>
                  <a:gd name="connsiteY68" fmla="*/ 915925 h 1287414"/>
                  <a:gd name="connsiteX69" fmla="*/ 217579 w 1441848"/>
                  <a:gd name="connsiteY69" fmla="*/ 798450 h 1287414"/>
                  <a:gd name="connsiteX70" fmla="*/ 141379 w 1441848"/>
                  <a:gd name="connsiteY70" fmla="*/ 769875 h 1287414"/>
                  <a:gd name="connsiteX71" fmla="*/ 46129 w 1441848"/>
                  <a:gd name="connsiteY71" fmla="*/ 727806 h 1287414"/>
                  <a:gd name="connsiteX72" fmla="*/ 55654 w 1441848"/>
                  <a:gd name="connsiteY72" fmla="*/ 668275 h 1287414"/>
                  <a:gd name="connsiteX73" fmla="*/ 91 w 1441848"/>
                  <a:gd name="connsiteY73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694623 w 1441848"/>
                  <a:gd name="connsiteY57" fmla="*/ 1101663 h 1287414"/>
                  <a:gd name="connsiteX58" fmla="*/ 573179 w 1441848"/>
                  <a:gd name="connsiteY58" fmla="*/ 1160400 h 1287414"/>
                  <a:gd name="connsiteX59" fmla="*/ 463642 w 1441848"/>
                  <a:gd name="connsiteY59" fmla="*/ 1188975 h 1287414"/>
                  <a:gd name="connsiteX60" fmla="*/ 392204 w 1441848"/>
                  <a:gd name="connsiteY60" fmla="*/ 1236600 h 1287414"/>
                  <a:gd name="connsiteX61" fmla="*/ 382679 w 1441848"/>
                  <a:gd name="connsiteY61" fmla="*/ 1246125 h 1287414"/>
                  <a:gd name="connsiteX62" fmla="*/ 401729 w 1441848"/>
                  <a:gd name="connsiteY62" fmla="*/ 1169925 h 1287414"/>
                  <a:gd name="connsiteX63" fmla="*/ 335054 w 1441848"/>
                  <a:gd name="connsiteY63" fmla="*/ 1185800 h 1287414"/>
                  <a:gd name="connsiteX64" fmla="*/ 373154 w 1441848"/>
                  <a:gd name="connsiteY64" fmla="*/ 1131825 h 1287414"/>
                  <a:gd name="connsiteX65" fmla="*/ 496979 w 1441848"/>
                  <a:gd name="connsiteY65" fmla="*/ 1141350 h 1287414"/>
                  <a:gd name="connsiteX66" fmla="*/ 376329 w 1441848"/>
                  <a:gd name="connsiteY66" fmla="*/ 1030225 h 1287414"/>
                  <a:gd name="connsiteX67" fmla="*/ 296954 w 1441848"/>
                  <a:gd name="connsiteY67" fmla="*/ 915925 h 1287414"/>
                  <a:gd name="connsiteX68" fmla="*/ 217579 w 1441848"/>
                  <a:gd name="connsiteY68" fmla="*/ 798450 h 1287414"/>
                  <a:gd name="connsiteX69" fmla="*/ 141379 w 1441848"/>
                  <a:gd name="connsiteY69" fmla="*/ 769875 h 1287414"/>
                  <a:gd name="connsiteX70" fmla="*/ 46129 w 1441848"/>
                  <a:gd name="connsiteY70" fmla="*/ 727806 h 1287414"/>
                  <a:gd name="connsiteX71" fmla="*/ 55654 w 1441848"/>
                  <a:gd name="connsiteY71" fmla="*/ 668275 h 1287414"/>
                  <a:gd name="connsiteX72" fmla="*/ 91 w 1441848"/>
                  <a:gd name="connsiteY72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573179 w 1441848"/>
                  <a:gd name="connsiteY57" fmla="*/ 1160400 h 1287414"/>
                  <a:gd name="connsiteX58" fmla="*/ 463642 w 1441848"/>
                  <a:gd name="connsiteY58" fmla="*/ 1188975 h 1287414"/>
                  <a:gd name="connsiteX59" fmla="*/ 392204 w 1441848"/>
                  <a:gd name="connsiteY59" fmla="*/ 1236600 h 1287414"/>
                  <a:gd name="connsiteX60" fmla="*/ 382679 w 1441848"/>
                  <a:gd name="connsiteY60" fmla="*/ 1246125 h 1287414"/>
                  <a:gd name="connsiteX61" fmla="*/ 401729 w 1441848"/>
                  <a:gd name="connsiteY61" fmla="*/ 1169925 h 1287414"/>
                  <a:gd name="connsiteX62" fmla="*/ 335054 w 1441848"/>
                  <a:gd name="connsiteY62" fmla="*/ 1185800 h 1287414"/>
                  <a:gd name="connsiteX63" fmla="*/ 373154 w 1441848"/>
                  <a:gd name="connsiteY63" fmla="*/ 1131825 h 1287414"/>
                  <a:gd name="connsiteX64" fmla="*/ 496979 w 1441848"/>
                  <a:gd name="connsiteY64" fmla="*/ 1141350 h 1287414"/>
                  <a:gd name="connsiteX65" fmla="*/ 376329 w 1441848"/>
                  <a:gd name="connsiteY65" fmla="*/ 1030225 h 1287414"/>
                  <a:gd name="connsiteX66" fmla="*/ 296954 w 1441848"/>
                  <a:gd name="connsiteY66" fmla="*/ 915925 h 1287414"/>
                  <a:gd name="connsiteX67" fmla="*/ 217579 w 1441848"/>
                  <a:gd name="connsiteY67" fmla="*/ 798450 h 1287414"/>
                  <a:gd name="connsiteX68" fmla="*/ 141379 w 1441848"/>
                  <a:gd name="connsiteY68" fmla="*/ 769875 h 1287414"/>
                  <a:gd name="connsiteX69" fmla="*/ 46129 w 1441848"/>
                  <a:gd name="connsiteY69" fmla="*/ 727806 h 1287414"/>
                  <a:gd name="connsiteX70" fmla="*/ 55654 w 1441848"/>
                  <a:gd name="connsiteY70" fmla="*/ 668275 h 1287414"/>
                  <a:gd name="connsiteX71" fmla="*/ 91 w 1441848"/>
                  <a:gd name="connsiteY71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573179 w 1441848"/>
                  <a:gd name="connsiteY56" fmla="*/ 1160400 h 1287414"/>
                  <a:gd name="connsiteX57" fmla="*/ 463642 w 1441848"/>
                  <a:gd name="connsiteY57" fmla="*/ 1188975 h 1287414"/>
                  <a:gd name="connsiteX58" fmla="*/ 392204 w 1441848"/>
                  <a:gd name="connsiteY58" fmla="*/ 1236600 h 1287414"/>
                  <a:gd name="connsiteX59" fmla="*/ 382679 w 1441848"/>
                  <a:gd name="connsiteY59" fmla="*/ 1246125 h 1287414"/>
                  <a:gd name="connsiteX60" fmla="*/ 401729 w 1441848"/>
                  <a:gd name="connsiteY60" fmla="*/ 1169925 h 1287414"/>
                  <a:gd name="connsiteX61" fmla="*/ 335054 w 1441848"/>
                  <a:gd name="connsiteY61" fmla="*/ 1185800 h 1287414"/>
                  <a:gd name="connsiteX62" fmla="*/ 373154 w 1441848"/>
                  <a:gd name="connsiteY62" fmla="*/ 1131825 h 1287414"/>
                  <a:gd name="connsiteX63" fmla="*/ 496979 w 1441848"/>
                  <a:gd name="connsiteY63" fmla="*/ 1141350 h 1287414"/>
                  <a:gd name="connsiteX64" fmla="*/ 376329 w 1441848"/>
                  <a:gd name="connsiteY64" fmla="*/ 1030225 h 1287414"/>
                  <a:gd name="connsiteX65" fmla="*/ 296954 w 1441848"/>
                  <a:gd name="connsiteY65" fmla="*/ 915925 h 1287414"/>
                  <a:gd name="connsiteX66" fmla="*/ 217579 w 1441848"/>
                  <a:gd name="connsiteY66" fmla="*/ 798450 h 1287414"/>
                  <a:gd name="connsiteX67" fmla="*/ 141379 w 1441848"/>
                  <a:gd name="connsiteY67" fmla="*/ 769875 h 1287414"/>
                  <a:gd name="connsiteX68" fmla="*/ 46129 w 1441848"/>
                  <a:gd name="connsiteY68" fmla="*/ 727806 h 1287414"/>
                  <a:gd name="connsiteX69" fmla="*/ 55654 w 1441848"/>
                  <a:gd name="connsiteY69" fmla="*/ 668275 h 1287414"/>
                  <a:gd name="connsiteX70" fmla="*/ 91 w 1441848"/>
                  <a:gd name="connsiteY70" fmla="*/ 623825 h 128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1441848" h="1287414">
                    <a:moveTo>
                      <a:pt x="91" y="623825"/>
                    </a:moveTo>
                    <a:cubicBezTo>
                      <a:pt x="-1496" y="587313"/>
                      <a:pt x="17818" y="495767"/>
                      <a:pt x="46129" y="449200"/>
                    </a:cubicBezTo>
                    <a:cubicBezTo>
                      <a:pt x="74440" y="402633"/>
                      <a:pt x="117567" y="365592"/>
                      <a:pt x="169954" y="344425"/>
                    </a:cubicBezTo>
                    <a:cubicBezTo>
                      <a:pt x="222342" y="323258"/>
                      <a:pt x="298542" y="307383"/>
                      <a:pt x="360454" y="322200"/>
                    </a:cubicBezTo>
                    <a:cubicBezTo>
                      <a:pt x="422366" y="337017"/>
                      <a:pt x="498567" y="390992"/>
                      <a:pt x="541429" y="433325"/>
                    </a:cubicBezTo>
                    <a:cubicBezTo>
                      <a:pt x="584291" y="475658"/>
                      <a:pt x="594875" y="544450"/>
                      <a:pt x="617629" y="576200"/>
                    </a:cubicBezTo>
                    <a:cubicBezTo>
                      <a:pt x="640383" y="607950"/>
                      <a:pt x="659433" y="629646"/>
                      <a:pt x="677954" y="623825"/>
                    </a:cubicBezTo>
                    <a:cubicBezTo>
                      <a:pt x="696475" y="618004"/>
                      <a:pt x="710762" y="586254"/>
                      <a:pt x="728754" y="541275"/>
                    </a:cubicBezTo>
                    <a:cubicBezTo>
                      <a:pt x="746746" y="496296"/>
                      <a:pt x="755212" y="402633"/>
                      <a:pt x="785904" y="353950"/>
                    </a:cubicBezTo>
                    <a:cubicBezTo>
                      <a:pt x="816596" y="305267"/>
                      <a:pt x="862633" y="275104"/>
                      <a:pt x="912904" y="249175"/>
                    </a:cubicBezTo>
                    <a:cubicBezTo>
                      <a:pt x="963175" y="223246"/>
                      <a:pt x="1003921" y="239650"/>
                      <a:pt x="1087529" y="198375"/>
                    </a:cubicBezTo>
                    <a:cubicBezTo>
                      <a:pt x="1171137" y="157100"/>
                      <a:pt x="1363754" y="16342"/>
                      <a:pt x="1414554" y="1525"/>
                    </a:cubicBezTo>
                    <a:cubicBezTo>
                      <a:pt x="1465354" y="-13292"/>
                      <a:pt x="1405558" y="84075"/>
                      <a:pt x="1392329" y="109475"/>
                    </a:cubicBezTo>
                    <a:cubicBezTo>
                      <a:pt x="1379100" y="134875"/>
                      <a:pt x="1328300" y="152867"/>
                      <a:pt x="1335179" y="153925"/>
                    </a:cubicBezTo>
                    <a:cubicBezTo>
                      <a:pt x="1342058" y="154983"/>
                      <a:pt x="1418787" y="107887"/>
                      <a:pt x="1433604" y="115825"/>
                    </a:cubicBezTo>
                    <a:cubicBezTo>
                      <a:pt x="1448421" y="123762"/>
                      <a:pt x="1442071" y="178796"/>
                      <a:pt x="1424079" y="201550"/>
                    </a:cubicBezTo>
                    <a:cubicBezTo>
                      <a:pt x="1406087" y="224304"/>
                      <a:pt x="1323537" y="246000"/>
                      <a:pt x="1325654" y="252350"/>
                    </a:cubicBezTo>
                    <a:cubicBezTo>
                      <a:pt x="1327771" y="258700"/>
                      <a:pt x="1428312" y="225362"/>
                      <a:pt x="1436779" y="239650"/>
                    </a:cubicBezTo>
                    <a:cubicBezTo>
                      <a:pt x="1445246" y="253938"/>
                      <a:pt x="1395504" y="316909"/>
                      <a:pt x="1376454" y="338075"/>
                    </a:cubicBezTo>
                    <a:cubicBezTo>
                      <a:pt x="1357404" y="359241"/>
                      <a:pt x="1314542" y="361887"/>
                      <a:pt x="1322479" y="366650"/>
                    </a:cubicBezTo>
                    <a:cubicBezTo>
                      <a:pt x="1330417" y="371412"/>
                      <a:pt x="1423021" y="349717"/>
                      <a:pt x="1424079" y="366650"/>
                    </a:cubicBezTo>
                    <a:cubicBezTo>
                      <a:pt x="1425137" y="383583"/>
                      <a:pt x="1333591" y="448142"/>
                      <a:pt x="1328829" y="468250"/>
                    </a:cubicBezTo>
                    <a:cubicBezTo>
                      <a:pt x="1324067" y="488358"/>
                      <a:pt x="1403971" y="471954"/>
                      <a:pt x="1395504" y="487300"/>
                    </a:cubicBezTo>
                    <a:cubicBezTo>
                      <a:pt x="1387037" y="502646"/>
                      <a:pt x="1288083" y="543921"/>
                      <a:pt x="1278029" y="560325"/>
                    </a:cubicBezTo>
                    <a:cubicBezTo>
                      <a:pt x="1267975" y="576729"/>
                      <a:pt x="1344704" y="571438"/>
                      <a:pt x="1335179" y="585725"/>
                    </a:cubicBezTo>
                    <a:cubicBezTo>
                      <a:pt x="1325654" y="600012"/>
                      <a:pt x="1236754" y="625413"/>
                      <a:pt x="1220879" y="646050"/>
                    </a:cubicBezTo>
                    <a:cubicBezTo>
                      <a:pt x="1205004" y="666688"/>
                      <a:pt x="1255275" y="697379"/>
                      <a:pt x="1239929" y="709550"/>
                    </a:cubicBezTo>
                    <a:cubicBezTo>
                      <a:pt x="1224583" y="721721"/>
                      <a:pt x="1144150" y="711138"/>
                      <a:pt x="1128804" y="719075"/>
                    </a:cubicBezTo>
                    <a:cubicBezTo>
                      <a:pt x="1113458" y="727012"/>
                      <a:pt x="1159496" y="746592"/>
                      <a:pt x="1147854" y="757175"/>
                    </a:cubicBezTo>
                    <a:cubicBezTo>
                      <a:pt x="1136212" y="767758"/>
                      <a:pt x="1084883" y="783104"/>
                      <a:pt x="1058954" y="782575"/>
                    </a:cubicBezTo>
                    <a:cubicBezTo>
                      <a:pt x="1033025" y="782046"/>
                      <a:pt x="996512" y="730188"/>
                      <a:pt x="992279" y="754000"/>
                    </a:cubicBezTo>
                    <a:cubicBezTo>
                      <a:pt x="988046" y="777812"/>
                      <a:pt x="1019796" y="888408"/>
                      <a:pt x="1033554" y="925450"/>
                    </a:cubicBezTo>
                    <a:cubicBezTo>
                      <a:pt x="1047312" y="962492"/>
                      <a:pt x="1036729" y="949263"/>
                      <a:pt x="1074829" y="976250"/>
                    </a:cubicBezTo>
                    <a:cubicBezTo>
                      <a:pt x="1112929" y="1003237"/>
                      <a:pt x="1217704" y="1061446"/>
                      <a:pt x="1262154" y="1087375"/>
                    </a:cubicBezTo>
                    <a:cubicBezTo>
                      <a:pt x="1306604" y="1113304"/>
                      <a:pt x="1337296" y="1122300"/>
                      <a:pt x="1341529" y="1131825"/>
                    </a:cubicBezTo>
                    <a:cubicBezTo>
                      <a:pt x="1345762" y="1141350"/>
                      <a:pt x="1289141" y="1132354"/>
                      <a:pt x="1287554" y="1144525"/>
                    </a:cubicBezTo>
                    <a:cubicBezTo>
                      <a:pt x="1285967" y="1156696"/>
                      <a:pt x="1337825" y="1195325"/>
                      <a:pt x="1332004" y="1204850"/>
                    </a:cubicBezTo>
                    <a:cubicBezTo>
                      <a:pt x="1326183" y="1214375"/>
                      <a:pt x="1262154" y="1192150"/>
                      <a:pt x="1252629" y="1201675"/>
                    </a:cubicBezTo>
                    <a:cubicBezTo>
                      <a:pt x="1243104" y="1211200"/>
                      <a:pt x="1285966" y="1256179"/>
                      <a:pt x="1274854" y="1262000"/>
                    </a:cubicBezTo>
                    <a:cubicBezTo>
                      <a:pt x="1263742" y="1267821"/>
                      <a:pt x="1206062" y="1233954"/>
                      <a:pt x="1185954" y="1236600"/>
                    </a:cubicBezTo>
                    <a:cubicBezTo>
                      <a:pt x="1165846" y="1239246"/>
                      <a:pt x="1191775" y="1307508"/>
                      <a:pt x="1154204" y="1277875"/>
                    </a:cubicBezTo>
                    <a:cubicBezTo>
                      <a:pt x="1116633" y="1248242"/>
                      <a:pt x="1011858" y="1088433"/>
                      <a:pt x="960529" y="1058800"/>
                    </a:cubicBezTo>
                    <a:cubicBezTo>
                      <a:pt x="909200" y="1029167"/>
                      <a:pt x="889621" y="1088433"/>
                      <a:pt x="846229" y="1100075"/>
                    </a:cubicBezTo>
                    <a:cubicBezTo>
                      <a:pt x="802837" y="1111717"/>
                      <a:pt x="732458" y="1118067"/>
                      <a:pt x="700179" y="1128650"/>
                    </a:cubicBezTo>
                    <a:cubicBezTo>
                      <a:pt x="667900" y="1139233"/>
                      <a:pt x="648321" y="1154579"/>
                      <a:pt x="652554" y="1163575"/>
                    </a:cubicBezTo>
                    <a:cubicBezTo>
                      <a:pt x="656787" y="1172571"/>
                      <a:pt x="713408" y="1173100"/>
                      <a:pt x="725579" y="1182625"/>
                    </a:cubicBezTo>
                    <a:cubicBezTo>
                      <a:pt x="737750" y="1192150"/>
                      <a:pt x="737221" y="1219138"/>
                      <a:pt x="725579" y="1220725"/>
                    </a:cubicBezTo>
                    <a:cubicBezTo>
                      <a:pt x="713937" y="1222312"/>
                      <a:pt x="681658" y="1193208"/>
                      <a:pt x="655729" y="1192150"/>
                    </a:cubicBezTo>
                    <a:cubicBezTo>
                      <a:pt x="629800" y="1191092"/>
                      <a:pt x="590112" y="1198500"/>
                      <a:pt x="570004" y="1214375"/>
                    </a:cubicBezTo>
                    <a:cubicBezTo>
                      <a:pt x="549896" y="1230250"/>
                      <a:pt x="540900" y="1288458"/>
                      <a:pt x="535079" y="1287400"/>
                    </a:cubicBezTo>
                    <a:cubicBezTo>
                      <a:pt x="529258" y="1286342"/>
                      <a:pt x="535079" y="1208025"/>
                      <a:pt x="535079" y="1208025"/>
                    </a:cubicBezTo>
                    <a:cubicBezTo>
                      <a:pt x="536666" y="1193208"/>
                      <a:pt x="554658" y="1194267"/>
                      <a:pt x="544604" y="1198500"/>
                    </a:cubicBezTo>
                    <a:cubicBezTo>
                      <a:pt x="534550" y="1202733"/>
                      <a:pt x="487983" y="1233425"/>
                      <a:pt x="474754" y="1233425"/>
                    </a:cubicBezTo>
                    <a:cubicBezTo>
                      <a:pt x="461525" y="1233425"/>
                      <a:pt x="458085" y="1208819"/>
                      <a:pt x="465229" y="1198500"/>
                    </a:cubicBezTo>
                    <a:cubicBezTo>
                      <a:pt x="472373" y="1188181"/>
                      <a:pt x="493275" y="1179980"/>
                      <a:pt x="517617" y="1171513"/>
                    </a:cubicBezTo>
                    <a:cubicBezTo>
                      <a:pt x="541959" y="1163046"/>
                      <a:pt x="602019" y="1149552"/>
                      <a:pt x="611279" y="1147700"/>
                    </a:cubicBezTo>
                    <a:cubicBezTo>
                      <a:pt x="620539" y="1145848"/>
                      <a:pt x="597785" y="1153521"/>
                      <a:pt x="573179" y="1160400"/>
                    </a:cubicBezTo>
                    <a:cubicBezTo>
                      <a:pt x="534682" y="1174952"/>
                      <a:pt x="493805" y="1176275"/>
                      <a:pt x="463642" y="1188975"/>
                    </a:cubicBezTo>
                    <a:cubicBezTo>
                      <a:pt x="460467" y="1197971"/>
                      <a:pt x="405698" y="1227075"/>
                      <a:pt x="392204" y="1236600"/>
                    </a:cubicBezTo>
                    <a:cubicBezTo>
                      <a:pt x="378710" y="1246125"/>
                      <a:pt x="381092" y="1257237"/>
                      <a:pt x="382679" y="1246125"/>
                    </a:cubicBezTo>
                    <a:cubicBezTo>
                      <a:pt x="384266" y="1235013"/>
                      <a:pt x="409666" y="1179979"/>
                      <a:pt x="401729" y="1169925"/>
                    </a:cubicBezTo>
                    <a:cubicBezTo>
                      <a:pt x="393792" y="1159871"/>
                      <a:pt x="339816" y="1192150"/>
                      <a:pt x="335054" y="1185800"/>
                    </a:cubicBezTo>
                    <a:cubicBezTo>
                      <a:pt x="330292" y="1179450"/>
                      <a:pt x="346167" y="1139233"/>
                      <a:pt x="373154" y="1131825"/>
                    </a:cubicBezTo>
                    <a:cubicBezTo>
                      <a:pt x="400141" y="1124417"/>
                      <a:pt x="496450" y="1158283"/>
                      <a:pt x="496979" y="1141350"/>
                    </a:cubicBezTo>
                    <a:cubicBezTo>
                      <a:pt x="497508" y="1124417"/>
                      <a:pt x="409666" y="1067796"/>
                      <a:pt x="376329" y="1030225"/>
                    </a:cubicBezTo>
                    <a:cubicBezTo>
                      <a:pt x="342992" y="992654"/>
                      <a:pt x="323412" y="954554"/>
                      <a:pt x="296954" y="915925"/>
                    </a:cubicBezTo>
                    <a:cubicBezTo>
                      <a:pt x="270496" y="877296"/>
                      <a:pt x="243508" y="822792"/>
                      <a:pt x="217579" y="798450"/>
                    </a:cubicBezTo>
                    <a:cubicBezTo>
                      <a:pt x="191650" y="774108"/>
                      <a:pt x="169954" y="781649"/>
                      <a:pt x="141379" y="769875"/>
                    </a:cubicBezTo>
                    <a:cubicBezTo>
                      <a:pt x="112804" y="758101"/>
                      <a:pt x="60416" y="744739"/>
                      <a:pt x="46129" y="727806"/>
                    </a:cubicBezTo>
                    <a:cubicBezTo>
                      <a:pt x="31842" y="710873"/>
                      <a:pt x="63327" y="685605"/>
                      <a:pt x="55654" y="668275"/>
                    </a:cubicBezTo>
                    <a:cubicBezTo>
                      <a:pt x="47981" y="650945"/>
                      <a:pt x="1678" y="660337"/>
                      <a:pt x="91" y="623825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1CDFB3E5-E0F8-4CAE-ACF3-1D9CAEFF33EA}"/>
                  </a:ext>
                </a:extLst>
              </p:cNvPr>
              <p:cNvSpPr/>
              <p:nvPr/>
            </p:nvSpPr>
            <p:spPr>
              <a:xfrm>
                <a:off x="5321614" y="3390680"/>
                <a:ext cx="155364" cy="103048"/>
              </a:xfrm>
              <a:custGeom>
                <a:avLst/>
                <a:gdLst>
                  <a:gd name="connsiteX0" fmla="*/ 94936 w 155626"/>
                  <a:gd name="connsiteY0" fmla="*/ 175 h 102137"/>
                  <a:gd name="connsiteX1" fmla="*/ 25086 w 155626"/>
                  <a:gd name="connsiteY1" fmla="*/ 50975 h 102137"/>
                  <a:gd name="connsiteX2" fmla="*/ 6036 w 155626"/>
                  <a:gd name="connsiteY2" fmla="*/ 92250 h 102137"/>
                  <a:gd name="connsiteX3" fmla="*/ 123511 w 155626"/>
                  <a:gd name="connsiteY3" fmla="*/ 101775 h 102137"/>
                  <a:gd name="connsiteX4" fmla="*/ 145736 w 155626"/>
                  <a:gd name="connsiteY4" fmla="*/ 95425 h 102137"/>
                  <a:gd name="connsiteX5" fmla="*/ 152086 w 155626"/>
                  <a:gd name="connsiteY5" fmla="*/ 54150 h 102137"/>
                  <a:gd name="connsiteX6" fmla="*/ 152086 w 155626"/>
                  <a:gd name="connsiteY6" fmla="*/ 35100 h 102137"/>
                  <a:gd name="connsiteX7" fmla="*/ 94936 w 155626"/>
                  <a:gd name="connsiteY7" fmla="*/ 175 h 102137"/>
                  <a:gd name="connsiteX0" fmla="*/ 94936 w 155364"/>
                  <a:gd name="connsiteY0" fmla="*/ 220 h 103048"/>
                  <a:gd name="connsiteX1" fmla="*/ 25086 w 155364"/>
                  <a:gd name="connsiteY1" fmla="*/ 51020 h 103048"/>
                  <a:gd name="connsiteX2" fmla="*/ 6036 w 155364"/>
                  <a:gd name="connsiteY2" fmla="*/ 92295 h 103048"/>
                  <a:gd name="connsiteX3" fmla="*/ 123511 w 155364"/>
                  <a:gd name="connsiteY3" fmla="*/ 101820 h 103048"/>
                  <a:gd name="connsiteX4" fmla="*/ 145736 w 155364"/>
                  <a:gd name="connsiteY4" fmla="*/ 95470 h 103048"/>
                  <a:gd name="connsiteX5" fmla="*/ 152086 w 155364"/>
                  <a:gd name="connsiteY5" fmla="*/ 35145 h 103048"/>
                  <a:gd name="connsiteX6" fmla="*/ 94936 w 155364"/>
                  <a:gd name="connsiteY6" fmla="*/ 220 h 103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364" h="103048">
                    <a:moveTo>
                      <a:pt x="94936" y="220"/>
                    </a:moveTo>
                    <a:cubicBezTo>
                      <a:pt x="73769" y="2866"/>
                      <a:pt x="39903" y="35674"/>
                      <a:pt x="25086" y="51020"/>
                    </a:cubicBezTo>
                    <a:cubicBezTo>
                      <a:pt x="10269" y="66366"/>
                      <a:pt x="-10368" y="83828"/>
                      <a:pt x="6036" y="92295"/>
                    </a:cubicBezTo>
                    <a:cubicBezTo>
                      <a:pt x="22440" y="100762"/>
                      <a:pt x="100228" y="101291"/>
                      <a:pt x="123511" y="101820"/>
                    </a:cubicBezTo>
                    <a:cubicBezTo>
                      <a:pt x="146794" y="102349"/>
                      <a:pt x="140974" y="106582"/>
                      <a:pt x="145736" y="95470"/>
                    </a:cubicBezTo>
                    <a:cubicBezTo>
                      <a:pt x="150498" y="84358"/>
                      <a:pt x="160553" y="51020"/>
                      <a:pt x="152086" y="35145"/>
                    </a:cubicBezTo>
                    <a:cubicBezTo>
                      <a:pt x="143619" y="19270"/>
                      <a:pt x="116103" y="-2426"/>
                      <a:pt x="94936" y="22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FF66E90-8DF4-4BA8-A0CB-5EEDC8F8B57A}"/>
                  </a:ext>
                </a:extLst>
              </p:cNvPr>
              <p:cNvCxnSpPr>
                <a:cxnSpLocks/>
                <a:stCxn id="14" idx="2"/>
                <a:endCxn id="14" idx="5"/>
              </p:cNvCxnSpPr>
              <p:nvPr/>
            </p:nvCxnSpPr>
            <p:spPr>
              <a:xfrm flipV="1">
                <a:off x="5327650" y="3425825"/>
                <a:ext cx="146050" cy="5715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B3C8D96-4608-46A7-ABE3-7D4A60E8CEB6}"/>
                  </a:ext>
                </a:extLst>
              </p:cNvPr>
              <p:cNvSpPr/>
              <p:nvPr/>
            </p:nvSpPr>
            <p:spPr>
              <a:xfrm>
                <a:off x="6156260" y="2974975"/>
                <a:ext cx="384263" cy="543163"/>
              </a:xfrm>
              <a:custGeom>
                <a:avLst/>
                <a:gdLst>
                  <a:gd name="connsiteX0" fmla="*/ 314390 w 384263"/>
                  <a:gd name="connsiteY0" fmla="*/ 0 h 543163"/>
                  <a:gd name="connsiteX1" fmla="*/ 384240 w 384263"/>
                  <a:gd name="connsiteY1" fmla="*/ 47625 h 543163"/>
                  <a:gd name="connsiteX2" fmla="*/ 308040 w 384263"/>
                  <a:gd name="connsiteY2" fmla="*/ 146050 h 543163"/>
                  <a:gd name="connsiteX3" fmla="*/ 362015 w 384263"/>
                  <a:gd name="connsiteY3" fmla="*/ 168275 h 543163"/>
                  <a:gd name="connsiteX4" fmla="*/ 282640 w 384263"/>
                  <a:gd name="connsiteY4" fmla="*/ 254000 h 543163"/>
                  <a:gd name="connsiteX5" fmla="*/ 333440 w 384263"/>
                  <a:gd name="connsiteY5" fmla="*/ 282575 h 543163"/>
                  <a:gd name="connsiteX6" fmla="*/ 250890 w 384263"/>
                  <a:gd name="connsiteY6" fmla="*/ 342900 h 543163"/>
                  <a:gd name="connsiteX7" fmla="*/ 308040 w 384263"/>
                  <a:gd name="connsiteY7" fmla="*/ 390525 h 543163"/>
                  <a:gd name="connsiteX8" fmla="*/ 200090 w 384263"/>
                  <a:gd name="connsiteY8" fmla="*/ 434975 h 543163"/>
                  <a:gd name="connsiteX9" fmla="*/ 203265 w 384263"/>
                  <a:gd name="connsiteY9" fmla="*/ 479425 h 543163"/>
                  <a:gd name="connsiteX10" fmla="*/ 111190 w 384263"/>
                  <a:gd name="connsiteY10" fmla="*/ 495300 h 543163"/>
                  <a:gd name="connsiteX11" fmla="*/ 73090 w 384263"/>
                  <a:gd name="connsiteY11" fmla="*/ 539750 h 543163"/>
                  <a:gd name="connsiteX12" fmla="*/ 6415 w 384263"/>
                  <a:gd name="connsiteY12" fmla="*/ 539750 h 543163"/>
                  <a:gd name="connsiteX13" fmla="*/ 6415 w 384263"/>
                  <a:gd name="connsiteY13" fmla="*/ 536575 h 543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4263" h="543163">
                    <a:moveTo>
                      <a:pt x="314390" y="0"/>
                    </a:moveTo>
                    <a:cubicBezTo>
                      <a:pt x="349844" y="11641"/>
                      <a:pt x="385298" y="23283"/>
                      <a:pt x="384240" y="47625"/>
                    </a:cubicBezTo>
                    <a:cubicBezTo>
                      <a:pt x="383182" y="71967"/>
                      <a:pt x="311744" y="125942"/>
                      <a:pt x="308040" y="146050"/>
                    </a:cubicBezTo>
                    <a:cubicBezTo>
                      <a:pt x="304336" y="166158"/>
                      <a:pt x="366248" y="150283"/>
                      <a:pt x="362015" y="168275"/>
                    </a:cubicBezTo>
                    <a:cubicBezTo>
                      <a:pt x="357782" y="186267"/>
                      <a:pt x="287402" y="234950"/>
                      <a:pt x="282640" y="254000"/>
                    </a:cubicBezTo>
                    <a:cubicBezTo>
                      <a:pt x="277878" y="273050"/>
                      <a:pt x="338732" y="267758"/>
                      <a:pt x="333440" y="282575"/>
                    </a:cubicBezTo>
                    <a:cubicBezTo>
                      <a:pt x="328148" y="297392"/>
                      <a:pt x="255123" y="324908"/>
                      <a:pt x="250890" y="342900"/>
                    </a:cubicBezTo>
                    <a:cubicBezTo>
                      <a:pt x="246657" y="360892"/>
                      <a:pt x="316507" y="375179"/>
                      <a:pt x="308040" y="390525"/>
                    </a:cubicBezTo>
                    <a:cubicBezTo>
                      <a:pt x="299573" y="405871"/>
                      <a:pt x="217552" y="420158"/>
                      <a:pt x="200090" y="434975"/>
                    </a:cubicBezTo>
                    <a:cubicBezTo>
                      <a:pt x="182628" y="449792"/>
                      <a:pt x="218082" y="469371"/>
                      <a:pt x="203265" y="479425"/>
                    </a:cubicBezTo>
                    <a:cubicBezTo>
                      <a:pt x="188448" y="489479"/>
                      <a:pt x="132886" y="485246"/>
                      <a:pt x="111190" y="495300"/>
                    </a:cubicBezTo>
                    <a:cubicBezTo>
                      <a:pt x="89494" y="505354"/>
                      <a:pt x="90552" y="532342"/>
                      <a:pt x="73090" y="539750"/>
                    </a:cubicBezTo>
                    <a:cubicBezTo>
                      <a:pt x="55628" y="547158"/>
                      <a:pt x="17527" y="540279"/>
                      <a:pt x="6415" y="539750"/>
                    </a:cubicBezTo>
                    <a:cubicBezTo>
                      <a:pt x="-4697" y="539221"/>
                      <a:pt x="859" y="537898"/>
                      <a:pt x="6415" y="536575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691D5FF-CCB3-41A1-AF58-2A4B9A453187}"/>
                  </a:ext>
                </a:extLst>
              </p:cNvPr>
              <p:cNvSpPr/>
              <p:nvPr/>
            </p:nvSpPr>
            <p:spPr>
              <a:xfrm>
                <a:off x="5543450" y="3305175"/>
                <a:ext cx="75354" cy="855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293C6E6-C866-46D4-8C65-4B29DA00169F}"/>
                  </a:ext>
                </a:extLst>
              </p:cNvPr>
              <p:cNvSpPr/>
              <p:nvPr/>
            </p:nvSpPr>
            <p:spPr>
              <a:xfrm>
                <a:off x="5563315" y="3304540"/>
                <a:ext cx="45719" cy="4571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1554618-53EE-4E8C-95C4-0F0BD509CE65}"/>
                </a:ext>
              </a:extLst>
            </p:cNvPr>
            <p:cNvGrpSpPr/>
            <p:nvPr/>
          </p:nvGrpSpPr>
          <p:grpSpPr>
            <a:xfrm>
              <a:off x="6837235" y="740649"/>
              <a:ext cx="4725847" cy="5773714"/>
              <a:chOff x="2772147" y="677901"/>
              <a:chExt cx="3713793" cy="3580512"/>
            </a:xfrm>
          </p:grpSpPr>
          <p:sp>
            <p:nvSpPr>
              <p:cNvPr id="28" name="Cloud 27">
                <a:extLst>
                  <a:ext uri="{FF2B5EF4-FFF2-40B4-BE49-F238E27FC236}">
                    <a16:creationId xmlns:a16="http://schemas.microsoft.com/office/drawing/2014/main" id="{173387D7-32F8-4397-B348-3AEE3FA53998}"/>
                  </a:ext>
                </a:extLst>
              </p:cNvPr>
              <p:cNvSpPr/>
              <p:nvPr/>
            </p:nvSpPr>
            <p:spPr>
              <a:xfrm>
                <a:off x="2772147" y="677901"/>
                <a:ext cx="3599801" cy="2544323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Cloud 28">
                <a:extLst>
                  <a:ext uri="{FF2B5EF4-FFF2-40B4-BE49-F238E27FC236}">
                    <a16:creationId xmlns:a16="http://schemas.microsoft.com/office/drawing/2014/main" id="{94273FB6-2E9A-4DDB-A81C-A8502C8CDA5F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Rectangle 13">
                <a:extLst>
                  <a:ext uri="{FF2B5EF4-FFF2-40B4-BE49-F238E27FC236}">
                    <a16:creationId xmlns:a16="http://schemas.microsoft.com/office/drawing/2014/main" id="{ED01D2D1-079D-482B-A331-E41BE5FA6E6F}"/>
                  </a:ext>
                </a:extLst>
              </p:cNvPr>
              <p:cNvSpPr/>
              <p:nvPr/>
            </p:nvSpPr>
            <p:spPr>
              <a:xfrm>
                <a:off x="3685183" y="2258004"/>
                <a:ext cx="2028928" cy="2000409"/>
              </a:xfrm>
              <a:custGeom>
                <a:avLst/>
                <a:gdLst>
                  <a:gd name="connsiteX0" fmla="*/ 0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0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58341 w 923167"/>
                  <a:gd name="connsiteY5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37573 w 923167"/>
                  <a:gd name="connsiteY5" fmla="*/ 696621 h 1999689"/>
                  <a:gd name="connsiteX6" fmla="*/ 358341 w 923167"/>
                  <a:gd name="connsiteY6" fmla="*/ 0 h 1999689"/>
                  <a:gd name="connsiteX0" fmla="*/ 375167 w 939993"/>
                  <a:gd name="connsiteY0" fmla="*/ 0 h 1999689"/>
                  <a:gd name="connsiteX1" fmla="*/ 939993 w 939993"/>
                  <a:gd name="connsiteY1" fmla="*/ 0 h 1999689"/>
                  <a:gd name="connsiteX2" fmla="*/ 939993 w 939993"/>
                  <a:gd name="connsiteY2" fmla="*/ 1999689 h 1999689"/>
                  <a:gd name="connsiteX3" fmla="*/ 41338 w 939993"/>
                  <a:gd name="connsiteY3" fmla="*/ 1999689 h 1999689"/>
                  <a:gd name="connsiteX4" fmla="*/ 209256 w 939993"/>
                  <a:gd name="connsiteY4" fmla="*/ 812735 h 1999689"/>
                  <a:gd name="connsiteX5" fmla="*/ 35085 w 939993"/>
                  <a:gd name="connsiteY5" fmla="*/ 246678 h 1999689"/>
                  <a:gd name="connsiteX6" fmla="*/ 354399 w 939993"/>
                  <a:gd name="connsiteY6" fmla="*/ 696621 h 1999689"/>
                  <a:gd name="connsiteX7" fmla="*/ 375167 w 939993"/>
                  <a:gd name="connsiteY7" fmla="*/ 0 h 1999689"/>
                  <a:gd name="connsiteX0" fmla="*/ 676128 w 1240954"/>
                  <a:gd name="connsiteY0" fmla="*/ 0 h 1999689"/>
                  <a:gd name="connsiteX1" fmla="*/ 1240954 w 1240954"/>
                  <a:gd name="connsiteY1" fmla="*/ 0 h 1999689"/>
                  <a:gd name="connsiteX2" fmla="*/ 1240954 w 1240954"/>
                  <a:gd name="connsiteY2" fmla="*/ 1999689 h 1999689"/>
                  <a:gd name="connsiteX3" fmla="*/ 342299 w 1240954"/>
                  <a:gd name="connsiteY3" fmla="*/ 1999689 h 1999689"/>
                  <a:gd name="connsiteX4" fmla="*/ 2217 w 1240954"/>
                  <a:gd name="connsiteY4" fmla="*/ 595021 h 1999689"/>
                  <a:gd name="connsiteX5" fmla="*/ 510217 w 1240954"/>
                  <a:gd name="connsiteY5" fmla="*/ 812735 h 1999689"/>
                  <a:gd name="connsiteX6" fmla="*/ 336046 w 1240954"/>
                  <a:gd name="connsiteY6" fmla="*/ 246678 h 1999689"/>
                  <a:gd name="connsiteX7" fmla="*/ 655360 w 1240954"/>
                  <a:gd name="connsiteY7" fmla="*/ 696621 h 1999689"/>
                  <a:gd name="connsiteX8" fmla="*/ 676128 w 1240954"/>
                  <a:gd name="connsiteY8" fmla="*/ 0 h 1999689"/>
                  <a:gd name="connsiteX0" fmla="*/ 673911 w 1238737"/>
                  <a:gd name="connsiteY0" fmla="*/ 0 h 1999689"/>
                  <a:gd name="connsiteX1" fmla="*/ 1238737 w 1238737"/>
                  <a:gd name="connsiteY1" fmla="*/ 0 h 1999689"/>
                  <a:gd name="connsiteX2" fmla="*/ 1238737 w 1238737"/>
                  <a:gd name="connsiteY2" fmla="*/ 1999689 h 1999689"/>
                  <a:gd name="connsiteX3" fmla="*/ 340082 w 1238737"/>
                  <a:gd name="connsiteY3" fmla="*/ 1999689 h 1999689"/>
                  <a:gd name="connsiteX4" fmla="*/ 0 w 1238737"/>
                  <a:gd name="connsiteY4" fmla="*/ 595021 h 1999689"/>
                  <a:gd name="connsiteX5" fmla="*/ 508000 w 1238737"/>
                  <a:gd name="connsiteY5" fmla="*/ 812735 h 1999689"/>
                  <a:gd name="connsiteX6" fmla="*/ 333829 w 1238737"/>
                  <a:gd name="connsiteY6" fmla="*/ 246678 h 1999689"/>
                  <a:gd name="connsiteX7" fmla="*/ 653143 w 1238737"/>
                  <a:gd name="connsiteY7" fmla="*/ 696621 h 1999689"/>
                  <a:gd name="connsiteX8" fmla="*/ 673911 w 1238737"/>
                  <a:gd name="connsiteY8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2000381"/>
                  <a:gd name="connsiteX1" fmla="*/ 1412128 w 1412128"/>
                  <a:gd name="connsiteY1" fmla="*/ 0 h 2000381"/>
                  <a:gd name="connsiteX2" fmla="*/ 1412128 w 1412128"/>
                  <a:gd name="connsiteY2" fmla="*/ 1999689 h 2000381"/>
                  <a:gd name="connsiteX3" fmla="*/ 513473 w 1412128"/>
                  <a:gd name="connsiteY3" fmla="*/ 1999689 h 2000381"/>
                  <a:gd name="connsiteX4" fmla="*/ 13734 w 1412128"/>
                  <a:gd name="connsiteY4" fmla="*/ 798221 h 2000381"/>
                  <a:gd name="connsiteX5" fmla="*/ 173391 w 1412128"/>
                  <a:gd name="connsiteY5" fmla="*/ 595021 h 2000381"/>
                  <a:gd name="connsiteX6" fmla="*/ 681391 w 1412128"/>
                  <a:gd name="connsiteY6" fmla="*/ 812735 h 2000381"/>
                  <a:gd name="connsiteX7" fmla="*/ 507220 w 1412128"/>
                  <a:gd name="connsiteY7" fmla="*/ 246678 h 2000381"/>
                  <a:gd name="connsiteX8" fmla="*/ 826534 w 1412128"/>
                  <a:gd name="connsiteY8" fmla="*/ 696621 h 2000381"/>
                  <a:gd name="connsiteX9" fmla="*/ 847302 w 1412128"/>
                  <a:gd name="connsiteY9" fmla="*/ 0 h 2000381"/>
                  <a:gd name="connsiteX0" fmla="*/ 847302 w 1412128"/>
                  <a:gd name="connsiteY0" fmla="*/ 0 h 2000409"/>
                  <a:gd name="connsiteX1" fmla="*/ 1412128 w 1412128"/>
                  <a:gd name="connsiteY1" fmla="*/ 0 h 2000409"/>
                  <a:gd name="connsiteX2" fmla="*/ 1412128 w 1412128"/>
                  <a:gd name="connsiteY2" fmla="*/ 1999689 h 2000409"/>
                  <a:gd name="connsiteX3" fmla="*/ 513473 w 1412128"/>
                  <a:gd name="connsiteY3" fmla="*/ 1999689 h 2000409"/>
                  <a:gd name="connsiteX4" fmla="*/ 13734 w 1412128"/>
                  <a:gd name="connsiteY4" fmla="*/ 798221 h 2000409"/>
                  <a:gd name="connsiteX5" fmla="*/ 173391 w 1412128"/>
                  <a:gd name="connsiteY5" fmla="*/ 595021 h 2000409"/>
                  <a:gd name="connsiteX6" fmla="*/ 681391 w 1412128"/>
                  <a:gd name="connsiteY6" fmla="*/ 812735 h 2000409"/>
                  <a:gd name="connsiteX7" fmla="*/ 507220 w 1412128"/>
                  <a:gd name="connsiteY7" fmla="*/ 246678 h 2000409"/>
                  <a:gd name="connsiteX8" fmla="*/ 826534 w 1412128"/>
                  <a:gd name="connsiteY8" fmla="*/ 696621 h 2000409"/>
                  <a:gd name="connsiteX9" fmla="*/ 847302 w 1412128"/>
                  <a:gd name="connsiteY9" fmla="*/ 0 h 2000409"/>
                  <a:gd name="connsiteX0" fmla="*/ 847302 w 1769968"/>
                  <a:gd name="connsiteY0" fmla="*/ 0 h 2000409"/>
                  <a:gd name="connsiteX1" fmla="*/ 1412128 w 1769968"/>
                  <a:gd name="connsiteY1" fmla="*/ 0 h 2000409"/>
                  <a:gd name="connsiteX2" fmla="*/ 1769963 w 1769968"/>
                  <a:gd name="connsiteY2" fmla="*/ 362792 h 2000409"/>
                  <a:gd name="connsiteX3" fmla="*/ 1412128 w 1769968"/>
                  <a:gd name="connsiteY3" fmla="*/ 1999689 h 2000409"/>
                  <a:gd name="connsiteX4" fmla="*/ 513473 w 1769968"/>
                  <a:gd name="connsiteY4" fmla="*/ 1999689 h 2000409"/>
                  <a:gd name="connsiteX5" fmla="*/ 13734 w 1769968"/>
                  <a:gd name="connsiteY5" fmla="*/ 798221 h 2000409"/>
                  <a:gd name="connsiteX6" fmla="*/ 173391 w 1769968"/>
                  <a:gd name="connsiteY6" fmla="*/ 595021 h 2000409"/>
                  <a:gd name="connsiteX7" fmla="*/ 681391 w 1769968"/>
                  <a:gd name="connsiteY7" fmla="*/ 812735 h 2000409"/>
                  <a:gd name="connsiteX8" fmla="*/ 507220 w 1769968"/>
                  <a:gd name="connsiteY8" fmla="*/ 246678 h 2000409"/>
                  <a:gd name="connsiteX9" fmla="*/ 826534 w 1769968"/>
                  <a:gd name="connsiteY9" fmla="*/ 696621 h 2000409"/>
                  <a:gd name="connsiteX10" fmla="*/ 847302 w 1769968"/>
                  <a:gd name="connsiteY10" fmla="*/ 0 h 2000409"/>
                  <a:gd name="connsiteX0" fmla="*/ 847302 w 1771941"/>
                  <a:gd name="connsiteY0" fmla="*/ 0 h 2000409"/>
                  <a:gd name="connsiteX1" fmla="*/ 1412128 w 1771941"/>
                  <a:gd name="connsiteY1" fmla="*/ 0 h 2000409"/>
                  <a:gd name="connsiteX2" fmla="*/ 1407106 w 1771941"/>
                  <a:gd name="connsiteY2" fmla="*/ 711135 h 2000409"/>
                  <a:gd name="connsiteX3" fmla="*/ 1769963 w 1771941"/>
                  <a:gd name="connsiteY3" fmla="*/ 362792 h 2000409"/>
                  <a:gd name="connsiteX4" fmla="*/ 1412128 w 1771941"/>
                  <a:gd name="connsiteY4" fmla="*/ 1999689 h 2000409"/>
                  <a:gd name="connsiteX5" fmla="*/ 513473 w 1771941"/>
                  <a:gd name="connsiteY5" fmla="*/ 1999689 h 2000409"/>
                  <a:gd name="connsiteX6" fmla="*/ 13734 w 1771941"/>
                  <a:gd name="connsiteY6" fmla="*/ 798221 h 2000409"/>
                  <a:gd name="connsiteX7" fmla="*/ 173391 w 1771941"/>
                  <a:gd name="connsiteY7" fmla="*/ 595021 h 2000409"/>
                  <a:gd name="connsiteX8" fmla="*/ 681391 w 1771941"/>
                  <a:gd name="connsiteY8" fmla="*/ 812735 h 2000409"/>
                  <a:gd name="connsiteX9" fmla="*/ 507220 w 1771941"/>
                  <a:gd name="connsiteY9" fmla="*/ 246678 h 2000409"/>
                  <a:gd name="connsiteX10" fmla="*/ 826534 w 1771941"/>
                  <a:gd name="connsiteY10" fmla="*/ 696621 h 2000409"/>
                  <a:gd name="connsiteX11" fmla="*/ 847302 w 1771941"/>
                  <a:gd name="connsiteY11" fmla="*/ 0 h 2000409"/>
                  <a:gd name="connsiteX0" fmla="*/ 847302 w 2017259"/>
                  <a:gd name="connsiteY0" fmla="*/ 0 h 2000409"/>
                  <a:gd name="connsiteX1" fmla="*/ 1412128 w 2017259"/>
                  <a:gd name="connsiteY1" fmla="*/ 0 h 2000409"/>
                  <a:gd name="connsiteX2" fmla="*/ 1407106 w 2017259"/>
                  <a:gd name="connsiteY2" fmla="*/ 711135 h 2000409"/>
                  <a:gd name="connsiteX3" fmla="*/ 1769963 w 2017259"/>
                  <a:gd name="connsiteY3" fmla="*/ 362792 h 2000409"/>
                  <a:gd name="connsiteX4" fmla="*/ 2016706 w 2017259"/>
                  <a:gd name="connsiteY4" fmla="*/ 464392 h 2000409"/>
                  <a:gd name="connsiteX5" fmla="*/ 1412128 w 2017259"/>
                  <a:gd name="connsiteY5" fmla="*/ 1999689 h 2000409"/>
                  <a:gd name="connsiteX6" fmla="*/ 513473 w 2017259"/>
                  <a:gd name="connsiteY6" fmla="*/ 1999689 h 2000409"/>
                  <a:gd name="connsiteX7" fmla="*/ 13734 w 2017259"/>
                  <a:gd name="connsiteY7" fmla="*/ 798221 h 2000409"/>
                  <a:gd name="connsiteX8" fmla="*/ 173391 w 2017259"/>
                  <a:gd name="connsiteY8" fmla="*/ 595021 h 2000409"/>
                  <a:gd name="connsiteX9" fmla="*/ 681391 w 2017259"/>
                  <a:gd name="connsiteY9" fmla="*/ 812735 h 2000409"/>
                  <a:gd name="connsiteX10" fmla="*/ 507220 w 2017259"/>
                  <a:gd name="connsiteY10" fmla="*/ 246678 h 2000409"/>
                  <a:gd name="connsiteX11" fmla="*/ 826534 w 2017259"/>
                  <a:gd name="connsiteY11" fmla="*/ 696621 h 2000409"/>
                  <a:gd name="connsiteX12" fmla="*/ 847302 w 2017259"/>
                  <a:gd name="connsiteY12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28928" h="2000409">
                    <a:moveTo>
                      <a:pt x="847302" y="0"/>
                    </a:moveTo>
                    <a:lnTo>
                      <a:pt x="1412128" y="0"/>
                    </a:lnTo>
                    <a:cubicBezTo>
                      <a:pt x="1536876" y="31437"/>
                      <a:pt x="1347467" y="650670"/>
                      <a:pt x="1407106" y="711135"/>
                    </a:cubicBezTo>
                    <a:cubicBezTo>
                      <a:pt x="1466745" y="771600"/>
                      <a:pt x="1690135" y="411173"/>
                      <a:pt x="1769963" y="362792"/>
                    </a:cubicBezTo>
                    <a:cubicBezTo>
                      <a:pt x="1849791" y="314411"/>
                      <a:pt x="1685296" y="607117"/>
                      <a:pt x="1726420" y="624050"/>
                    </a:cubicBezTo>
                    <a:cubicBezTo>
                      <a:pt x="1767544" y="640983"/>
                      <a:pt x="2095697" y="201252"/>
                      <a:pt x="2016706" y="464392"/>
                    </a:cubicBezTo>
                    <a:cubicBezTo>
                      <a:pt x="1002380" y="1222901"/>
                      <a:pt x="1512054" y="1458894"/>
                      <a:pt x="1412128" y="1999689"/>
                    </a:cubicBezTo>
                    <a:lnTo>
                      <a:pt x="513473" y="1999689"/>
                    </a:lnTo>
                    <a:cubicBezTo>
                      <a:pt x="466674" y="2031672"/>
                      <a:pt x="1144471" y="988789"/>
                      <a:pt x="13734" y="798221"/>
                    </a:cubicBezTo>
                    <a:cubicBezTo>
                      <a:pt x="-42946" y="564110"/>
                      <a:pt x="88724" y="592602"/>
                      <a:pt x="173391" y="595021"/>
                    </a:cubicBezTo>
                    <a:cubicBezTo>
                      <a:pt x="201377" y="397195"/>
                      <a:pt x="708001" y="928849"/>
                      <a:pt x="681391" y="812735"/>
                    </a:cubicBezTo>
                    <a:cubicBezTo>
                      <a:pt x="654782" y="696621"/>
                      <a:pt x="451582" y="237002"/>
                      <a:pt x="507220" y="246678"/>
                    </a:cubicBezTo>
                    <a:cubicBezTo>
                      <a:pt x="579791" y="193459"/>
                      <a:pt x="753963" y="749840"/>
                      <a:pt x="826534" y="696621"/>
                    </a:cubicBezTo>
                    <a:lnTo>
                      <a:pt x="847302" y="0"/>
                    </a:lnTo>
                    <a:close/>
                  </a:path>
                </a:pathLst>
              </a:custGeom>
              <a:solidFill>
                <a:srgbClr val="97543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Cloud 30">
                <a:extLst>
                  <a:ext uri="{FF2B5EF4-FFF2-40B4-BE49-F238E27FC236}">
                    <a16:creationId xmlns:a16="http://schemas.microsoft.com/office/drawing/2014/main" id="{3CF695AB-BE39-487D-B88A-512EB11A8804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Cloud 31">
                <a:extLst>
                  <a:ext uri="{FF2B5EF4-FFF2-40B4-BE49-F238E27FC236}">
                    <a16:creationId xmlns:a16="http://schemas.microsoft.com/office/drawing/2014/main" id="{5C8BAD78-F5BF-4C37-A13E-EB2A5CA12A1E}"/>
                  </a:ext>
                </a:extLst>
              </p:cNvPr>
              <p:cNvSpPr/>
              <p:nvPr/>
            </p:nvSpPr>
            <p:spPr>
              <a:xfrm>
                <a:off x="3731709" y="1209223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Cloud 32">
                <a:extLst>
                  <a:ext uri="{FF2B5EF4-FFF2-40B4-BE49-F238E27FC236}">
                    <a16:creationId xmlns:a16="http://schemas.microsoft.com/office/drawing/2014/main" id="{82F2FBD9-741F-4155-8FDD-2C21F46E88BC}"/>
                  </a:ext>
                </a:extLst>
              </p:cNvPr>
              <p:cNvSpPr/>
              <p:nvPr/>
            </p:nvSpPr>
            <p:spPr>
              <a:xfrm rot="1588661">
                <a:off x="4886163" y="1614258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Cloud 33">
                <a:extLst>
                  <a:ext uri="{FF2B5EF4-FFF2-40B4-BE49-F238E27FC236}">
                    <a16:creationId xmlns:a16="http://schemas.microsoft.com/office/drawing/2014/main" id="{4B132201-BF41-4A87-AB75-4BDEE7AAAB4E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27">
                <a:extLst>
                  <a:ext uri="{FF2B5EF4-FFF2-40B4-BE49-F238E27FC236}">
                    <a16:creationId xmlns:a16="http://schemas.microsoft.com/office/drawing/2014/main" id="{C71F3EA3-D2A7-4A91-934F-7DF5B17AE958}"/>
                  </a:ext>
                </a:extLst>
              </p:cNvPr>
              <p:cNvSpPr/>
              <p:nvPr/>
            </p:nvSpPr>
            <p:spPr>
              <a:xfrm>
                <a:off x="4566381" y="3063409"/>
                <a:ext cx="279992" cy="415164"/>
              </a:xfrm>
              <a:custGeom>
                <a:avLst/>
                <a:gdLst>
                  <a:gd name="connsiteX0" fmla="*/ 0 w 45719"/>
                  <a:gd name="connsiteY0" fmla="*/ 0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4" fmla="*/ 0 w 45719"/>
                  <a:gd name="connsiteY4" fmla="*/ 0 h 293714"/>
                  <a:gd name="connsiteX0" fmla="*/ 0 w 45719"/>
                  <a:gd name="connsiteY0" fmla="*/ 293714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0" fmla="*/ 0 w 267969"/>
                  <a:gd name="connsiteY0" fmla="*/ 236564 h 293714"/>
                  <a:gd name="connsiteX1" fmla="*/ 267969 w 267969"/>
                  <a:gd name="connsiteY1" fmla="*/ 0 h 293714"/>
                  <a:gd name="connsiteX2" fmla="*/ 267969 w 267969"/>
                  <a:gd name="connsiteY2" fmla="*/ 293714 h 293714"/>
                  <a:gd name="connsiteX3" fmla="*/ 0 w 267969"/>
                  <a:gd name="connsiteY3" fmla="*/ 236564 h 293714"/>
                  <a:gd name="connsiteX0" fmla="*/ 0 w 267969"/>
                  <a:gd name="connsiteY0" fmla="*/ 236564 h 376264"/>
                  <a:gd name="connsiteX1" fmla="*/ 267969 w 267969"/>
                  <a:gd name="connsiteY1" fmla="*/ 0 h 376264"/>
                  <a:gd name="connsiteX2" fmla="*/ 229869 w 267969"/>
                  <a:gd name="connsiteY2" fmla="*/ 376264 h 376264"/>
                  <a:gd name="connsiteX3" fmla="*/ 0 w 267969"/>
                  <a:gd name="connsiteY3" fmla="*/ 236564 h 376264"/>
                  <a:gd name="connsiteX0" fmla="*/ 0 w 267969"/>
                  <a:gd name="connsiteY0" fmla="*/ 236564 h 388345"/>
                  <a:gd name="connsiteX1" fmla="*/ 267969 w 267969"/>
                  <a:gd name="connsiteY1" fmla="*/ 0 h 388345"/>
                  <a:gd name="connsiteX2" fmla="*/ 229869 w 267969"/>
                  <a:gd name="connsiteY2" fmla="*/ 376264 h 388345"/>
                  <a:gd name="connsiteX3" fmla="*/ 0 w 267969"/>
                  <a:gd name="connsiteY3" fmla="*/ 236564 h 388345"/>
                  <a:gd name="connsiteX0" fmla="*/ 0 w 267969"/>
                  <a:gd name="connsiteY0" fmla="*/ 242254 h 394035"/>
                  <a:gd name="connsiteX1" fmla="*/ 267969 w 267969"/>
                  <a:gd name="connsiteY1" fmla="*/ 5690 h 394035"/>
                  <a:gd name="connsiteX2" fmla="*/ 229869 w 267969"/>
                  <a:gd name="connsiteY2" fmla="*/ 381954 h 394035"/>
                  <a:gd name="connsiteX3" fmla="*/ 0 w 267969"/>
                  <a:gd name="connsiteY3" fmla="*/ 242254 h 394035"/>
                  <a:gd name="connsiteX0" fmla="*/ 0 w 279992"/>
                  <a:gd name="connsiteY0" fmla="*/ 242254 h 394035"/>
                  <a:gd name="connsiteX1" fmla="*/ 267969 w 279992"/>
                  <a:gd name="connsiteY1" fmla="*/ 5690 h 394035"/>
                  <a:gd name="connsiteX2" fmla="*/ 229869 w 279992"/>
                  <a:gd name="connsiteY2" fmla="*/ 381954 h 394035"/>
                  <a:gd name="connsiteX3" fmla="*/ 0 w 279992"/>
                  <a:gd name="connsiteY3" fmla="*/ 242254 h 394035"/>
                  <a:gd name="connsiteX0" fmla="*/ 0 w 279992"/>
                  <a:gd name="connsiteY0" fmla="*/ 250810 h 402591"/>
                  <a:gd name="connsiteX1" fmla="*/ 267969 w 279992"/>
                  <a:gd name="connsiteY1" fmla="*/ 14246 h 402591"/>
                  <a:gd name="connsiteX2" fmla="*/ 229869 w 279992"/>
                  <a:gd name="connsiteY2" fmla="*/ 390510 h 402591"/>
                  <a:gd name="connsiteX3" fmla="*/ 0 w 279992"/>
                  <a:gd name="connsiteY3" fmla="*/ 250810 h 402591"/>
                  <a:gd name="connsiteX0" fmla="*/ 0 w 279992"/>
                  <a:gd name="connsiteY0" fmla="*/ 250810 h 410076"/>
                  <a:gd name="connsiteX1" fmla="*/ 267969 w 279992"/>
                  <a:gd name="connsiteY1" fmla="*/ 14246 h 410076"/>
                  <a:gd name="connsiteX2" fmla="*/ 229869 w 279992"/>
                  <a:gd name="connsiteY2" fmla="*/ 390510 h 410076"/>
                  <a:gd name="connsiteX3" fmla="*/ 0 w 279992"/>
                  <a:gd name="connsiteY3" fmla="*/ 250810 h 410076"/>
                  <a:gd name="connsiteX0" fmla="*/ 0 w 279992"/>
                  <a:gd name="connsiteY0" fmla="*/ 255898 h 415164"/>
                  <a:gd name="connsiteX1" fmla="*/ 267969 w 279992"/>
                  <a:gd name="connsiteY1" fmla="*/ 19334 h 415164"/>
                  <a:gd name="connsiteX2" fmla="*/ 229869 w 279992"/>
                  <a:gd name="connsiteY2" fmla="*/ 395598 h 415164"/>
                  <a:gd name="connsiteX3" fmla="*/ 0 w 279992"/>
                  <a:gd name="connsiteY3" fmla="*/ 255898 h 415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992" h="415164">
                    <a:moveTo>
                      <a:pt x="0" y="255898"/>
                    </a:moveTo>
                    <a:cubicBezTo>
                      <a:pt x="89323" y="94493"/>
                      <a:pt x="178646" y="-54211"/>
                      <a:pt x="267969" y="19334"/>
                    </a:cubicBezTo>
                    <a:cubicBezTo>
                      <a:pt x="306069" y="208255"/>
                      <a:pt x="242569" y="270177"/>
                      <a:pt x="229869" y="395598"/>
                    </a:cubicBezTo>
                    <a:cubicBezTo>
                      <a:pt x="115146" y="450631"/>
                      <a:pt x="76623" y="385015"/>
                      <a:pt x="0" y="255898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Cloud 35">
                <a:extLst>
                  <a:ext uri="{FF2B5EF4-FFF2-40B4-BE49-F238E27FC236}">
                    <a16:creationId xmlns:a16="http://schemas.microsoft.com/office/drawing/2014/main" id="{7F431D46-4F36-4016-93B6-EA63944B03CF}"/>
                  </a:ext>
                </a:extLst>
              </p:cNvPr>
              <p:cNvSpPr/>
              <p:nvPr/>
            </p:nvSpPr>
            <p:spPr>
              <a:xfrm rot="1588661">
                <a:off x="4947810" y="164279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Cloud 36">
                <a:extLst>
                  <a:ext uri="{FF2B5EF4-FFF2-40B4-BE49-F238E27FC236}">
                    <a16:creationId xmlns:a16="http://schemas.microsoft.com/office/drawing/2014/main" id="{092C3F06-307B-4620-ABE5-D7CE31FC2820}"/>
                  </a:ext>
                </a:extLst>
              </p:cNvPr>
              <p:cNvSpPr/>
              <p:nvPr/>
            </p:nvSpPr>
            <p:spPr>
              <a:xfrm rot="20312248">
                <a:off x="3111051" y="201246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8" name="Rectangle 56">
              <a:extLst>
                <a:ext uri="{FF2B5EF4-FFF2-40B4-BE49-F238E27FC236}">
                  <a16:creationId xmlns:a16="http://schemas.microsoft.com/office/drawing/2014/main" id="{07D33C62-5B65-4791-889A-1B93892FEA80}"/>
                </a:ext>
              </a:extLst>
            </p:cNvPr>
            <p:cNvSpPr/>
            <p:nvPr/>
          </p:nvSpPr>
          <p:spPr>
            <a:xfrm rot="2814473" flipH="1">
              <a:off x="11013003" y="432068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256E6343-1A5D-4A24-BB7B-198FC554F581}"/>
                </a:ext>
              </a:extLst>
            </p:cNvPr>
            <p:cNvSpPr/>
            <p:nvPr/>
          </p:nvSpPr>
          <p:spPr>
            <a:xfrm rot="19121935" flipH="1">
              <a:off x="11340582" y="564896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56">
              <a:extLst>
                <a:ext uri="{FF2B5EF4-FFF2-40B4-BE49-F238E27FC236}">
                  <a16:creationId xmlns:a16="http://schemas.microsoft.com/office/drawing/2014/main" id="{39904060-BE3F-45A5-AEE3-5B7504672522}"/>
                </a:ext>
              </a:extLst>
            </p:cNvPr>
            <p:cNvSpPr/>
            <p:nvPr/>
          </p:nvSpPr>
          <p:spPr>
            <a:xfrm rot="19121935" flipH="1">
              <a:off x="11608113" y="2283089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56">
              <a:extLst>
                <a:ext uri="{FF2B5EF4-FFF2-40B4-BE49-F238E27FC236}">
                  <a16:creationId xmlns:a16="http://schemas.microsoft.com/office/drawing/2014/main" id="{D472A7A2-554F-42AE-B8D0-D835E0666C18}"/>
                </a:ext>
              </a:extLst>
            </p:cNvPr>
            <p:cNvSpPr/>
            <p:nvPr/>
          </p:nvSpPr>
          <p:spPr>
            <a:xfrm rot="20387048" flipH="1">
              <a:off x="11608112" y="3491632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56">
              <a:extLst>
                <a:ext uri="{FF2B5EF4-FFF2-40B4-BE49-F238E27FC236}">
                  <a16:creationId xmlns:a16="http://schemas.microsoft.com/office/drawing/2014/main" id="{7679E98B-D5BB-44C2-A8B2-A31DDDFE74CC}"/>
                </a:ext>
              </a:extLst>
            </p:cNvPr>
            <p:cNvSpPr/>
            <p:nvPr/>
          </p:nvSpPr>
          <p:spPr>
            <a:xfrm rot="20387048" flipH="1">
              <a:off x="7123266" y="4994842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56">
              <a:extLst>
                <a:ext uri="{FF2B5EF4-FFF2-40B4-BE49-F238E27FC236}">
                  <a16:creationId xmlns:a16="http://schemas.microsoft.com/office/drawing/2014/main" id="{37B5A05E-A960-4ACA-8394-60398739A952}"/>
                </a:ext>
              </a:extLst>
            </p:cNvPr>
            <p:cNvSpPr/>
            <p:nvPr/>
          </p:nvSpPr>
          <p:spPr>
            <a:xfrm rot="17233895" flipH="1">
              <a:off x="7678917" y="555695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56">
              <a:extLst>
                <a:ext uri="{FF2B5EF4-FFF2-40B4-BE49-F238E27FC236}">
                  <a16:creationId xmlns:a16="http://schemas.microsoft.com/office/drawing/2014/main" id="{D65F9F08-FF11-4B4D-9B2E-2382A40147A0}"/>
                </a:ext>
              </a:extLst>
            </p:cNvPr>
            <p:cNvSpPr/>
            <p:nvPr/>
          </p:nvSpPr>
          <p:spPr>
            <a:xfrm rot="8628646" flipH="1">
              <a:off x="6794221" y="6235194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DC6C8C5-1E35-4815-8204-F320E5695F21}"/>
              </a:ext>
            </a:extLst>
          </p:cNvPr>
          <p:cNvGrpSpPr/>
          <p:nvPr/>
        </p:nvGrpSpPr>
        <p:grpSpPr>
          <a:xfrm rot="20764690" flipH="1">
            <a:off x="8228666" y="353156"/>
            <a:ext cx="469349" cy="392806"/>
            <a:chOff x="5321614" y="2760725"/>
            <a:chExt cx="1538280" cy="1287414"/>
          </a:xfrm>
          <a:gradFill>
            <a:gsLst>
              <a:gs pos="0">
                <a:srgbClr val="FFFF00"/>
              </a:gs>
              <a:gs pos="100000">
                <a:srgbClr val="DAA36D"/>
              </a:gs>
              <a:gs pos="46000">
                <a:schemeClr val="accent4">
                  <a:lumMod val="60000"/>
                  <a:lumOff val="40000"/>
                </a:schemeClr>
              </a:gs>
              <a:gs pos="72000">
                <a:schemeClr val="bg1"/>
              </a:gs>
              <a:gs pos="23000">
                <a:srgbClr val="FFC000"/>
              </a:gs>
            </a:gsLst>
            <a:lin ang="7800000" scaled="0"/>
          </a:gra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211EA04-D312-4546-9F3C-44E78F531FA2}"/>
                </a:ext>
              </a:extLst>
            </p:cNvPr>
            <p:cNvSpPr/>
            <p:nvPr/>
          </p:nvSpPr>
          <p:spPr>
            <a:xfrm rot="20292023">
              <a:off x="5907208" y="2929627"/>
              <a:ext cx="401671" cy="544723"/>
            </a:xfrm>
            <a:custGeom>
              <a:avLst/>
              <a:gdLst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14300 w 381948"/>
                <a:gd name="connsiteY3" fmla="*/ 269551 h 545776"/>
                <a:gd name="connsiteX4" fmla="*/ 152400 w 381948"/>
                <a:gd name="connsiteY4" fmla="*/ 218751 h 545776"/>
                <a:gd name="connsiteX5" fmla="*/ 257175 w 381948"/>
                <a:gd name="connsiteY5" fmla="*/ 142551 h 545776"/>
                <a:gd name="connsiteX6" fmla="*/ 349250 w 381948"/>
                <a:gd name="connsiteY6" fmla="*/ 25076 h 545776"/>
                <a:gd name="connsiteX7" fmla="*/ 371475 w 381948"/>
                <a:gd name="connsiteY7" fmla="*/ 6026 h 545776"/>
                <a:gd name="connsiteX8" fmla="*/ 377825 w 381948"/>
                <a:gd name="connsiteY8" fmla="*/ 104451 h 545776"/>
                <a:gd name="connsiteX9" fmla="*/ 358775 w 381948"/>
                <a:gd name="connsiteY9" fmla="*/ 129851 h 545776"/>
                <a:gd name="connsiteX10" fmla="*/ 377825 w 381948"/>
                <a:gd name="connsiteY10" fmla="*/ 123501 h 545776"/>
                <a:gd name="connsiteX11" fmla="*/ 381000 w 381948"/>
                <a:gd name="connsiteY11" fmla="*/ 180651 h 545776"/>
                <a:gd name="connsiteX12" fmla="*/ 365125 w 381948"/>
                <a:gd name="connsiteY12" fmla="*/ 199701 h 545776"/>
                <a:gd name="connsiteX13" fmla="*/ 323850 w 381948"/>
                <a:gd name="connsiteY13" fmla="*/ 342576 h 545776"/>
                <a:gd name="connsiteX14" fmla="*/ 323850 w 381948"/>
                <a:gd name="connsiteY14" fmla="*/ 342576 h 545776"/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52400 w 381948"/>
                <a:gd name="connsiteY3" fmla="*/ 218751 h 545776"/>
                <a:gd name="connsiteX4" fmla="*/ 257175 w 381948"/>
                <a:gd name="connsiteY4" fmla="*/ 142551 h 545776"/>
                <a:gd name="connsiteX5" fmla="*/ 349250 w 381948"/>
                <a:gd name="connsiteY5" fmla="*/ 25076 h 545776"/>
                <a:gd name="connsiteX6" fmla="*/ 371475 w 381948"/>
                <a:gd name="connsiteY6" fmla="*/ 6026 h 545776"/>
                <a:gd name="connsiteX7" fmla="*/ 377825 w 381948"/>
                <a:gd name="connsiteY7" fmla="*/ 104451 h 545776"/>
                <a:gd name="connsiteX8" fmla="*/ 358775 w 381948"/>
                <a:gd name="connsiteY8" fmla="*/ 129851 h 545776"/>
                <a:gd name="connsiteX9" fmla="*/ 377825 w 381948"/>
                <a:gd name="connsiteY9" fmla="*/ 123501 h 545776"/>
                <a:gd name="connsiteX10" fmla="*/ 381000 w 381948"/>
                <a:gd name="connsiteY10" fmla="*/ 180651 h 545776"/>
                <a:gd name="connsiteX11" fmla="*/ 365125 w 381948"/>
                <a:gd name="connsiteY11" fmla="*/ 199701 h 545776"/>
                <a:gd name="connsiteX12" fmla="*/ 323850 w 381948"/>
                <a:gd name="connsiteY12" fmla="*/ 342576 h 545776"/>
                <a:gd name="connsiteX13" fmla="*/ 323850 w 381948"/>
                <a:gd name="connsiteY13" fmla="*/ 342576 h 545776"/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16682 w 381948"/>
                <a:gd name="connsiteY3" fmla="*/ 218751 h 545776"/>
                <a:gd name="connsiteX4" fmla="*/ 257175 w 381948"/>
                <a:gd name="connsiteY4" fmla="*/ 142551 h 545776"/>
                <a:gd name="connsiteX5" fmla="*/ 349250 w 381948"/>
                <a:gd name="connsiteY5" fmla="*/ 25076 h 545776"/>
                <a:gd name="connsiteX6" fmla="*/ 371475 w 381948"/>
                <a:gd name="connsiteY6" fmla="*/ 6026 h 545776"/>
                <a:gd name="connsiteX7" fmla="*/ 377825 w 381948"/>
                <a:gd name="connsiteY7" fmla="*/ 104451 h 545776"/>
                <a:gd name="connsiteX8" fmla="*/ 358775 w 381948"/>
                <a:gd name="connsiteY8" fmla="*/ 129851 h 545776"/>
                <a:gd name="connsiteX9" fmla="*/ 377825 w 381948"/>
                <a:gd name="connsiteY9" fmla="*/ 123501 h 545776"/>
                <a:gd name="connsiteX10" fmla="*/ 381000 w 381948"/>
                <a:gd name="connsiteY10" fmla="*/ 180651 h 545776"/>
                <a:gd name="connsiteX11" fmla="*/ 365125 w 381948"/>
                <a:gd name="connsiteY11" fmla="*/ 199701 h 545776"/>
                <a:gd name="connsiteX12" fmla="*/ 323850 w 381948"/>
                <a:gd name="connsiteY12" fmla="*/ 342576 h 545776"/>
                <a:gd name="connsiteX13" fmla="*/ 323850 w 381948"/>
                <a:gd name="connsiteY13" fmla="*/ 342576 h 545776"/>
                <a:gd name="connsiteX0" fmla="*/ 0 w 406813"/>
                <a:gd name="connsiteY0" fmla="*/ 545776 h 545776"/>
                <a:gd name="connsiteX1" fmla="*/ 53975 w 406813"/>
                <a:gd name="connsiteY1" fmla="*/ 501326 h 545776"/>
                <a:gd name="connsiteX2" fmla="*/ 69850 w 406813"/>
                <a:gd name="connsiteY2" fmla="*/ 377501 h 545776"/>
                <a:gd name="connsiteX3" fmla="*/ 116682 w 406813"/>
                <a:gd name="connsiteY3" fmla="*/ 218751 h 545776"/>
                <a:gd name="connsiteX4" fmla="*/ 257175 w 406813"/>
                <a:gd name="connsiteY4" fmla="*/ 142551 h 545776"/>
                <a:gd name="connsiteX5" fmla="*/ 349250 w 406813"/>
                <a:gd name="connsiteY5" fmla="*/ 25076 h 545776"/>
                <a:gd name="connsiteX6" fmla="*/ 371475 w 406813"/>
                <a:gd name="connsiteY6" fmla="*/ 6026 h 545776"/>
                <a:gd name="connsiteX7" fmla="*/ 377825 w 406813"/>
                <a:gd name="connsiteY7" fmla="*/ 104451 h 545776"/>
                <a:gd name="connsiteX8" fmla="*/ 358775 w 406813"/>
                <a:gd name="connsiteY8" fmla="*/ 129851 h 545776"/>
                <a:gd name="connsiteX9" fmla="*/ 406400 w 406813"/>
                <a:gd name="connsiteY9" fmla="*/ 140170 h 545776"/>
                <a:gd name="connsiteX10" fmla="*/ 381000 w 406813"/>
                <a:gd name="connsiteY10" fmla="*/ 180651 h 545776"/>
                <a:gd name="connsiteX11" fmla="*/ 365125 w 406813"/>
                <a:gd name="connsiteY11" fmla="*/ 199701 h 545776"/>
                <a:gd name="connsiteX12" fmla="*/ 323850 w 406813"/>
                <a:gd name="connsiteY12" fmla="*/ 342576 h 545776"/>
                <a:gd name="connsiteX13" fmla="*/ 323850 w 406813"/>
                <a:gd name="connsiteY13" fmla="*/ 342576 h 545776"/>
                <a:gd name="connsiteX0" fmla="*/ 0 w 402129"/>
                <a:gd name="connsiteY0" fmla="*/ 545776 h 545776"/>
                <a:gd name="connsiteX1" fmla="*/ 53975 w 402129"/>
                <a:gd name="connsiteY1" fmla="*/ 501326 h 545776"/>
                <a:gd name="connsiteX2" fmla="*/ 69850 w 402129"/>
                <a:gd name="connsiteY2" fmla="*/ 377501 h 545776"/>
                <a:gd name="connsiteX3" fmla="*/ 116682 w 402129"/>
                <a:gd name="connsiteY3" fmla="*/ 218751 h 545776"/>
                <a:gd name="connsiteX4" fmla="*/ 257175 w 402129"/>
                <a:gd name="connsiteY4" fmla="*/ 142551 h 545776"/>
                <a:gd name="connsiteX5" fmla="*/ 349250 w 402129"/>
                <a:gd name="connsiteY5" fmla="*/ 25076 h 545776"/>
                <a:gd name="connsiteX6" fmla="*/ 371475 w 402129"/>
                <a:gd name="connsiteY6" fmla="*/ 6026 h 545776"/>
                <a:gd name="connsiteX7" fmla="*/ 377825 w 402129"/>
                <a:gd name="connsiteY7" fmla="*/ 104451 h 545776"/>
                <a:gd name="connsiteX8" fmla="*/ 358775 w 402129"/>
                <a:gd name="connsiteY8" fmla="*/ 129851 h 545776"/>
                <a:gd name="connsiteX9" fmla="*/ 401638 w 402129"/>
                <a:gd name="connsiteY9" fmla="*/ 147314 h 545776"/>
                <a:gd name="connsiteX10" fmla="*/ 381000 w 402129"/>
                <a:gd name="connsiteY10" fmla="*/ 180651 h 545776"/>
                <a:gd name="connsiteX11" fmla="*/ 365125 w 402129"/>
                <a:gd name="connsiteY11" fmla="*/ 199701 h 545776"/>
                <a:gd name="connsiteX12" fmla="*/ 323850 w 402129"/>
                <a:gd name="connsiteY12" fmla="*/ 342576 h 545776"/>
                <a:gd name="connsiteX13" fmla="*/ 323850 w 402129"/>
                <a:gd name="connsiteY13" fmla="*/ 342576 h 545776"/>
                <a:gd name="connsiteX0" fmla="*/ 0 w 402129"/>
                <a:gd name="connsiteY0" fmla="*/ 545776 h 545776"/>
                <a:gd name="connsiteX1" fmla="*/ 53975 w 402129"/>
                <a:gd name="connsiteY1" fmla="*/ 501326 h 545776"/>
                <a:gd name="connsiteX2" fmla="*/ 69850 w 402129"/>
                <a:gd name="connsiteY2" fmla="*/ 377501 h 545776"/>
                <a:gd name="connsiteX3" fmla="*/ 116682 w 402129"/>
                <a:gd name="connsiteY3" fmla="*/ 218751 h 545776"/>
                <a:gd name="connsiteX4" fmla="*/ 257175 w 402129"/>
                <a:gd name="connsiteY4" fmla="*/ 142551 h 545776"/>
                <a:gd name="connsiteX5" fmla="*/ 349250 w 402129"/>
                <a:gd name="connsiteY5" fmla="*/ 25076 h 545776"/>
                <a:gd name="connsiteX6" fmla="*/ 371475 w 402129"/>
                <a:gd name="connsiteY6" fmla="*/ 6026 h 545776"/>
                <a:gd name="connsiteX7" fmla="*/ 377825 w 402129"/>
                <a:gd name="connsiteY7" fmla="*/ 104451 h 545776"/>
                <a:gd name="connsiteX8" fmla="*/ 358775 w 402129"/>
                <a:gd name="connsiteY8" fmla="*/ 129851 h 545776"/>
                <a:gd name="connsiteX9" fmla="*/ 401638 w 402129"/>
                <a:gd name="connsiteY9" fmla="*/ 147314 h 545776"/>
                <a:gd name="connsiteX10" fmla="*/ 381000 w 402129"/>
                <a:gd name="connsiteY10" fmla="*/ 180651 h 545776"/>
                <a:gd name="connsiteX11" fmla="*/ 365125 w 402129"/>
                <a:gd name="connsiteY11" fmla="*/ 199701 h 545776"/>
                <a:gd name="connsiteX12" fmla="*/ 323850 w 402129"/>
                <a:gd name="connsiteY12" fmla="*/ 342576 h 545776"/>
                <a:gd name="connsiteX13" fmla="*/ 323850 w 402129"/>
                <a:gd name="connsiteY13" fmla="*/ 342576 h 545776"/>
                <a:gd name="connsiteX0" fmla="*/ 0 w 401671"/>
                <a:gd name="connsiteY0" fmla="*/ 545776 h 545776"/>
                <a:gd name="connsiteX1" fmla="*/ 53975 w 401671"/>
                <a:gd name="connsiteY1" fmla="*/ 501326 h 545776"/>
                <a:gd name="connsiteX2" fmla="*/ 69850 w 401671"/>
                <a:gd name="connsiteY2" fmla="*/ 377501 h 545776"/>
                <a:gd name="connsiteX3" fmla="*/ 116682 w 401671"/>
                <a:gd name="connsiteY3" fmla="*/ 218751 h 545776"/>
                <a:gd name="connsiteX4" fmla="*/ 257175 w 401671"/>
                <a:gd name="connsiteY4" fmla="*/ 142551 h 545776"/>
                <a:gd name="connsiteX5" fmla="*/ 349250 w 401671"/>
                <a:gd name="connsiteY5" fmla="*/ 25076 h 545776"/>
                <a:gd name="connsiteX6" fmla="*/ 371475 w 401671"/>
                <a:gd name="connsiteY6" fmla="*/ 6026 h 545776"/>
                <a:gd name="connsiteX7" fmla="*/ 377825 w 401671"/>
                <a:gd name="connsiteY7" fmla="*/ 104451 h 545776"/>
                <a:gd name="connsiteX8" fmla="*/ 358775 w 401671"/>
                <a:gd name="connsiteY8" fmla="*/ 129851 h 545776"/>
                <a:gd name="connsiteX9" fmla="*/ 401638 w 401671"/>
                <a:gd name="connsiteY9" fmla="*/ 147314 h 545776"/>
                <a:gd name="connsiteX10" fmla="*/ 365125 w 401671"/>
                <a:gd name="connsiteY10" fmla="*/ 199701 h 545776"/>
                <a:gd name="connsiteX11" fmla="*/ 323850 w 401671"/>
                <a:gd name="connsiteY11" fmla="*/ 342576 h 545776"/>
                <a:gd name="connsiteX12" fmla="*/ 323850 w 401671"/>
                <a:gd name="connsiteY12" fmla="*/ 342576 h 545776"/>
                <a:gd name="connsiteX0" fmla="*/ 0 w 401671"/>
                <a:gd name="connsiteY0" fmla="*/ 544723 h 544723"/>
                <a:gd name="connsiteX1" fmla="*/ 53975 w 401671"/>
                <a:gd name="connsiteY1" fmla="*/ 500273 h 544723"/>
                <a:gd name="connsiteX2" fmla="*/ 69850 w 401671"/>
                <a:gd name="connsiteY2" fmla="*/ 376448 h 544723"/>
                <a:gd name="connsiteX3" fmla="*/ 116682 w 401671"/>
                <a:gd name="connsiteY3" fmla="*/ 217698 h 544723"/>
                <a:gd name="connsiteX4" fmla="*/ 257175 w 401671"/>
                <a:gd name="connsiteY4" fmla="*/ 141498 h 544723"/>
                <a:gd name="connsiteX5" fmla="*/ 349250 w 401671"/>
                <a:gd name="connsiteY5" fmla="*/ 24023 h 544723"/>
                <a:gd name="connsiteX6" fmla="*/ 371475 w 401671"/>
                <a:gd name="connsiteY6" fmla="*/ 4973 h 544723"/>
                <a:gd name="connsiteX7" fmla="*/ 384969 w 401671"/>
                <a:gd name="connsiteY7" fmla="*/ 89111 h 544723"/>
                <a:gd name="connsiteX8" fmla="*/ 358775 w 401671"/>
                <a:gd name="connsiteY8" fmla="*/ 128798 h 544723"/>
                <a:gd name="connsiteX9" fmla="*/ 401638 w 401671"/>
                <a:gd name="connsiteY9" fmla="*/ 146261 h 544723"/>
                <a:gd name="connsiteX10" fmla="*/ 365125 w 401671"/>
                <a:gd name="connsiteY10" fmla="*/ 198648 h 544723"/>
                <a:gd name="connsiteX11" fmla="*/ 323850 w 401671"/>
                <a:gd name="connsiteY11" fmla="*/ 341523 h 544723"/>
                <a:gd name="connsiteX12" fmla="*/ 323850 w 401671"/>
                <a:gd name="connsiteY12" fmla="*/ 341523 h 544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671" h="544723">
                  <a:moveTo>
                    <a:pt x="0" y="544723"/>
                  </a:moveTo>
                  <a:cubicBezTo>
                    <a:pt x="21166" y="536521"/>
                    <a:pt x="42333" y="528319"/>
                    <a:pt x="53975" y="500273"/>
                  </a:cubicBezTo>
                  <a:cubicBezTo>
                    <a:pt x="65617" y="472227"/>
                    <a:pt x="59399" y="423544"/>
                    <a:pt x="69850" y="376448"/>
                  </a:cubicBezTo>
                  <a:cubicBezTo>
                    <a:pt x="80301" y="329352"/>
                    <a:pt x="85461" y="256856"/>
                    <a:pt x="116682" y="217698"/>
                  </a:cubicBezTo>
                  <a:cubicBezTo>
                    <a:pt x="147903" y="178540"/>
                    <a:pt x="218414" y="173777"/>
                    <a:pt x="257175" y="141498"/>
                  </a:cubicBezTo>
                  <a:cubicBezTo>
                    <a:pt x="295936" y="109219"/>
                    <a:pt x="330200" y="46777"/>
                    <a:pt x="349250" y="24023"/>
                  </a:cubicBezTo>
                  <a:cubicBezTo>
                    <a:pt x="368300" y="1269"/>
                    <a:pt x="365522" y="-5875"/>
                    <a:pt x="371475" y="4973"/>
                  </a:cubicBezTo>
                  <a:cubicBezTo>
                    <a:pt x="377428" y="15821"/>
                    <a:pt x="387086" y="68474"/>
                    <a:pt x="384969" y="89111"/>
                  </a:cubicBezTo>
                  <a:cubicBezTo>
                    <a:pt x="382852" y="109748"/>
                    <a:pt x="355997" y="119273"/>
                    <a:pt x="358775" y="128798"/>
                  </a:cubicBezTo>
                  <a:cubicBezTo>
                    <a:pt x="361553" y="138323"/>
                    <a:pt x="400580" y="134619"/>
                    <a:pt x="401638" y="146261"/>
                  </a:cubicBezTo>
                  <a:cubicBezTo>
                    <a:pt x="402696" y="157903"/>
                    <a:pt x="378090" y="166104"/>
                    <a:pt x="365125" y="198648"/>
                  </a:cubicBezTo>
                  <a:cubicBezTo>
                    <a:pt x="355600" y="225635"/>
                    <a:pt x="323850" y="341523"/>
                    <a:pt x="323850" y="341523"/>
                  </a:cubicBezTo>
                  <a:lnTo>
                    <a:pt x="323850" y="341523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BEF2773-D882-4883-9E99-35BB05FE0237}"/>
                </a:ext>
              </a:extLst>
            </p:cNvPr>
            <p:cNvSpPr/>
            <p:nvPr/>
          </p:nvSpPr>
          <p:spPr>
            <a:xfrm>
              <a:off x="5418046" y="2760725"/>
              <a:ext cx="1441848" cy="1287414"/>
            </a:xfrm>
            <a:custGeom>
              <a:avLst/>
              <a:gdLst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638287 w 1437106"/>
                <a:gd name="connsiteY7" fmla="*/ 649225 h 1287414"/>
                <a:gd name="connsiteX8" fmla="*/ 724012 w 1437106"/>
                <a:gd name="connsiteY8" fmla="*/ 541275 h 1287414"/>
                <a:gd name="connsiteX9" fmla="*/ 781162 w 1437106"/>
                <a:gd name="connsiteY9" fmla="*/ 353950 h 1287414"/>
                <a:gd name="connsiteX10" fmla="*/ 908162 w 1437106"/>
                <a:gd name="connsiteY10" fmla="*/ 249175 h 1287414"/>
                <a:gd name="connsiteX11" fmla="*/ 1082787 w 1437106"/>
                <a:gd name="connsiteY11" fmla="*/ 198375 h 1287414"/>
                <a:gd name="connsiteX12" fmla="*/ 1409812 w 1437106"/>
                <a:gd name="connsiteY12" fmla="*/ 1525 h 1287414"/>
                <a:gd name="connsiteX13" fmla="*/ 1387587 w 1437106"/>
                <a:gd name="connsiteY13" fmla="*/ 109475 h 1287414"/>
                <a:gd name="connsiteX14" fmla="*/ 1330437 w 1437106"/>
                <a:gd name="connsiteY14" fmla="*/ 153925 h 1287414"/>
                <a:gd name="connsiteX15" fmla="*/ 1428862 w 1437106"/>
                <a:gd name="connsiteY15" fmla="*/ 115825 h 1287414"/>
                <a:gd name="connsiteX16" fmla="*/ 1419337 w 1437106"/>
                <a:gd name="connsiteY16" fmla="*/ 201550 h 1287414"/>
                <a:gd name="connsiteX17" fmla="*/ 1320912 w 1437106"/>
                <a:gd name="connsiteY17" fmla="*/ 252350 h 1287414"/>
                <a:gd name="connsiteX18" fmla="*/ 1432037 w 1437106"/>
                <a:gd name="connsiteY18" fmla="*/ 239650 h 1287414"/>
                <a:gd name="connsiteX19" fmla="*/ 1371712 w 1437106"/>
                <a:gd name="connsiteY19" fmla="*/ 338075 h 1287414"/>
                <a:gd name="connsiteX20" fmla="*/ 1317737 w 1437106"/>
                <a:gd name="connsiteY20" fmla="*/ 366650 h 1287414"/>
                <a:gd name="connsiteX21" fmla="*/ 1419337 w 1437106"/>
                <a:gd name="connsiteY21" fmla="*/ 366650 h 1287414"/>
                <a:gd name="connsiteX22" fmla="*/ 1324087 w 1437106"/>
                <a:gd name="connsiteY22" fmla="*/ 468250 h 1287414"/>
                <a:gd name="connsiteX23" fmla="*/ 1301862 w 1437106"/>
                <a:gd name="connsiteY23" fmla="*/ 468250 h 1287414"/>
                <a:gd name="connsiteX24" fmla="*/ 1390762 w 1437106"/>
                <a:gd name="connsiteY24" fmla="*/ 487300 h 1287414"/>
                <a:gd name="connsiteX25" fmla="*/ 1273287 w 1437106"/>
                <a:gd name="connsiteY25" fmla="*/ 560325 h 1287414"/>
                <a:gd name="connsiteX26" fmla="*/ 1330437 w 1437106"/>
                <a:gd name="connsiteY26" fmla="*/ 585725 h 1287414"/>
                <a:gd name="connsiteX27" fmla="*/ 1216137 w 1437106"/>
                <a:gd name="connsiteY27" fmla="*/ 646050 h 1287414"/>
                <a:gd name="connsiteX28" fmla="*/ 1235187 w 1437106"/>
                <a:gd name="connsiteY28" fmla="*/ 709550 h 1287414"/>
                <a:gd name="connsiteX29" fmla="*/ 1124062 w 1437106"/>
                <a:gd name="connsiteY29" fmla="*/ 719075 h 1287414"/>
                <a:gd name="connsiteX30" fmla="*/ 1143112 w 1437106"/>
                <a:gd name="connsiteY30" fmla="*/ 757175 h 1287414"/>
                <a:gd name="connsiteX31" fmla="*/ 1054212 w 1437106"/>
                <a:gd name="connsiteY31" fmla="*/ 782575 h 1287414"/>
                <a:gd name="connsiteX32" fmla="*/ 987537 w 1437106"/>
                <a:gd name="connsiteY32" fmla="*/ 754000 h 1287414"/>
                <a:gd name="connsiteX33" fmla="*/ 1028812 w 1437106"/>
                <a:gd name="connsiteY33" fmla="*/ 925450 h 1287414"/>
                <a:gd name="connsiteX34" fmla="*/ 1070087 w 1437106"/>
                <a:gd name="connsiteY34" fmla="*/ 976250 h 1287414"/>
                <a:gd name="connsiteX35" fmla="*/ 1257412 w 1437106"/>
                <a:gd name="connsiteY35" fmla="*/ 1087375 h 1287414"/>
                <a:gd name="connsiteX36" fmla="*/ 1336787 w 1437106"/>
                <a:gd name="connsiteY36" fmla="*/ 1131825 h 1287414"/>
                <a:gd name="connsiteX37" fmla="*/ 1282812 w 1437106"/>
                <a:gd name="connsiteY37" fmla="*/ 1144525 h 1287414"/>
                <a:gd name="connsiteX38" fmla="*/ 1327262 w 1437106"/>
                <a:gd name="connsiteY38" fmla="*/ 1204850 h 1287414"/>
                <a:gd name="connsiteX39" fmla="*/ 1247887 w 1437106"/>
                <a:gd name="connsiteY39" fmla="*/ 1201675 h 1287414"/>
                <a:gd name="connsiteX40" fmla="*/ 1270112 w 1437106"/>
                <a:gd name="connsiteY40" fmla="*/ 1262000 h 1287414"/>
                <a:gd name="connsiteX41" fmla="*/ 1181212 w 1437106"/>
                <a:gd name="connsiteY41" fmla="*/ 1236600 h 1287414"/>
                <a:gd name="connsiteX42" fmla="*/ 1149462 w 1437106"/>
                <a:gd name="connsiteY42" fmla="*/ 1277875 h 1287414"/>
                <a:gd name="connsiteX43" fmla="*/ 955787 w 1437106"/>
                <a:gd name="connsiteY43" fmla="*/ 1058800 h 1287414"/>
                <a:gd name="connsiteX44" fmla="*/ 841487 w 1437106"/>
                <a:gd name="connsiteY44" fmla="*/ 1100075 h 1287414"/>
                <a:gd name="connsiteX45" fmla="*/ 695437 w 1437106"/>
                <a:gd name="connsiteY45" fmla="*/ 1128650 h 1287414"/>
                <a:gd name="connsiteX46" fmla="*/ 647812 w 1437106"/>
                <a:gd name="connsiteY46" fmla="*/ 1163575 h 1287414"/>
                <a:gd name="connsiteX47" fmla="*/ 720837 w 1437106"/>
                <a:gd name="connsiteY47" fmla="*/ 1182625 h 1287414"/>
                <a:gd name="connsiteX48" fmla="*/ 720837 w 1437106"/>
                <a:gd name="connsiteY48" fmla="*/ 1220725 h 1287414"/>
                <a:gd name="connsiteX49" fmla="*/ 650987 w 1437106"/>
                <a:gd name="connsiteY49" fmla="*/ 1192150 h 1287414"/>
                <a:gd name="connsiteX50" fmla="*/ 565262 w 1437106"/>
                <a:gd name="connsiteY50" fmla="*/ 1214375 h 1287414"/>
                <a:gd name="connsiteX51" fmla="*/ 530337 w 1437106"/>
                <a:gd name="connsiteY51" fmla="*/ 1287400 h 1287414"/>
                <a:gd name="connsiteX52" fmla="*/ 530337 w 1437106"/>
                <a:gd name="connsiteY52" fmla="*/ 1208025 h 1287414"/>
                <a:gd name="connsiteX53" fmla="*/ 539862 w 1437106"/>
                <a:gd name="connsiteY53" fmla="*/ 1198500 h 1287414"/>
                <a:gd name="connsiteX54" fmla="*/ 470012 w 1437106"/>
                <a:gd name="connsiteY54" fmla="*/ 1233425 h 1287414"/>
                <a:gd name="connsiteX55" fmla="*/ 460487 w 1437106"/>
                <a:gd name="connsiteY55" fmla="*/ 1198500 h 1287414"/>
                <a:gd name="connsiteX56" fmla="*/ 508112 w 1437106"/>
                <a:gd name="connsiteY56" fmla="*/ 1157225 h 1287414"/>
                <a:gd name="connsiteX57" fmla="*/ 606537 w 1437106"/>
                <a:gd name="connsiteY57" fmla="*/ 1147700 h 1287414"/>
                <a:gd name="connsiteX58" fmla="*/ 730362 w 1437106"/>
                <a:gd name="connsiteY58" fmla="*/ 1074675 h 1287414"/>
                <a:gd name="connsiteX59" fmla="*/ 603362 w 1437106"/>
                <a:gd name="connsiteY59" fmla="*/ 1112775 h 1287414"/>
                <a:gd name="connsiteX60" fmla="*/ 565262 w 1437106"/>
                <a:gd name="connsiteY60" fmla="*/ 1112775 h 1287414"/>
                <a:gd name="connsiteX61" fmla="*/ 530337 w 1437106"/>
                <a:gd name="connsiteY61" fmla="*/ 1154050 h 1287414"/>
                <a:gd name="connsiteX62" fmla="*/ 568437 w 1437106"/>
                <a:gd name="connsiteY62" fmla="*/ 1160400 h 1287414"/>
                <a:gd name="connsiteX63" fmla="*/ 406512 w 1437106"/>
                <a:gd name="connsiteY63" fmla="*/ 1182625 h 1287414"/>
                <a:gd name="connsiteX64" fmla="*/ 454137 w 1437106"/>
                <a:gd name="connsiteY64" fmla="*/ 1179450 h 1287414"/>
                <a:gd name="connsiteX65" fmla="*/ 387462 w 1437106"/>
                <a:gd name="connsiteY65" fmla="*/ 1236600 h 1287414"/>
                <a:gd name="connsiteX66" fmla="*/ 377937 w 1437106"/>
                <a:gd name="connsiteY66" fmla="*/ 1246125 h 1287414"/>
                <a:gd name="connsiteX67" fmla="*/ 396987 w 1437106"/>
                <a:gd name="connsiteY67" fmla="*/ 1169925 h 1287414"/>
                <a:gd name="connsiteX68" fmla="*/ 330312 w 1437106"/>
                <a:gd name="connsiteY68" fmla="*/ 1185800 h 1287414"/>
                <a:gd name="connsiteX69" fmla="*/ 368412 w 1437106"/>
                <a:gd name="connsiteY69" fmla="*/ 1131825 h 1287414"/>
                <a:gd name="connsiteX70" fmla="*/ 492237 w 1437106"/>
                <a:gd name="connsiteY70" fmla="*/ 1141350 h 1287414"/>
                <a:gd name="connsiteX71" fmla="*/ 555737 w 1437106"/>
                <a:gd name="connsiteY71" fmla="*/ 1103250 h 1287414"/>
                <a:gd name="connsiteX72" fmla="*/ 371587 w 1437106"/>
                <a:gd name="connsiteY72" fmla="*/ 1030225 h 1287414"/>
                <a:gd name="connsiteX73" fmla="*/ 292212 w 1437106"/>
                <a:gd name="connsiteY73" fmla="*/ 915925 h 1287414"/>
                <a:gd name="connsiteX74" fmla="*/ 212837 w 1437106"/>
                <a:gd name="connsiteY74" fmla="*/ 798450 h 1287414"/>
                <a:gd name="connsiteX75" fmla="*/ 136637 w 1437106"/>
                <a:gd name="connsiteY75" fmla="*/ 769875 h 1287414"/>
                <a:gd name="connsiteX76" fmla="*/ 41387 w 1437106"/>
                <a:gd name="connsiteY76" fmla="*/ 715900 h 1287414"/>
                <a:gd name="connsiteX77" fmla="*/ 50912 w 1437106"/>
                <a:gd name="connsiteY77" fmla="*/ 668275 h 1287414"/>
                <a:gd name="connsiteX78" fmla="*/ 112 w 1437106"/>
                <a:gd name="connsiteY78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530337 w 1437106"/>
                <a:gd name="connsiteY60" fmla="*/ 1154050 h 1287414"/>
                <a:gd name="connsiteX61" fmla="*/ 568437 w 1437106"/>
                <a:gd name="connsiteY61" fmla="*/ 1160400 h 1287414"/>
                <a:gd name="connsiteX62" fmla="*/ 406512 w 1437106"/>
                <a:gd name="connsiteY62" fmla="*/ 1182625 h 1287414"/>
                <a:gd name="connsiteX63" fmla="*/ 454137 w 1437106"/>
                <a:gd name="connsiteY63" fmla="*/ 1179450 h 1287414"/>
                <a:gd name="connsiteX64" fmla="*/ 387462 w 1437106"/>
                <a:gd name="connsiteY64" fmla="*/ 1236600 h 1287414"/>
                <a:gd name="connsiteX65" fmla="*/ 377937 w 1437106"/>
                <a:gd name="connsiteY65" fmla="*/ 1246125 h 1287414"/>
                <a:gd name="connsiteX66" fmla="*/ 396987 w 1437106"/>
                <a:gd name="connsiteY66" fmla="*/ 1169925 h 1287414"/>
                <a:gd name="connsiteX67" fmla="*/ 330312 w 1437106"/>
                <a:gd name="connsiteY67" fmla="*/ 1185800 h 1287414"/>
                <a:gd name="connsiteX68" fmla="*/ 368412 w 1437106"/>
                <a:gd name="connsiteY68" fmla="*/ 1131825 h 1287414"/>
                <a:gd name="connsiteX69" fmla="*/ 492237 w 1437106"/>
                <a:gd name="connsiteY69" fmla="*/ 1141350 h 1287414"/>
                <a:gd name="connsiteX70" fmla="*/ 555737 w 1437106"/>
                <a:gd name="connsiteY70" fmla="*/ 1103250 h 1287414"/>
                <a:gd name="connsiteX71" fmla="*/ 371587 w 1437106"/>
                <a:gd name="connsiteY71" fmla="*/ 1030225 h 1287414"/>
                <a:gd name="connsiteX72" fmla="*/ 292212 w 1437106"/>
                <a:gd name="connsiteY72" fmla="*/ 915925 h 1287414"/>
                <a:gd name="connsiteX73" fmla="*/ 212837 w 1437106"/>
                <a:gd name="connsiteY73" fmla="*/ 798450 h 1287414"/>
                <a:gd name="connsiteX74" fmla="*/ 136637 w 1437106"/>
                <a:gd name="connsiteY74" fmla="*/ 769875 h 1287414"/>
                <a:gd name="connsiteX75" fmla="*/ 41387 w 1437106"/>
                <a:gd name="connsiteY75" fmla="*/ 715900 h 1287414"/>
                <a:gd name="connsiteX76" fmla="*/ 50912 w 1437106"/>
                <a:gd name="connsiteY76" fmla="*/ 668275 h 1287414"/>
                <a:gd name="connsiteX77" fmla="*/ 112 w 1437106"/>
                <a:gd name="connsiteY77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530337 w 1437106"/>
                <a:gd name="connsiteY60" fmla="*/ 1154050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689881 w 1437106"/>
                <a:gd name="connsiteY60" fmla="*/ 1101663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689881 w 1437106"/>
                <a:gd name="connsiteY60" fmla="*/ 1101663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03362 w 1437106"/>
                <a:gd name="connsiteY57" fmla="*/ 1112775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4137 w 1437106"/>
                <a:gd name="connsiteY61" fmla="*/ 1179450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81943 w 1437106"/>
                <a:gd name="connsiteY57" fmla="*/ 1096106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4137 w 1437106"/>
                <a:gd name="connsiteY61" fmla="*/ 1179450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81943 w 1437106"/>
                <a:gd name="connsiteY57" fmla="*/ 1096106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8900 w 1437106"/>
                <a:gd name="connsiteY61" fmla="*/ 1188975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90762 w 1437106"/>
                <a:gd name="connsiteY22" fmla="*/ 487300 h 1287414"/>
                <a:gd name="connsiteX23" fmla="*/ 1273287 w 1437106"/>
                <a:gd name="connsiteY23" fmla="*/ 560325 h 1287414"/>
                <a:gd name="connsiteX24" fmla="*/ 1330437 w 1437106"/>
                <a:gd name="connsiteY24" fmla="*/ 585725 h 1287414"/>
                <a:gd name="connsiteX25" fmla="*/ 1216137 w 1437106"/>
                <a:gd name="connsiteY25" fmla="*/ 646050 h 1287414"/>
                <a:gd name="connsiteX26" fmla="*/ 1235187 w 1437106"/>
                <a:gd name="connsiteY26" fmla="*/ 709550 h 1287414"/>
                <a:gd name="connsiteX27" fmla="*/ 1124062 w 1437106"/>
                <a:gd name="connsiteY27" fmla="*/ 719075 h 1287414"/>
                <a:gd name="connsiteX28" fmla="*/ 1143112 w 1437106"/>
                <a:gd name="connsiteY28" fmla="*/ 757175 h 1287414"/>
                <a:gd name="connsiteX29" fmla="*/ 1054212 w 1437106"/>
                <a:gd name="connsiteY29" fmla="*/ 782575 h 1287414"/>
                <a:gd name="connsiteX30" fmla="*/ 987537 w 1437106"/>
                <a:gd name="connsiteY30" fmla="*/ 754000 h 1287414"/>
                <a:gd name="connsiteX31" fmla="*/ 1028812 w 1437106"/>
                <a:gd name="connsiteY31" fmla="*/ 925450 h 1287414"/>
                <a:gd name="connsiteX32" fmla="*/ 1070087 w 1437106"/>
                <a:gd name="connsiteY32" fmla="*/ 976250 h 1287414"/>
                <a:gd name="connsiteX33" fmla="*/ 1257412 w 1437106"/>
                <a:gd name="connsiteY33" fmla="*/ 1087375 h 1287414"/>
                <a:gd name="connsiteX34" fmla="*/ 1336787 w 1437106"/>
                <a:gd name="connsiteY34" fmla="*/ 1131825 h 1287414"/>
                <a:gd name="connsiteX35" fmla="*/ 1282812 w 1437106"/>
                <a:gd name="connsiteY35" fmla="*/ 1144525 h 1287414"/>
                <a:gd name="connsiteX36" fmla="*/ 1327262 w 1437106"/>
                <a:gd name="connsiteY36" fmla="*/ 1204850 h 1287414"/>
                <a:gd name="connsiteX37" fmla="*/ 1247887 w 1437106"/>
                <a:gd name="connsiteY37" fmla="*/ 1201675 h 1287414"/>
                <a:gd name="connsiteX38" fmla="*/ 1270112 w 1437106"/>
                <a:gd name="connsiteY38" fmla="*/ 1262000 h 1287414"/>
                <a:gd name="connsiteX39" fmla="*/ 1181212 w 1437106"/>
                <a:gd name="connsiteY39" fmla="*/ 1236600 h 1287414"/>
                <a:gd name="connsiteX40" fmla="*/ 1149462 w 1437106"/>
                <a:gd name="connsiteY40" fmla="*/ 1277875 h 1287414"/>
                <a:gd name="connsiteX41" fmla="*/ 955787 w 1437106"/>
                <a:gd name="connsiteY41" fmla="*/ 1058800 h 1287414"/>
                <a:gd name="connsiteX42" fmla="*/ 841487 w 1437106"/>
                <a:gd name="connsiteY42" fmla="*/ 1100075 h 1287414"/>
                <a:gd name="connsiteX43" fmla="*/ 695437 w 1437106"/>
                <a:gd name="connsiteY43" fmla="*/ 1128650 h 1287414"/>
                <a:gd name="connsiteX44" fmla="*/ 647812 w 1437106"/>
                <a:gd name="connsiteY44" fmla="*/ 1163575 h 1287414"/>
                <a:gd name="connsiteX45" fmla="*/ 720837 w 1437106"/>
                <a:gd name="connsiteY45" fmla="*/ 1182625 h 1287414"/>
                <a:gd name="connsiteX46" fmla="*/ 720837 w 1437106"/>
                <a:gd name="connsiteY46" fmla="*/ 1220725 h 1287414"/>
                <a:gd name="connsiteX47" fmla="*/ 650987 w 1437106"/>
                <a:gd name="connsiteY47" fmla="*/ 1192150 h 1287414"/>
                <a:gd name="connsiteX48" fmla="*/ 565262 w 1437106"/>
                <a:gd name="connsiteY48" fmla="*/ 1214375 h 1287414"/>
                <a:gd name="connsiteX49" fmla="*/ 530337 w 1437106"/>
                <a:gd name="connsiteY49" fmla="*/ 1287400 h 1287414"/>
                <a:gd name="connsiteX50" fmla="*/ 530337 w 1437106"/>
                <a:gd name="connsiteY50" fmla="*/ 1208025 h 1287414"/>
                <a:gd name="connsiteX51" fmla="*/ 539862 w 1437106"/>
                <a:gd name="connsiteY51" fmla="*/ 1198500 h 1287414"/>
                <a:gd name="connsiteX52" fmla="*/ 470012 w 1437106"/>
                <a:gd name="connsiteY52" fmla="*/ 1233425 h 1287414"/>
                <a:gd name="connsiteX53" fmla="*/ 460487 w 1437106"/>
                <a:gd name="connsiteY53" fmla="*/ 1198500 h 1287414"/>
                <a:gd name="connsiteX54" fmla="*/ 512875 w 1437106"/>
                <a:gd name="connsiteY54" fmla="*/ 1171513 h 1287414"/>
                <a:gd name="connsiteX55" fmla="*/ 606537 w 1437106"/>
                <a:gd name="connsiteY55" fmla="*/ 1147700 h 1287414"/>
                <a:gd name="connsiteX56" fmla="*/ 681943 w 1437106"/>
                <a:gd name="connsiteY56" fmla="*/ 1096106 h 1287414"/>
                <a:gd name="connsiteX57" fmla="*/ 565262 w 1437106"/>
                <a:gd name="connsiteY57" fmla="*/ 1112775 h 1287414"/>
                <a:gd name="connsiteX58" fmla="*/ 689881 w 1437106"/>
                <a:gd name="connsiteY58" fmla="*/ 1101663 h 1287414"/>
                <a:gd name="connsiteX59" fmla="*/ 568437 w 1437106"/>
                <a:gd name="connsiteY59" fmla="*/ 1160400 h 1287414"/>
                <a:gd name="connsiteX60" fmla="*/ 458900 w 1437106"/>
                <a:gd name="connsiteY60" fmla="*/ 1188975 h 1287414"/>
                <a:gd name="connsiteX61" fmla="*/ 387462 w 1437106"/>
                <a:gd name="connsiteY61" fmla="*/ 1236600 h 1287414"/>
                <a:gd name="connsiteX62" fmla="*/ 377937 w 1437106"/>
                <a:gd name="connsiteY62" fmla="*/ 1246125 h 1287414"/>
                <a:gd name="connsiteX63" fmla="*/ 396987 w 1437106"/>
                <a:gd name="connsiteY63" fmla="*/ 1169925 h 1287414"/>
                <a:gd name="connsiteX64" fmla="*/ 330312 w 1437106"/>
                <a:gd name="connsiteY64" fmla="*/ 1185800 h 1287414"/>
                <a:gd name="connsiteX65" fmla="*/ 368412 w 1437106"/>
                <a:gd name="connsiteY65" fmla="*/ 1131825 h 1287414"/>
                <a:gd name="connsiteX66" fmla="*/ 492237 w 1437106"/>
                <a:gd name="connsiteY66" fmla="*/ 1141350 h 1287414"/>
                <a:gd name="connsiteX67" fmla="*/ 555737 w 1437106"/>
                <a:gd name="connsiteY67" fmla="*/ 1103250 h 1287414"/>
                <a:gd name="connsiteX68" fmla="*/ 371587 w 1437106"/>
                <a:gd name="connsiteY68" fmla="*/ 1030225 h 1287414"/>
                <a:gd name="connsiteX69" fmla="*/ 292212 w 1437106"/>
                <a:gd name="connsiteY69" fmla="*/ 915925 h 1287414"/>
                <a:gd name="connsiteX70" fmla="*/ 212837 w 1437106"/>
                <a:gd name="connsiteY70" fmla="*/ 798450 h 1287414"/>
                <a:gd name="connsiteX71" fmla="*/ 136637 w 1437106"/>
                <a:gd name="connsiteY71" fmla="*/ 769875 h 1287414"/>
                <a:gd name="connsiteX72" fmla="*/ 41387 w 1437106"/>
                <a:gd name="connsiteY72" fmla="*/ 715900 h 1287414"/>
                <a:gd name="connsiteX73" fmla="*/ 50912 w 1437106"/>
                <a:gd name="connsiteY73" fmla="*/ 668275 h 1287414"/>
                <a:gd name="connsiteX74" fmla="*/ 112 w 1437106"/>
                <a:gd name="connsiteY74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90762 w 1437106"/>
                <a:gd name="connsiteY22" fmla="*/ 487300 h 1287414"/>
                <a:gd name="connsiteX23" fmla="*/ 1273287 w 1437106"/>
                <a:gd name="connsiteY23" fmla="*/ 560325 h 1287414"/>
                <a:gd name="connsiteX24" fmla="*/ 1330437 w 1437106"/>
                <a:gd name="connsiteY24" fmla="*/ 585725 h 1287414"/>
                <a:gd name="connsiteX25" fmla="*/ 1216137 w 1437106"/>
                <a:gd name="connsiteY25" fmla="*/ 646050 h 1287414"/>
                <a:gd name="connsiteX26" fmla="*/ 1235187 w 1437106"/>
                <a:gd name="connsiteY26" fmla="*/ 709550 h 1287414"/>
                <a:gd name="connsiteX27" fmla="*/ 1124062 w 1437106"/>
                <a:gd name="connsiteY27" fmla="*/ 719075 h 1287414"/>
                <a:gd name="connsiteX28" fmla="*/ 1143112 w 1437106"/>
                <a:gd name="connsiteY28" fmla="*/ 757175 h 1287414"/>
                <a:gd name="connsiteX29" fmla="*/ 1054212 w 1437106"/>
                <a:gd name="connsiteY29" fmla="*/ 782575 h 1287414"/>
                <a:gd name="connsiteX30" fmla="*/ 987537 w 1437106"/>
                <a:gd name="connsiteY30" fmla="*/ 754000 h 1287414"/>
                <a:gd name="connsiteX31" fmla="*/ 1028812 w 1437106"/>
                <a:gd name="connsiteY31" fmla="*/ 925450 h 1287414"/>
                <a:gd name="connsiteX32" fmla="*/ 1070087 w 1437106"/>
                <a:gd name="connsiteY32" fmla="*/ 976250 h 1287414"/>
                <a:gd name="connsiteX33" fmla="*/ 1257412 w 1437106"/>
                <a:gd name="connsiteY33" fmla="*/ 1087375 h 1287414"/>
                <a:gd name="connsiteX34" fmla="*/ 1336787 w 1437106"/>
                <a:gd name="connsiteY34" fmla="*/ 1131825 h 1287414"/>
                <a:gd name="connsiteX35" fmla="*/ 1282812 w 1437106"/>
                <a:gd name="connsiteY35" fmla="*/ 1144525 h 1287414"/>
                <a:gd name="connsiteX36" fmla="*/ 1327262 w 1437106"/>
                <a:gd name="connsiteY36" fmla="*/ 1204850 h 1287414"/>
                <a:gd name="connsiteX37" fmla="*/ 1247887 w 1437106"/>
                <a:gd name="connsiteY37" fmla="*/ 1201675 h 1287414"/>
                <a:gd name="connsiteX38" fmla="*/ 1270112 w 1437106"/>
                <a:gd name="connsiteY38" fmla="*/ 1262000 h 1287414"/>
                <a:gd name="connsiteX39" fmla="*/ 1181212 w 1437106"/>
                <a:gd name="connsiteY39" fmla="*/ 1236600 h 1287414"/>
                <a:gd name="connsiteX40" fmla="*/ 1149462 w 1437106"/>
                <a:gd name="connsiteY40" fmla="*/ 1277875 h 1287414"/>
                <a:gd name="connsiteX41" fmla="*/ 955787 w 1437106"/>
                <a:gd name="connsiteY41" fmla="*/ 1058800 h 1287414"/>
                <a:gd name="connsiteX42" fmla="*/ 841487 w 1437106"/>
                <a:gd name="connsiteY42" fmla="*/ 1100075 h 1287414"/>
                <a:gd name="connsiteX43" fmla="*/ 695437 w 1437106"/>
                <a:gd name="connsiteY43" fmla="*/ 1128650 h 1287414"/>
                <a:gd name="connsiteX44" fmla="*/ 647812 w 1437106"/>
                <a:gd name="connsiteY44" fmla="*/ 1163575 h 1287414"/>
                <a:gd name="connsiteX45" fmla="*/ 720837 w 1437106"/>
                <a:gd name="connsiteY45" fmla="*/ 1182625 h 1287414"/>
                <a:gd name="connsiteX46" fmla="*/ 720837 w 1437106"/>
                <a:gd name="connsiteY46" fmla="*/ 1220725 h 1287414"/>
                <a:gd name="connsiteX47" fmla="*/ 650987 w 1437106"/>
                <a:gd name="connsiteY47" fmla="*/ 1192150 h 1287414"/>
                <a:gd name="connsiteX48" fmla="*/ 565262 w 1437106"/>
                <a:gd name="connsiteY48" fmla="*/ 1214375 h 1287414"/>
                <a:gd name="connsiteX49" fmla="*/ 530337 w 1437106"/>
                <a:gd name="connsiteY49" fmla="*/ 1287400 h 1287414"/>
                <a:gd name="connsiteX50" fmla="*/ 530337 w 1437106"/>
                <a:gd name="connsiteY50" fmla="*/ 1208025 h 1287414"/>
                <a:gd name="connsiteX51" fmla="*/ 539862 w 1437106"/>
                <a:gd name="connsiteY51" fmla="*/ 1198500 h 1287414"/>
                <a:gd name="connsiteX52" fmla="*/ 470012 w 1437106"/>
                <a:gd name="connsiteY52" fmla="*/ 1233425 h 1287414"/>
                <a:gd name="connsiteX53" fmla="*/ 460487 w 1437106"/>
                <a:gd name="connsiteY53" fmla="*/ 1198500 h 1287414"/>
                <a:gd name="connsiteX54" fmla="*/ 512875 w 1437106"/>
                <a:gd name="connsiteY54" fmla="*/ 1171513 h 1287414"/>
                <a:gd name="connsiteX55" fmla="*/ 606537 w 1437106"/>
                <a:gd name="connsiteY55" fmla="*/ 1147700 h 1287414"/>
                <a:gd name="connsiteX56" fmla="*/ 681943 w 1437106"/>
                <a:gd name="connsiteY56" fmla="*/ 1096106 h 1287414"/>
                <a:gd name="connsiteX57" fmla="*/ 565262 w 1437106"/>
                <a:gd name="connsiteY57" fmla="*/ 1112775 h 1287414"/>
                <a:gd name="connsiteX58" fmla="*/ 689881 w 1437106"/>
                <a:gd name="connsiteY58" fmla="*/ 1101663 h 1287414"/>
                <a:gd name="connsiteX59" fmla="*/ 568437 w 1437106"/>
                <a:gd name="connsiteY59" fmla="*/ 1160400 h 1287414"/>
                <a:gd name="connsiteX60" fmla="*/ 458900 w 1437106"/>
                <a:gd name="connsiteY60" fmla="*/ 1188975 h 1287414"/>
                <a:gd name="connsiteX61" fmla="*/ 387462 w 1437106"/>
                <a:gd name="connsiteY61" fmla="*/ 1236600 h 1287414"/>
                <a:gd name="connsiteX62" fmla="*/ 377937 w 1437106"/>
                <a:gd name="connsiteY62" fmla="*/ 1246125 h 1287414"/>
                <a:gd name="connsiteX63" fmla="*/ 396987 w 1437106"/>
                <a:gd name="connsiteY63" fmla="*/ 1169925 h 1287414"/>
                <a:gd name="connsiteX64" fmla="*/ 330312 w 1437106"/>
                <a:gd name="connsiteY64" fmla="*/ 1185800 h 1287414"/>
                <a:gd name="connsiteX65" fmla="*/ 368412 w 1437106"/>
                <a:gd name="connsiteY65" fmla="*/ 1131825 h 1287414"/>
                <a:gd name="connsiteX66" fmla="*/ 492237 w 1437106"/>
                <a:gd name="connsiteY66" fmla="*/ 1141350 h 1287414"/>
                <a:gd name="connsiteX67" fmla="*/ 555737 w 1437106"/>
                <a:gd name="connsiteY67" fmla="*/ 1103250 h 1287414"/>
                <a:gd name="connsiteX68" fmla="*/ 371587 w 1437106"/>
                <a:gd name="connsiteY68" fmla="*/ 1030225 h 1287414"/>
                <a:gd name="connsiteX69" fmla="*/ 292212 w 1437106"/>
                <a:gd name="connsiteY69" fmla="*/ 915925 h 1287414"/>
                <a:gd name="connsiteX70" fmla="*/ 212837 w 1437106"/>
                <a:gd name="connsiteY70" fmla="*/ 798450 h 1287414"/>
                <a:gd name="connsiteX71" fmla="*/ 136637 w 1437106"/>
                <a:gd name="connsiteY71" fmla="*/ 769875 h 1287414"/>
                <a:gd name="connsiteX72" fmla="*/ 41387 w 1437106"/>
                <a:gd name="connsiteY72" fmla="*/ 727806 h 1287414"/>
                <a:gd name="connsiteX73" fmla="*/ 50912 w 1437106"/>
                <a:gd name="connsiteY73" fmla="*/ 668275 h 1287414"/>
                <a:gd name="connsiteX74" fmla="*/ 112 w 1437106"/>
                <a:gd name="connsiteY74" fmla="*/ 595250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0004 w 1441848"/>
                <a:gd name="connsiteY57" fmla="*/ 1112775 h 1287414"/>
                <a:gd name="connsiteX58" fmla="*/ 694623 w 1441848"/>
                <a:gd name="connsiteY58" fmla="*/ 1101663 h 1287414"/>
                <a:gd name="connsiteX59" fmla="*/ 573179 w 1441848"/>
                <a:gd name="connsiteY59" fmla="*/ 1160400 h 1287414"/>
                <a:gd name="connsiteX60" fmla="*/ 463642 w 1441848"/>
                <a:gd name="connsiteY60" fmla="*/ 1188975 h 1287414"/>
                <a:gd name="connsiteX61" fmla="*/ 392204 w 1441848"/>
                <a:gd name="connsiteY61" fmla="*/ 1236600 h 1287414"/>
                <a:gd name="connsiteX62" fmla="*/ 382679 w 1441848"/>
                <a:gd name="connsiteY62" fmla="*/ 1246125 h 1287414"/>
                <a:gd name="connsiteX63" fmla="*/ 401729 w 1441848"/>
                <a:gd name="connsiteY63" fmla="*/ 1169925 h 1287414"/>
                <a:gd name="connsiteX64" fmla="*/ 335054 w 1441848"/>
                <a:gd name="connsiteY64" fmla="*/ 1185800 h 1287414"/>
                <a:gd name="connsiteX65" fmla="*/ 373154 w 1441848"/>
                <a:gd name="connsiteY65" fmla="*/ 1131825 h 1287414"/>
                <a:gd name="connsiteX66" fmla="*/ 496979 w 1441848"/>
                <a:gd name="connsiteY66" fmla="*/ 1141350 h 1287414"/>
                <a:gd name="connsiteX67" fmla="*/ 560479 w 1441848"/>
                <a:gd name="connsiteY67" fmla="*/ 1103250 h 1287414"/>
                <a:gd name="connsiteX68" fmla="*/ 376329 w 1441848"/>
                <a:gd name="connsiteY68" fmla="*/ 1030225 h 1287414"/>
                <a:gd name="connsiteX69" fmla="*/ 296954 w 1441848"/>
                <a:gd name="connsiteY69" fmla="*/ 915925 h 1287414"/>
                <a:gd name="connsiteX70" fmla="*/ 217579 w 1441848"/>
                <a:gd name="connsiteY70" fmla="*/ 798450 h 1287414"/>
                <a:gd name="connsiteX71" fmla="*/ 141379 w 1441848"/>
                <a:gd name="connsiteY71" fmla="*/ 769875 h 1287414"/>
                <a:gd name="connsiteX72" fmla="*/ 46129 w 1441848"/>
                <a:gd name="connsiteY72" fmla="*/ 727806 h 1287414"/>
                <a:gd name="connsiteX73" fmla="*/ 55654 w 1441848"/>
                <a:gd name="connsiteY73" fmla="*/ 668275 h 1287414"/>
                <a:gd name="connsiteX74" fmla="*/ 91 w 1441848"/>
                <a:gd name="connsiteY74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0004 w 1441848"/>
                <a:gd name="connsiteY57" fmla="*/ 1112775 h 1287414"/>
                <a:gd name="connsiteX58" fmla="*/ 694623 w 1441848"/>
                <a:gd name="connsiteY58" fmla="*/ 1101663 h 1287414"/>
                <a:gd name="connsiteX59" fmla="*/ 573179 w 1441848"/>
                <a:gd name="connsiteY59" fmla="*/ 1160400 h 1287414"/>
                <a:gd name="connsiteX60" fmla="*/ 463642 w 1441848"/>
                <a:gd name="connsiteY60" fmla="*/ 1188975 h 1287414"/>
                <a:gd name="connsiteX61" fmla="*/ 392204 w 1441848"/>
                <a:gd name="connsiteY61" fmla="*/ 1236600 h 1287414"/>
                <a:gd name="connsiteX62" fmla="*/ 382679 w 1441848"/>
                <a:gd name="connsiteY62" fmla="*/ 1246125 h 1287414"/>
                <a:gd name="connsiteX63" fmla="*/ 401729 w 1441848"/>
                <a:gd name="connsiteY63" fmla="*/ 1169925 h 1287414"/>
                <a:gd name="connsiteX64" fmla="*/ 335054 w 1441848"/>
                <a:gd name="connsiteY64" fmla="*/ 1185800 h 1287414"/>
                <a:gd name="connsiteX65" fmla="*/ 373154 w 1441848"/>
                <a:gd name="connsiteY65" fmla="*/ 1131825 h 1287414"/>
                <a:gd name="connsiteX66" fmla="*/ 496979 w 1441848"/>
                <a:gd name="connsiteY66" fmla="*/ 1141350 h 1287414"/>
                <a:gd name="connsiteX67" fmla="*/ 376329 w 1441848"/>
                <a:gd name="connsiteY67" fmla="*/ 1030225 h 1287414"/>
                <a:gd name="connsiteX68" fmla="*/ 296954 w 1441848"/>
                <a:gd name="connsiteY68" fmla="*/ 915925 h 1287414"/>
                <a:gd name="connsiteX69" fmla="*/ 217579 w 1441848"/>
                <a:gd name="connsiteY69" fmla="*/ 798450 h 1287414"/>
                <a:gd name="connsiteX70" fmla="*/ 141379 w 1441848"/>
                <a:gd name="connsiteY70" fmla="*/ 769875 h 1287414"/>
                <a:gd name="connsiteX71" fmla="*/ 46129 w 1441848"/>
                <a:gd name="connsiteY71" fmla="*/ 727806 h 1287414"/>
                <a:gd name="connsiteX72" fmla="*/ 55654 w 1441848"/>
                <a:gd name="connsiteY72" fmla="*/ 668275 h 1287414"/>
                <a:gd name="connsiteX73" fmla="*/ 91 w 1441848"/>
                <a:gd name="connsiteY73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694623 w 1441848"/>
                <a:gd name="connsiteY57" fmla="*/ 1101663 h 1287414"/>
                <a:gd name="connsiteX58" fmla="*/ 573179 w 1441848"/>
                <a:gd name="connsiteY58" fmla="*/ 1160400 h 1287414"/>
                <a:gd name="connsiteX59" fmla="*/ 463642 w 1441848"/>
                <a:gd name="connsiteY59" fmla="*/ 1188975 h 1287414"/>
                <a:gd name="connsiteX60" fmla="*/ 392204 w 1441848"/>
                <a:gd name="connsiteY60" fmla="*/ 1236600 h 1287414"/>
                <a:gd name="connsiteX61" fmla="*/ 382679 w 1441848"/>
                <a:gd name="connsiteY61" fmla="*/ 1246125 h 1287414"/>
                <a:gd name="connsiteX62" fmla="*/ 401729 w 1441848"/>
                <a:gd name="connsiteY62" fmla="*/ 1169925 h 1287414"/>
                <a:gd name="connsiteX63" fmla="*/ 335054 w 1441848"/>
                <a:gd name="connsiteY63" fmla="*/ 1185800 h 1287414"/>
                <a:gd name="connsiteX64" fmla="*/ 373154 w 1441848"/>
                <a:gd name="connsiteY64" fmla="*/ 1131825 h 1287414"/>
                <a:gd name="connsiteX65" fmla="*/ 496979 w 1441848"/>
                <a:gd name="connsiteY65" fmla="*/ 1141350 h 1287414"/>
                <a:gd name="connsiteX66" fmla="*/ 376329 w 1441848"/>
                <a:gd name="connsiteY66" fmla="*/ 1030225 h 1287414"/>
                <a:gd name="connsiteX67" fmla="*/ 296954 w 1441848"/>
                <a:gd name="connsiteY67" fmla="*/ 915925 h 1287414"/>
                <a:gd name="connsiteX68" fmla="*/ 217579 w 1441848"/>
                <a:gd name="connsiteY68" fmla="*/ 798450 h 1287414"/>
                <a:gd name="connsiteX69" fmla="*/ 141379 w 1441848"/>
                <a:gd name="connsiteY69" fmla="*/ 769875 h 1287414"/>
                <a:gd name="connsiteX70" fmla="*/ 46129 w 1441848"/>
                <a:gd name="connsiteY70" fmla="*/ 727806 h 1287414"/>
                <a:gd name="connsiteX71" fmla="*/ 55654 w 1441848"/>
                <a:gd name="connsiteY71" fmla="*/ 668275 h 1287414"/>
                <a:gd name="connsiteX72" fmla="*/ 91 w 1441848"/>
                <a:gd name="connsiteY72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3179 w 1441848"/>
                <a:gd name="connsiteY57" fmla="*/ 1160400 h 1287414"/>
                <a:gd name="connsiteX58" fmla="*/ 463642 w 1441848"/>
                <a:gd name="connsiteY58" fmla="*/ 1188975 h 1287414"/>
                <a:gd name="connsiteX59" fmla="*/ 392204 w 1441848"/>
                <a:gd name="connsiteY59" fmla="*/ 1236600 h 1287414"/>
                <a:gd name="connsiteX60" fmla="*/ 382679 w 1441848"/>
                <a:gd name="connsiteY60" fmla="*/ 1246125 h 1287414"/>
                <a:gd name="connsiteX61" fmla="*/ 401729 w 1441848"/>
                <a:gd name="connsiteY61" fmla="*/ 1169925 h 1287414"/>
                <a:gd name="connsiteX62" fmla="*/ 335054 w 1441848"/>
                <a:gd name="connsiteY62" fmla="*/ 1185800 h 1287414"/>
                <a:gd name="connsiteX63" fmla="*/ 373154 w 1441848"/>
                <a:gd name="connsiteY63" fmla="*/ 1131825 h 1287414"/>
                <a:gd name="connsiteX64" fmla="*/ 496979 w 1441848"/>
                <a:gd name="connsiteY64" fmla="*/ 1141350 h 1287414"/>
                <a:gd name="connsiteX65" fmla="*/ 376329 w 1441848"/>
                <a:gd name="connsiteY65" fmla="*/ 1030225 h 1287414"/>
                <a:gd name="connsiteX66" fmla="*/ 296954 w 1441848"/>
                <a:gd name="connsiteY66" fmla="*/ 915925 h 1287414"/>
                <a:gd name="connsiteX67" fmla="*/ 217579 w 1441848"/>
                <a:gd name="connsiteY67" fmla="*/ 798450 h 1287414"/>
                <a:gd name="connsiteX68" fmla="*/ 141379 w 1441848"/>
                <a:gd name="connsiteY68" fmla="*/ 769875 h 1287414"/>
                <a:gd name="connsiteX69" fmla="*/ 46129 w 1441848"/>
                <a:gd name="connsiteY69" fmla="*/ 727806 h 1287414"/>
                <a:gd name="connsiteX70" fmla="*/ 55654 w 1441848"/>
                <a:gd name="connsiteY70" fmla="*/ 668275 h 1287414"/>
                <a:gd name="connsiteX71" fmla="*/ 91 w 1441848"/>
                <a:gd name="connsiteY71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573179 w 1441848"/>
                <a:gd name="connsiteY56" fmla="*/ 1160400 h 1287414"/>
                <a:gd name="connsiteX57" fmla="*/ 463642 w 1441848"/>
                <a:gd name="connsiteY57" fmla="*/ 1188975 h 1287414"/>
                <a:gd name="connsiteX58" fmla="*/ 392204 w 1441848"/>
                <a:gd name="connsiteY58" fmla="*/ 1236600 h 1287414"/>
                <a:gd name="connsiteX59" fmla="*/ 382679 w 1441848"/>
                <a:gd name="connsiteY59" fmla="*/ 1246125 h 1287414"/>
                <a:gd name="connsiteX60" fmla="*/ 401729 w 1441848"/>
                <a:gd name="connsiteY60" fmla="*/ 1169925 h 1287414"/>
                <a:gd name="connsiteX61" fmla="*/ 335054 w 1441848"/>
                <a:gd name="connsiteY61" fmla="*/ 1185800 h 1287414"/>
                <a:gd name="connsiteX62" fmla="*/ 373154 w 1441848"/>
                <a:gd name="connsiteY62" fmla="*/ 1131825 h 1287414"/>
                <a:gd name="connsiteX63" fmla="*/ 496979 w 1441848"/>
                <a:gd name="connsiteY63" fmla="*/ 1141350 h 1287414"/>
                <a:gd name="connsiteX64" fmla="*/ 376329 w 1441848"/>
                <a:gd name="connsiteY64" fmla="*/ 1030225 h 1287414"/>
                <a:gd name="connsiteX65" fmla="*/ 296954 w 1441848"/>
                <a:gd name="connsiteY65" fmla="*/ 915925 h 1287414"/>
                <a:gd name="connsiteX66" fmla="*/ 217579 w 1441848"/>
                <a:gd name="connsiteY66" fmla="*/ 798450 h 1287414"/>
                <a:gd name="connsiteX67" fmla="*/ 141379 w 1441848"/>
                <a:gd name="connsiteY67" fmla="*/ 769875 h 1287414"/>
                <a:gd name="connsiteX68" fmla="*/ 46129 w 1441848"/>
                <a:gd name="connsiteY68" fmla="*/ 727806 h 1287414"/>
                <a:gd name="connsiteX69" fmla="*/ 55654 w 1441848"/>
                <a:gd name="connsiteY69" fmla="*/ 668275 h 1287414"/>
                <a:gd name="connsiteX70" fmla="*/ 91 w 1441848"/>
                <a:gd name="connsiteY70" fmla="*/ 623825 h 128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41848" h="1287414">
                  <a:moveTo>
                    <a:pt x="91" y="623825"/>
                  </a:moveTo>
                  <a:cubicBezTo>
                    <a:pt x="-1496" y="587313"/>
                    <a:pt x="17818" y="495767"/>
                    <a:pt x="46129" y="449200"/>
                  </a:cubicBezTo>
                  <a:cubicBezTo>
                    <a:pt x="74440" y="402633"/>
                    <a:pt x="117567" y="365592"/>
                    <a:pt x="169954" y="344425"/>
                  </a:cubicBezTo>
                  <a:cubicBezTo>
                    <a:pt x="222342" y="323258"/>
                    <a:pt x="298542" y="307383"/>
                    <a:pt x="360454" y="322200"/>
                  </a:cubicBezTo>
                  <a:cubicBezTo>
                    <a:pt x="422366" y="337017"/>
                    <a:pt x="498567" y="390992"/>
                    <a:pt x="541429" y="433325"/>
                  </a:cubicBezTo>
                  <a:cubicBezTo>
                    <a:pt x="584291" y="475658"/>
                    <a:pt x="594875" y="544450"/>
                    <a:pt x="617629" y="576200"/>
                  </a:cubicBezTo>
                  <a:cubicBezTo>
                    <a:pt x="640383" y="607950"/>
                    <a:pt x="659433" y="629646"/>
                    <a:pt x="677954" y="623825"/>
                  </a:cubicBezTo>
                  <a:cubicBezTo>
                    <a:pt x="696475" y="618004"/>
                    <a:pt x="710762" y="586254"/>
                    <a:pt x="728754" y="541275"/>
                  </a:cubicBezTo>
                  <a:cubicBezTo>
                    <a:pt x="746746" y="496296"/>
                    <a:pt x="755212" y="402633"/>
                    <a:pt x="785904" y="353950"/>
                  </a:cubicBezTo>
                  <a:cubicBezTo>
                    <a:pt x="816596" y="305267"/>
                    <a:pt x="862633" y="275104"/>
                    <a:pt x="912904" y="249175"/>
                  </a:cubicBezTo>
                  <a:cubicBezTo>
                    <a:pt x="963175" y="223246"/>
                    <a:pt x="1003921" y="239650"/>
                    <a:pt x="1087529" y="198375"/>
                  </a:cubicBezTo>
                  <a:cubicBezTo>
                    <a:pt x="1171137" y="157100"/>
                    <a:pt x="1363754" y="16342"/>
                    <a:pt x="1414554" y="1525"/>
                  </a:cubicBezTo>
                  <a:cubicBezTo>
                    <a:pt x="1465354" y="-13292"/>
                    <a:pt x="1405558" y="84075"/>
                    <a:pt x="1392329" y="109475"/>
                  </a:cubicBezTo>
                  <a:cubicBezTo>
                    <a:pt x="1379100" y="134875"/>
                    <a:pt x="1328300" y="152867"/>
                    <a:pt x="1335179" y="153925"/>
                  </a:cubicBezTo>
                  <a:cubicBezTo>
                    <a:pt x="1342058" y="154983"/>
                    <a:pt x="1418787" y="107887"/>
                    <a:pt x="1433604" y="115825"/>
                  </a:cubicBezTo>
                  <a:cubicBezTo>
                    <a:pt x="1448421" y="123762"/>
                    <a:pt x="1442071" y="178796"/>
                    <a:pt x="1424079" y="201550"/>
                  </a:cubicBezTo>
                  <a:cubicBezTo>
                    <a:pt x="1406087" y="224304"/>
                    <a:pt x="1323537" y="246000"/>
                    <a:pt x="1325654" y="252350"/>
                  </a:cubicBezTo>
                  <a:cubicBezTo>
                    <a:pt x="1327771" y="258700"/>
                    <a:pt x="1428312" y="225362"/>
                    <a:pt x="1436779" y="239650"/>
                  </a:cubicBezTo>
                  <a:cubicBezTo>
                    <a:pt x="1445246" y="253938"/>
                    <a:pt x="1395504" y="316909"/>
                    <a:pt x="1376454" y="338075"/>
                  </a:cubicBezTo>
                  <a:cubicBezTo>
                    <a:pt x="1357404" y="359241"/>
                    <a:pt x="1314542" y="361887"/>
                    <a:pt x="1322479" y="366650"/>
                  </a:cubicBezTo>
                  <a:cubicBezTo>
                    <a:pt x="1330417" y="371412"/>
                    <a:pt x="1423021" y="349717"/>
                    <a:pt x="1424079" y="366650"/>
                  </a:cubicBezTo>
                  <a:cubicBezTo>
                    <a:pt x="1425137" y="383583"/>
                    <a:pt x="1333591" y="448142"/>
                    <a:pt x="1328829" y="468250"/>
                  </a:cubicBezTo>
                  <a:cubicBezTo>
                    <a:pt x="1324067" y="488358"/>
                    <a:pt x="1403971" y="471954"/>
                    <a:pt x="1395504" y="487300"/>
                  </a:cubicBezTo>
                  <a:cubicBezTo>
                    <a:pt x="1387037" y="502646"/>
                    <a:pt x="1288083" y="543921"/>
                    <a:pt x="1278029" y="560325"/>
                  </a:cubicBezTo>
                  <a:cubicBezTo>
                    <a:pt x="1267975" y="576729"/>
                    <a:pt x="1344704" y="571438"/>
                    <a:pt x="1335179" y="585725"/>
                  </a:cubicBezTo>
                  <a:cubicBezTo>
                    <a:pt x="1325654" y="600012"/>
                    <a:pt x="1236754" y="625413"/>
                    <a:pt x="1220879" y="646050"/>
                  </a:cubicBezTo>
                  <a:cubicBezTo>
                    <a:pt x="1205004" y="666688"/>
                    <a:pt x="1255275" y="697379"/>
                    <a:pt x="1239929" y="709550"/>
                  </a:cubicBezTo>
                  <a:cubicBezTo>
                    <a:pt x="1224583" y="721721"/>
                    <a:pt x="1144150" y="711138"/>
                    <a:pt x="1128804" y="719075"/>
                  </a:cubicBezTo>
                  <a:cubicBezTo>
                    <a:pt x="1113458" y="727012"/>
                    <a:pt x="1159496" y="746592"/>
                    <a:pt x="1147854" y="757175"/>
                  </a:cubicBezTo>
                  <a:cubicBezTo>
                    <a:pt x="1136212" y="767758"/>
                    <a:pt x="1084883" y="783104"/>
                    <a:pt x="1058954" y="782575"/>
                  </a:cubicBezTo>
                  <a:cubicBezTo>
                    <a:pt x="1033025" y="782046"/>
                    <a:pt x="996512" y="730188"/>
                    <a:pt x="992279" y="754000"/>
                  </a:cubicBezTo>
                  <a:cubicBezTo>
                    <a:pt x="988046" y="777812"/>
                    <a:pt x="1019796" y="888408"/>
                    <a:pt x="1033554" y="925450"/>
                  </a:cubicBezTo>
                  <a:cubicBezTo>
                    <a:pt x="1047312" y="962492"/>
                    <a:pt x="1036729" y="949263"/>
                    <a:pt x="1074829" y="976250"/>
                  </a:cubicBezTo>
                  <a:cubicBezTo>
                    <a:pt x="1112929" y="1003237"/>
                    <a:pt x="1217704" y="1061446"/>
                    <a:pt x="1262154" y="1087375"/>
                  </a:cubicBezTo>
                  <a:cubicBezTo>
                    <a:pt x="1306604" y="1113304"/>
                    <a:pt x="1337296" y="1122300"/>
                    <a:pt x="1341529" y="1131825"/>
                  </a:cubicBezTo>
                  <a:cubicBezTo>
                    <a:pt x="1345762" y="1141350"/>
                    <a:pt x="1289141" y="1132354"/>
                    <a:pt x="1287554" y="1144525"/>
                  </a:cubicBezTo>
                  <a:cubicBezTo>
                    <a:pt x="1285967" y="1156696"/>
                    <a:pt x="1337825" y="1195325"/>
                    <a:pt x="1332004" y="1204850"/>
                  </a:cubicBezTo>
                  <a:cubicBezTo>
                    <a:pt x="1326183" y="1214375"/>
                    <a:pt x="1262154" y="1192150"/>
                    <a:pt x="1252629" y="1201675"/>
                  </a:cubicBezTo>
                  <a:cubicBezTo>
                    <a:pt x="1243104" y="1211200"/>
                    <a:pt x="1285966" y="1256179"/>
                    <a:pt x="1274854" y="1262000"/>
                  </a:cubicBezTo>
                  <a:cubicBezTo>
                    <a:pt x="1263742" y="1267821"/>
                    <a:pt x="1206062" y="1233954"/>
                    <a:pt x="1185954" y="1236600"/>
                  </a:cubicBezTo>
                  <a:cubicBezTo>
                    <a:pt x="1165846" y="1239246"/>
                    <a:pt x="1191775" y="1307508"/>
                    <a:pt x="1154204" y="1277875"/>
                  </a:cubicBezTo>
                  <a:cubicBezTo>
                    <a:pt x="1116633" y="1248242"/>
                    <a:pt x="1011858" y="1088433"/>
                    <a:pt x="960529" y="1058800"/>
                  </a:cubicBezTo>
                  <a:cubicBezTo>
                    <a:pt x="909200" y="1029167"/>
                    <a:pt x="889621" y="1088433"/>
                    <a:pt x="846229" y="1100075"/>
                  </a:cubicBezTo>
                  <a:cubicBezTo>
                    <a:pt x="802837" y="1111717"/>
                    <a:pt x="732458" y="1118067"/>
                    <a:pt x="700179" y="1128650"/>
                  </a:cubicBezTo>
                  <a:cubicBezTo>
                    <a:pt x="667900" y="1139233"/>
                    <a:pt x="648321" y="1154579"/>
                    <a:pt x="652554" y="1163575"/>
                  </a:cubicBezTo>
                  <a:cubicBezTo>
                    <a:pt x="656787" y="1172571"/>
                    <a:pt x="713408" y="1173100"/>
                    <a:pt x="725579" y="1182625"/>
                  </a:cubicBezTo>
                  <a:cubicBezTo>
                    <a:pt x="737750" y="1192150"/>
                    <a:pt x="737221" y="1219138"/>
                    <a:pt x="725579" y="1220725"/>
                  </a:cubicBezTo>
                  <a:cubicBezTo>
                    <a:pt x="713937" y="1222312"/>
                    <a:pt x="681658" y="1193208"/>
                    <a:pt x="655729" y="1192150"/>
                  </a:cubicBezTo>
                  <a:cubicBezTo>
                    <a:pt x="629800" y="1191092"/>
                    <a:pt x="590112" y="1198500"/>
                    <a:pt x="570004" y="1214375"/>
                  </a:cubicBezTo>
                  <a:cubicBezTo>
                    <a:pt x="549896" y="1230250"/>
                    <a:pt x="540900" y="1288458"/>
                    <a:pt x="535079" y="1287400"/>
                  </a:cubicBezTo>
                  <a:cubicBezTo>
                    <a:pt x="529258" y="1286342"/>
                    <a:pt x="535079" y="1208025"/>
                    <a:pt x="535079" y="1208025"/>
                  </a:cubicBezTo>
                  <a:cubicBezTo>
                    <a:pt x="536666" y="1193208"/>
                    <a:pt x="554658" y="1194267"/>
                    <a:pt x="544604" y="1198500"/>
                  </a:cubicBezTo>
                  <a:cubicBezTo>
                    <a:pt x="534550" y="1202733"/>
                    <a:pt x="487983" y="1233425"/>
                    <a:pt x="474754" y="1233425"/>
                  </a:cubicBezTo>
                  <a:cubicBezTo>
                    <a:pt x="461525" y="1233425"/>
                    <a:pt x="458085" y="1208819"/>
                    <a:pt x="465229" y="1198500"/>
                  </a:cubicBezTo>
                  <a:cubicBezTo>
                    <a:pt x="472373" y="1188181"/>
                    <a:pt x="493275" y="1179980"/>
                    <a:pt x="517617" y="1171513"/>
                  </a:cubicBezTo>
                  <a:cubicBezTo>
                    <a:pt x="541959" y="1163046"/>
                    <a:pt x="602019" y="1149552"/>
                    <a:pt x="611279" y="1147700"/>
                  </a:cubicBezTo>
                  <a:cubicBezTo>
                    <a:pt x="620539" y="1145848"/>
                    <a:pt x="597785" y="1153521"/>
                    <a:pt x="573179" y="1160400"/>
                  </a:cubicBezTo>
                  <a:cubicBezTo>
                    <a:pt x="534682" y="1174952"/>
                    <a:pt x="493805" y="1176275"/>
                    <a:pt x="463642" y="1188975"/>
                  </a:cubicBezTo>
                  <a:cubicBezTo>
                    <a:pt x="460467" y="1197971"/>
                    <a:pt x="405698" y="1227075"/>
                    <a:pt x="392204" y="1236600"/>
                  </a:cubicBezTo>
                  <a:cubicBezTo>
                    <a:pt x="378710" y="1246125"/>
                    <a:pt x="381092" y="1257237"/>
                    <a:pt x="382679" y="1246125"/>
                  </a:cubicBezTo>
                  <a:cubicBezTo>
                    <a:pt x="384266" y="1235013"/>
                    <a:pt x="409666" y="1179979"/>
                    <a:pt x="401729" y="1169925"/>
                  </a:cubicBezTo>
                  <a:cubicBezTo>
                    <a:pt x="393792" y="1159871"/>
                    <a:pt x="339816" y="1192150"/>
                    <a:pt x="335054" y="1185800"/>
                  </a:cubicBezTo>
                  <a:cubicBezTo>
                    <a:pt x="330292" y="1179450"/>
                    <a:pt x="346167" y="1139233"/>
                    <a:pt x="373154" y="1131825"/>
                  </a:cubicBezTo>
                  <a:cubicBezTo>
                    <a:pt x="400141" y="1124417"/>
                    <a:pt x="496450" y="1158283"/>
                    <a:pt x="496979" y="1141350"/>
                  </a:cubicBezTo>
                  <a:cubicBezTo>
                    <a:pt x="497508" y="1124417"/>
                    <a:pt x="409666" y="1067796"/>
                    <a:pt x="376329" y="1030225"/>
                  </a:cubicBezTo>
                  <a:cubicBezTo>
                    <a:pt x="342992" y="992654"/>
                    <a:pt x="323412" y="954554"/>
                    <a:pt x="296954" y="915925"/>
                  </a:cubicBezTo>
                  <a:cubicBezTo>
                    <a:pt x="270496" y="877296"/>
                    <a:pt x="243508" y="822792"/>
                    <a:pt x="217579" y="798450"/>
                  </a:cubicBezTo>
                  <a:cubicBezTo>
                    <a:pt x="191650" y="774108"/>
                    <a:pt x="169954" y="781649"/>
                    <a:pt x="141379" y="769875"/>
                  </a:cubicBezTo>
                  <a:cubicBezTo>
                    <a:pt x="112804" y="758101"/>
                    <a:pt x="60416" y="744739"/>
                    <a:pt x="46129" y="727806"/>
                  </a:cubicBezTo>
                  <a:cubicBezTo>
                    <a:pt x="31842" y="710873"/>
                    <a:pt x="63327" y="685605"/>
                    <a:pt x="55654" y="668275"/>
                  </a:cubicBezTo>
                  <a:cubicBezTo>
                    <a:pt x="47981" y="650945"/>
                    <a:pt x="1678" y="660337"/>
                    <a:pt x="91" y="623825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8D33F85-2B39-4712-AC9A-CF7086AFD3B9}"/>
                </a:ext>
              </a:extLst>
            </p:cNvPr>
            <p:cNvSpPr/>
            <p:nvPr/>
          </p:nvSpPr>
          <p:spPr>
            <a:xfrm>
              <a:off x="5321614" y="3390680"/>
              <a:ext cx="155364" cy="103048"/>
            </a:xfrm>
            <a:custGeom>
              <a:avLst/>
              <a:gdLst>
                <a:gd name="connsiteX0" fmla="*/ 94936 w 155626"/>
                <a:gd name="connsiteY0" fmla="*/ 175 h 102137"/>
                <a:gd name="connsiteX1" fmla="*/ 25086 w 155626"/>
                <a:gd name="connsiteY1" fmla="*/ 50975 h 102137"/>
                <a:gd name="connsiteX2" fmla="*/ 6036 w 155626"/>
                <a:gd name="connsiteY2" fmla="*/ 92250 h 102137"/>
                <a:gd name="connsiteX3" fmla="*/ 123511 w 155626"/>
                <a:gd name="connsiteY3" fmla="*/ 101775 h 102137"/>
                <a:gd name="connsiteX4" fmla="*/ 145736 w 155626"/>
                <a:gd name="connsiteY4" fmla="*/ 95425 h 102137"/>
                <a:gd name="connsiteX5" fmla="*/ 152086 w 155626"/>
                <a:gd name="connsiteY5" fmla="*/ 54150 h 102137"/>
                <a:gd name="connsiteX6" fmla="*/ 152086 w 155626"/>
                <a:gd name="connsiteY6" fmla="*/ 35100 h 102137"/>
                <a:gd name="connsiteX7" fmla="*/ 94936 w 155626"/>
                <a:gd name="connsiteY7" fmla="*/ 175 h 102137"/>
                <a:gd name="connsiteX0" fmla="*/ 94936 w 155364"/>
                <a:gd name="connsiteY0" fmla="*/ 220 h 103048"/>
                <a:gd name="connsiteX1" fmla="*/ 25086 w 155364"/>
                <a:gd name="connsiteY1" fmla="*/ 51020 h 103048"/>
                <a:gd name="connsiteX2" fmla="*/ 6036 w 155364"/>
                <a:gd name="connsiteY2" fmla="*/ 92295 h 103048"/>
                <a:gd name="connsiteX3" fmla="*/ 123511 w 155364"/>
                <a:gd name="connsiteY3" fmla="*/ 101820 h 103048"/>
                <a:gd name="connsiteX4" fmla="*/ 145736 w 155364"/>
                <a:gd name="connsiteY4" fmla="*/ 95470 h 103048"/>
                <a:gd name="connsiteX5" fmla="*/ 152086 w 155364"/>
                <a:gd name="connsiteY5" fmla="*/ 35145 h 103048"/>
                <a:gd name="connsiteX6" fmla="*/ 94936 w 155364"/>
                <a:gd name="connsiteY6" fmla="*/ 220 h 10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364" h="103048">
                  <a:moveTo>
                    <a:pt x="94936" y="220"/>
                  </a:moveTo>
                  <a:cubicBezTo>
                    <a:pt x="73769" y="2866"/>
                    <a:pt x="39903" y="35674"/>
                    <a:pt x="25086" y="51020"/>
                  </a:cubicBezTo>
                  <a:cubicBezTo>
                    <a:pt x="10269" y="66366"/>
                    <a:pt x="-10368" y="83828"/>
                    <a:pt x="6036" y="92295"/>
                  </a:cubicBezTo>
                  <a:cubicBezTo>
                    <a:pt x="22440" y="100762"/>
                    <a:pt x="100228" y="101291"/>
                    <a:pt x="123511" y="101820"/>
                  </a:cubicBezTo>
                  <a:cubicBezTo>
                    <a:pt x="146794" y="102349"/>
                    <a:pt x="140974" y="106582"/>
                    <a:pt x="145736" y="95470"/>
                  </a:cubicBezTo>
                  <a:cubicBezTo>
                    <a:pt x="150498" y="84358"/>
                    <a:pt x="160553" y="51020"/>
                    <a:pt x="152086" y="35145"/>
                  </a:cubicBezTo>
                  <a:cubicBezTo>
                    <a:pt x="143619" y="19270"/>
                    <a:pt x="116103" y="-2426"/>
                    <a:pt x="94936" y="22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537459A-B3ED-49B9-B1E1-225339893BA9}"/>
                </a:ext>
              </a:extLst>
            </p:cNvPr>
            <p:cNvCxnSpPr>
              <a:cxnSpLocks/>
              <a:stCxn id="48" idx="2"/>
              <a:endCxn id="48" idx="5"/>
            </p:cNvCxnSpPr>
            <p:nvPr/>
          </p:nvCxnSpPr>
          <p:spPr>
            <a:xfrm flipV="1">
              <a:off x="5327650" y="3425825"/>
              <a:ext cx="146050" cy="57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8C45FA6-502A-40F4-8ACF-3BABFF50ADCD}"/>
                </a:ext>
              </a:extLst>
            </p:cNvPr>
            <p:cNvSpPr/>
            <p:nvPr/>
          </p:nvSpPr>
          <p:spPr>
            <a:xfrm>
              <a:off x="6156260" y="2974975"/>
              <a:ext cx="384263" cy="543163"/>
            </a:xfrm>
            <a:custGeom>
              <a:avLst/>
              <a:gdLst>
                <a:gd name="connsiteX0" fmla="*/ 314390 w 384263"/>
                <a:gd name="connsiteY0" fmla="*/ 0 h 543163"/>
                <a:gd name="connsiteX1" fmla="*/ 384240 w 384263"/>
                <a:gd name="connsiteY1" fmla="*/ 47625 h 543163"/>
                <a:gd name="connsiteX2" fmla="*/ 308040 w 384263"/>
                <a:gd name="connsiteY2" fmla="*/ 146050 h 543163"/>
                <a:gd name="connsiteX3" fmla="*/ 362015 w 384263"/>
                <a:gd name="connsiteY3" fmla="*/ 168275 h 543163"/>
                <a:gd name="connsiteX4" fmla="*/ 282640 w 384263"/>
                <a:gd name="connsiteY4" fmla="*/ 254000 h 543163"/>
                <a:gd name="connsiteX5" fmla="*/ 333440 w 384263"/>
                <a:gd name="connsiteY5" fmla="*/ 282575 h 543163"/>
                <a:gd name="connsiteX6" fmla="*/ 250890 w 384263"/>
                <a:gd name="connsiteY6" fmla="*/ 342900 h 543163"/>
                <a:gd name="connsiteX7" fmla="*/ 308040 w 384263"/>
                <a:gd name="connsiteY7" fmla="*/ 390525 h 543163"/>
                <a:gd name="connsiteX8" fmla="*/ 200090 w 384263"/>
                <a:gd name="connsiteY8" fmla="*/ 434975 h 543163"/>
                <a:gd name="connsiteX9" fmla="*/ 203265 w 384263"/>
                <a:gd name="connsiteY9" fmla="*/ 479425 h 543163"/>
                <a:gd name="connsiteX10" fmla="*/ 111190 w 384263"/>
                <a:gd name="connsiteY10" fmla="*/ 495300 h 543163"/>
                <a:gd name="connsiteX11" fmla="*/ 73090 w 384263"/>
                <a:gd name="connsiteY11" fmla="*/ 539750 h 543163"/>
                <a:gd name="connsiteX12" fmla="*/ 6415 w 384263"/>
                <a:gd name="connsiteY12" fmla="*/ 539750 h 543163"/>
                <a:gd name="connsiteX13" fmla="*/ 6415 w 384263"/>
                <a:gd name="connsiteY13" fmla="*/ 536575 h 54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4263" h="543163">
                  <a:moveTo>
                    <a:pt x="314390" y="0"/>
                  </a:moveTo>
                  <a:cubicBezTo>
                    <a:pt x="349844" y="11641"/>
                    <a:pt x="385298" y="23283"/>
                    <a:pt x="384240" y="47625"/>
                  </a:cubicBezTo>
                  <a:cubicBezTo>
                    <a:pt x="383182" y="71967"/>
                    <a:pt x="311744" y="125942"/>
                    <a:pt x="308040" y="146050"/>
                  </a:cubicBezTo>
                  <a:cubicBezTo>
                    <a:pt x="304336" y="166158"/>
                    <a:pt x="366248" y="150283"/>
                    <a:pt x="362015" y="168275"/>
                  </a:cubicBezTo>
                  <a:cubicBezTo>
                    <a:pt x="357782" y="186267"/>
                    <a:pt x="287402" y="234950"/>
                    <a:pt x="282640" y="254000"/>
                  </a:cubicBezTo>
                  <a:cubicBezTo>
                    <a:pt x="277878" y="273050"/>
                    <a:pt x="338732" y="267758"/>
                    <a:pt x="333440" y="282575"/>
                  </a:cubicBezTo>
                  <a:cubicBezTo>
                    <a:pt x="328148" y="297392"/>
                    <a:pt x="255123" y="324908"/>
                    <a:pt x="250890" y="342900"/>
                  </a:cubicBezTo>
                  <a:cubicBezTo>
                    <a:pt x="246657" y="360892"/>
                    <a:pt x="316507" y="375179"/>
                    <a:pt x="308040" y="390525"/>
                  </a:cubicBezTo>
                  <a:cubicBezTo>
                    <a:pt x="299573" y="405871"/>
                    <a:pt x="217552" y="420158"/>
                    <a:pt x="200090" y="434975"/>
                  </a:cubicBezTo>
                  <a:cubicBezTo>
                    <a:pt x="182628" y="449792"/>
                    <a:pt x="218082" y="469371"/>
                    <a:pt x="203265" y="479425"/>
                  </a:cubicBezTo>
                  <a:cubicBezTo>
                    <a:pt x="188448" y="489479"/>
                    <a:pt x="132886" y="485246"/>
                    <a:pt x="111190" y="495300"/>
                  </a:cubicBezTo>
                  <a:cubicBezTo>
                    <a:pt x="89494" y="505354"/>
                    <a:pt x="90552" y="532342"/>
                    <a:pt x="73090" y="539750"/>
                  </a:cubicBezTo>
                  <a:cubicBezTo>
                    <a:pt x="55628" y="547158"/>
                    <a:pt x="17527" y="540279"/>
                    <a:pt x="6415" y="539750"/>
                  </a:cubicBezTo>
                  <a:cubicBezTo>
                    <a:pt x="-4697" y="539221"/>
                    <a:pt x="859" y="537898"/>
                    <a:pt x="6415" y="536575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9DBAF72-0D0D-444E-8217-B0B475FF9D6C}"/>
                </a:ext>
              </a:extLst>
            </p:cNvPr>
            <p:cNvSpPr/>
            <p:nvPr/>
          </p:nvSpPr>
          <p:spPr>
            <a:xfrm>
              <a:off x="5543450" y="3305175"/>
              <a:ext cx="75354" cy="8555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C9D858A-0D03-4264-9E0F-7B1A77129842}"/>
                </a:ext>
              </a:extLst>
            </p:cNvPr>
            <p:cNvSpPr/>
            <p:nvPr/>
          </p:nvSpPr>
          <p:spPr>
            <a:xfrm>
              <a:off x="5563315" y="3304540"/>
              <a:ext cx="45719" cy="457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2EE7615-0C4D-4620-93C0-348D57413AE3}"/>
              </a:ext>
            </a:extLst>
          </p:cNvPr>
          <p:cNvGrpSpPr/>
          <p:nvPr/>
        </p:nvGrpSpPr>
        <p:grpSpPr>
          <a:xfrm rot="20440799" flipH="1">
            <a:off x="11885233" y="319675"/>
            <a:ext cx="278143" cy="232782"/>
            <a:chOff x="5321614" y="2760725"/>
            <a:chExt cx="1538280" cy="1287414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DAA36D"/>
              </a:gs>
              <a:gs pos="46000">
                <a:srgbClr val="CD843B"/>
              </a:gs>
              <a:gs pos="72000">
                <a:schemeClr val="bg2"/>
              </a:gs>
              <a:gs pos="23000">
                <a:srgbClr val="E0B284"/>
              </a:gs>
            </a:gsLst>
            <a:lin ang="7800000" scaled="0"/>
          </a:gradFill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9EE372E-8792-43D5-AA28-050ADD0C1C1F}"/>
                </a:ext>
              </a:extLst>
            </p:cNvPr>
            <p:cNvSpPr/>
            <p:nvPr/>
          </p:nvSpPr>
          <p:spPr>
            <a:xfrm rot="20292023">
              <a:off x="5907208" y="2929627"/>
              <a:ext cx="401671" cy="544723"/>
            </a:xfrm>
            <a:custGeom>
              <a:avLst/>
              <a:gdLst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14300 w 381948"/>
                <a:gd name="connsiteY3" fmla="*/ 269551 h 545776"/>
                <a:gd name="connsiteX4" fmla="*/ 152400 w 381948"/>
                <a:gd name="connsiteY4" fmla="*/ 218751 h 545776"/>
                <a:gd name="connsiteX5" fmla="*/ 257175 w 381948"/>
                <a:gd name="connsiteY5" fmla="*/ 142551 h 545776"/>
                <a:gd name="connsiteX6" fmla="*/ 349250 w 381948"/>
                <a:gd name="connsiteY6" fmla="*/ 25076 h 545776"/>
                <a:gd name="connsiteX7" fmla="*/ 371475 w 381948"/>
                <a:gd name="connsiteY7" fmla="*/ 6026 h 545776"/>
                <a:gd name="connsiteX8" fmla="*/ 377825 w 381948"/>
                <a:gd name="connsiteY8" fmla="*/ 104451 h 545776"/>
                <a:gd name="connsiteX9" fmla="*/ 358775 w 381948"/>
                <a:gd name="connsiteY9" fmla="*/ 129851 h 545776"/>
                <a:gd name="connsiteX10" fmla="*/ 377825 w 381948"/>
                <a:gd name="connsiteY10" fmla="*/ 123501 h 545776"/>
                <a:gd name="connsiteX11" fmla="*/ 381000 w 381948"/>
                <a:gd name="connsiteY11" fmla="*/ 180651 h 545776"/>
                <a:gd name="connsiteX12" fmla="*/ 365125 w 381948"/>
                <a:gd name="connsiteY12" fmla="*/ 199701 h 545776"/>
                <a:gd name="connsiteX13" fmla="*/ 323850 w 381948"/>
                <a:gd name="connsiteY13" fmla="*/ 342576 h 545776"/>
                <a:gd name="connsiteX14" fmla="*/ 323850 w 381948"/>
                <a:gd name="connsiteY14" fmla="*/ 342576 h 545776"/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52400 w 381948"/>
                <a:gd name="connsiteY3" fmla="*/ 218751 h 545776"/>
                <a:gd name="connsiteX4" fmla="*/ 257175 w 381948"/>
                <a:gd name="connsiteY4" fmla="*/ 142551 h 545776"/>
                <a:gd name="connsiteX5" fmla="*/ 349250 w 381948"/>
                <a:gd name="connsiteY5" fmla="*/ 25076 h 545776"/>
                <a:gd name="connsiteX6" fmla="*/ 371475 w 381948"/>
                <a:gd name="connsiteY6" fmla="*/ 6026 h 545776"/>
                <a:gd name="connsiteX7" fmla="*/ 377825 w 381948"/>
                <a:gd name="connsiteY7" fmla="*/ 104451 h 545776"/>
                <a:gd name="connsiteX8" fmla="*/ 358775 w 381948"/>
                <a:gd name="connsiteY8" fmla="*/ 129851 h 545776"/>
                <a:gd name="connsiteX9" fmla="*/ 377825 w 381948"/>
                <a:gd name="connsiteY9" fmla="*/ 123501 h 545776"/>
                <a:gd name="connsiteX10" fmla="*/ 381000 w 381948"/>
                <a:gd name="connsiteY10" fmla="*/ 180651 h 545776"/>
                <a:gd name="connsiteX11" fmla="*/ 365125 w 381948"/>
                <a:gd name="connsiteY11" fmla="*/ 199701 h 545776"/>
                <a:gd name="connsiteX12" fmla="*/ 323850 w 381948"/>
                <a:gd name="connsiteY12" fmla="*/ 342576 h 545776"/>
                <a:gd name="connsiteX13" fmla="*/ 323850 w 381948"/>
                <a:gd name="connsiteY13" fmla="*/ 342576 h 545776"/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16682 w 381948"/>
                <a:gd name="connsiteY3" fmla="*/ 218751 h 545776"/>
                <a:gd name="connsiteX4" fmla="*/ 257175 w 381948"/>
                <a:gd name="connsiteY4" fmla="*/ 142551 h 545776"/>
                <a:gd name="connsiteX5" fmla="*/ 349250 w 381948"/>
                <a:gd name="connsiteY5" fmla="*/ 25076 h 545776"/>
                <a:gd name="connsiteX6" fmla="*/ 371475 w 381948"/>
                <a:gd name="connsiteY6" fmla="*/ 6026 h 545776"/>
                <a:gd name="connsiteX7" fmla="*/ 377825 w 381948"/>
                <a:gd name="connsiteY7" fmla="*/ 104451 h 545776"/>
                <a:gd name="connsiteX8" fmla="*/ 358775 w 381948"/>
                <a:gd name="connsiteY8" fmla="*/ 129851 h 545776"/>
                <a:gd name="connsiteX9" fmla="*/ 377825 w 381948"/>
                <a:gd name="connsiteY9" fmla="*/ 123501 h 545776"/>
                <a:gd name="connsiteX10" fmla="*/ 381000 w 381948"/>
                <a:gd name="connsiteY10" fmla="*/ 180651 h 545776"/>
                <a:gd name="connsiteX11" fmla="*/ 365125 w 381948"/>
                <a:gd name="connsiteY11" fmla="*/ 199701 h 545776"/>
                <a:gd name="connsiteX12" fmla="*/ 323850 w 381948"/>
                <a:gd name="connsiteY12" fmla="*/ 342576 h 545776"/>
                <a:gd name="connsiteX13" fmla="*/ 323850 w 381948"/>
                <a:gd name="connsiteY13" fmla="*/ 342576 h 545776"/>
                <a:gd name="connsiteX0" fmla="*/ 0 w 406813"/>
                <a:gd name="connsiteY0" fmla="*/ 545776 h 545776"/>
                <a:gd name="connsiteX1" fmla="*/ 53975 w 406813"/>
                <a:gd name="connsiteY1" fmla="*/ 501326 h 545776"/>
                <a:gd name="connsiteX2" fmla="*/ 69850 w 406813"/>
                <a:gd name="connsiteY2" fmla="*/ 377501 h 545776"/>
                <a:gd name="connsiteX3" fmla="*/ 116682 w 406813"/>
                <a:gd name="connsiteY3" fmla="*/ 218751 h 545776"/>
                <a:gd name="connsiteX4" fmla="*/ 257175 w 406813"/>
                <a:gd name="connsiteY4" fmla="*/ 142551 h 545776"/>
                <a:gd name="connsiteX5" fmla="*/ 349250 w 406813"/>
                <a:gd name="connsiteY5" fmla="*/ 25076 h 545776"/>
                <a:gd name="connsiteX6" fmla="*/ 371475 w 406813"/>
                <a:gd name="connsiteY6" fmla="*/ 6026 h 545776"/>
                <a:gd name="connsiteX7" fmla="*/ 377825 w 406813"/>
                <a:gd name="connsiteY7" fmla="*/ 104451 h 545776"/>
                <a:gd name="connsiteX8" fmla="*/ 358775 w 406813"/>
                <a:gd name="connsiteY8" fmla="*/ 129851 h 545776"/>
                <a:gd name="connsiteX9" fmla="*/ 406400 w 406813"/>
                <a:gd name="connsiteY9" fmla="*/ 140170 h 545776"/>
                <a:gd name="connsiteX10" fmla="*/ 381000 w 406813"/>
                <a:gd name="connsiteY10" fmla="*/ 180651 h 545776"/>
                <a:gd name="connsiteX11" fmla="*/ 365125 w 406813"/>
                <a:gd name="connsiteY11" fmla="*/ 199701 h 545776"/>
                <a:gd name="connsiteX12" fmla="*/ 323850 w 406813"/>
                <a:gd name="connsiteY12" fmla="*/ 342576 h 545776"/>
                <a:gd name="connsiteX13" fmla="*/ 323850 w 406813"/>
                <a:gd name="connsiteY13" fmla="*/ 342576 h 545776"/>
                <a:gd name="connsiteX0" fmla="*/ 0 w 402129"/>
                <a:gd name="connsiteY0" fmla="*/ 545776 h 545776"/>
                <a:gd name="connsiteX1" fmla="*/ 53975 w 402129"/>
                <a:gd name="connsiteY1" fmla="*/ 501326 h 545776"/>
                <a:gd name="connsiteX2" fmla="*/ 69850 w 402129"/>
                <a:gd name="connsiteY2" fmla="*/ 377501 h 545776"/>
                <a:gd name="connsiteX3" fmla="*/ 116682 w 402129"/>
                <a:gd name="connsiteY3" fmla="*/ 218751 h 545776"/>
                <a:gd name="connsiteX4" fmla="*/ 257175 w 402129"/>
                <a:gd name="connsiteY4" fmla="*/ 142551 h 545776"/>
                <a:gd name="connsiteX5" fmla="*/ 349250 w 402129"/>
                <a:gd name="connsiteY5" fmla="*/ 25076 h 545776"/>
                <a:gd name="connsiteX6" fmla="*/ 371475 w 402129"/>
                <a:gd name="connsiteY6" fmla="*/ 6026 h 545776"/>
                <a:gd name="connsiteX7" fmla="*/ 377825 w 402129"/>
                <a:gd name="connsiteY7" fmla="*/ 104451 h 545776"/>
                <a:gd name="connsiteX8" fmla="*/ 358775 w 402129"/>
                <a:gd name="connsiteY8" fmla="*/ 129851 h 545776"/>
                <a:gd name="connsiteX9" fmla="*/ 401638 w 402129"/>
                <a:gd name="connsiteY9" fmla="*/ 147314 h 545776"/>
                <a:gd name="connsiteX10" fmla="*/ 381000 w 402129"/>
                <a:gd name="connsiteY10" fmla="*/ 180651 h 545776"/>
                <a:gd name="connsiteX11" fmla="*/ 365125 w 402129"/>
                <a:gd name="connsiteY11" fmla="*/ 199701 h 545776"/>
                <a:gd name="connsiteX12" fmla="*/ 323850 w 402129"/>
                <a:gd name="connsiteY12" fmla="*/ 342576 h 545776"/>
                <a:gd name="connsiteX13" fmla="*/ 323850 w 402129"/>
                <a:gd name="connsiteY13" fmla="*/ 342576 h 545776"/>
                <a:gd name="connsiteX0" fmla="*/ 0 w 402129"/>
                <a:gd name="connsiteY0" fmla="*/ 545776 h 545776"/>
                <a:gd name="connsiteX1" fmla="*/ 53975 w 402129"/>
                <a:gd name="connsiteY1" fmla="*/ 501326 h 545776"/>
                <a:gd name="connsiteX2" fmla="*/ 69850 w 402129"/>
                <a:gd name="connsiteY2" fmla="*/ 377501 h 545776"/>
                <a:gd name="connsiteX3" fmla="*/ 116682 w 402129"/>
                <a:gd name="connsiteY3" fmla="*/ 218751 h 545776"/>
                <a:gd name="connsiteX4" fmla="*/ 257175 w 402129"/>
                <a:gd name="connsiteY4" fmla="*/ 142551 h 545776"/>
                <a:gd name="connsiteX5" fmla="*/ 349250 w 402129"/>
                <a:gd name="connsiteY5" fmla="*/ 25076 h 545776"/>
                <a:gd name="connsiteX6" fmla="*/ 371475 w 402129"/>
                <a:gd name="connsiteY6" fmla="*/ 6026 h 545776"/>
                <a:gd name="connsiteX7" fmla="*/ 377825 w 402129"/>
                <a:gd name="connsiteY7" fmla="*/ 104451 h 545776"/>
                <a:gd name="connsiteX8" fmla="*/ 358775 w 402129"/>
                <a:gd name="connsiteY8" fmla="*/ 129851 h 545776"/>
                <a:gd name="connsiteX9" fmla="*/ 401638 w 402129"/>
                <a:gd name="connsiteY9" fmla="*/ 147314 h 545776"/>
                <a:gd name="connsiteX10" fmla="*/ 381000 w 402129"/>
                <a:gd name="connsiteY10" fmla="*/ 180651 h 545776"/>
                <a:gd name="connsiteX11" fmla="*/ 365125 w 402129"/>
                <a:gd name="connsiteY11" fmla="*/ 199701 h 545776"/>
                <a:gd name="connsiteX12" fmla="*/ 323850 w 402129"/>
                <a:gd name="connsiteY12" fmla="*/ 342576 h 545776"/>
                <a:gd name="connsiteX13" fmla="*/ 323850 w 402129"/>
                <a:gd name="connsiteY13" fmla="*/ 342576 h 545776"/>
                <a:gd name="connsiteX0" fmla="*/ 0 w 401671"/>
                <a:gd name="connsiteY0" fmla="*/ 545776 h 545776"/>
                <a:gd name="connsiteX1" fmla="*/ 53975 w 401671"/>
                <a:gd name="connsiteY1" fmla="*/ 501326 h 545776"/>
                <a:gd name="connsiteX2" fmla="*/ 69850 w 401671"/>
                <a:gd name="connsiteY2" fmla="*/ 377501 h 545776"/>
                <a:gd name="connsiteX3" fmla="*/ 116682 w 401671"/>
                <a:gd name="connsiteY3" fmla="*/ 218751 h 545776"/>
                <a:gd name="connsiteX4" fmla="*/ 257175 w 401671"/>
                <a:gd name="connsiteY4" fmla="*/ 142551 h 545776"/>
                <a:gd name="connsiteX5" fmla="*/ 349250 w 401671"/>
                <a:gd name="connsiteY5" fmla="*/ 25076 h 545776"/>
                <a:gd name="connsiteX6" fmla="*/ 371475 w 401671"/>
                <a:gd name="connsiteY6" fmla="*/ 6026 h 545776"/>
                <a:gd name="connsiteX7" fmla="*/ 377825 w 401671"/>
                <a:gd name="connsiteY7" fmla="*/ 104451 h 545776"/>
                <a:gd name="connsiteX8" fmla="*/ 358775 w 401671"/>
                <a:gd name="connsiteY8" fmla="*/ 129851 h 545776"/>
                <a:gd name="connsiteX9" fmla="*/ 401638 w 401671"/>
                <a:gd name="connsiteY9" fmla="*/ 147314 h 545776"/>
                <a:gd name="connsiteX10" fmla="*/ 365125 w 401671"/>
                <a:gd name="connsiteY10" fmla="*/ 199701 h 545776"/>
                <a:gd name="connsiteX11" fmla="*/ 323850 w 401671"/>
                <a:gd name="connsiteY11" fmla="*/ 342576 h 545776"/>
                <a:gd name="connsiteX12" fmla="*/ 323850 w 401671"/>
                <a:gd name="connsiteY12" fmla="*/ 342576 h 545776"/>
                <a:gd name="connsiteX0" fmla="*/ 0 w 401671"/>
                <a:gd name="connsiteY0" fmla="*/ 544723 h 544723"/>
                <a:gd name="connsiteX1" fmla="*/ 53975 w 401671"/>
                <a:gd name="connsiteY1" fmla="*/ 500273 h 544723"/>
                <a:gd name="connsiteX2" fmla="*/ 69850 w 401671"/>
                <a:gd name="connsiteY2" fmla="*/ 376448 h 544723"/>
                <a:gd name="connsiteX3" fmla="*/ 116682 w 401671"/>
                <a:gd name="connsiteY3" fmla="*/ 217698 h 544723"/>
                <a:gd name="connsiteX4" fmla="*/ 257175 w 401671"/>
                <a:gd name="connsiteY4" fmla="*/ 141498 h 544723"/>
                <a:gd name="connsiteX5" fmla="*/ 349250 w 401671"/>
                <a:gd name="connsiteY5" fmla="*/ 24023 h 544723"/>
                <a:gd name="connsiteX6" fmla="*/ 371475 w 401671"/>
                <a:gd name="connsiteY6" fmla="*/ 4973 h 544723"/>
                <a:gd name="connsiteX7" fmla="*/ 384969 w 401671"/>
                <a:gd name="connsiteY7" fmla="*/ 89111 h 544723"/>
                <a:gd name="connsiteX8" fmla="*/ 358775 w 401671"/>
                <a:gd name="connsiteY8" fmla="*/ 128798 h 544723"/>
                <a:gd name="connsiteX9" fmla="*/ 401638 w 401671"/>
                <a:gd name="connsiteY9" fmla="*/ 146261 h 544723"/>
                <a:gd name="connsiteX10" fmla="*/ 365125 w 401671"/>
                <a:gd name="connsiteY10" fmla="*/ 198648 h 544723"/>
                <a:gd name="connsiteX11" fmla="*/ 323850 w 401671"/>
                <a:gd name="connsiteY11" fmla="*/ 341523 h 544723"/>
                <a:gd name="connsiteX12" fmla="*/ 323850 w 401671"/>
                <a:gd name="connsiteY12" fmla="*/ 341523 h 544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671" h="544723">
                  <a:moveTo>
                    <a:pt x="0" y="544723"/>
                  </a:moveTo>
                  <a:cubicBezTo>
                    <a:pt x="21166" y="536521"/>
                    <a:pt x="42333" y="528319"/>
                    <a:pt x="53975" y="500273"/>
                  </a:cubicBezTo>
                  <a:cubicBezTo>
                    <a:pt x="65617" y="472227"/>
                    <a:pt x="59399" y="423544"/>
                    <a:pt x="69850" y="376448"/>
                  </a:cubicBezTo>
                  <a:cubicBezTo>
                    <a:pt x="80301" y="329352"/>
                    <a:pt x="85461" y="256856"/>
                    <a:pt x="116682" y="217698"/>
                  </a:cubicBezTo>
                  <a:cubicBezTo>
                    <a:pt x="147903" y="178540"/>
                    <a:pt x="218414" y="173777"/>
                    <a:pt x="257175" y="141498"/>
                  </a:cubicBezTo>
                  <a:cubicBezTo>
                    <a:pt x="295936" y="109219"/>
                    <a:pt x="330200" y="46777"/>
                    <a:pt x="349250" y="24023"/>
                  </a:cubicBezTo>
                  <a:cubicBezTo>
                    <a:pt x="368300" y="1269"/>
                    <a:pt x="365522" y="-5875"/>
                    <a:pt x="371475" y="4973"/>
                  </a:cubicBezTo>
                  <a:cubicBezTo>
                    <a:pt x="377428" y="15821"/>
                    <a:pt x="387086" y="68474"/>
                    <a:pt x="384969" y="89111"/>
                  </a:cubicBezTo>
                  <a:cubicBezTo>
                    <a:pt x="382852" y="109748"/>
                    <a:pt x="355997" y="119273"/>
                    <a:pt x="358775" y="128798"/>
                  </a:cubicBezTo>
                  <a:cubicBezTo>
                    <a:pt x="361553" y="138323"/>
                    <a:pt x="400580" y="134619"/>
                    <a:pt x="401638" y="146261"/>
                  </a:cubicBezTo>
                  <a:cubicBezTo>
                    <a:pt x="402696" y="157903"/>
                    <a:pt x="378090" y="166104"/>
                    <a:pt x="365125" y="198648"/>
                  </a:cubicBezTo>
                  <a:cubicBezTo>
                    <a:pt x="355600" y="225635"/>
                    <a:pt x="323850" y="341523"/>
                    <a:pt x="323850" y="341523"/>
                  </a:cubicBezTo>
                  <a:lnTo>
                    <a:pt x="323850" y="341523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65AD864-CE46-482E-962A-910347CF8FDC}"/>
                </a:ext>
              </a:extLst>
            </p:cNvPr>
            <p:cNvSpPr/>
            <p:nvPr/>
          </p:nvSpPr>
          <p:spPr>
            <a:xfrm>
              <a:off x="5418046" y="2760725"/>
              <a:ext cx="1441848" cy="1287414"/>
            </a:xfrm>
            <a:custGeom>
              <a:avLst/>
              <a:gdLst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638287 w 1437106"/>
                <a:gd name="connsiteY7" fmla="*/ 649225 h 1287414"/>
                <a:gd name="connsiteX8" fmla="*/ 724012 w 1437106"/>
                <a:gd name="connsiteY8" fmla="*/ 541275 h 1287414"/>
                <a:gd name="connsiteX9" fmla="*/ 781162 w 1437106"/>
                <a:gd name="connsiteY9" fmla="*/ 353950 h 1287414"/>
                <a:gd name="connsiteX10" fmla="*/ 908162 w 1437106"/>
                <a:gd name="connsiteY10" fmla="*/ 249175 h 1287414"/>
                <a:gd name="connsiteX11" fmla="*/ 1082787 w 1437106"/>
                <a:gd name="connsiteY11" fmla="*/ 198375 h 1287414"/>
                <a:gd name="connsiteX12" fmla="*/ 1409812 w 1437106"/>
                <a:gd name="connsiteY12" fmla="*/ 1525 h 1287414"/>
                <a:gd name="connsiteX13" fmla="*/ 1387587 w 1437106"/>
                <a:gd name="connsiteY13" fmla="*/ 109475 h 1287414"/>
                <a:gd name="connsiteX14" fmla="*/ 1330437 w 1437106"/>
                <a:gd name="connsiteY14" fmla="*/ 153925 h 1287414"/>
                <a:gd name="connsiteX15" fmla="*/ 1428862 w 1437106"/>
                <a:gd name="connsiteY15" fmla="*/ 115825 h 1287414"/>
                <a:gd name="connsiteX16" fmla="*/ 1419337 w 1437106"/>
                <a:gd name="connsiteY16" fmla="*/ 201550 h 1287414"/>
                <a:gd name="connsiteX17" fmla="*/ 1320912 w 1437106"/>
                <a:gd name="connsiteY17" fmla="*/ 252350 h 1287414"/>
                <a:gd name="connsiteX18" fmla="*/ 1432037 w 1437106"/>
                <a:gd name="connsiteY18" fmla="*/ 239650 h 1287414"/>
                <a:gd name="connsiteX19" fmla="*/ 1371712 w 1437106"/>
                <a:gd name="connsiteY19" fmla="*/ 338075 h 1287414"/>
                <a:gd name="connsiteX20" fmla="*/ 1317737 w 1437106"/>
                <a:gd name="connsiteY20" fmla="*/ 366650 h 1287414"/>
                <a:gd name="connsiteX21" fmla="*/ 1419337 w 1437106"/>
                <a:gd name="connsiteY21" fmla="*/ 366650 h 1287414"/>
                <a:gd name="connsiteX22" fmla="*/ 1324087 w 1437106"/>
                <a:gd name="connsiteY22" fmla="*/ 468250 h 1287414"/>
                <a:gd name="connsiteX23" fmla="*/ 1301862 w 1437106"/>
                <a:gd name="connsiteY23" fmla="*/ 468250 h 1287414"/>
                <a:gd name="connsiteX24" fmla="*/ 1390762 w 1437106"/>
                <a:gd name="connsiteY24" fmla="*/ 487300 h 1287414"/>
                <a:gd name="connsiteX25" fmla="*/ 1273287 w 1437106"/>
                <a:gd name="connsiteY25" fmla="*/ 560325 h 1287414"/>
                <a:gd name="connsiteX26" fmla="*/ 1330437 w 1437106"/>
                <a:gd name="connsiteY26" fmla="*/ 585725 h 1287414"/>
                <a:gd name="connsiteX27" fmla="*/ 1216137 w 1437106"/>
                <a:gd name="connsiteY27" fmla="*/ 646050 h 1287414"/>
                <a:gd name="connsiteX28" fmla="*/ 1235187 w 1437106"/>
                <a:gd name="connsiteY28" fmla="*/ 709550 h 1287414"/>
                <a:gd name="connsiteX29" fmla="*/ 1124062 w 1437106"/>
                <a:gd name="connsiteY29" fmla="*/ 719075 h 1287414"/>
                <a:gd name="connsiteX30" fmla="*/ 1143112 w 1437106"/>
                <a:gd name="connsiteY30" fmla="*/ 757175 h 1287414"/>
                <a:gd name="connsiteX31" fmla="*/ 1054212 w 1437106"/>
                <a:gd name="connsiteY31" fmla="*/ 782575 h 1287414"/>
                <a:gd name="connsiteX32" fmla="*/ 987537 w 1437106"/>
                <a:gd name="connsiteY32" fmla="*/ 754000 h 1287414"/>
                <a:gd name="connsiteX33" fmla="*/ 1028812 w 1437106"/>
                <a:gd name="connsiteY33" fmla="*/ 925450 h 1287414"/>
                <a:gd name="connsiteX34" fmla="*/ 1070087 w 1437106"/>
                <a:gd name="connsiteY34" fmla="*/ 976250 h 1287414"/>
                <a:gd name="connsiteX35" fmla="*/ 1257412 w 1437106"/>
                <a:gd name="connsiteY35" fmla="*/ 1087375 h 1287414"/>
                <a:gd name="connsiteX36" fmla="*/ 1336787 w 1437106"/>
                <a:gd name="connsiteY36" fmla="*/ 1131825 h 1287414"/>
                <a:gd name="connsiteX37" fmla="*/ 1282812 w 1437106"/>
                <a:gd name="connsiteY37" fmla="*/ 1144525 h 1287414"/>
                <a:gd name="connsiteX38" fmla="*/ 1327262 w 1437106"/>
                <a:gd name="connsiteY38" fmla="*/ 1204850 h 1287414"/>
                <a:gd name="connsiteX39" fmla="*/ 1247887 w 1437106"/>
                <a:gd name="connsiteY39" fmla="*/ 1201675 h 1287414"/>
                <a:gd name="connsiteX40" fmla="*/ 1270112 w 1437106"/>
                <a:gd name="connsiteY40" fmla="*/ 1262000 h 1287414"/>
                <a:gd name="connsiteX41" fmla="*/ 1181212 w 1437106"/>
                <a:gd name="connsiteY41" fmla="*/ 1236600 h 1287414"/>
                <a:gd name="connsiteX42" fmla="*/ 1149462 w 1437106"/>
                <a:gd name="connsiteY42" fmla="*/ 1277875 h 1287414"/>
                <a:gd name="connsiteX43" fmla="*/ 955787 w 1437106"/>
                <a:gd name="connsiteY43" fmla="*/ 1058800 h 1287414"/>
                <a:gd name="connsiteX44" fmla="*/ 841487 w 1437106"/>
                <a:gd name="connsiteY44" fmla="*/ 1100075 h 1287414"/>
                <a:gd name="connsiteX45" fmla="*/ 695437 w 1437106"/>
                <a:gd name="connsiteY45" fmla="*/ 1128650 h 1287414"/>
                <a:gd name="connsiteX46" fmla="*/ 647812 w 1437106"/>
                <a:gd name="connsiteY46" fmla="*/ 1163575 h 1287414"/>
                <a:gd name="connsiteX47" fmla="*/ 720837 w 1437106"/>
                <a:gd name="connsiteY47" fmla="*/ 1182625 h 1287414"/>
                <a:gd name="connsiteX48" fmla="*/ 720837 w 1437106"/>
                <a:gd name="connsiteY48" fmla="*/ 1220725 h 1287414"/>
                <a:gd name="connsiteX49" fmla="*/ 650987 w 1437106"/>
                <a:gd name="connsiteY49" fmla="*/ 1192150 h 1287414"/>
                <a:gd name="connsiteX50" fmla="*/ 565262 w 1437106"/>
                <a:gd name="connsiteY50" fmla="*/ 1214375 h 1287414"/>
                <a:gd name="connsiteX51" fmla="*/ 530337 w 1437106"/>
                <a:gd name="connsiteY51" fmla="*/ 1287400 h 1287414"/>
                <a:gd name="connsiteX52" fmla="*/ 530337 w 1437106"/>
                <a:gd name="connsiteY52" fmla="*/ 1208025 h 1287414"/>
                <a:gd name="connsiteX53" fmla="*/ 539862 w 1437106"/>
                <a:gd name="connsiteY53" fmla="*/ 1198500 h 1287414"/>
                <a:gd name="connsiteX54" fmla="*/ 470012 w 1437106"/>
                <a:gd name="connsiteY54" fmla="*/ 1233425 h 1287414"/>
                <a:gd name="connsiteX55" fmla="*/ 460487 w 1437106"/>
                <a:gd name="connsiteY55" fmla="*/ 1198500 h 1287414"/>
                <a:gd name="connsiteX56" fmla="*/ 508112 w 1437106"/>
                <a:gd name="connsiteY56" fmla="*/ 1157225 h 1287414"/>
                <a:gd name="connsiteX57" fmla="*/ 606537 w 1437106"/>
                <a:gd name="connsiteY57" fmla="*/ 1147700 h 1287414"/>
                <a:gd name="connsiteX58" fmla="*/ 730362 w 1437106"/>
                <a:gd name="connsiteY58" fmla="*/ 1074675 h 1287414"/>
                <a:gd name="connsiteX59" fmla="*/ 603362 w 1437106"/>
                <a:gd name="connsiteY59" fmla="*/ 1112775 h 1287414"/>
                <a:gd name="connsiteX60" fmla="*/ 565262 w 1437106"/>
                <a:gd name="connsiteY60" fmla="*/ 1112775 h 1287414"/>
                <a:gd name="connsiteX61" fmla="*/ 530337 w 1437106"/>
                <a:gd name="connsiteY61" fmla="*/ 1154050 h 1287414"/>
                <a:gd name="connsiteX62" fmla="*/ 568437 w 1437106"/>
                <a:gd name="connsiteY62" fmla="*/ 1160400 h 1287414"/>
                <a:gd name="connsiteX63" fmla="*/ 406512 w 1437106"/>
                <a:gd name="connsiteY63" fmla="*/ 1182625 h 1287414"/>
                <a:gd name="connsiteX64" fmla="*/ 454137 w 1437106"/>
                <a:gd name="connsiteY64" fmla="*/ 1179450 h 1287414"/>
                <a:gd name="connsiteX65" fmla="*/ 387462 w 1437106"/>
                <a:gd name="connsiteY65" fmla="*/ 1236600 h 1287414"/>
                <a:gd name="connsiteX66" fmla="*/ 377937 w 1437106"/>
                <a:gd name="connsiteY66" fmla="*/ 1246125 h 1287414"/>
                <a:gd name="connsiteX67" fmla="*/ 396987 w 1437106"/>
                <a:gd name="connsiteY67" fmla="*/ 1169925 h 1287414"/>
                <a:gd name="connsiteX68" fmla="*/ 330312 w 1437106"/>
                <a:gd name="connsiteY68" fmla="*/ 1185800 h 1287414"/>
                <a:gd name="connsiteX69" fmla="*/ 368412 w 1437106"/>
                <a:gd name="connsiteY69" fmla="*/ 1131825 h 1287414"/>
                <a:gd name="connsiteX70" fmla="*/ 492237 w 1437106"/>
                <a:gd name="connsiteY70" fmla="*/ 1141350 h 1287414"/>
                <a:gd name="connsiteX71" fmla="*/ 555737 w 1437106"/>
                <a:gd name="connsiteY71" fmla="*/ 1103250 h 1287414"/>
                <a:gd name="connsiteX72" fmla="*/ 371587 w 1437106"/>
                <a:gd name="connsiteY72" fmla="*/ 1030225 h 1287414"/>
                <a:gd name="connsiteX73" fmla="*/ 292212 w 1437106"/>
                <a:gd name="connsiteY73" fmla="*/ 915925 h 1287414"/>
                <a:gd name="connsiteX74" fmla="*/ 212837 w 1437106"/>
                <a:gd name="connsiteY74" fmla="*/ 798450 h 1287414"/>
                <a:gd name="connsiteX75" fmla="*/ 136637 w 1437106"/>
                <a:gd name="connsiteY75" fmla="*/ 769875 h 1287414"/>
                <a:gd name="connsiteX76" fmla="*/ 41387 w 1437106"/>
                <a:gd name="connsiteY76" fmla="*/ 715900 h 1287414"/>
                <a:gd name="connsiteX77" fmla="*/ 50912 w 1437106"/>
                <a:gd name="connsiteY77" fmla="*/ 668275 h 1287414"/>
                <a:gd name="connsiteX78" fmla="*/ 112 w 1437106"/>
                <a:gd name="connsiteY78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530337 w 1437106"/>
                <a:gd name="connsiteY60" fmla="*/ 1154050 h 1287414"/>
                <a:gd name="connsiteX61" fmla="*/ 568437 w 1437106"/>
                <a:gd name="connsiteY61" fmla="*/ 1160400 h 1287414"/>
                <a:gd name="connsiteX62" fmla="*/ 406512 w 1437106"/>
                <a:gd name="connsiteY62" fmla="*/ 1182625 h 1287414"/>
                <a:gd name="connsiteX63" fmla="*/ 454137 w 1437106"/>
                <a:gd name="connsiteY63" fmla="*/ 1179450 h 1287414"/>
                <a:gd name="connsiteX64" fmla="*/ 387462 w 1437106"/>
                <a:gd name="connsiteY64" fmla="*/ 1236600 h 1287414"/>
                <a:gd name="connsiteX65" fmla="*/ 377937 w 1437106"/>
                <a:gd name="connsiteY65" fmla="*/ 1246125 h 1287414"/>
                <a:gd name="connsiteX66" fmla="*/ 396987 w 1437106"/>
                <a:gd name="connsiteY66" fmla="*/ 1169925 h 1287414"/>
                <a:gd name="connsiteX67" fmla="*/ 330312 w 1437106"/>
                <a:gd name="connsiteY67" fmla="*/ 1185800 h 1287414"/>
                <a:gd name="connsiteX68" fmla="*/ 368412 w 1437106"/>
                <a:gd name="connsiteY68" fmla="*/ 1131825 h 1287414"/>
                <a:gd name="connsiteX69" fmla="*/ 492237 w 1437106"/>
                <a:gd name="connsiteY69" fmla="*/ 1141350 h 1287414"/>
                <a:gd name="connsiteX70" fmla="*/ 555737 w 1437106"/>
                <a:gd name="connsiteY70" fmla="*/ 1103250 h 1287414"/>
                <a:gd name="connsiteX71" fmla="*/ 371587 w 1437106"/>
                <a:gd name="connsiteY71" fmla="*/ 1030225 h 1287414"/>
                <a:gd name="connsiteX72" fmla="*/ 292212 w 1437106"/>
                <a:gd name="connsiteY72" fmla="*/ 915925 h 1287414"/>
                <a:gd name="connsiteX73" fmla="*/ 212837 w 1437106"/>
                <a:gd name="connsiteY73" fmla="*/ 798450 h 1287414"/>
                <a:gd name="connsiteX74" fmla="*/ 136637 w 1437106"/>
                <a:gd name="connsiteY74" fmla="*/ 769875 h 1287414"/>
                <a:gd name="connsiteX75" fmla="*/ 41387 w 1437106"/>
                <a:gd name="connsiteY75" fmla="*/ 715900 h 1287414"/>
                <a:gd name="connsiteX76" fmla="*/ 50912 w 1437106"/>
                <a:gd name="connsiteY76" fmla="*/ 668275 h 1287414"/>
                <a:gd name="connsiteX77" fmla="*/ 112 w 1437106"/>
                <a:gd name="connsiteY77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530337 w 1437106"/>
                <a:gd name="connsiteY60" fmla="*/ 1154050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689881 w 1437106"/>
                <a:gd name="connsiteY60" fmla="*/ 1101663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689881 w 1437106"/>
                <a:gd name="connsiteY60" fmla="*/ 1101663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03362 w 1437106"/>
                <a:gd name="connsiteY57" fmla="*/ 1112775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4137 w 1437106"/>
                <a:gd name="connsiteY61" fmla="*/ 1179450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81943 w 1437106"/>
                <a:gd name="connsiteY57" fmla="*/ 1096106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4137 w 1437106"/>
                <a:gd name="connsiteY61" fmla="*/ 1179450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81943 w 1437106"/>
                <a:gd name="connsiteY57" fmla="*/ 1096106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8900 w 1437106"/>
                <a:gd name="connsiteY61" fmla="*/ 1188975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90762 w 1437106"/>
                <a:gd name="connsiteY22" fmla="*/ 487300 h 1287414"/>
                <a:gd name="connsiteX23" fmla="*/ 1273287 w 1437106"/>
                <a:gd name="connsiteY23" fmla="*/ 560325 h 1287414"/>
                <a:gd name="connsiteX24" fmla="*/ 1330437 w 1437106"/>
                <a:gd name="connsiteY24" fmla="*/ 585725 h 1287414"/>
                <a:gd name="connsiteX25" fmla="*/ 1216137 w 1437106"/>
                <a:gd name="connsiteY25" fmla="*/ 646050 h 1287414"/>
                <a:gd name="connsiteX26" fmla="*/ 1235187 w 1437106"/>
                <a:gd name="connsiteY26" fmla="*/ 709550 h 1287414"/>
                <a:gd name="connsiteX27" fmla="*/ 1124062 w 1437106"/>
                <a:gd name="connsiteY27" fmla="*/ 719075 h 1287414"/>
                <a:gd name="connsiteX28" fmla="*/ 1143112 w 1437106"/>
                <a:gd name="connsiteY28" fmla="*/ 757175 h 1287414"/>
                <a:gd name="connsiteX29" fmla="*/ 1054212 w 1437106"/>
                <a:gd name="connsiteY29" fmla="*/ 782575 h 1287414"/>
                <a:gd name="connsiteX30" fmla="*/ 987537 w 1437106"/>
                <a:gd name="connsiteY30" fmla="*/ 754000 h 1287414"/>
                <a:gd name="connsiteX31" fmla="*/ 1028812 w 1437106"/>
                <a:gd name="connsiteY31" fmla="*/ 925450 h 1287414"/>
                <a:gd name="connsiteX32" fmla="*/ 1070087 w 1437106"/>
                <a:gd name="connsiteY32" fmla="*/ 976250 h 1287414"/>
                <a:gd name="connsiteX33" fmla="*/ 1257412 w 1437106"/>
                <a:gd name="connsiteY33" fmla="*/ 1087375 h 1287414"/>
                <a:gd name="connsiteX34" fmla="*/ 1336787 w 1437106"/>
                <a:gd name="connsiteY34" fmla="*/ 1131825 h 1287414"/>
                <a:gd name="connsiteX35" fmla="*/ 1282812 w 1437106"/>
                <a:gd name="connsiteY35" fmla="*/ 1144525 h 1287414"/>
                <a:gd name="connsiteX36" fmla="*/ 1327262 w 1437106"/>
                <a:gd name="connsiteY36" fmla="*/ 1204850 h 1287414"/>
                <a:gd name="connsiteX37" fmla="*/ 1247887 w 1437106"/>
                <a:gd name="connsiteY37" fmla="*/ 1201675 h 1287414"/>
                <a:gd name="connsiteX38" fmla="*/ 1270112 w 1437106"/>
                <a:gd name="connsiteY38" fmla="*/ 1262000 h 1287414"/>
                <a:gd name="connsiteX39" fmla="*/ 1181212 w 1437106"/>
                <a:gd name="connsiteY39" fmla="*/ 1236600 h 1287414"/>
                <a:gd name="connsiteX40" fmla="*/ 1149462 w 1437106"/>
                <a:gd name="connsiteY40" fmla="*/ 1277875 h 1287414"/>
                <a:gd name="connsiteX41" fmla="*/ 955787 w 1437106"/>
                <a:gd name="connsiteY41" fmla="*/ 1058800 h 1287414"/>
                <a:gd name="connsiteX42" fmla="*/ 841487 w 1437106"/>
                <a:gd name="connsiteY42" fmla="*/ 1100075 h 1287414"/>
                <a:gd name="connsiteX43" fmla="*/ 695437 w 1437106"/>
                <a:gd name="connsiteY43" fmla="*/ 1128650 h 1287414"/>
                <a:gd name="connsiteX44" fmla="*/ 647812 w 1437106"/>
                <a:gd name="connsiteY44" fmla="*/ 1163575 h 1287414"/>
                <a:gd name="connsiteX45" fmla="*/ 720837 w 1437106"/>
                <a:gd name="connsiteY45" fmla="*/ 1182625 h 1287414"/>
                <a:gd name="connsiteX46" fmla="*/ 720837 w 1437106"/>
                <a:gd name="connsiteY46" fmla="*/ 1220725 h 1287414"/>
                <a:gd name="connsiteX47" fmla="*/ 650987 w 1437106"/>
                <a:gd name="connsiteY47" fmla="*/ 1192150 h 1287414"/>
                <a:gd name="connsiteX48" fmla="*/ 565262 w 1437106"/>
                <a:gd name="connsiteY48" fmla="*/ 1214375 h 1287414"/>
                <a:gd name="connsiteX49" fmla="*/ 530337 w 1437106"/>
                <a:gd name="connsiteY49" fmla="*/ 1287400 h 1287414"/>
                <a:gd name="connsiteX50" fmla="*/ 530337 w 1437106"/>
                <a:gd name="connsiteY50" fmla="*/ 1208025 h 1287414"/>
                <a:gd name="connsiteX51" fmla="*/ 539862 w 1437106"/>
                <a:gd name="connsiteY51" fmla="*/ 1198500 h 1287414"/>
                <a:gd name="connsiteX52" fmla="*/ 470012 w 1437106"/>
                <a:gd name="connsiteY52" fmla="*/ 1233425 h 1287414"/>
                <a:gd name="connsiteX53" fmla="*/ 460487 w 1437106"/>
                <a:gd name="connsiteY53" fmla="*/ 1198500 h 1287414"/>
                <a:gd name="connsiteX54" fmla="*/ 512875 w 1437106"/>
                <a:gd name="connsiteY54" fmla="*/ 1171513 h 1287414"/>
                <a:gd name="connsiteX55" fmla="*/ 606537 w 1437106"/>
                <a:gd name="connsiteY55" fmla="*/ 1147700 h 1287414"/>
                <a:gd name="connsiteX56" fmla="*/ 681943 w 1437106"/>
                <a:gd name="connsiteY56" fmla="*/ 1096106 h 1287414"/>
                <a:gd name="connsiteX57" fmla="*/ 565262 w 1437106"/>
                <a:gd name="connsiteY57" fmla="*/ 1112775 h 1287414"/>
                <a:gd name="connsiteX58" fmla="*/ 689881 w 1437106"/>
                <a:gd name="connsiteY58" fmla="*/ 1101663 h 1287414"/>
                <a:gd name="connsiteX59" fmla="*/ 568437 w 1437106"/>
                <a:gd name="connsiteY59" fmla="*/ 1160400 h 1287414"/>
                <a:gd name="connsiteX60" fmla="*/ 458900 w 1437106"/>
                <a:gd name="connsiteY60" fmla="*/ 1188975 h 1287414"/>
                <a:gd name="connsiteX61" fmla="*/ 387462 w 1437106"/>
                <a:gd name="connsiteY61" fmla="*/ 1236600 h 1287414"/>
                <a:gd name="connsiteX62" fmla="*/ 377937 w 1437106"/>
                <a:gd name="connsiteY62" fmla="*/ 1246125 h 1287414"/>
                <a:gd name="connsiteX63" fmla="*/ 396987 w 1437106"/>
                <a:gd name="connsiteY63" fmla="*/ 1169925 h 1287414"/>
                <a:gd name="connsiteX64" fmla="*/ 330312 w 1437106"/>
                <a:gd name="connsiteY64" fmla="*/ 1185800 h 1287414"/>
                <a:gd name="connsiteX65" fmla="*/ 368412 w 1437106"/>
                <a:gd name="connsiteY65" fmla="*/ 1131825 h 1287414"/>
                <a:gd name="connsiteX66" fmla="*/ 492237 w 1437106"/>
                <a:gd name="connsiteY66" fmla="*/ 1141350 h 1287414"/>
                <a:gd name="connsiteX67" fmla="*/ 555737 w 1437106"/>
                <a:gd name="connsiteY67" fmla="*/ 1103250 h 1287414"/>
                <a:gd name="connsiteX68" fmla="*/ 371587 w 1437106"/>
                <a:gd name="connsiteY68" fmla="*/ 1030225 h 1287414"/>
                <a:gd name="connsiteX69" fmla="*/ 292212 w 1437106"/>
                <a:gd name="connsiteY69" fmla="*/ 915925 h 1287414"/>
                <a:gd name="connsiteX70" fmla="*/ 212837 w 1437106"/>
                <a:gd name="connsiteY70" fmla="*/ 798450 h 1287414"/>
                <a:gd name="connsiteX71" fmla="*/ 136637 w 1437106"/>
                <a:gd name="connsiteY71" fmla="*/ 769875 h 1287414"/>
                <a:gd name="connsiteX72" fmla="*/ 41387 w 1437106"/>
                <a:gd name="connsiteY72" fmla="*/ 715900 h 1287414"/>
                <a:gd name="connsiteX73" fmla="*/ 50912 w 1437106"/>
                <a:gd name="connsiteY73" fmla="*/ 668275 h 1287414"/>
                <a:gd name="connsiteX74" fmla="*/ 112 w 1437106"/>
                <a:gd name="connsiteY74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90762 w 1437106"/>
                <a:gd name="connsiteY22" fmla="*/ 487300 h 1287414"/>
                <a:gd name="connsiteX23" fmla="*/ 1273287 w 1437106"/>
                <a:gd name="connsiteY23" fmla="*/ 560325 h 1287414"/>
                <a:gd name="connsiteX24" fmla="*/ 1330437 w 1437106"/>
                <a:gd name="connsiteY24" fmla="*/ 585725 h 1287414"/>
                <a:gd name="connsiteX25" fmla="*/ 1216137 w 1437106"/>
                <a:gd name="connsiteY25" fmla="*/ 646050 h 1287414"/>
                <a:gd name="connsiteX26" fmla="*/ 1235187 w 1437106"/>
                <a:gd name="connsiteY26" fmla="*/ 709550 h 1287414"/>
                <a:gd name="connsiteX27" fmla="*/ 1124062 w 1437106"/>
                <a:gd name="connsiteY27" fmla="*/ 719075 h 1287414"/>
                <a:gd name="connsiteX28" fmla="*/ 1143112 w 1437106"/>
                <a:gd name="connsiteY28" fmla="*/ 757175 h 1287414"/>
                <a:gd name="connsiteX29" fmla="*/ 1054212 w 1437106"/>
                <a:gd name="connsiteY29" fmla="*/ 782575 h 1287414"/>
                <a:gd name="connsiteX30" fmla="*/ 987537 w 1437106"/>
                <a:gd name="connsiteY30" fmla="*/ 754000 h 1287414"/>
                <a:gd name="connsiteX31" fmla="*/ 1028812 w 1437106"/>
                <a:gd name="connsiteY31" fmla="*/ 925450 h 1287414"/>
                <a:gd name="connsiteX32" fmla="*/ 1070087 w 1437106"/>
                <a:gd name="connsiteY32" fmla="*/ 976250 h 1287414"/>
                <a:gd name="connsiteX33" fmla="*/ 1257412 w 1437106"/>
                <a:gd name="connsiteY33" fmla="*/ 1087375 h 1287414"/>
                <a:gd name="connsiteX34" fmla="*/ 1336787 w 1437106"/>
                <a:gd name="connsiteY34" fmla="*/ 1131825 h 1287414"/>
                <a:gd name="connsiteX35" fmla="*/ 1282812 w 1437106"/>
                <a:gd name="connsiteY35" fmla="*/ 1144525 h 1287414"/>
                <a:gd name="connsiteX36" fmla="*/ 1327262 w 1437106"/>
                <a:gd name="connsiteY36" fmla="*/ 1204850 h 1287414"/>
                <a:gd name="connsiteX37" fmla="*/ 1247887 w 1437106"/>
                <a:gd name="connsiteY37" fmla="*/ 1201675 h 1287414"/>
                <a:gd name="connsiteX38" fmla="*/ 1270112 w 1437106"/>
                <a:gd name="connsiteY38" fmla="*/ 1262000 h 1287414"/>
                <a:gd name="connsiteX39" fmla="*/ 1181212 w 1437106"/>
                <a:gd name="connsiteY39" fmla="*/ 1236600 h 1287414"/>
                <a:gd name="connsiteX40" fmla="*/ 1149462 w 1437106"/>
                <a:gd name="connsiteY40" fmla="*/ 1277875 h 1287414"/>
                <a:gd name="connsiteX41" fmla="*/ 955787 w 1437106"/>
                <a:gd name="connsiteY41" fmla="*/ 1058800 h 1287414"/>
                <a:gd name="connsiteX42" fmla="*/ 841487 w 1437106"/>
                <a:gd name="connsiteY42" fmla="*/ 1100075 h 1287414"/>
                <a:gd name="connsiteX43" fmla="*/ 695437 w 1437106"/>
                <a:gd name="connsiteY43" fmla="*/ 1128650 h 1287414"/>
                <a:gd name="connsiteX44" fmla="*/ 647812 w 1437106"/>
                <a:gd name="connsiteY44" fmla="*/ 1163575 h 1287414"/>
                <a:gd name="connsiteX45" fmla="*/ 720837 w 1437106"/>
                <a:gd name="connsiteY45" fmla="*/ 1182625 h 1287414"/>
                <a:gd name="connsiteX46" fmla="*/ 720837 w 1437106"/>
                <a:gd name="connsiteY46" fmla="*/ 1220725 h 1287414"/>
                <a:gd name="connsiteX47" fmla="*/ 650987 w 1437106"/>
                <a:gd name="connsiteY47" fmla="*/ 1192150 h 1287414"/>
                <a:gd name="connsiteX48" fmla="*/ 565262 w 1437106"/>
                <a:gd name="connsiteY48" fmla="*/ 1214375 h 1287414"/>
                <a:gd name="connsiteX49" fmla="*/ 530337 w 1437106"/>
                <a:gd name="connsiteY49" fmla="*/ 1287400 h 1287414"/>
                <a:gd name="connsiteX50" fmla="*/ 530337 w 1437106"/>
                <a:gd name="connsiteY50" fmla="*/ 1208025 h 1287414"/>
                <a:gd name="connsiteX51" fmla="*/ 539862 w 1437106"/>
                <a:gd name="connsiteY51" fmla="*/ 1198500 h 1287414"/>
                <a:gd name="connsiteX52" fmla="*/ 470012 w 1437106"/>
                <a:gd name="connsiteY52" fmla="*/ 1233425 h 1287414"/>
                <a:gd name="connsiteX53" fmla="*/ 460487 w 1437106"/>
                <a:gd name="connsiteY53" fmla="*/ 1198500 h 1287414"/>
                <a:gd name="connsiteX54" fmla="*/ 512875 w 1437106"/>
                <a:gd name="connsiteY54" fmla="*/ 1171513 h 1287414"/>
                <a:gd name="connsiteX55" fmla="*/ 606537 w 1437106"/>
                <a:gd name="connsiteY55" fmla="*/ 1147700 h 1287414"/>
                <a:gd name="connsiteX56" fmla="*/ 681943 w 1437106"/>
                <a:gd name="connsiteY56" fmla="*/ 1096106 h 1287414"/>
                <a:gd name="connsiteX57" fmla="*/ 565262 w 1437106"/>
                <a:gd name="connsiteY57" fmla="*/ 1112775 h 1287414"/>
                <a:gd name="connsiteX58" fmla="*/ 689881 w 1437106"/>
                <a:gd name="connsiteY58" fmla="*/ 1101663 h 1287414"/>
                <a:gd name="connsiteX59" fmla="*/ 568437 w 1437106"/>
                <a:gd name="connsiteY59" fmla="*/ 1160400 h 1287414"/>
                <a:gd name="connsiteX60" fmla="*/ 458900 w 1437106"/>
                <a:gd name="connsiteY60" fmla="*/ 1188975 h 1287414"/>
                <a:gd name="connsiteX61" fmla="*/ 387462 w 1437106"/>
                <a:gd name="connsiteY61" fmla="*/ 1236600 h 1287414"/>
                <a:gd name="connsiteX62" fmla="*/ 377937 w 1437106"/>
                <a:gd name="connsiteY62" fmla="*/ 1246125 h 1287414"/>
                <a:gd name="connsiteX63" fmla="*/ 396987 w 1437106"/>
                <a:gd name="connsiteY63" fmla="*/ 1169925 h 1287414"/>
                <a:gd name="connsiteX64" fmla="*/ 330312 w 1437106"/>
                <a:gd name="connsiteY64" fmla="*/ 1185800 h 1287414"/>
                <a:gd name="connsiteX65" fmla="*/ 368412 w 1437106"/>
                <a:gd name="connsiteY65" fmla="*/ 1131825 h 1287414"/>
                <a:gd name="connsiteX66" fmla="*/ 492237 w 1437106"/>
                <a:gd name="connsiteY66" fmla="*/ 1141350 h 1287414"/>
                <a:gd name="connsiteX67" fmla="*/ 555737 w 1437106"/>
                <a:gd name="connsiteY67" fmla="*/ 1103250 h 1287414"/>
                <a:gd name="connsiteX68" fmla="*/ 371587 w 1437106"/>
                <a:gd name="connsiteY68" fmla="*/ 1030225 h 1287414"/>
                <a:gd name="connsiteX69" fmla="*/ 292212 w 1437106"/>
                <a:gd name="connsiteY69" fmla="*/ 915925 h 1287414"/>
                <a:gd name="connsiteX70" fmla="*/ 212837 w 1437106"/>
                <a:gd name="connsiteY70" fmla="*/ 798450 h 1287414"/>
                <a:gd name="connsiteX71" fmla="*/ 136637 w 1437106"/>
                <a:gd name="connsiteY71" fmla="*/ 769875 h 1287414"/>
                <a:gd name="connsiteX72" fmla="*/ 41387 w 1437106"/>
                <a:gd name="connsiteY72" fmla="*/ 727806 h 1287414"/>
                <a:gd name="connsiteX73" fmla="*/ 50912 w 1437106"/>
                <a:gd name="connsiteY73" fmla="*/ 668275 h 1287414"/>
                <a:gd name="connsiteX74" fmla="*/ 112 w 1437106"/>
                <a:gd name="connsiteY74" fmla="*/ 595250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0004 w 1441848"/>
                <a:gd name="connsiteY57" fmla="*/ 1112775 h 1287414"/>
                <a:gd name="connsiteX58" fmla="*/ 694623 w 1441848"/>
                <a:gd name="connsiteY58" fmla="*/ 1101663 h 1287414"/>
                <a:gd name="connsiteX59" fmla="*/ 573179 w 1441848"/>
                <a:gd name="connsiteY59" fmla="*/ 1160400 h 1287414"/>
                <a:gd name="connsiteX60" fmla="*/ 463642 w 1441848"/>
                <a:gd name="connsiteY60" fmla="*/ 1188975 h 1287414"/>
                <a:gd name="connsiteX61" fmla="*/ 392204 w 1441848"/>
                <a:gd name="connsiteY61" fmla="*/ 1236600 h 1287414"/>
                <a:gd name="connsiteX62" fmla="*/ 382679 w 1441848"/>
                <a:gd name="connsiteY62" fmla="*/ 1246125 h 1287414"/>
                <a:gd name="connsiteX63" fmla="*/ 401729 w 1441848"/>
                <a:gd name="connsiteY63" fmla="*/ 1169925 h 1287414"/>
                <a:gd name="connsiteX64" fmla="*/ 335054 w 1441848"/>
                <a:gd name="connsiteY64" fmla="*/ 1185800 h 1287414"/>
                <a:gd name="connsiteX65" fmla="*/ 373154 w 1441848"/>
                <a:gd name="connsiteY65" fmla="*/ 1131825 h 1287414"/>
                <a:gd name="connsiteX66" fmla="*/ 496979 w 1441848"/>
                <a:gd name="connsiteY66" fmla="*/ 1141350 h 1287414"/>
                <a:gd name="connsiteX67" fmla="*/ 560479 w 1441848"/>
                <a:gd name="connsiteY67" fmla="*/ 1103250 h 1287414"/>
                <a:gd name="connsiteX68" fmla="*/ 376329 w 1441848"/>
                <a:gd name="connsiteY68" fmla="*/ 1030225 h 1287414"/>
                <a:gd name="connsiteX69" fmla="*/ 296954 w 1441848"/>
                <a:gd name="connsiteY69" fmla="*/ 915925 h 1287414"/>
                <a:gd name="connsiteX70" fmla="*/ 217579 w 1441848"/>
                <a:gd name="connsiteY70" fmla="*/ 798450 h 1287414"/>
                <a:gd name="connsiteX71" fmla="*/ 141379 w 1441848"/>
                <a:gd name="connsiteY71" fmla="*/ 769875 h 1287414"/>
                <a:gd name="connsiteX72" fmla="*/ 46129 w 1441848"/>
                <a:gd name="connsiteY72" fmla="*/ 727806 h 1287414"/>
                <a:gd name="connsiteX73" fmla="*/ 55654 w 1441848"/>
                <a:gd name="connsiteY73" fmla="*/ 668275 h 1287414"/>
                <a:gd name="connsiteX74" fmla="*/ 91 w 1441848"/>
                <a:gd name="connsiteY74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0004 w 1441848"/>
                <a:gd name="connsiteY57" fmla="*/ 1112775 h 1287414"/>
                <a:gd name="connsiteX58" fmla="*/ 694623 w 1441848"/>
                <a:gd name="connsiteY58" fmla="*/ 1101663 h 1287414"/>
                <a:gd name="connsiteX59" fmla="*/ 573179 w 1441848"/>
                <a:gd name="connsiteY59" fmla="*/ 1160400 h 1287414"/>
                <a:gd name="connsiteX60" fmla="*/ 463642 w 1441848"/>
                <a:gd name="connsiteY60" fmla="*/ 1188975 h 1287414"/>
                <a:gd name="connsiteX61" fmla="*/ 392204 w 1441848"/>
                <a:gd name="connsiteY61" fmla="*/ 1236600 h 1287414"/>
                <a:gd name="connsiteX62" fmla="*/ 382679 w 1441848"/>
                <a:gd name="connsiteY62" fmla="*/ 1246125 h 1287414"/>
                <a:gd name="connsiteX63" fmla="*/ 401729 w 1441848"/>
                <a:gd name="connsiteY63" fmla="*/ 1169925 h 1287414"/>
                <a:gd name="connsiteX64" fmla="*/ 335054 w 1441848"/>
                <a:gd name="connsiteY64" fmla="*/ 1185800 h 1287414"/>
                <a:gd name="connsiteX65" fmla="*/ 373154 w 1441848"/>
                <a:gd name="connsiteY65" fmla="*/ 1131825 h 1287414"/>
                <a:gd name="connsiteX66" fmla="*/ 496979 w 1441848"/>
                <a:gd name="connsiteY66" fmla="*/ 1141350 h 1287414"/>
                <a:gd name="connsiteX67" fmla="*/ 376329 w 1441848"/>
                <a:gd name="connsiteY67" fmla="*/ 1030225 h 1287414"/>
                <a:gd name="connsiteX68" fmla="*/ 296954 w 1441848"/>
                <a:gd name="connsiteY68" fmla="*/ 915925 h 1287414"/>
                <a:gd name="connsiteX69" fmla="*/ 217579 w 1441848"/>
                <a:gd name="connsiteY69" fmla="*/ 798450 h 1287414"/>
                <a:gd name="connsiteX70" fmla="*/ 141379 w 1441848"/>
                <a:gd name="connsiteY70" fmla="*/ 769875 h 1287414"/>
                <a:gd name="connsiteX71" fmla="*/ 46129 w 1441848"/>
                <a:gd name="connsiteY71" fmla="*/ 727806 h 1287414"/>
                <a:gd name="connsiteX72" fmla="*/ 55654 w 1441848"/>
                <a:gd name="connsiteY72" fmla="*/ 668275 h 1287414"/>
                <a:gd name="connsiteX73" fmla="*/ 91 w 1441848"/>
                <a:gd name="connsiteY73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694623 w 1441848"/>
                <a:gd name="connsiteY57" fmla="*/ 1101663 h 1287414"/>
                <a:gd name="connsiteX58" fmla="*/ 573179 w 1441848"/>
                <a:gd name="connsiteY58" fmla="*/ 1160400 h 1287414"/>
                <a:gd name="connsiteX59" fmla="*/ 463642 w 1441848"/>
                <a:gd name="connsiteY59" fmla="*/ 1188975 h 1287414"/>
                <a:gd name="connsiteX60" fmla="*/ 392204 w 1441848"/>
                <a:gd name="connsiteY60" fmla="*/ 1236600 h 1287414"/>
                <a:gd name="connsiteX61" fmla="*/ 382679 w 1441848"/>
                <a:gd name="connsiteY61" fmla="*/ 1246125 h 1287414"/>
                <a:gd name="connsiteX62" fmla="*/ 401729 w 1441848"/>
                <a:gd name="connsiteY62" fmla="*/ 1169925 h 1287414"/>
                <a:gd name="connsiteX63" fmla="*/ 335054 w 1441848"/>
                <a:gd name="connsiteY63" fmla="*/ 1185800 h 1287414"/>
                <a:gd name="connsiteX64" fmla="*/ 373154 w 1441848"/>
                <a:gd name="connsiteY64" fmla="*/ 1131825 h 1287414"/>
                <a:gd name="connsiteX65" fmla="*/ 496979 w 1441848"/>
                <a:gd name="connsiteY65" fmla="*/ 1141350 h 1287414"/>
                <a:gd name="connsiteX66" fmla="*/ 376329 w 1441848"/>
                <a:gd name="connsiteY66" fmla="*/ 1030225 h 1287414"/>
                <a:gd name="connsiteX67" fmla="*/ 296954 w 1441848"/>
                <a:gd name="connsiteY67" fmla="*/ 915925 h 1287414"/>
                <a:gd name="connsiteX68" fmla="*/ 217579 w 1441848"/>
                <a:gd name="connsiteY68" fmla="*/ 798450 h 1287414"/>
                <a:gd name="connsiteX69" fmla="*/ 141379 w 1441848"/>
                <a:gd name="connsiteY69" fmla="*/ 769875 h 1287414"/>
                <a:gd name="connsiteX70" fmla="*/ 46129 w 1441848"/>
                <a:gd name="connsiteY70" fmla="*/ 727806 h 1287414"/>
                <a:gd name="connsiteX71" fmla="*/ 55654 w 1441848"/>
                <a:gd name="connsiteY71" fmla="*/ 668275 h 1287414"/>
                <a:gd name="connsiteX72" fmla="*/ 91 w 1441848"/>
                <a:gd name="connsiteY72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3179 w 1441848"/>
                <a:gd name="connsiteY57" fmla="*/ 1160400 h 1287414"/>
                <a:gd name="connsiteX58" fmla="*/ 463642 w 1441848"/>
                <a:gd name="connsiteY58" fmla="*/ 1188975 h 1287414"/>
                <a:gd name="connsiteX59" fmla="*/ 392204 w 1441848"/>
                <a:gd name="connsiteY59" fmla="*/ 1236600 h 1287414"/>
                <a:gd name="connsiteX60" fmla="*/ 382679 w 1441848"/>
                <a:gd name="connsiteY60" fmla="*/ 1246125 h 1287414"/>
                <a:gd name="connsiteX61" fmla="*/ 401729 w 1441848"/>
                <a:gd name="connsiteY61" fmla="*/ 1169925 h 1287414"/>
                <a:gd name="connsiteX62" fmla="*/ 335054 w 1441848"/>
                <a:gd name="connsiteY62" fmla="*/ 1185800 h 1287414"/>
                <a:gd name="connsiteX63" fmla="*/ 373154 w 1441848"/>
                <a:gd name="connsiteY63" fmla="*/ 1131825 h 1287414"/>
                <a:gd name="connsiteX64" fmla="*/ 496979 w 1441848"/>
                <a:gd name="connsiteY64" fmla="*/ 1141350 h 1287414"/>
                <a:gd name="connsiteX65" fmla="*/ 376329 w 1441848"/>
                <a:gd name="connsiteY65" fmla="*/ 1030225 h 1287414"/>
                <a:gd name="connsiteX66" fmla="*/ 296954 w 1441848"/>
                <a:gd name="connsiteY66" fmla="*/ 915925 h 1287414"/>
                <a:gd name="connsiteX67" fmla="*/ 217579 w 1441848"/>
                <a:gd name="connsiteY67" fmla="*/ 798450 h 1287414"/>
                <a:gd name="connsiteX68" fmla="*/ 141379 w 1441848"/>
                <a:gd name="connsiteY68" fmla="*/ 769875 h 1287414"/>
                <a:gd name="connsiteX69" fmla="*/ 46129 w 1441848"/>
                <a:gd name="connsiteY69" fmla="*/ 727806 h 1287414"/>
                <a:gd name="connsiteX70" fmla="*/ 55654 w 1441848"/>
                <a:gd name="connsiteY70" fmla="*/ 668275 h 1287414"/>
                <a:gd name="connsiteX71" fmla="*/ 91 w 1441848"/>
                <a:gd name="connsiteY71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573179 w 1441848"/>
                <a:gd name="connsiteY56" fmla="*/ 1160400 h 1287414"/>
                <a:gd name="connsiteX57" fmla="*/ 463642 w 1441848"/>
                <a:gd name="connsiteY57" fmla="*/ 1188975 h 1287414"/>
                <a:gd name="connsiteX58" fmla="*/ 392204 w 1441848"/>
                <a:gd name="connsiteY58" fmla="*/ 1236600 h 1287414"/>
                <a:gd name="connsiteX59" fmla="*/ 382679 w 1441848"/>
                <a:gd name="connsiteY59" fmla="*/ 1246125 h 1287414"/>
                <a:gd name="connsiteX60" fmla="*/ 401729 w 1441848"/>
                <a:gd name="connsiteY60" fmla="*/ 1169925 h 1287414"/>
                <a:gd name="connsiteX61" fmla="*/ 335054 w 1441848"/>
                <a:gd name="connsiteY61" fmla="*/ 1185800 h 1287414"/>
                <a:gd name="connsiteX62" fmla="*/ 373154 w 1441848"/>
                <a:gd name="connsiteY62" fmla="*/ 1131825 h 1287414"/>
                <a:gd name="connsiteX63" fmla="*/ 496979 w 1441848"/>
                <a:gd name="connsiteY63" fmla="*/ 1141350 h 1287414"/>
                <a:gd name="connsiteX64" fmla="*/ 376329 w 1441848"/>
                <a:gd name="connsiteY64" fmla="*/ 1030225 h 1287414"/>
                <a:gd name="connsiteX65" fmla="*/ 296954 w 1441848"/>
                <a:gd name="connsiteY65" fmla="*/ 915925 h 1287414"/>
                <a:gd name="connsiteX66" fmla="*/ 217579 w 1441848"/>
                <a:gd name="connsiteY66" fmla="*/ 798450 h 1287414"/>
                <a:gd name="connsiteX67" fmla="*/ 141379 w 1441848"/>
                <a:gd name="connsiteY67" fmla="*/ 769875 h 1287414"/>
                <a:gd name="connsiteX68" fmla="*/ 46129 w 1441848"/>
                <a:gd name="connsiteY68" fmla="*/ 727806 h 1287414"/>
                <a:gd name="connsiteX69" fmla="*/ 55654 w 1441848"/>
                <a:gd name="connsiteY69" fmla="*/ 668275 h 1287414"/>
                <a:gd name="connsiteX70" fmla="*/ 91 w 1441848"/>
                <a:gd name="connsiteY70" fmla="*/ 623825 h 128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41848" h="1287414">
                  <a:moveTo>
                    <a:pt x="91" y="623825"/>
                  </a:moveTo>
                  <a:cubicBezTo>
                    <a:pt x="-1496" y="587313"/>
                    <a:pt x="17818" y="495767"/>
                    <a:pt x="46129" y="449200"/>
                  </a:cubicBezTo>
                  <a:cubicBezTo>
                    <a:pt x="74440" y="402633"/>
                    <a:pt x="117567" y="365592"/>
                    <a:pt x="169954" y="344425"/>
                  </a:cubicBezTo>
                  <a:cubicBezTo>
                    <a:pt x="222342" y="323258"/>
                    <a:pt x="298542" y="307383"/>
                    <a:pt x="360454" y="322200"/>
                  </a:cubicBezTo>
                  <a:cubicBezTo>
                    <a:pt x="422366" y="337017"/>
                    <a:pt x="498567" y="390992"/>
                    <a:pt x="541429" y="433325"/>
                  </a:cubicBezTo>
                  <a:cubicBezTo>
                    <a:pt x="584291" y="475658"/>
                    <a:pt x="594875" y="544450"/>
                    <a:pt x="617629" y="576200"/>
                  </a:cubicBezTo>
                  <a:cubicBezTo>
                    <a:pt x="640383" y="607950"/>
                    <a:pt x="659433" y="629646"/>
                    <a:pt x="677954" y="623825"/>
                  </a:cubicBezTo>
                  <a:cubicBezTo>
                    <a:pt x="696475" y="618004"/>
                    <a:pt x="710762" y="586254"/>
                    <a:pt x="728754" y="541275"/>
                  </a:cubicBezTo>
                  <a:cubicBezTo>
                    <a:pt x="746746" y="496296"/>
                    <a:pt x="755212" y="402633"/>
                    <a:pt x="785904" y="353950"/>
                  </a:cubicBezTo>
                  <a:cubicBezTo>
                    <a:pt x="816596" y="305267"/>
                    <a:pt x="862633" y="275104"/>
                    <a:pt x="912904" y="249175"/>
                  </a:cubicBezTo>
                  <a:cubicBezTo>
                    <a:pt x="963175" y="223246"/>
                    <a:pt x="1003921" y="239650"/>
                    <a:pt x="1087529" y="198375"/>
                  </a:cubicBezTo>
                  <a:cubicBezTo>
                    <a:pt x="1171137" y="157100"/>
                    <a:pt x="1363754" y="16342"/>
                    <a:pt x="1414554" y="1525"/>
                  </a:cubicBezTo>
                  <a:cubicBezTo>
                    <a:pt x="1465354" y="-13292"/>
                    <a:pt x="1405558" y="84075"/>
                    <a:pt x="1392329" y="109475"/>
                  </a:cubicBezTo>
                  <a:cubicBezTo>
                    <a:pt x="1379100" y="134875"/>
                    <a:pt x="1328300" y="152867"/>
                    <a:pt x="1335179" y="153925"/>
                  </a:cubicBezTo>
                  <a:cubicBezTo>
                    <a:pt x="1342058" y="154983"/>
                    <a:pt x="1418787" y="107887"/>
                    <a:pt x="1433604" y="115825"/>
                  </a:cubicBezTo>
                  <a:cubicBezTo>
                    <a:pt x="1448421" y="123762"/>
                    <a:pt x="1442071" y="178796"/>
                    <a:pt x="1424079" y="201550"/>
                  </a:cubicBezTo>
                  <a:cubicBezTo>
                    <a:pt x="1406087" y="224304"/>
                    <a:pt x="1323537" y="246000"/>
                    <a:pt x="1325654" y="252350"/>
                  </a:cubicBezTo>
                  <a:cubicBezTo>
                    <a:pt x="1327771" y="258700"/>
                    <a:pt x="1428312" y="225362"/>
                    <a:pt x="1436779" y="239650"/>
                  </a:cubicBezTo>
                  <a:cubicBezTo>
                    <a:pt x="1445246" y="253938"/>
                    <a:pt x="1395504" y="316909"/>
                    <a:pt x="1376454" y="338075"/>
                  </a:cubicBezTo>
                  <a:cubicBezTo>
                    <a:pt x="1357404" y="359241"/>
                    <a:pt x="1314542" y="361887"/>
                    <a:pt x="1322479" y="366650"/>
                  </a:cubicBezTo>
                  <a:cubicBezTo>
                    <a:pt x="1330417" y="371412"/>
                    <a:pt x="1423021" y="349717"/>
                    <a:pt x="1424079" y="366650"/>
                  </a:cubicBezTo>
                  <a:cubicBezTo>
                    <a:pt x="1425137" y="383583"/>
                    <a:pt x="1333591" y="448142"/>
                    <a:pt x="1328829" y="468250"/>
                  </a:cubicBezTo>
                  <a:cubicBezTo>
                    <a:pt x="1324067" y="488358"/>
                    <a:pt x="1403971" y="471954"/>
                    <a:pt x="1395504" y="487300"/>
                  </a:cubicBezTo>
                  <a:cubicBezTo>
                    <a:pt x="1387037" y="502646"/>
                    <a:pt x="1288083" y="543921"/>
                    <a:pt x="1278029" y="560325"/>
                  </a:cubicBezTo>
                  <a:cubicBezTo>
                    <a:pt x="1267975" y="576729"/>
                    <a:pt x="1344704" y="571438"/>
                    <a:pt x="1335179" y="585725"/>
                  </a:cubicBezTo>
                  <a:cubicBezTo>
                    <a:pt x="1325654" y="600012"/>
                    <a:pt x="1236754" y="625413"/>
                    <a:pt x="1220879" y="646050"/>
                  </a:cubicBezTo>
                  <a:cubicBezTo>
                    <a:pt x="1205004" y="666688"/>
                    <a:pt x="1255275" y="697379"/>
                    <a:pt x="1239929" y="709550"/>
                  </a:cubicBezTo>
                  <a:cubicBezTo>
                    <a:pt x="1224583" y="721721"/>
                    <a:pt x="1144150" y="711138"/>
                    <a:pt x="1128804" y="719075"/>
                  </a:cubicBezTo>
                  <a:cubicBezTo>
                    <a:pt x="1113458" y="727012"/>
                    <a:pt x="1159496" y="746592"/>
                    <a:pt x="1147854" y="757175"/>
                  </a:cubicBezTo>
                  <a:cubicBezTo>
                    <a:pt x="1136212" y="767758"/>
                    <a:pt x="1084883" y="783104"/>
                    <a:pt x="1058954" y="782575"/>
                  </a:cubicBezTo>
                  <a:cubicBezTo>
                    <a:pt x="1033025" y="782046"/>
                    <a:pt x="996512" y="730188"/>
                    <a:pt x="992279" y="754000"/>
                  </a:cubicBezTo>
                  <a:cubicBezTo>
                    <a:pt x="988046" y="777812"/>
                    <a:pt x="1019796" y="888408"/>
                    <a:pt x="1033554" y="925450"/>
                  </a:cubicBezTo>
                  <a:cubicBezTo>
                    <a:pt x="1047312" y="962492"/>
                    <a:pt x="1036729" y="949263"/>
                    <a:pt x="1074829" y="976250"/>
                  </a:cubicBezTo>
                  <a:cubicBezTo>
                    <a:pt x="1112929" y="1003237"/>
                    <a:pt x="1217704" y="1061446"/>
                    <a:pt x="1262154" y="1087375"/>
                  </a:cubicBezTo>
                  <a:cubicBezTo>
                    <a:pt x="1306604" y="1113304"/>
                    <a:pt x="1337296" y="1122300"/>
                    <a:pt x="1341529" y="1131825"/>
                  </a:cubicBezTo>
                  <a:cubicBezTo>
                    <a:pt x="1345762" y="1141350"/>
                    <a:pt x="1289141" y="1132354"/>
                    <a:pt x="1287554" y="1144525"/>
                  </a:cubicBezTo>
                  <a:cubicBezTo>
                    <a:pt x="1285967" y="1156696"/>
                    <a:pt x="1337825" y="1195325"/>
                    <a:pt x="1332004" y="1204850"/>
                  </a:cubicBezTo>
                  <a:cubicBezTo>
                    <a:pt x="1326183" y="1214375"/>
                    <a:pt x="1262154" y="1192150"/>
                    <a:pt x="1252629" y="1201675"/>
                  </a:cubicBezTo>
                  <a:cubicBezTo>
                    <a:pt x="1243104" y="1211200"/>
                    <a:pt x="1285966" y="1256179"/>
                    <a:pt x="1274854" y="1262000"/>
                  </a:cubicBezTo>
                  <a:cubicBezTo>
                    <a:pt x="1263742" y="1267821"/>
                    <a:pt x="1206062" y="1233954"/>
                    <a:pt x="1185954" y="1236600"/>
                  </a:cubicBezTo>
                  <a:cubicBezTo>
                    <a:pt x="1165846" y="1239246"/>
                    <a:pt x="1191775" y="1307508"/>
                    <a:pt x="1154204" y="1277875"/>
                  </a:cubicBezTo>
                  <a:cubicBezTo>
                    <a:pt x="1116633" y="1248242"/>
                    <a:pt x="1011858" y="1088433"/>
                    <a:pt x="960529" y="1058800"/>
                  </a:cubicBezTo>
                  <a:cubicBezTo>
                    <a:pt x="909200" y="1029167"/>
                    <a:pt x="889621" y="1088433"/>
                    <a:pt x="846229" y="1100075"/>
                  </a:cubicBezTo>
                  <a:cubicBezTo>
                    <a:pt x="802837" y="1111717"/>
                    <a:pt x="732458" y="1118067"/>
                    <a:pt x="700179" y="1128650"/>
                  </a:cubicBezTo>
                  <a:cubicBezTo>
                    <a:pt x="667900" y="1139233"/>
                    <a:pt x="648321" y="1154579"/>
                    <a:pt x="652554" y="1163575"/>
                  </a:cubicBezTo>
                  <a:cubicBezTo>
                    <a:pt x="656787" y="1172571"/>
                    <a:pt x="713408" y="1173100"/>
                    <a:pt x="725579" y="1182625"/>
                  </a:cubicBezTo>
                  <a:cubicBezTo>
                    <a:pt x="737750" y="1192150"/>
                    <a:pt x="737221" y="1219138"/>
                    <a:pt x="725579" y="1220725"/>
                  </a:cubicBezTo>
                  <a:cubicBezTo>
                    <a:pt x="713937" y="1222312"/>
                    <a:pt x="681658" y="1193208"/>
                    <a:pt x="655729" y="1192150"/>
                  </a:cubicBezTo>
                  <a:cubicBezTo>
                    <a:pt x="629800" y="1191092"/>
                    <a:pt x="590112" y="1198500"/>
                    <a:pt x="570004" y="1214375"/>
                  </a:cubicBezTo>
                  <a:cubicBezTo>
                    <a:pt x="549896" y="1230250"/>
                    <a:pt x="540900" y="1288458"/>
                    <a:pt x="535079" y="1287400"/>
                  </a:cubicBezTo>
                  <a:cubicBezTo>
                    <a:pt x="529258" y="1286342"/>
                    <a:pt x="535079" y="1208025"/>
                    <a:pt x="535079" y="1208025"/>
                  </a:cubicBezTo>
                  <a:cubicBezTo>
                    <a:pt x="536666" y="1193208"/>
                    <a:pt x="554658" y="1194267"/>
                    <a:pt x="544604" y="1198500"/>
                  </a:cubicBezTo>
                  <a:cubicBezTo>
                    <a:pt x="534550" y="1202733"/>
                    <a:pt x="487983" y="1233425"/>
                    <a:pt x="474754" y="1233425"/>
                  </a:cubicBezTo>
                  <a:cubicBezTo>
                    <a:pt x="461525" y="1233425"/>
                    <a:pt x="458085" y="1208819"/>
                    <a:pt x="465229" y="1198500"/>
                  </a:cubicBezTo>
                  <a:cubicBezTo>
                    <a:pt x="472373" y="1188181"/>
                    <a:pt x="493275" y="1179980"/>
                    <a:pt x="517617" y="1171513"/>
                  </a:cubicBezTo>
                  <a:cubicBezTo>
                    <a:pt x="541959" y="1163046"/>
                    <a:pt x="602019" y="1149552"/>
                    <a:pt x="611279" y="1147700"/>
                  </a:cubicBezTo>
                  <a:cubicBezTo>
                    <a:pt x="620539" y="1145848"/>
                    <a:pt x="597785" y="1153521"/>
                    <a:pt x="573179" y="1160400"/>
                  </a:cubicBezTo>
                  <a:cubicBezTo>
                    <a:pt x="534682" y="1174952"/>
                    <a:pt x="493805" y="1176275"/>
                    <a:pt x="463642" y="1188975"/>
                  </a:cubicBezTo>
                  <a:cubicBezTo>
                    <a:pt x="460467" y="1197971"/>
                    <a:pt x="405698" y="1227075"/>
                    <a:pt x="392204" y="1236600"/>
                  </a:cubicBezTo>
                  <a:cubicBezTo>
                    <a:pt x="378710" y="1246125"/>
                    <a:pt x="381092" y="1257237"/>
                    <a:pt x="382679" y="1246125"/>
                  </a:cubicBezTo>
                  <a:cubicBezTo>
                    <a:pt x="384266" y="1235013"/>
                    <a:pt x="409666" y="1179979"/>
                    <a:pt x="401729" y="1169925"/>
                  </a:cubicBezTo>
                  <a:cubicBezTo>
                    <a:pt x="393792" y="1159871"/>
                    <a:pt x="339816" y="1192150"/>
                    <a:pt x="335054" y="1185800"/>
                  </a:cubicBezTo>
                  <a:cubicBezTo>
                    <a:pt x="330292" y="1179450"/>
                    <a:pt x="346167" y="1139233"/>
                    <a:pt x="373154" y="1131825"/>
                  </a:cubicBezTo>
                  <a:cubicBezTo>
                    <a:pt x="400141" y="1124417"/>
                    <a:pt x="496450" y="1158283"/>
                    <a:pt x="496979" y="1141350"/>
                  </a:cubicBezTo>
                  <a:cubicBezTo>
                    <a:pt x="497508" y="1124417"/>
                    <a:pt x="409666" y="1067796"/>
                    <a:pt x="376329" y="1030225"/>
                  </a:cubicBezTo>
                  <a:cubicBezTo>
                    <a:pt x="342992" y="992654"/>
                    <a:pt x="323412" y="954554"/>
                    <a:pt x="296954" y="915925"/>
                  </a:cubicBezTo>
                  <a:cubicBezTo>
                    <a:pt x="270496" y="877296"/>
                    <a:pt x="243508" y="822792"/>
                    <a:pt x="217579" y="798450"/>
                  </a:cubicBezTo>
                  <a:cubicBezTo>
                    <a:pt x="191650" y="774108"/>
                    <a:pt x="169954" y="781649"/>
                    <a:pt x="141379" y="769875"/>
                  </a:cubicBezTo>
                  <a:cubicBezTo>
                    <a:pt x="112804" y="758101"/>
                    <a:pt x="60416" y="744739"/>
                    <a:pt x="46129" y="727806"/>
                  </a:cubicBezTo>
                  <a:cubicBezTo>
                    <a:pt x="31842" y="710873"/>
                    <a:pt x="63327" y="685605"/>
                    <a:pt x="55654" y="668275"/>
                  </a:cubicBezTo>
                  <a:cubicBezTo>
                    <a:pt x="47981" y="650945"/>
                    <a:pt x="1678" y="660337"/>
                    <a:pt x="91" y="623825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58167E7-E8FD-4874-9F70-EAC35C55522B}"/>
                </a:ext>
              </a:extLst>
            </p:cNvPr>
            <p:cNvSpPr/>
            <p:nvPr/>
          </p:nvSpPr>
          <p:spPr>
            <a:xfrm>
              <a:off x="5321614" y="3390680"/>
              <a:ext cx="155364" cy="103048"/>
            </a:xfrm>
            <a:custGeom>
              <a:avLst/>
              <a:gdLst>
                <a:gd name="connsiteX0" fmla="*/ 94936 w 155626"/>
                <a:gd name="connsiteY0" fmla="*/ 175 h 102137"/>
                <a:gd name="connsiteX1" fmla="*/ 25086 w 155626"/>
                <a:gd name="connsiteY1" fmla="*/ 50975 h 102137"/>
                <a:gd name="connsiteX2" fmla="*/ 6036 w 155626"/>
                <a:gd name="connsiteY2" fmla="*/ 92250 h 102137"/>
                <a:gd name="connsiteX3" fmla="*/ 123511 w 155626"/>
                <a:gd name="connsiteY3" fmla="*/ 101775 h 102137"/>
                <a:gd name="connsiteX4" fmla="*/ 145736 w 155626"/>
                <a:gd name="connsiteY4" fmla="*/ 95425 h 102137"/>
                <a:gd name="connsiteX5" fmla="*/ 152086 w 155626"/>
                <a:gd name="connsiteY5" fmla="*/ 54150 h 102137"/>
                <a:gd name="connsiteX6" fmla="*/ 152086 w 155626"/>
                <a:gd name="connsiteY6" fmla="*/ 35100 h 102137"/>
                <a:gd name="connsiteX7" fmla="*/ 94936 w 155626"/>
                <a:gd name="connsiteY7" fmla="*/ 175 h 102137"/>
                <a:gd name="connsiteX0" fmla="*/ 94936 w 155364"/>
                <a:gd name="connsiteY0" fmla="*/ 220 h 103048"/>
                <a:gd name="connsiteX1" fmla="*/ 25086 w 155364"/>
                <a:gd name="connsiteY1" fmla="*/ 51020 h 103048"/>
                <a:gd name="connsiteX2" fmla="*/ 6036 w 155364"/>
                <a:gd name="connsiteY2" fmla="*/ 92295 h 103048"/>
                <a:gd name="connsiteX3" fmla="*/ 123511 w 155364"/>
                <a:gd name="connsiteY3" fmla="*/ 101820 h 103048"/>
                <a:gd name="connsiteX4" fmla="*/ 145736 w 155364"/>
                <a:gd name="connsiteY4" fmla="*/ 95470 h 103048"/>
                <a:gd name="connsiteX5" fmla="*/ 152086 w 155364"/>
                <a:gd name="connsiteY5" fmla="*/ 35145 h 103048"/>
                <a:gd name="connsiteX6" fmla="*/ 94936 w 155364"/>
                <a:gd name="connsiteY6" fmla="*/ 220 h 10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364" h="103048">
                  <a:moveTo>
                    <a:pt x="94936" y="220"/>
                  </a:moveTo>
                  <a:cubicBezTo>
                    <a:pt x="73769" y="2866"/>
                    <a:pt x="39903" y="35674"/>
                    <a:pt x="25086" y="51020"/>
                  </a:cubicBezTo>
                  <a:cubicBezTo>
                    <a:pt x="10269" y="66366"/>
                    <a:pt x="-10368" y="83828"/>
                    <a:pt x="6036" y="92295"/>
                  </a:cubicBezTo>
                  <a:cubicBezTo>
                    <a:pt x="22440" y="100762"/>
                    <a:pt x="100228" y="101291"/>
                    <a:pt x="123511" y="101820"/>
                  </a:cubicBezTo>
                  <a:cubicBezTo>
                    <a:pt x="146794" y="102349"/>
                    <a:pt x="140974" y="106582"/>
                    <a:pt x="145736" y="95470"/>
                  </a:cubicBezTo>
                  <a:cubicBezTo>
                    <a:pt x="150498" y="84358"/>
                    <a:pt x="160553" y="51020"/>
                    <a:pt x="152086" y="35145"/>
                  </a:cubicBezTo>
                  <a:cubicBezTo>
                    <a:pt x="143619" y="19270"/>
                    <a:pt x="116103" y="-2426"/>
                    <a:pt x="94936" y="22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52C7D6A-B11A-4B0D-8B2C-C6098B4E07A4}"/>
                </a:ext>
              </a:extLst>
            </p:cNvPr>
            <p:cNvCxnSpPr>
              <a:cxnSpLocks/>
              <a:stCxn id="85" idx="2"/>
              <a:endCxn id="85" idx="5"/>
            </p:cNvCxnSpPr>
            <p:nvPr/>
          </p:nvCxnSpPr>
          <p:spPr>
            <a:xfrm flipV="1">
              <a:off x="5327650" y="3425825"/>
              <a:ext cx="146050" cy="57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81C494D-D8E4-429B-97B9-1969B17E8DA7}"/>
                </a:ext>
              </a:extLst>
            </p:cNvPr>
            <p:cNvSpPr/>
            <p:nvPr/>
          </p:nvSpPr>
          <p:spPr>
            <a:xfrm>
              <a:off x="6156260" y="2974975"/>
              <a:ext cx="384263" cy="543163"/>
            </a:xfrm>
            <a:custGeom>
              <a:avLst/>
              <a:gdLst>
                <a:gd name="connsiteX0" fmla="*/ 314390 w 384263"/>
                <a:gd name="connsiteY0" fmla="*/ 0 h 543163"/>
                <a:gd name="connsiteX1" fmla="*/ 384240 w 384263"/>
                <a:gd name="connsiteY1" fmla="*/ 47625 h 543163"/>
                <a:gd name="connsiteX2" fmla="*/ 308040 w 384263"/>
                <a:gd name="connsiteY2" fmla="*/ 146050 h 543163"/>
                <a:gd name="connsiteX3" fmla="*/ 362015 w 384263"/>
                <a:gd name="connsiteY3" fmla="*/ 168275 h 543163"/>
                <a:gd name="connsiteX4" fmla="*/ 282640 w 384263"/>
                <a:gd name="connsiteY4" fmla="*/ 254000 h 543163"/>
                <a:gd name="connsiteX5" fmla="*/ 333440 w 384263"/>
                <a:gd name="connsiteY5" fmla="*/ 282575 h 543163"/>
                <a:gd name="connsiteX6" fmla="*/ 250890 w 384263"/>
                <a:gd name="connsiteY6" fmla="*/ 342900 h 543163"/>
                <a:gd name="connsiteX7" fmla="*/ 308040 w 384263"/>
                <a:gd name="connsiteY7" fmla="*/ 390525 h 543163"/>
                <a:gd name="connsiteX8" fmla="*/ 200090 w 384263"/>
                <a:gd name="connsiteY8" fmla="*/ 434975 h 543163"/>
                <a:gd name="connsiteX9" fmla="*/ 203265 w 384263"/>
                <a:gd name="connsiteY9" fmla="*/ 479425 h 543163"/>
                <a:gd name="connsiteX10" fmla="*/ 111190 w 384263"/>
                <a:gd name="connsiteY10" fmla="*/ 495300 h 543163"/>
                <a:gd name="connsiteX11" fmla="*/ 73090 w 384263"/>
                <a:gd name="connsiteY11" fmla="*/ 539750 h 543163"/>
                <a:gd name="connsiteX12" fmla="*/ 6415 w 384263"/>
                <a:gd name="connsiteY12" fmla="*/ 539750 h 543163"/>
                <a:gd name="connsiteX13" fmla="*/ 6415 w 384263"/>
                <a:gd name="connsiteY13" fmla="*/ 536575 h 54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4263" h="543163">
                  <a:moveTo>
                    <a:pt x="314390" y="0"/>
                  </a:moveTo>
                  <a:cubicBezTo>
                    <a:pt x="349844" y="11641"/>
                    <a:pt x="385298" y="23283"/>
                    <a:pt x="384240" y="47625"/>
                  </a:cubicBezTo>
                  <a:cubicBezTo>
                    <a:pt x="383182" y="71967"/>
                    <a:pt x="311744" y="125942"/>
                    <a:pt x="308040" y="146050"/>
                  </a:cubicBezTo>
                  <a:cubicBezTo>
                    <a:pt x="304336" y="166158"/>
                    <a:pt x="366248" y="150283"/>
                    <a:pt x="362015" y="168275"/>
                  </a:cubicBezTo>
                  <a:cubicBezTo>
                    <a:pt x="357782" y="186267"/>
                    <a:pt x="287402" y="234950"/>
                    <a:pt x="282640" y="254000"/>
                  </a:cubicBezTo>
                  <a:cubicBezTo>
                    <a:pt x="277878" y="273050"/>
                    <a:pt x="338732" y="267758"/>
                    <a:pt x="333440" y="282575"/>
                  </a:cubicBezTo>
                  <a:cubicBezTo>
                    <a:pt x="328148" y="297392"/>
                    <a:pt x="255123" y="324908"/>
                    <a:pt x="250890" y="342900"/>
                  </a:cubicBezTo>
                  <a:cubicBezTo>
                    <a:pt x="246657" y="360892"/>
                    <a:pt x="316507" y="375179"/>
                    <a:pt x="308040" y="390525"/>
                  </a:cubicBezTo>
                  <a:cubicBezTo>
                    <a:pt x="299573" y="405871"/>
                    <a:pt x="217552" y="420158"/>
                    <a:pt x="200090" y="434975"/>
                  </a:cubicBezTo>
                  <a:cubicBezTo>
                    <a:pt x="182628" y="449792"/>
                    <a:pt x="218082" y="469371"/>
                    <a:pt x="203265" y="479425"/>
                  </a:cubicBezTo>
                  <a:cubicBezTo>
                    <a:pt x="188448" y="489479"/>
                    <a:pt x="132886" y="485246"/>
                    <a:pt x="111190" y="495300"/>
                  </a:cubicBezTo>
                  <a:cubicBezTo>
                    <a:pt x="89494" y="505354"/>
                    <a:pt x="90552" y="532342"/>
                    <a:pt x="73090" y="539750"/>
                  </a:cubicBezTo>
                  <a:cubicBezTo>
                    <a:pt x="55628" y="547158"/>
                    <a:pt x="17527" y="540279"/>
                    <a:pt x="6415" y="539750"/>
                  </a:cubicBezTo>
                  <a:cubicBezTo>
                    <a:pt x="-4697" y="539221"/>
                    <a:pt x="859" y="537898"/>
                    <a:pt x="6415" y="536575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208167E-1647-4627-B010-9FD6276CDEDF}"/>
                </a:ext>
              </a:extLst>
            </p:cNvPr>
            <p:cNvSpPr/>
            <p:nvPr/>
          </p:nvSpPr>
          <p:spPr>
            <a:xfrm>
              <a:off x="5543450" y="3305175"/>
              <a:ext cx="75354" cy="855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82478C6-E805-446B-BA52-804EC07D52DD}"/>
                </a:ext>
              </a:extLst>
            </p:cNvPr>
            <p:cNvSpPr/>
            <p:nvPr/>
          </p:nvSpPr>
          <p:spPr>
            <a:xfrm>
              <a:off x="5563315" y="3304540"/>
              <a:ext cx="45719" cy="4571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CAE9611-F166-4C63-BDB5-7321D7BD963A}"/>
              </a:ext>
            </a:extLst>
          </p:cNvPr>
          <p:cNvGrpSpPr/>
          <p:nvPr/>
        </p:nvGrpSpPr>
        <p:grpSpPr>
          <a:xfrm>
            <a:off x="10055463" y="525232"/>
            <a:ext cx="1756326" cy="3205471"/>
            <a:chOff x="2772147" y="677901"/>
            <a:chExt cx="3713793" cy="5348798"/>
          </a:xfrm>
        </p:grpSpPr>
        <p:sp>
          <p:nvSpPr>
            <p:cNvPr id="72" name="Cloud 71">
              <a:extLst>
                <a:ext uri="{FF2B5EF4-FFF2-40B4-BE49-F238E27FC236}">
                  <a16:creationId xmlns:a16="http://schemas.microsoft.com/office/drawing/2014/main" id="{CB4B2DBF-A173-4301-9870-53BEB9406D9F}"/>
                </a:ext>
              </a:extLst>
            </p:cNvPr>
            <p:cNvSpPr/>
            <p:nvPr/>
          </p:nvSpPr>
          <p:spPr>
            <a:xfrm>
              <a:off x="2772147" y="677901"/>
              <a:ext cx="3599801" cy="2544323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Cloud 72">
              <a:extLst>
                <a:ext uri="{FF2B5EF4-FFF2-40B4-BE49-F238E27FC236}">
                  <a16:creationId xmlns:a16="http://schemas.microsoft.com/office/drawing/2014/main" id="{7728575C-B59A-4CC7-92AF-9A746261BD54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13">
              <a:extLst>
                <a:ext uri="{FF2B5EF4-FFF2-40B4-BE49-F238E27FC236}">
                  <a16:creationId xmlns:a16="http://schemas.microsoft.com/office/drawing/2014/main" id="{00032318-E54A-42D6-88DE-136E3D93AB95}"/>
                </a:ext>
              </a:extLst>
            </p:cNvPr>
            <p:cNvSpPr/>
            <p:nvPr/>
          </p:nvSpPr>
          <p:spPr>
            <a:xfrm>
              <a:off x="3740324" y="1224134"/>
              <a:ext cx="2028928" cy="4802565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rgbClr val="97543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Cloud 75">
              <a:extLst>
                <a:ext uri="{FF2B5EF4-FFF2-40B4-BE49-F238E27FC236}">
                  <a16:creationId xmlns:a16="http://schemas.microsoft.com/office/drawing/2014/main" id="{3B5DCA15-037E-4868-B3A0-07951E6D7F1E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Cloud 76">
              <a:extLst>
                <a:ext uri="{FF2B5EF4-FFF2-40B4-BE49-F238E27FC236}">
                  <a16:creationId xmlns:a16="http://schemas.microsoft.com/office/drawing/2014/main" id="{5C593EF9-192A-44CD-BEAE-866DA84CF410}"/>
                </a:ext>
              </a:extLst>
            </p:cNvPr>
            <p:cNvSpPr/>
            <p:nvPr/>
          </p:nvSpPr>
          <p:spPr>
            <a:xfrm>
              <a:off x="3731709" y="1209223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Cloud 77">
              <a:extLst>
                <a:ext uri="{FF2B5EF4-FFF2-40B4-BE49-F238E27FC236}">
                  <a16:creationId xmlns:a16="http://schemas.microsoft.com/office/drawing/2014/main" id="{2CDFDE90-BBFF-49A4-8A30-647A57F4100A}"/>
                </a:ext>
              </a:extLst>
            </p:cNvPr>
            <p:cNvSpPr/>
            <p:nvPr/>
          </p:nvSpPr>
          <p:spPr>
            <a:xfrm rot="1588661">
              <a:off x="4886163" y="1614258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Cloud 78">
              <a:extLst>
                <a:ext uri="{FF2B5EF4-FFF2-40B4-BE49-F238E27FC236}">
                  <a16:creationId xmlns:a16="http://schemas.microsoft.com/office/drawing/2014/main" id="{BBD736B0-1231-4831-B344-2F3CA48D88A4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Cloud 80">
              <a:extLst>
                <a:ext uri="{FF2B5EF4-FFF2-40B4-BE49-F238E27FC236}">
                  <a16:creationId xmlns:a16="http://schemas.microsoft.com/office/drawing/2014/main" id="{3B057847-BFF3-4F3A-93E3-D2F730F3E304}"/>
                </a:ext>
              </a:extLst>
            </p:cNvPr>
            <p:cNvSpPr/>
            <p:nvPr/>
          </p:nvSpPr>
          <p:spPr>
            <a:xfrm rot="1588661">
              <a:off x="4947810" y="164279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Cloud 81">
              <a:extLst>
                <a:ext uri="{FF2B5EF4-FFF2-40B4-BE49-F238E27FC236}">
                  <a16:creationId xmlns:a16="http://schemas.microsoft.com/office/drawing/2014/main" id="{E8BEF648-2EC7-47F9-9305-1EDC3B311ED5}"/>
                </a:ext>
              </a:extLst>
            </p:cNvPr>
            <p:cNvSpPr/>
            <p:nvPr/>
          </p:nvSpPr>
          <p:spPr>
            <a:xfrm rot="20312248">
              <a:off x="3111051" y="201246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F7A6D573-AAA3-468A-9A95-040D08A12DEC}"/>
              </a:ext>
            </a:extLst>
          </p:cNvPr>
          <p:cNvSpPr/>
          <p:nvPr/>
        </p:nvSpPr>
        <p:spPr>
          <a:xfrm rot="2814473" flipH="1">
            <a:off x="11352643" y="2869428"/>
            <a:ext cx="212810" cy="98598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E4912F07-249C-435F-B723-E27DC883F518}"/>
              </a:ext>
            </a:extLst>
          </p:cNvPr>
          <p:cNvSpPr/>
          <p:nvPr/>
        </p:nvSpPr>
        <p:spPr>
          <a:xfrm rot="19121935" flipH="1">
            <a:off x="11538820" y="2232804"/>
            <a:ext cx="212810" cy="98598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6">
            <a:extLst>
              <a:ext uri="{FF2B5EF4-FFF2-40B4-BE49-F238E27FC236}">
                <a16:creationId xmlns:a16="http://schemas.microsoft.com/office/drawing/2014/main" id="{67A73B4A-E499-4763-8C81-8EE6AFFC0880}"/>
              </a:ext>
            </a:extLst>
          </p:cNvPr>
          <p:cNvSpPr/>
          <p:nvPr/>
        </p:nvSpPr>
        <p:spPr>
          <a:xfrm rot="20387048" flipH="1">
            <a:off x="11828345" y="1532368"/>
            <a:ext cx="212810" cy="98598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781EF642-8428-499E-AEBC-A60F60BB2A0E}"/>
              </a:ext>
            </a:extLst>
          </p:cNvPr>
          <p:cNvSpPr/>
          <p:nvPr/>
        </p:nvSpPr>
        <p:spPr>
          <a:xfrm rot="20387048" flipH="1">
            <a:off x="10161585" y="2091025"/>
            <a:ext cx="212810" cy="98598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4CB56A70-CEB3-4DF4-A471-2264B55434CF}"/>
              </a:ext>
            </a:extLst>
          </p:cNvPr>
          <p:cNvSpPr/>
          <p:nvPr/>
        </p:nvSpPr>
        <p:spPr>
          <a:xfrm rot="17233895" flipH="1">
            <a:off x="10524310" y="2527904"/>
            <a:ext cx="212810" cy="98598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51DDEDB8-7808-4F09-A048-3B5EFB204D11}"/>
              </a:ext>
            </a:extLst>
          </p:cNvPr>
          <p:cNvSpPr/>
          <p:nvPr/>
        </p:nvSpPr>
        <p:spPr>
          <a:xfrm rot="8628646" flipH="1">
            <a:off x="10310265" y="3185432"/>
            <a:ext cx="212810" cy="98598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0863427-F661-45A7-9D07-1D243264E81D}"/>
              </a:ext>
            </a:extLst>
          </p:cNvPr>
          <p:cNvGrpSpPr/>
          <p:nvPr/>
        </p:nvGrpSpPr>
        <p:grpSpPr>
          <a:xfrm>
            <a:off x="7175959" y="2273296"/>
            <a:ext cx="4598912" cy="3785025"/>
            <a:chOff x="1801795" y="460626"/>
            <a:chExt cx="7342206" cy="6042827"/>
          </a:xfrm>
        </p:grpSpPr>
        <p:sp>
          <p:nvSpPr>
            <p:cNvPr id="92" name="Rectangle 6">
              <a:extLst>
                <a:ext uri="{FF2B5EF4-FFF2-40B4-BE49-F238E27FC236}">
                  <a16:creationId xmlns:a16="http://schemas.microsoft.com/office/drawing/2014/main" id="{C942DEF9-F490-458E-BF0B-02FB89DBE416}"/>
                </a:ext>
              </a:extLst>
            </p:cNvPr>
            <p:cNvSpPr/>
            <p:nvPr/>
          </p:nvSpPr>
          <p:spPr>
            <a:xfrm>
              <a:off x="3385009" y="4237017"/>
              <a:ext cx="1527681" cy="2050983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493266 w 1527681"/>
                <a:gd name="connsiteY0" fmla="*/ 495300 h 2105526"/>
                <a:gd name="connsiteX1" fmla="*/ 1525776 w 1527681"/>
                <a:gd name="connsiteY1" fmla="*/ 0 h 2105526"/>
                <a:gd name="connsiteX2" fmla="*/ 1527681 w 1527681"/>
                <a:gd name="connsiteY2" fmla="*/ 198120 h 2105526"/>
                <a:gd name="connsiteX3" fmla="*/ 1358136 w 1527681"/>
                <a:gd name="connsiteY3" fmla="*/ 1905000 h 2105526"/>
                <a:gd name="connsiteX4" fmla="*/ 17016 w 1527681"/>
                <a:gd name="connsiteY4" fmla="*/ 1857375 h 2105526"/>
                <a:gd name="connsiteX5" fmla="*/ 493266 w 1527681"/>
                <a:gd name="connsiteY5" fmla="*/ 495300 h 2105526"/>
                <a:gd name="connsiteX0" fmla="*/ 493266 w 1527681"/>
                <a:gd name="connsiteY0" fmla="*/ 495300 h 2050983"/>
                <a:gd name="connsiteX1" fmla="*/ 1525776 w 1527681"/>
                <a:gd name="connsiteY1" fmla="*/ 0 h 2050983"/>
                <a:gd name="connsiteX2" fmla="*/ 1527681 w 1527681"/>
                <a:gd name="connsiteY2" fmla="*/ 198120 h 2050983"/>
                <a:gd name="connsiteX3" fmla="*/ 1358136 w 1527681"/>
                <a:gd name="connsiteY3" fmla="*/ 1752600 h 2050983"/>
                <a:gd name="connsiteX4" fmla="*/ 17016 w 1527681"/>
                <a:gd name="connsiteY4" fmla="*/ 1857375 h 2050983"/>
                <a:gd name="connsiteX5" fmla="*/ 493266 w 1527681"/>
                <a:gd name="connsiteY5" fmla="*/ 495300 h 2050983"/>
                <a:gd name="connsiteX0" fmla="*/ 445641 w 1527681"/>
                <a:gd name="connsiteY0" fmla="*/ 485775 h 2050983"/>
                <a:gd name="connsiteX1" fmla="*/ 1525776 w 1527681"/>
                <a:gd name="connsiteY1" fmla="*/ 0 h 2050983"/>
                <a:gd name="connsiteX2" fmla="*/ 1527681 w 1527681"/>
                <a:gd name="connsiteY2" fmla="*/ 198120 h 2050983"/>
                <a:gd name="connsiteX3" fmla="*/ 1358136 w 1527681"/>
                <a:gd name="connsiteY3" fmla="*/ 1752600 h 2050983"/>
                <a:gd name="connsiteX4" fmla="*/ 17016 w 1527681"/>
                <a:gd name="connsiteY4" fmla="*/ 1857375 h 2050983"/>
                <a:gd name="connsiteX5" fmla="*/ 445641 w 1527681"/>
                <a:gd name="connsiteY5" fmla="*/ 485775 h 2050983"/>
                <a:gd name="connsiteX0" fmla="*/ 445641 w 1527681"/>
                <a:gd name="connsiteY0" fmla="*/ 485775 h 2050983"/>
                <a:gd name="connsiteX1" fmla="*/ 1525776 w 1527681"/>
                <a:gd name="connsiteY1" fmla="*/ 0 h 2050983"/>
                <a:gd name="connsiteX2" fmla="*/ 1527681 w 1527681"/>
                <a:gd name="connsiteY2" fmla="*/ 198120 h 2050983"/>
                <a:gd name="connsiteX3" fmla="*/ 1358136 w 1527681"/>
                <a:gd name="connsiteY3" fmla="*/ 1752600 h 2050983"/>
                <a:gd name="connsiteX4" fmla="*/ 17016 w 1527681"/>
                <a:gd name="connsiteY4" fmla="*/ 1857375 h 2050983"/>
                <a:gd name="connsiteX5" fmla="*/ 445641 w 1527681"/>
                <a:gd name="connsiteY5" fmla="*/ 485775 h 205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7681" h="2050983">
                  <a:moveTo>
                    <a:pt x="445641" y="485775"/>
                  </a:moveTo>
                  <a:cubicBezTo>
                    <a:pt x="872361" y="-182245"/>
                    <a:pt x="1060956" y="127000"/>
                    <a:pt x="1525776" y="0"/>
                  </a:cubicBezTo>
                  <a:lnTo>
                    <a:pt x="1527681" y="198120"/>
                  </a:lnTo>
                  <a:cubicBezTo>
                    <a:pt x="1242566" y="1191895"/>
                    <a:pt x="1305113" y="1058545"/>
                    <a:pt x="1358136" y="1752600"/>
                  </a:cubicBezTo>
                  <a:cubicBezTo>
                    <a:pt x="1301939" y="1949450"/>
                    <a:pt x="-173802" y="2254250"/>
                    <a:pt x="17016" y="1857375"/>
                  </a:cubicBezTo>
                  <a:cubicBezTo>
                    <a:pt x="518666" y="1089025"/>
                    <a:pt x="153541" y="987425"/>
                    <a:pt x="445641" y="485775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Oval 26">
              <a:extLst>
                <a:ext uri="{FF2B5EF4-FFF2-40B4-BE49-F238E27FC236}">
                  <a16:creationId xmlns:a16="http://schemas.microsoft.com/office/drawing/2014/main" id="{B2512333-7EE3-48AE-AEE8-85AAA69C5404}"/>
                </a:ext>
              </a:extLst>
            </p:cNvPr>
            <p:cNvSpPr/>
            <p:nvPr/>
          </p:nvSpPr>
          <p:spPr>
            <a:xfrm>
              <a:off x="3606518" y="6130022"/>
              <a:ext cx="251492" cy="15343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Oval 26">
              <a:extLst>
                <a:ext uri="{FF2B5EF4-FFF2-40B4-BE49-F238E27FC236}">
                  <a16:creationId xmlns:a16="http://schemas.microsoft.com/office/drawing/2014/main" id="{8C3D166E-6EC8-4908-B828-58D02DD4ED16}"/>
                </a:ext>
              </a:extLst>
            </p:cNvPr>
            <p:cNvSpPr/>
            <p:nvPr/>
          </p:nvSpPr>
          <p:spPr>
            <a:xfrm>
              <a:off x="3398812" y="6076679"/>
              <a:ext cx="207706" cy="200320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2795 w 254287"/>
                <a:gd name="connsiteY0" fmla="*/ 223151 h 249127"/>
                <a:gd name="connsiteX1" fmla="*/ 138066 w 254287"/>
                <a:gd name="connsiteY1" fmla="*/ 0 h 249127"/>
                <a:gd name="connsiteX2" fmla="*/ 254287 w 254287"/>
                <a:gd name="connsiteY2" fmla="*/ 223151 h 249127"/>
                <a:gd name="connsiteX3" fmla="*/ 2795 w 254287"/>
                <a:gd name="connsiteY3" fmla="*/ 223151 h 249127"/>
                <a:gd name="connsiteX0" fmla="*/ 740 w 201432"/>
                <a:gd name="connsiteY0" fmla="*/ 223368 h 280977"/>
                <a:gd name="connsiteX1" fmla="*/ 136011 w 201432"/>
                <a:gd name="connsiteY1" fmla="*/ 217 h 280977"/>
                <a:gd name="connsiteX2" fmla="*/ 201432 w 201432"/>
                <a:gd name="connsiteY2" fmla="*/ 268038 h 280977"/>
                <a:gd name="connsiteX3" fmla="*/ 740 w 201432"/>
                <a:gd name="connsiteY3" fmla="*/ 223368 h 280977"/>
                <a:gd name="connsiteX0" fmla="*/ 723 w 204590"/>
                <a:gd name="connsiteY0" fmla="*/ 170860 h 276123"/>
                <a:gd name="connsiteX1" fmla="*/ 139169 w 204590"/>
                <a:gd name="connsiteY1" fmla="*/ 1314 h 276123"/>
                <a:gd name="connsiteX2" fmla="*/ 204590 w 204590"/>
                <a:gd name="connsiteY2" fmla="*/ 269135 h 276123"/>
                <a:gd name="connsiteX3" fmla="*/ 723 w 204590"/>
                <a:gd name="connsiteY3" fmla="*/ 170860 h 276123"/>
                <a:gd name="connsiteX0" fmla="*/ 1253 w 207706"/>
                <a:gd name="connsiteY0" fmla="*/ 176574 h 281837"/>
                <a:gd name="connsiteX1" fmla="*/ 139699 w 207706"/>
                <a:gd name="connsiteY1" fmla="*/ 7028 h 281837"/>
                <a:gd name="connsiteX2" fmla="*/ 205120 w 207706"/>
                <a:gd name="connsiteY2" fmla="*/ 274849 h 281837"/>
                <a:gd name="connsiteX3" fmla="*/ 1253 w 207706"/>
                <a:gd name="connsiteY3" fmla="*/ 176574 h 281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706" h="281837">
                  <a:moveTo>
                    <a:pt x="1253" y="176574"/>
                  </a:moveTo>
                  <a:cubicBezTo>
                    <a:pt x="-9651" y="131937"/>
                    <a:pt x="51746" y="-36154"/>
                    <a:pt x="139699" y="7028"/>
                  </a:cubicBezTo>
                  <a:cubicBezTo>
                    <a:pt x="227652" y="50210"/>
                    <a:pt x="205120" y="168875"/>
                    <a:pt x="205120" y="274849"/>
                  </a:cubicBezTo>
                  <a:cubicBezTo>
                    <a:pt x="184162" y="306829"/>
                    <a:pt x="12157" y="221211"/>
                    <a:pt x="1253" y="176574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Rectangle 6">
              <a:extLst>
                <a:ext uri="{FF2B5EF4-FFF2-40B4-BE49-F238E27FC236}">
                  <a16:creationId xmlns:a16="http://schemas.microsoft.com/office/drawing/2014/main" id="{BFB0D878-BDD2-44E9-9DE8-09B3A197BAD1}"/>
                </a:ext>
              </a:extLst>
            </p:cNvPr>
            <p:cNvSpPr/>
            <p:nvPr/>
          </p:nvSpPr>
          <p:spPr>
            <a:xfrm>
              <a:off x="7445697" y="4164321"/>
              <a:ext cx="1291713" cy="2072687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427328 w 1461743"/>
                <a:gd name="connsiteY0" fmla="*/ 495300 h 2089901"/>
                <a:gd name="connsiteX1" fmla="*/ 64068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427328 w 1292198"/>
                <a:gd name="connsiteY0" fmla="*/ 495300 h 2089901"/>
                <a:gd name="connsiteX1" fmla="*/ 640688 w 1292198"/>
                <a:gd name="connsiteY1" fmla="*/ 0 h 2089901"/>
                <a:gd name="connsiteX2" fmla="*/ 775943 w 1292198"/>
                <a:gd name="connsiteY2" fmla="*/ 188595 h 2089901"/>
                <a:gd name="connsiteX3" fmla="*/ 1292198 w 1292198"/>
                <a:gd name="connsiteY3" fmla="*/ 1905000 h 2089901"/>
                <a:gd name="connsiteX4" fmla="*/ 17753 w 1292198"/>
                <a:gd name="connsiteY4" fmla="*/ 1828800 h 2089901"/>
                <a:gd name="connsiteX5" fmla="*/ 427328 w 1292198"/>
                <a:gd name="connsiteY5" fmla="*/ 495300 h 2089901"/>
                <a:gd name="connsiteX0" fmla="*/ 427328 w 1292213"/>
                <a:gd name="connsiteY0" fmla="*/ 495300 h 2089901"/>
                <a:gd name="connsiteX1" fmla="*/ 640688 w 1292213"/>
                <a:gd name="connsiteY1" fmla="*/ 0 h 2089901"/>
                <a:gd name="connsiteX2" fmla="*/ 775943 w 1292213"/>
                <a:gd name="connsiteY2" fmla="*/ 188595 h 2089901"/>
                <a:gd name="connsiteX3" fmla="*/ 1292198 w 1292213"/>
                <a:gd name="connsiteY3" fmla="*/ 1905000 h 2089901"/>
                <a:gd name="connsiteX4" fmla="*/ 17753 w 1292213"/>
                <a:gd name="connsiteY4" fmla="*/ 1828800 h 2089901"/>
                <a:gd name="connsiteX5" fmla="*/ 427328 w 1292213"/>
                <a:gd name="connsiteY5" fmla="*/ 495300 h 2089901"/>
                <a:gd name="connsiteX0" fmla="*/ 427328 w 1292213"/>
                <a:gd name="connsiteY0" fmla="*/ 495300 h 2057669"/>
                <a:gd name="connsiteX1" fmla="*/ 640688 w 1292213"/>
                <a:gd name="connsiteY1" fmla="*/ 0 h 2057669"/>
                <a:gd name="connsiteX2" fmla="*/ 775943 w 1292213"/>
                <a:gd name="connsiteY2" fmla="*/ 188595 h 2057669"/>
                <a:gd name="connsiteX3" fmla="*/ 1292198 w 1292213"/>
                <a:gd name="connsiteY3" fmla="*/ 1905000 h 2057669"/>
                <a:gd name="connsiteX4" fmla="*/ 17753 w 1292213"/>
                <a:gd name="connsiteY4" fmla="*/ 1828800 h 2057669"/>
                <a:gd name="connsiteX5" fmla="*/ 427328 w 1292213"/>
                <a:gd name="connsiteY5" fmla="*/ 495300 h 2057669"/>
                <a:gd name="connsiteX0" fmla="*/ 426412 w 1291713"/>
                <a:gd name="connsiteY0" fmla="*/ 495300 h 2072687"/>
                <a:gd name="connsiteX1" fmla="*/ 639772 w 1291713"/>
                <a:gd name="connsiteY1" fmla="*/ 0 h 2072687"/>
                <a:gd name="connsiteX2" fmla="*/ 775027 w 1291713"/>
                <a:gd name="connsiteY2" fmla="*/ 188595 h 2072687"/>
                <a:gd name="connsiteX3" fmla="*/ 1291282 w 1291713"/>
                <a:gd name="connsiteY3" fmla="*/ 1905000 h 2072687"/>
                <a:gd name="connsiteX4" fmla="*/ 16837 w 1291713"/>
                <a:gd name="connsiteY4" fmla="*/ 1828800 h 2072687"/>
                <a:gd name="connsiteX5" fmla="*/ 426412 w 1291713"/>
                <a:gd name="connsiteY5" fmla="*/ 495300 h 207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1713" h="2072687">
                  <a:moveTo>
                    <a:pt x="426412" y="495300"/>
                  </a:moveTo>
                  <a:cubicBezTo>
                    <a:pt x="853132" y="-172720"/>
                    <a:pt x="174952" y="127000"/>
                    <a:pt x="639772" y="0"/>
                  </a:cubicBezTo>
                  <a:lnTo>
                    <a:pt x="775027" y="188595"/>
                  </a:lnTo>
                  <a:cubicBezTo>
                    <a:pt x="489912" y="1182370"/>
                    <a:pt x="1295409" y="1182370"/>
                    <a:pt x="1291282" y="1905000"/>
                  </a:cubicBezTo>
                  <a:cubicBezTo>
                    <a:pt x="1320810" y="2139950"/>
                    <a:pt x="-173981" y="2139950"/>
                    <a:pt x="16837" y="1828800"/>
                  </a:cubicBezTo>
                  <a:cubicBezTo>
                    <a:pt x="299412" y="1384300"/>
                    <a:pt x="134312" y="996950"/>
                    <a:pt x="426412" y="495300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Oval 26">
              <a:extLst>
                <a:ext uri="{FF2B5EF4-FFF2-40B4-BE49-F238E27FC236}">
                  <a16:creationId xmlns:a16="http://schemas.microsoft.com/office/drawing/2014/main" id="{9BF8FF71-2461-4DE5-ABD6-06AE8193ABB0}"/>
                </a:ext>
              </a:extLst>
            </p:cNvPr>
            <p:cNvSpPr/>
            <p:nvPr/>
          </p:nvSpPr>
          <p:spPr>
            <a:xfrm rot="21342428">
              <a:off x="8091157" y="6075070"/>
              <a:ext cx="251492" cy="15343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Oval 26">
              <a:extLst>
                <a:ext uri="{FF2B5EF4-FFF2-40B4-BE49-F238E27FC236}">
                  <a16:creationId xmlns:a16="http://schemas.microsoft.com/office/drawing/2014/main" id="{018FEE03-9B91-4AE3-B497-EEA45DE3C787}"/>
                </a:ext>
              </a:extLst>
            </p:cNvPr>
            <p:cNvSpPr/>
            <p:nvPr/>
          </p:nvSpPr>
          <p:spPr>
            <a:xfrm rot="282009">
              <a:off x="7774771" y="6041207"/>
              <a:ext cx="321324" cy="1815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Rectangle 4">
              <a:extLst>
                <a:ext uri="{FF2B5EF4-FFF2-40B4-BE49-F238E27FC236}">
                  <a16:creationId xmlns:a16="http://schemas.microsoft.com/office/drawing/2014/main" id="{5C462C04-DB88-4A07-BD5E-0C1BCFDD04D9}"/>
                </a:ext>
              </a:extLst>
            </p:cNvPr>
            <p:cNvSpPr/>
            <p:nvPr/>
          </p:nvSpPr>
          <p:spPr>
            <a:xfrm>
              <a:off x="1801795" y="507940"/>
              <a:ext cx="7342206" cy="4701332"/>
            </a:xfrm>
            <a:custGeom>
              <a:avLst/>
              <a:gdLst>
                <a:gd name="connsiteX0" fmla="*/ 0 w 808382"/>
                <a:gd name="connsiteY0" fmla="*/ 0 h 1046922"/>
                <a:gd name="connsiteX1" fmla="*/ 808382 w 808382"/>
                <a:gd name="connsiteY1" fmla="*/ 0 h 1046922"/>
                <a:gd name="connsiteX2" fmla="*/ 808382 w 808382"/>
                <a:gd name="connsiteY2" fmla="*/ 1046922 h 1046922"/>
                <a:gd name="connsiteX3" fmla="*/ 0 w 808382"/>
                <a:gd name="connsiteY3" fmla="*/ 1046922 h 1046922"/>
                <a:gd name="connsiteX4" fmla="*/ 0 w 808382"/>
                <a:gd name="connsiteY4" fmla="*/ 0 h 1046922"/>
                <a:gd name="connsiteX0" fmla="*/ 0 w 1802295"/>
                <a:gd name="connsiteY0" fmla="*/ 0 h 1073426"/>
                <a:gd name="connsiteX1" fmla="*/ 1802295 w 1802295"/>
                <a:gd name="connsiteY1" fmla="*/ 26504 h 1073426"/>
                <a:gd name="connsiteX2" fmla="*/ 1802295 w 1802295"/>
                <a:gd name="connsiteY2" fmla="*/ 1073426 h 1073426"/>
                <a:gd name="connsiteX3" fmla="*/ 993913 w 1802295"/>
                <a:gd name="connsiteY3" fmla="*/ 1073426 h 1073426"/>
                <a:gd name="connsiteX4" fmla="*/ 0 w 1802295"/>
                <a:gd name="connsiteY4" fmla="*/ 0 h 1073426"/>
                <a:gd name="connsiteX0" fmla="*/ 105852 w 1908147"/>
                <a:gd name="connsiteY0" fmla="*/ 0 h 1073426"/>
                <a:gd name="connsiteX1" fmla="*/ 1908147 w 1908147"/>
                <a:gd name="connsiteY1" fmla="*/ 26504 h 1073426"/>
                <a:gd name="connsiteX2" fmla="*/ 1908147 w 1908147"/>
                <a:gd name="connsiteY2" fmla="*/ 1073426 h 1073426"/>
                <a:gd name="connsiteX3" fmla="*/ 1099765 w 1908147"/>
                <a:gd name="connsiteY3" fmla="*/ 1073426 h 1073426"/>
                <a:gd name="connsiteX4" fmla="*/ 105852 w 1908147"/>
                <a:gd name="connsiteY4" fmla="*/ 0 h 1073426"/>
                <a:gd name="connsiteX0" fmla="*/ 97883 w 2019448"/>
                <a:gd name="connsiteY0" fmla="*/ 26505 h 1046922"/>
                <a:gd name="connsiteX1" fmla="*/ 2019448 w 2019448"/>
                <a:gd name="connsiteY1" fmla="*/ 0 h 1046922"/>
                <a:gd name="connsiteX2" fmla="*/ 2019448 w 2019448"/>
                <a:gd name="connsiteY2" fmla="*/ 1046922 h 1046922"/>
                <a:gd name="connsiteX3" fmla="*/ 1211066 w 2019448"/>
                <a:gd name="connsiteY3" fmla="*/ 1046922 h 1046922"/>
                <a:gd name="connsiteX4" fmla="*/ 97883 w 2019448"/>
                <a:gd name="connsiteY4" fmla="*/ 26505 h 1046922"/>
                <a:gd name="connsiteX0" fmla="*/ 26346 w 1947911"/>
                <a:gd name="connsiteY0" fmla="*/ 26505 h 1046922"/>
                <a:gd name="connsiteX1" fmla="*/ 1947911 w 1947911"/>
                <a:gd name="connsiteY1" fmla="*/ 0 h 1046922"/>
                <a:gd name="connsiteX2" fmla="*/ 1947911 w 1947911"/>
                <a:gd name="connsiteY2" fmla="*/ 1046922 h 1046922"/>
                <a:gd name="connsiteX3" fmla="*/ 1139529 w 1947911"/>
                <a:gd name="connsiteY3" fmla="*/ 1046922 h 1046922"/>
                <a:gd name="connsiteX4" fmla="*/ 26346 w 1947911"/>
                <a:gd name="connsiteY4" fmla="*/ 26505 h 1046922"/>
                <a:gd name="connsiteX0" fmla="*/ 22421 w 1943986"/>
                <a:gd name="connsiteY0" fmla="*/ 26505 h 1338470"/>
                <a:gd name="connsiteX1" fmla="*/ 1943986 w 1943986"/>
                <a:gd name="connsiteY1" fmla="*/ 0 h 1338470"/>
                <a:gd name="connsiteX2" fmla="*/ 1943986 w 1943986"/>
                <a:gd name="connsiteY2" fmla="*/ 1046922 h 1338470"/>
                <a:gd name="connsiteX3" fmla="*/ 1334387 w 1943986"/>
                <a:gd name="connsiteY3" fmla="*/ 1338470 h 1338470"/>
                <a:gd name="connsiteX4" fmla="*/ 22421 w 1943986"/>
                <a:gd name="connsiteY4" fmla="*/ 26505 h 1338470"/>
                <a:gd name="connsiteX0" fmla="*/ 22421 w 2182525"/>
                <a:gd name="connsiteY0" fmla="*/ 39757 h 1351722"/>
                <a:gd name="connsiteX1" fmla="*/ 2182525 w 2182525"/>
                <a:gd name="connsiteY1" fmla="*/ 0 h 1351722"/>
                <a:gd name="connsiteX2" fmla="*/ 1943986 w 2182525"/>
                <a:gd name="connsiteY2" fmla="*/ 1060174 h 1351722"/>
                <a:gd name="connsiteX3" fmla="*/ 1334387 w 2182525"/>
                <a:gd name="connsiteY3" fmla="*/ 1351722 h 1351722"/>
                <a:gd name="connsiteX4" fmla="*/ 22421 w 2182525"/>
                <a:gd name="connsiteY4" fmla="*/ 39757 h 1351722"/>
                <a:gd name="connsiteX0" fmla="*/ 22421 w 2182525"/>
                <a:gd name="connsiteY0" fmla="*/ 344739 h 1656704"/>
                <a:gd name="connsiteX1" fmla="*/ 2182525 w 2182525"/>
                <a:gd name="connsiteY1" fmla="*/ 304982 h 1656704"/>
                <a:gd name="connsiteX2" fmla="*/ 1943986 w 2182525"/>
                <a:gd name="connsiteY2" fmla="*/ 1365156 h 1656704"/>
                <a:gd name="connsiteX3" fmla="*/ 1334387 w 2182525"/>
                <a:gd name="connsiteY3" fmla="*/ 1656704 h 1656704"/>
                <a:gd name="connsiteX4" fmla="*/ 22421 w 2182525"/>
                <a:gd name="connsiteY4" fmla="*/ 344739 h 1656704"/>
                <a:gd name="connsiteX0" fmla="*/ 22421 w 2182525"/>
                <a:gd name="connsiteY0" fmla="*/ 391759 h 1703724"/>
                <a:gd name="connsiteX1" fmla="*/ 2182525 w 2182525"/>
                <a:gd name="connsiteY1" fmla="*/ 352002 h 1703724"/>
                <a:gd name="connsiteX2" fmla="*/ 1943986 w 2182525"/>
                <a:gd name="connsiteY2" fmla="*/ 1412176 h 1703724"/>
                <a:gd name="connsiteX3" fmla="*/ 1334387 w 2182525"/>
                <a:gd name="connsiteY3" fmla="*/ 1703724 h 1703724"/>
                <a:gd name="connsiteX4" fmla="*/ 22421 w 2182525"/>
                <a:gd name="connsiteY4" fmla="*/ 391759 h 1703724"/>
                <a:gd name="connsiteX0" fmla="*/ 67603 w 2227707"/>
                <a:gd name="connsiteY0" fmla="*/ 391759 h 1703724"/>
                <a:gd name="connsiteX1" fmla="*/ 2227707 w 2227707"/>
                <a:gd name="connsiteY1" fmla="*/ 352002 h 1703724"/>
                <a:gd name="connsiteX2" fmla="*/ 1989168 w 2227707"/>
                <a:gd name="connsiteY2" fmla="*/ 1412176 h 1703724"/>
                <a:gd name="connsiteX3" fmla="*/ 1379569 w 2227707"/>
                <a:gd name="connsiteY3" fmla="*/ 1703724 h 1703724"/>
                <a:gd name="connsiteX4" fmla="*/ 67603 w 2227707"/>
                <a:gd name="connsiteY4" fmla="*/ 391759 h 1703724"/>
                <a:gd name="connsiteX0" fmla="*/ 67603 w 2373481"/>
                <a:gd name="connsiteY0" fmla="*/ 391759 h 1703724"/>
                <a:gd name="connsiteX1" fmla="*/ 2227707 w 2373481"/>
                <a:gd name="connsiteY1" fmla="*/ 352002 h 1703724"/>
                <a:gd name="connsiteX2" fmla="*/ 2373481 w 2373481"/>
                <a:gd name="connsiteY2" fmla="*/ 1650715 h 1703724"/>
                <a:gd name="connsiteX3" fmla="*/ 1379569 w 2373481"/>
                <a:gd name="connsiteY3" fmla="*/ 1703724 h 1703724"/>
                <a:gd name="connsiteX4" fmla="*/ 67603 w 2373481"/>
                <a:gd name="connsiteY4" fmla="*/ 391759 h 1703724"/>
                <a:gd name="connsiteX0" fmla="*/ 67603 w 2421278"/>
                <a:gd name="connsiteY0" fmla="*/ 391759 h 1703724"/>
                <a:gd name="connsiteX1" fmla="*/ 2227707 w 2421278"/>
                <a:gd name="connsiteY1" fmla="*/ 352002 h 1703724"/>
                <a:gd name="connsiteX2" fmla="*/ 2373481 w 2421278"/>
                <a:gd name="connsiteY2" fmla="*/ 1650715 h 1703724"/>
                <a:gd name="connsiteX3" fmla="*/ 1379569 w 2421278"/>
                <a:gd name="connsiteY3" fmla="*/ 1703724 h 1703724"/>
                <a:gd name="connsiteX4" fmla="*/ 67603 w 2421278"/>
                <a:gd name="connsiteY4" fmla="*/ 391759 h 1703724"/>
                <a:gd name="connsiteX0" fmla="*/ 67603 w 2445631"/>
                <a:gd name="connsiteY0" fmla="*/ 391759 h 1703724"/>
                <a:gd name="connsiteX1" fmla="*/ 2227707 w 2445631"/>
                <a:gd name="connsiteY1" fmla="*/ 352002 h 1703724"/>
                <a:gd name="connsiteX2" fmla="*/ 2373481 w 2445631"/>
                <a:gd name="connsiteY2" fmla="*/ 1650715 h 1703724"/>
                <a:gd name="connsiteX3" fmla="*/ 1379569 w 2445631"/>
                <a:gd name="connsiteY3" fmla="*/ 1703724 h 1703724"/>
                <a:gd name="connsiteX4" fmla="*/ 67603 w 2445631"/>
                <a:gd name="connsiteY4" fmla="*/ 391759 h 1703724"/>
                <a:gd name="connsiteX0" fmla="*/ 67603 w 2453054"/>
                <a:gd name="connsiteY0" fmla="*/ 410161 h 1722126"/>
                <a:gd name="connsiteX1" fmla="*/ 2254212 w 2453054"/>
                <a:gd name="connsiteY1" fmla="*/ 343900 h 1722126"/>
                <a:gd name="connsiteX2" fmla="*/ 2373481 w 2453054"/>
                <a:gd name="connsiteY2" fmla="*/ 1669117 h 1722126"/>
                <a:gd name="connsiteX3" fmla="*/ 1379569 w 2453054"/>
                <a:gd name="connsiteY3" fmla="*/ 1722126 h 1722126"/>
                <a:gd name="connsiteX4" fmla="*/ 67603 w 2453054"/>
                <a:gd name="connsiteY4" fmla="*/ 410161 h 1722126"/>
                <a:gd name="connsiteX0" fmla="*/ 67603 w 2453054"/>
                <a:gd name="connsiteY0" fmla="*/ 375048 h 1687013"/>
                <a:gd name="connsiteX1" fmla="*/ 2254212 w 2453054"/>
                <a:gd name="connsiteY1" fmla="*/ 308787 h 1687013"/>
                <a:gd name="connsiteX2" fmla="*/ 2373481 w 2453054"/>
                <a:gd name="connsiteY2" fmla="*/ 1634004 h 1687013"/>
                <a:gd name="connsiteX3" fmla="*/ 1379569 w 2453054"/>
                <a:gd name="connsiteY3" fmla="*/ 1687013 h 1687013"/>
                <a:gd name="connsiteX4" fmla="*/ 67603 w 2453054"/>
                <a:gd name="connsiteY4" fmla="*/ 375048 h 1687013"/>
                <a:gd name="connsiteX0" fmla="*/ 67603 w 2992546"/>
                <a:gd name="connsiteY0" fmla="*/ 375048 h 3012229"/>
                <a:gd name="connsiteX1" fmla="*/ 2254212 w 2992546"/>
                <a:gd name="connsiteY1" fmla="*/ 308787 h 3012229"/>
                <a:gd name="connsiteX2" fmla="*/ 2373481 w 2992546"/>
                <a:gd name="connsiteY2" fmla="*/ 1634004 h 3012229"/>
                <a:gd name="connsiteX3" fmla="*/ 2983079 w 2992546"/>
                <a:gd name="connsiteY3" fmla="*/ 3012229 h 3012229"/>
                <a:gd name="connsiteX4" fmla="*/ 1379569 w 2992546"/>
                <a:gd name="connsiteY4" fmla="*/ 1687013 h 3012229"/>
                <a:gd name="connsiteX5" fmla="*/ 67603 w 2992546"/>
                <a:gd name="connsiteY5" fmla="*/ 375048 h 3012229"/>
                <a:gd name="connsiteX0" fmla="*/ 67603 w 2992546"/>
                <a:gd name="connsiteY0" fmla="*/ 375048 h 4386820"/>
                <a:gd name="connsiteX1" fmla="*/ 2254212 w 2992546"/>
                <a:gd name="connsiteY1" fmla="*/ 308787 h 4386820"/>
                <a:gd name="connsiteX2" fmla="*/ 2373481 w 2992546"/>
                <a:gd name="connsiteY2" fmla="*/ 1634004 h 4386820"/>
                <a:gd name="connsiteX3" fmla="*/ 2983079 w 2992546"/>
                <a:gd name="connsiteY3" fmla="*/ 3012229 h 4386820"/>
                <a:gd name="connsiteX4" fmla="*/ 2254210 w 2992546"/>
                <a:gd name="connsiteY4" fmla="*/ 4363951 h 4386820"/>
                <a:gd name="connsiteX5" fmla="*/ 1379569 w 2992546"/>
                <a:gd name="connsiteY5" fmla="*/ 1687013 h 4386820"/>
                <a:gd name="connsiteX6" fmla="*/ 67603 w 2992546"/>
                <a:gd name="connsiteY6" fmla="*/ 375048 h 4386820"/>
                <a:gd name="connsiteX0" fmla="*/ 67603 w 2992546"/>
                <a:gd name="connsiteY0" fmla="*/ 375048 h 4386820"/>
                <a:gd name="connsiteX1" fmla="*/ 2254212 w 2992546"/>
                <a:gd name="connsiteY1" fmla="*/ 308787 h 4386820"/>
                <a:gd name="connsiteX2" fmla="*/ 2373481 w 2992546"/>
                <a:gd name="connsiteY2" fmla="*/ 1634004 h 4386820"/>
                <a:gd name="connsiteX3" fmla="*/ 2983079 w 2992546"/>
                <a:gd name="connsiteY3" fmla="*/ 3012229 h 4386820"/>
                <a:gd name="connsiteX4" fmla="*/ 2254210 w 2992546"/>
                <a:gd name="connsiteY4" fmla="*/ 4363951 h 4386820"/>
                <a:gd name="connsiteX5" fmla="*/ 1379569 w 2992546"/>
                <a:gd name="connsiteY5" fmla="*/ 1687013 h 4386820"/>
                <a:gd name="connsiteX6" fmla="*/ 67603 w 2992546"/>
                <a:gd name="connsiteY6" fmla="*/ 375048 h 4386820"/>
                <a:gd name="connsiteX0" fmla="*/ 67603 w 2992546"/>
                <a:gd name="connsiteY0" fmla="*/ 375048 h 4386820"/>
                <a:gd name="connsiteX1" fmla="*/ 2254212 w 2992546"/>
                <a:gd name="connsiteY1" fmla="*/ 308787 h 4386820"/>
                <a:gd name="connsiteX2" fmla="*/ 2373481 w 2992546"/>
                <a:gd name="connsiteY2" fmla="*/ 1634004 h 4386820"/>
                <a:gd name="connsiteX3" fmla="*/ 2983079 w 2992546"/>
                <a:gd name="connsiteY3" fmla="*/ 3012229 h 4386820"/>
                <a:gd name="connsiteX4" fmla="*/ 2254210 w 2992546"/>
                <a:gd name="connsiteY4" fmla="*/ 4363951 h 4386820"/>
                <a:gd name="connsiteX5" fmla="*/ 1379569 w 2992546"/>
                <a:gd name="connsiteY5" fmla="*/ 1687013 h 4386820"/>
                <a:gd name="connsiteX6" fmla="*/ 67603 w 2992546"/>
                <a:gd name="connsiteY6" fmla="*/ 375048 h 4386820"/>
                <a:gd name="connsiteX0" fmla="*/ 67603 w 2991232"/>
                <a:gd name="connsiteY0" fmla="*/ 375048 h 4386820"/>
                <a:gd name="connsiteX1" fmla="*/ 2254212 w 2991232"/>
                <a:gd name="connsiteY1" fmla="*/ 308787 h 4386820"/>
                <a:gd name="connsiteX2" fmla="*/ 2373481 w 2991232"/>
                <a:gd name="connsiteY2" fmla="*/ 1634004 h 4386820"/>
                <a:gd name="connsiteX3" fmla="*/ 2983079 w 2991232"/>
                <a:gd name="connsiteY3" fmla="*/ 3012229 h 4386820"/>
                <a:gd name="connsiteX4" fmla="*/ 2254210 w 2991232"/>
                <a:gd name="connsiteY4" fmla="*/ 4363951 h 4386820"/>
                <a:gd name="connsiteX5" fmla="*/ 1379569 w 2991232"/>
                <a:gd name="connsiteY5" fmla="*/ 1687013 h 4386820"/>
                <a:gd name="connsiteX6" fmla="*/ 67603 w 2991232"/>
                <a:gd name="connsiteY6" fmla="*/ 375048 h 4386820"/>
                <a:gd name="connsiteX0" fmla="*/ 67603 w 5397419"/>
                <a:gd name="connsiteY0" fmla="*/ 375048 h 4387127"/>
                <a:gd name="connsiteX1" fmla="*/ 2254212 w 5397419"/>
                <a:gd name="connsiteY1" fmla="*/ 308787 h 4387127"/>
                <a:gd name="connsiteX2" fmla="*/ 2373481 w 5397419"/>
                <a:gd name="connsiteY2" fmla="*/ 1634004 h 4387127"/>
                <a:gd name="connsiteX3" fmla="*/ 5394975 w 5397419"/>
                <a:gd name="connsiteY3" fmla="*/ 3038734 h 4387127"/>
                <a:gd name="connsiteX4" fmla="*/ 2254210 w 5397419"/>
                <a:gd name="connsiteY4" fmla="*/ 4363951 h 4387127"/>
                <a:gd name="connsiteX5" fmla="*/ 1379569 w 5397419"/>
                <a:gd name="connsiteY5" fmla="*/ 1687013 h 4387127"/>
                <a:gd name="connsiteX6" fmla="*/ 67603 w 5397419"/>
                <a:gd name="connsiteY6" fmla="*/ 375048 h 4387127"/>
                <a:gd name="connsiteX0" fmla="*/ 67603 w 5397253"/>
                <a:gd name="connsiteY0" fmla="*/ 375048 h 4387127"/>
                <a:gd name="connsiteX1" fmla="*/ 2254212 w 5397253"/>
                <a:gd name="connsiteY1" fmla="*/ 308787 h 4387127"/>
                <a:gd name="connsiteX2" fmla="*/ 2373481 w 5397253"/>
                <a:gd name="connsiteY2" fmla="*/ 1634004 h 4387127"/>
                <a:gd name="connsiteX3" fmla="*/ 5394975 w 5397253"/>
                <a:gd name="connsiteY3" fmla="*/ 3038734 h 4387127"/>
                <a:gd name="connsiteX4" fmla="*/ 2254210 w 5397253"/>
                <a:gd name="connsiteY4" fmla="*/ 4363951 h 4387127"/>
                <a:gd name="connsiteX5" fmla="*/ 1379569 w 5397253"/>
                <a:gd name="connsiteY5" fmla="*/ 1687013 h 4387127"/>
                <a:gd name="connsiteX6" fmla="*/ 67603 w 5397253"/>
                <a:gd name="connsiteY6" fmla="*/ 375048 h 4387127"/>
                <a:gd name="connsiteX0" fmla="*/ 67603 w 6686915"/>
                <a:gd name="connsiteY0" fmla="*/ 375048 h 4661162"/>
                <a:gd name="connsiteX1" fmla="*/ 2254212 w 6686915"/>
                <a:gd name="connsiteY1" fmla="*/ 308787 h 4661162"/>
                <a:gd name="connsiteX2" fmla="*/ 2373481 w 6686915"/>
                <a:gd name="connsiteY2" fmla="*/ 1634004 h 4661162"/>
                <a:gd name="connsiteX3" fmla="*/ 5394975 w 6686915"/>
                <a:gd name="connsiteY3" fmla="*/ 3038734 h 4661162"/>
                <a:gd name="connsiteX4" fmla="*/ 2254210 w 6686915"/>
                <a:gd name="connsiteY4" fmla="*/ 4363951 h 4661162"/>
                <a:gd name="connsiteX5" fmla="*/ 1379569 w 6686915"/>
                <a:gd name="connsiteY5" fmla="*/ 1687013 h 4661162"/>
                <a:gd name="connsiteX6" fmla="*/ 67603 w 6686915"/>
                <a:gd name="connsiteY6" fmla="*/ 375048 h 4661162"/>
                <a:gd name="connsiteX0" fmla="*/ 67603 w 7464255"/>
                <a:gd name="connsiteY0" fmla="*/ 375048 h 4607628"/>
                <a:gd name="connsiteX1" fmla="*/ 2254212 w 7464255"/>
                <a:gd name="connsiteY1" fmla="*/ 308787 h 4607628"/>
                <a:gd name="connsiteX2" fmla="*/ 2373481 w 7464255"/>
                <a:gd name="connsiteY2" fmla="*/ 1634004 h 4607628"/>
                <a:gd name="connsiteX3" fmla="*/ 5394975 w 7464255"/>
                <a:gd name="connsiteY3" fmla="*/ 3038734 h 4607628"/>
                <a:gd name="connsiteX4" fmla="*/ 7369549 w 7464255"/>
                <a:gd name="connsiteY4" fmla="*/ 4377201 h 4607628"/>
                <a:gd name="connsiteX5" fmla="*/ 2254210 w 7464255"/>
                <a:gd name="connsiteY5" fmla="*/ 4363951 h 4607628"/>
                <a:gd name="connsiteX6" fmla="*/ 1379569 w 7464255"/>
                <a:gd name="connsiteY6" fmla="*/ 1687013 h 4607628"/>
                <a:gd name="connsiteX7" fmla="*/ 67603 w 7464255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583006"/>
                <a:gd name="connsiteX1" fmla="*/ 2254212 w 7369549"/>
                <a:gd name="connsiteY1" fmla="*/ 308787 h 4583006"/>
                <a:gd name="connsiteX2" fmla="*/ 2373481 w 7369549"/>
                <a:gd name="connsiteY2" fmla="*/ 1634004 h 4583006"/>
                <a:gd name="connsiteX3" fmla="*/ 5394975 w 7369549"/>
                <a:gd name="connsiteY3" fmla="*/ 3038734 h 4583006"/>
                <a:gd name="connsiteX4" fmla="*/ 7369549 w 7369549"/>
                <a:gd name="connsiteY4" fmla="*/ 4377201 h 4583006"/>
                <a:gd name="connsiteX5" fmla="*/ 2254210 w 7369549"/>
                <a:gd name="connsiteY5" fmla="*/ 4363951 h 4583006"/>
                <a:gd name="connsiteX6" fmla="*/ 1379569 w 7369549"/>
                <a:gd name="connsiteY6" fmla="*/ 1687013 h 4583006"/>
                <a:gd name="connsiteX7" fmla="*/ 67603 w 7369549"/>
                <a:gd name="connsiteY7" fmla="*/ 375048 h 4583006"/>
                <a:gd name="connsiteX0" fmla="*/ 67603 w 7369549"/>
                <a:gd name="connsiteY0" fmla="*/ 375048 h 4715259"/>
                <a:gd name="connsiteX1" fmla="*/ 2254212 w 7369549"/>
                <a:gd name="connsiteY1" fmla="*/ 308787 h 4715259"/>
                <a:gd name="connsiteX2" fmla="*/ 2373481 w 7369549"/>
                <a:gd name="connsiteY2" fmla="*/ 1634004 h 4715259"/>
                <a:gd name="connsiteX3" fmla="*/ 5394975 w 7369549"/>
                <a:gd name="connsiteY3" fmla="*/ 3038734 h 4715259"/>
                <a:gd name="connsiteX4" fmla="*/ 7369549 w 7369549"/>
                <a:gd name="connsiteY4" fmla="*/ 4377201 h 4715259"/>
                <a:gd name="connsiteX5" fmla="*/ 5394975 w 7369549"/>
                <a:gd name="connsiteY5" fmla="*/ 4695253 h 4715259"/>
                <a:gd name="connsiteX6" fmla="*/ 2254210 w 7369549"/>
                <a:gd name="connsiteY6" fmla="*/ 4363951 h 4715259"/>
                <a:gd name="connsiteX7" fmla="*/ 1379569 w 7369549"/>
                <a:gd name="connsiteY7" fmla="*/ 1687013 h 4715259"/>
                <a:gd name="connsiteX8" fmla="*/ 67603 w 7369549"/>
                <a:gd name="connsiteY8" fmla="*/ 375048 h 4715259"/>
                <a:gd name="connsiteX0" fmla="*/ 67603 w 7369549"/>
                <a:gd name="connsiteY0" fmla="*/ 375048 h 4715259"/>
                <a:gd name="connsiteX1" fmla="*/ 2254212 w 7369549"/>
                <a:gd name="connsiteY1" fmla="*/ 308787 h 4715259"/>
                <a:gd name="connsiteX2" fmla="*/ 2373481 w 7369549"/>
                <a:gd name="connsiteY2" fmla="*/ 1634004 h 4715259"/>
                <a:gd name="connsiteX3" fmla="*/ 5394975 w 7369549"/>
                <a:gd name="connsiteY3" fmla="*/ 3038734 h 4715259"/>
                <a:gd name="connsiteX4" fmla="*/ 7369549 w 7369549"/>
                <a:gd name="connsiteY4" fmla="*/ 4377201 h 4715259"/>
                <a:gd name="connsiteX5" fmla="*/ 5394975 w 7369549"/>
                <a:gd name="connsiteY5" fmla="*/ 4695253 h 4715259"/>
                <a:gd name="connsiteX6" fmla="*/ 2254210 w 7369549"/>
                <a:gd name="connsiteY6" fmla="*/ 4363951 h 4715259"/>
                <a:gd name="connsiteX7" fmla="*/ 1379569 w 7369549"/>
                <a:gd name="connsiteY7" fmla="*/ 1687013 h 4715259"/>
                <a:gd name="connsiteX8" fmla="*/ 67603 w 7369549"/>
                <a:gd name="connsiteY8" fmla="*/ 375048 h 4715259"/>
                <a:gd name="connsiteX0" fmla="*/ 67603 w 7369549"/>
                <a:gd name="connsiteY0" fmla="*/ 375048 h 4715259"/>
                <a:gd name="connsiteX1" fmla="*/ 2254212 w 7369549"/>
                <a:gd name="connsiteY1" fmla="*/ 308787 h 4715259"/>
                <a:gd name="connsiteX2" fmla="*/ 2373481 w 7369549"/>
                <a:gd name="connsiteY2" fmla="*/ 1634004 h 4715259"/>
                <a:gd name="connsiteX3" fmla="*/ 5394975 w 7369549"/>
                <a:gd name="connsiteY3" fmla="*/ 3038734 h 4715259"/>
                <a:gd name="connsiteX4" fmla="*/ 7369549 w 7369549"/>
                <a:gd name="connsiteY4" fmla="*/ 4377201 h 4715259"/>
                <a:gd name="connsiteX5" fmla="*/ 5394975 w 7369549"/>
                <a:gd name="connsiteY5" fmla="*/ 4695253 h 4715259"/>
                <a:gd name="connsiteX6" fmla="*/ 2254210 w 7369549"/>
                <a:gd name="connsiteY6" fmla="*/ 4363951 h 4715259"/>
                <a:gd name="connsiteX7" fmla="*/ 1379569 w 7369549"/>
                <a:gd name="connsiteY7" fmla="*/ 1687013 h 4715259"/>
                <a:gd name="connsiteX8" fmla="*/ 67603 w 7369549"/>
                <a:gd name="connsiteY8" fmla="*/ 375048 h 4715259"/>
                <a:gd name="connsiteX0" fmla="*/ 67603 w 7369549"/>
                <a:gd name="connsiteY0" fmla="*/ 375048 h 4721073"/>
                <a:gd name="connsiteX1" fmla="*/ 2254212 w 7369549"/>
                <a:gd name="connsiteY1" fmla="*/ 308787 h 4721073"/>
                <a:gd name="connsiteX2" fmla="*/ 2373481 w 7369549"/>
                <a:gd name="connsiteY2" fmla="*/ 1634004 h 4721073"/>
                <a:gd name="connsiteX3" fmla="*/ 5394975 w 7369549"/>
                <a:gd name="connsiteY3" fmla="*/ 3038734 h 4721073"/>
                <a:gd name="connsiteX4" fmla="*/ 7369549 w 7369549"/>
                <a:gd name="connsiteY4" fmla="*/ 4377201 h 4721073"/>
                <a:gd name="connsiteX5" fmla="*/ 5394975 w 7369549"/>
                <a:gd name="connsiteY5" fmla="*/ 4695253 h 4721073"/>
                <a:gd name="connsiteX6" fmla="*/ 2254210 w 7369549"/>
                <a:gd name="connsiteY6" fmla="*/ 4363951 h 4721073"/>
                <a:gd name="connsiteX7" fmla="*/ 1379569 w 7369549"/>
                <a:gd name="connsiteY7" fmla="*/ 1687013 h 4721073"/>
                <a:gd name="connsiteX8" fmla="*/ 67603 w 7369549"/>
                <a:gd name="connsiteY8" fmla="*/ 375048 h 4721073"/>
                <a:gd name="connsiteX0" fmla="*/ 67603 w 7369549"/>
                <a:gd name="connsiteY0" fmla="*/ 375048 h 4696421"/>
                <a:gd name="connsiteX1" fmla="*/ 2254212 w 7369549"/>
                <a:gd name="connsiteY1" fmla="*/ 308787 h 4696421"/>
                <a:gd name="connsiteX2" fmla="*/ 2373481 w 7369549"/>
                <a:gd name="connsiteY2" fmla="*/ 1634004 h 4696421"/>
                <a:gd name="connsiteX3" fmla="*/ 5394975 w 7369549"/>
                <a:gd name="connsiteY3" fmla="*/ 3038734 h 4696421"/>
                <a:gd name="connsiteX4" fmla="*/ 7369549 w 7369549"/>
                <a:gd name="connsiteY4" fmla="*/ 4377201 h 4696421"/>
                <a:gd name="connsiteX5" fmla="*/ 5394975 w 7369549"/>
                <a:gd name="connsiteY5" fmla="*/ 4695253 h 4696421"/>
                <a:gd name="connsiteX6" fmla="*/ 2254210 w 7369549"/>
                <a:gd name="connsiteY6" fmla="*/ 4363951 h 4696421"/>
                <a:gd name="connsiteX7" fmla="*/ 1379569 w 7369549"/>
                <a:gd name="connsiteY7" fmla="*/ 1687013 h 4696421"/>
                <a:gd name="connsiteX8" fmla="*/ 67603 w 7369549"/>
                <a:gd name="connsiteY8" fmla="*/ 375048 h 4696421"/>
                <a:gd name="connsiteX0" fmla="*/ 67603 w 7369549"/>
                <a:gd name="connsiteY0" fmla="*/ 379959 h 4701332"/>
                <a:gd name="connsiteX1" fmla="*/ 2254212 w 7369549"/>
                <a:gd name="connsiteY1" fmla="*/ 313698 h 4701332"/>
                <a:gd name="connsiteX2" fmla="*/ 2373481 w 7369549"/>
                <a:gd name="connsiteY2" fmla="*/ 1638915 h 4701332"/>
                <a:gd name="connsiteX3" fmla="*/ 5394975 w 7369549"/>
                <a:gd name="connsiteY3" fmla="*/ 3043645 h 4701332"/>
                <a:gd name="connsiteX4" fmla="*/ 7369549 w 7369549"/>
                <a:gd name="connsiteY4" fmla="*/ 4382112 h 4701332"/>
                <a:gd name="connsiteX5" fmla="*/ 5394975 w 7369549"/>
                <a:gd name="connsiteY5" fmla="*/ 4700164 h 4701332"/>
                <a:gd name="connsiteX6" fmla="*/ 2254210 w 7369549"/>
                <a:gd name="connsiteY6" fmla="*/ 4368862 h 4701332"/>
                <a:gd name="connsiteX7" fmla="*/ 1379569 w 7369549"/>
                <a:gd name="connsiteY7" fmla="*/ 1691924 h 4701332"/>
                <a:gd name="connsiteX8" fmla="*/ 67603 w 7369549"/>
                <a:gd name="connsiteY8" fmla="*/ 379959 h 4701332"/>
                <a:gd name="connsiteX0" fmla="*/ 126127 w 7428073"/>
                <a:gd name="connsiteY0" fmla="*/ 379959 h 4701332"/>
                <a:gd name="connsiteX1" fmla="*/ 2312736 w 7428073"/>
                <a:gd name="connsiteY1" fmla="*/ 313698 h 4701332"/>
                <a:gd name="connsiteX2" fmla="*/ 2432005 w 7428073"/>
                <a:gd name="connsiteY2" fmla="*/ 1638915 h 4701332"/>
                <a:gd name="connsiteX3" fmla="*/ 5453499 w 7428073"/>
                <a:gd name="connsiteY3" fmla="*/ 3043645 h 4701332"/>
                <a:gd name="connsiteX4" fmla="*/ 7428073 w 7428073"/>
                <a:gd name="connsiteY4" fmla="*/ 4382112 h 4701332"/>
                <a:gd name="connsiteX5" fmla="*/ 5453499 w 7428073"/>
                <a:gd name="connsiteY5" fmla="*/ 4700164 h 4701332"/>
                <a:gd name="connsiteX6" fmla="*/ 2312734 w 7428073"/>
                <a:gd name="connsiteY6" fmla="*/ 4368862 h 4701332"/>
                <a:gd name="connsiteX7" fmla="*/ 1438093 w 7428073"/>
                <a:gd name="connsiteY7" fmla="*/ 1691924 h 4701332"/>
                <a:gd name="connsiteX8" fmla="*/ 398623 w 7428073"/>
                <a:gd name="connsiteY8" fmla="*/ 1216085 h 4701332"/>
                <a:gd name="connsiteX9" fmla="*/ 126127 w 7428073"/>
                <a:gd name="connsiteY9" fmla="*/ 379959 h 4701332"/>
                <a:gd name="connsiteX0" fmla="*/ 137493 w 7439439"/>
                <a:gd name="connsiteY0" fmla="*/ 379959 h 4701332"/>
                <a:gd name="connsiteX1" fmla="*/ 2324102 w 7439439"/>
                <a:gd name="connsiteY1" fmla="*/ 313698 h 4701332"/>
                <a:gd name="connsiteX2" fmla="*/ 2443371 w 7439439"/>
                <a:gd name="connsiteY2" fmla="*/ 1638915 h 4701332"/>
                <a:gd name="connsiteX3" fmla="*/ 5464865 w 7439439"/>
                <a:gd name="connsiteY3" fmla="*/ 3043645 h 4701332"/>
                <a:gd name="connsiteX4" fmla="*/ 7439439 w 7439439"/>
                <a:gd name="connsiteY4" fmla="*/ 4382112 h 4701332"/>
                <a:gd name="connsiteX5" fmla="*/ 5464865 w 7439439"/>
                <a:gd name="connsiteY5" fmla="*/ 4700164 h 4701332"/>
                <a:gd name="connsiteX6" fmla="*/ 2324100 w 7439439"/>
                <a:gd name="connsiteY6" fmla="*/ 4368862 h 4701332"/>
                <a:gd name="connsiteX7" fmla="*/ 1449459 w 7439439"/>
                <a:gd name="connsiteY7" fmla="*/ 1691924 h 4701332"/>
                <a:gd name="connsiteX8" fmla="*/ 409989 w 7439439"/>
                <a:gd name="connsiteY8" fmla="*/ 1216085 h 4701332"/>
                <a:gd name="connsiteX9" fmla="*/ 137493 w 7439439"/>
                <a:gd name="connsiteY9" fmla="*/ 379959 h 4701332"/>
                <a:gd name="connsiteX0" fmla="*/ 40260 w 7342206"/>
                <a:gd name="connsiteY0" fmla="*/ 379959 h 4701332"/>
                <a:gd name="connsiteX1" fmla="*/ 2226869 w 7342206"/>
                <a:gd name="connsiteY1" fmla="*/ 313698 h 4701332"/>
                <a:gd name="connsiteX2" fmla="*/ 2346138 w 7342206"/>
                <a:gd name="connsiteY2" fmla="*/ 1638915 h 4701332"/>
                <a:gd name="connsiteX3" fmla="*/ 5367632 w 7342206"/>
                <a:gd name="connsiteY3" fmla="*/ 3043645 h 4701332"/>
                <a:gd name="connsiteX4" fmla="*/ 7342206 w 7342206"/>
                <a:gd name="connsiteY4" fmla="*/ 4382112 h 4701332"/>
                <a:gd name="connsiteX5" fmla="*/ 5367632 w 7342206"/>
                <a:gd name="connsiteY5" fmla="*/ 4700164 h 4701332"/>
                <a:gd name="connsiteX6" fmla="*/ 2226867 w 7342206"/>
                <a:gd name="connsiteY6" fmla="*/ 4368862 h 4701332"/>
                <a:gd name="connsiteX7" fmla="*/ 1352226 w 7342206"/>
                <a:gd name="connsiteY7" fmla="*/ 1691924 h 4701332"/>
                <a:gd name="connsiteX8" fmla="*/ 312756 w 7342206"/>
                <a:gd name="connsiteY8" fmla="*/ 1216085 h 4701332"/>
                <a:gd name="connsiteX9" fmla="*/ 40260 w 7342206"/>
                <a:gd name="connsiteY9" fmla="*/ 379959 h 4701332"/>
                <a:gd name="connsiteX0" fmla="*/ 40260 w 7342206"/>
                <a:gd name="connsiteY0" fmla="*/ 379959 h 4701332"/>
                <a:gd name="connsiteX1" fmla="*/ 2226869 w 7342206"/>
                <a:gd name="connsiteY1" fmla="*/ 313698 h 4701332"/>
                <a:gd name="connsiteX2" fmla="*/ 2346138 w 7342206"/>
                <a:gd name="connsiteY2" fmla="*/ 1638915 h 4701332"/>
                <a:gd name="connsiteX3" fmla="*/ 5367632 w 7342206"/>
                <a:gd name="connsiteY3" fmla="*/ 3043645 h 4701332"/>
                <a:gd name="connsiteX4" fmla="*/ 7342206 w 7342206"/>
                <a:gd name="connsiteY4" fmla="*/ 4382112 h 4701332"/>
                <a:gd name="connsiteX5" fmla="*/ 5367632 w 7342206"/>
                <a:gd name="connsiteY5" fmla="*/ 4700164 h 4701332"/>
                <a:gd name="connsiteX6" fmla="*/ 2226867 w 7342206"/>
                <a:gd name="connsiteY6" fmla="*/ 4368862 h 4701332"/>
                <a:gd name="connsiteX7" fmla="*/ 1352226 w 7342206"/>
                <a:gd name="connsiteY7" fmla="*/ 1691924 h 4701332"/>
                <a:gd name="connsiteX8" fmla="*/ 312756 w 7342206"/>
                <a:gd name="connsiteY8" fmla="*/ 1216085 h 4701332"/>
                <a:gd name="connsiteX9" fmla="*/ 40260 w 7342206"/>
                <a:gd name="connsiteY9" fmla="*/ 379959 h 4701332"/>
                <a:gd name="connsiteX0" fmla="*/ 40260 w 7342206"/>
                <a:gd name="connsiteY0" fmla="*/ 379959 h 4701332"/>
                <a:gd name="connsiteX1" fmla="*/ 2226869 w 7342206"/>
                <a:gd name="connsiteY1" fmla="*/ 313698 h 4701332"/>
                <a:gd name="connsiteX2" fmla="*/ 2346138 w 7342206"/>
                <a:gd name="connsiteY2" fmla="*/ 1638915 h 4701332"/>
                <a:gd name="connsiteX3" fmla="*/ 5367632 w 7342206"/>
                <a:gd name="connsiteY3" fmla="*/ 3043645 h 4701332"/>
                <a:gd name="connsiteX4" fmla="*/ 7342206 w 7342206"/>
                <a:gd name="connsiteY4" fmla="*/ 4382112 h 4701332"/>
                <a:gd name="connsiteX5" fmla="*/ 5367632 w 7342206"/>
                <a:gd name="connsiteY5" fmla="*/ 4700164 h 4701332"/>
                <a:gd name="connsiteX6" fmla="*/ 2226867 w 7342206"/>
                <a:gd name="connsiteY6" fmla="*/ 4368862 h 4701332"/>
                <a:gd name="connsiteX7" fmla="*/ 1352226 w 7342206"/>
                <a:gd name="connsiteY7" fmla="*/ 1691924 h 4701332"/>
                <a:gd name="connsiteX8" fmla="*/ 312756 w 7342206"/>
                <a:gd name="connsiteY8" fmla="*/ 1216085 h 4701332"/>
                <a:gd name="connsiteX9" fmla="*/ 40260 w 7342206"/>
                <a:gd name="connsiteY9" fmla="*/ 379959 h 4701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42206" h="4701332">
                  <a:moveTo>
                    <a:pt x="40260" y="379959"/>
                  </a:moveTo>
                  <a:cubicBezTo>
                    <a:pt x="101689" y="148875"/>
                    <a:pt x="1705617" y="-309154"/>
                    <a:pt x="2226869" y="313698"/>
                  </a:cubicBezTo>
                  <a:cubicBezTo>
                    <a:pt x="2421234" y="494810"/>
                    <a:pt x="2496329" y="887958"/>
                    <a:pt x="2346138" y="1638915"/>
                  </a:cubicBezTo>
                  <a:cubicBezTo>
                    <a:pt x="1842554" y="3905037"/>
                    <a:pt x="5473650" y="3043645"/>
                    <a:pt x="5367632" y="3043645"/>
                  </a:cubicBezTo>
                  <a:cubicBezTo>
                    <a:pt x="6293075" y="3003888"/>
                    <a:pt x="7150050" y="4360025"/>
                    <a:pt x="7342206" y="4382112"/>
                  </a:cubicBezTo>
                  <a:cubicBezTo>
                    <a:pt x="6675180" y="4474877"/>
                    <a:pt x="6153927" y="4490337"/>
                    <a:pt x="5367632" y="4700164"/>
                  </a:cubicBezTo>
                  <a:cubicBezTo>
                    <a:pt x="3521163" y="4711209"/>
                    <a:pt x="2732658" y="4647158"/>
                    <a:pt x="2226867" y="4368862"/>
                  </a:cubicBezTo>
                  <a:cubicBezTo>
                    <a:pt x="1060677" y="3821105"/>
                    <a:pt x="1524503" y="2531228"/>
                    <a:pt x="1352226" y="1691924"/>
                  </a:cubicBezTo>
                  <a:cubicBezTo>
                    <a:pt x="1066016" y="1314945"/>
                    <a:pt x="607617" y="1579526"/>
                    <a:pt x="312756" y="1216085"/>
                  </a:cubicBezTo>
                  <a:cubicBezTo>
                    <a:pt x="30595" y="1308574"/>
                    <a:pt x="-61800" y="534061"/>
                    <a:pt x="40260" y="379959"/>
                  </a:cubicBezTo>
                  <a:close/>
                </a:path>
              </a:pathLst>
            </a:custGeom>
            <a:gradFill>
              <a:gsLst>
                <a:gs pos="19000">
                  <a:srgbClr val="ABDF25"/>
                </a:gs>
                <a:gs pos="0">
                  <a:srgbClr val="3F9B16"/>
                </a:gs>
              </a:gsLst>
              <a:lin ang="84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875AE5E9-E6C5-4824-BD25-F6718B92A25F}"/>
                </a:ext>
              </a:extLst>
            </p:cNvPr>
            <p:cNvSpPr/>
            <p:nvPr/>
          </p:nvSpPr>
          <p:spPr>
            <a:xfrm rot="18888387">
              <a:off x="2428085" y="460626"/>
              <a:ext cx="1250157" cy="1250157"/>
            </a:xfrm>
            <a:prstGeom prst="arc">
              <a:avLst>
                <a:gd name="adj1" fmla="val 15834057"/>
                <a:gd name="adj2" fmla="val 148480"/>
              </a:avLst>
            </a:pr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Rectangle 6">
              <a:extLst>
                <a:ext uri="{FF2B5EF4-FFF2-40B4-BE49-F238E27FC236}">
                  <a16:creationId xmlns:a16="http://schemas.microsoft.com/office/drawing/2014/main" id="{C05A5D0C-8612-4A7A-BFB9-9B0153E52924}"/>
                </a:ext>
              </a:extLst>
            </p:cNvPr>
            <p:cNvSpPr/>
            <p:nvPr/>
          </p:nvSpPr>
          <p:spPr>
            <a:xfrm>
              <a:off x="6642127" y="4413552"/>
              <a:ext cx="1461743" cy="2089901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1743" h="2089901">
                  <a:moveTo>
                    <a:pt x="427328" y="495300"/>
                  </a:moveTo>
                  <a:cubicBezTo>
                    <a:pt x="854048" y="-172720"/>
                    <a:pt x="995018" y="127000"/>
                    <a:pt x="1459838" y="0"/>
                  </a:cubicBezTo>
                  <a:lnTo>
                    <a:pt x="1461743" y="198120"/>
                  </a:lnTo>
                  <a:cubicBezTo>
                    <a:pt x="1176628" y="1191895"/>
                    <a:pt x="1239175" y="1210945"/>
                    <a:pt x="1292198" y="1905000"/>
                  </a:cubicBezTo>
                  <a:cubicBezTo>
                    <a:pt x="1236001" y="2101850"/>
                    <a:pt x="-173065" y="2225675"/>
                    <a:pt x="17753" y="1828800"/>
                  </a:cubicBezTo>
                  <a:cubicBezTo>
                    <a:pt x="300328" y="1384300"/>
                    <a:pt x="135228" y="996950"/>
                    <a:pt x="427328" y="495300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Rectangle 6">
              <a:extLst>
                <a:ext uri="{FF2B5EF4-FFF2-40B4-BE49-F238E27FC236}">
                  <a16:creationId xmlns:a16="http://schemas.microsoft.com/office/drawing/2014/main" id="{CDBD7C7F-697E-41EA-90F2-3BAD8C382BB9}"/>
                </a:ext>
              </a:extLst>
            </p:cNvPr>
            <p:cNvSpPr/>
            <p:nvPr/>
          </p:nvSpPr>
          <p:spPr>
            <a:xfrm>
              <a:off x="3944955" y="4282515"/>
              <a:ext cx="1526037" cy="2187672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0239 w 1550899"/>
                <a:gd name="connsiteY0" fmla="*/ 335896 h 2187672"/>
                <a:gd name="connsiteX1" fmla="*/ 1550899 w 1550899"/>
                <a:gd name="connsiteY1" fmla="*/ 97771 h 2187672"/>
                <a:gd name="connsiteX2" fmla="*/ 1419454 w 1550899"/>
                <a:gd name="connsiteY2" fmla="*/ 381616 h 2187672"/>
                <a:gd name="connsiteX3" fmla="*/ 1004331 w 1550899"/>
                <a:gd name="connsiteY3" fmla="*/ 594285 h 2187672"/>
                <a:gd name="connsiteX4" fmla="*/ 1335634 w 1550899"/>
                <a:gd name="connsiteY4" fmla="*/ 2002771 h 2187672"/>
                <a:gd name="connsiteX5" fmla="*/ 108814 w 1550899"/>
                <a:gd name="connsiteY5" fmla="*/ 1926571 h 2187672"/>
                <a:gd name="connsiteX6" fmla="*/ 80239 w 1550899"/>
                <a:gd name="connsiteY6" fmla="*/ 335896 h 2187672"/>
                <a:gd name="connsiteX0" fmla="*/ 55377 w 1526037"/>
                <a:gd name="connsiteY0" fmla="*/ 335896 h 2187672"/>
                <a:gd name="connsiteX1" fmla="*/ 1526037 w 1526037"/>
                <a:gd name="connsiteY1" fmla="*/ 97771 h 2187672"/>
                <a:gd name="connsiteX2" fmla="*/ 1394592 w 1526037"/>
                <a:gd name="connsiteY2" fmla="*/ 381616 h 2187672"/>
                <a:gd name="connsiteX3" fmla="*/ 979469 w 1526037"/>
                <a:gd name="connsiteY3" fmla="*/ 594285 h 2187672"/>
                <a:gd name="connsiteX4" fmla="*/ 1310772 w 1526037"/>
                <a:gd name="connsiteY4" fmla="*/ 2002771 h 2187672"/>
                <a:gd name="connsiteX5" fmla="*/ 83952 w 1526037"/>
                <a:gd name="connsiteY5" fmla="*/ 1926571 h 2187672"/>
                <a:gd name="connsiteX6" fmla="*/ 55377 w 1526037"/>
                <a:gd name="connsiteY6" fmla="*/ 335896 h 2187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6037" h="2187672">
                  <a:moveTo>
                    <a:pt x="55377" y="335896"/>
                  </a:moveTo>
                  <a:cubicBezTo>
                    <a:pt x="482097" y="-332124"/>
                    <a:pt x="1061217" y="224771"/>
                    <a:pt x="1526037" y="97771"/>
                  </a:cubicBezTo>
                  <a:lnTo>
                    <a:pt x="1394592" y="381616"/>
                  </a:lnTo>
                  <a:cubicBezTo>
                    <a:pt x="1438435" y="802506"/>
                    <a:pt x="788651" y="519355"/>
                    <a:pt x="979469" y="594285"/>
                  </a:cubicBezTo>
                  <a:cubicBezTo>
                    <a:pt x="646412" y="573965"/>
                    <a:pt x="1518762" y="1804536"/>
                    <a:pt x="1310772" y="2002771"/>
                  </a:cubicBezTo>
                  <a:cubicBezTo>
                    <a:pt x="1254575" y="2199621"/>
                    <a:pt x="-106866" y="2323446"/>
                    <a:pt x="83952" y="1926571"/>
                  </a:cubicBezTo>
                  <a:cubicBezTo>
                    <a:pt x="385577" y="1396346"/>
                    <a:pt x="-170048" y="789921"/>
                    <a:pt x="55377" y="335896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0E78E81-A081-49C9-995E-1E3A95E55134}"/>
                </a:ext>
              </a:extLst>
            </p:cNvPr>
            <p:cNvSpPr/>
            <p:nvPr/>
          </p:nvSpPr>
          <p:spPr>
            <a:xfrm>
              <a:off x="2729190" y="629818"/>
              <a:ext cx="702932" cy="7029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66ED9000-7FAC-4DAA-AF57-C5A22152C00E}"/>
                </a:ext>
              </a:extLst>
            </p:cNvPr>
            <p:cNvSpPr/>
            <p:nvPr/>
          </p:nvSpPr>
          <p:spPr>
            <a:xfrm flipH="1">
              <a:off x="1969952" y="866286"/>
              <a:ext cx="100304" cy="7299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900853D-BE71-496F-824F-780A49512350}"/>
                </a:ext>
              </a:extLst>
            </p:cNvPr>
            <p:cNvSpPr/>
            <p:nvPr/>
          </p:nvSpPr>
          <p:spPr>
            <a:xfrm>
              <a:off x="2101850" y="1428713"/>
              <a:ext cx="1470912" cy="292137"/>
            </a:xfrm>
            <a:custGeom>
              <a:avLst/>
              <a:gdLst>
                <a:gd name="connsiteX0" fmla="*/ 0 w 1470912"/>
                <a:gd name="connsiteY0" fmla="*/ 292137 h 292137"/>
                <a:gd name="connsiteX1" fmla="*/ 431800 w 1470912"/>
                <a:gd name="connsiteY1" fmla="*/ 139737 h 292137"/>
                <a:gd name="connsiteX2" fmla="*/ 920750 w 1470912"/>
                <a:gd name="connsiteY2" fmla="*/ 165137 h 292137"/>
                <a:gd name="connsiteX3" fmla="*/ 1428750 w 1470912"/>
                <a:gd name="connsiteY3" fmla="*/ 25437 h 292137"/>
                <a:gd name="connsiteX4" fmla="*/ 1441450 w 1470912"/>
                <a:gd name="connsiteY4" fmla="*/ 37 h 292137"/>
                <a:gd name="connsiteX5" fmla="*/ 1441450 w 1470912"/>
                <a:gd name="connsiteY5" fmla="*/ 37 h 29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0912" h="292137">
                  <a:moveTo>
                    <a:pt x="0" y="292137"/>
                  </a:moveTo>
                  <a:cubicBezTo>
                    <a:pt x="139171" y="226520"/>
                    <a:pt x="278342" y="160904"/>
                    <a:pt x="431800" y="139737"/>
                  </a:cubicBezTo>
                  <a:cubicBezTo>
                    <a:pt x="585258" y="118570"/>
                    <a:pt x="754592" y="184187"/>
                    <a:pt x="920750" y="165137"/>
                  </a:cubicBezTo>
                  <a:cubicBezTo>
                    <a:pt x="1086908" y="146087"/>
                    <a:pt x="1341967" y="52954"/>
                    <a:pt x="1428750" y="25437"/>
                  </a:cubicBezTo>
                  <a:cubicBezTo>
                    <a:pt x="1515533" y="-2080"/>
                    <a:pt x="1441450" y="37"/>
                    <a:pt x="1441450" y="37"/>
                  </a:cubicBezTo>
                  <a:lnTo>
                    <a:pt x="1441450" y="37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id="{DF5AF450-7F59-43D2-B283-F12FF3561105}"/>
                </a:ext>
              </a:extLst>
            </p:cNvPr>
            <p:cNvSpPr/>
            <p:nvPr/>
          </p:nvSpPr>
          <p:spPr>
            <a:xfrm rot="8744567">
              <a:off x="3404721" y="620321"/>
              <a:ext cx="914400" cy="914400"/>
            </a:xfrm>
            <a:prstGeom prst="arc">
              <a:avLst>
                <a:gd name="adj1" fmla="val 20324958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Oval 26">
              <a:extLst>
                <a:ext uri="{FF2B5EF4-FFF2-40B4-BE49-F238E27FC236}">
                  <a16:creationId xmlns:a16="http://schemas.microsoft.com/office/drawing/2014/main" id="{B30D96A8-3190-4D33-9EDC-97AE5BE7CF80}"/>
                </a:ext>
              </a:extLst>
            </p:cNvPr>
            <p:cNvSpPr/>
            <p:nvPr/>
          </p:nvSpPr>
          <p:spPr>
            <a:xfrm rot="21411819">
              <a:off x="4572947" y="6304721"/>
              <a:ext cx="251492" cy="15343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Oval 26">
              <a:extLst>
                <a:ext uri="{FF2B5EF4-FFF2-40B4-BE49-F238E27FC236}">
                  <a16:creationId xmlns:a16="http://schemas.microsoft.com/office/drawing/2014/main" id="{3563C1F0-403C-4C93-9C4B-6116AE96C4AF}"/>
                </a:ext>
              </a:extLst>
            </p:cNvPr>
            <p:cNvSpPr/>
            <p:nvPr/>
          </p:nvSpPr>
          <p:spPr>
            <a:xfrm rot="207285">
              <a:off x="4260075" y="6290656"/>
              <a:ext cx="321325" cy="1815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Oval 26">
              <a:extLst>
                <a:ext uri="{FF2B5EF4-FFF2-40B4-BE49-F238E27FC236}">
                  <a16:creationId xmlns:a16="http://schemas.microsoft.com/office/drawing/2014/main" id="{D7240E4E-32D9-41BE-ACFF-9695B2F0D6DB}"/>
                </a:ext>
              </a:extLst>
            </p:cNvPr>
            <p:cNvSpPr/>
            <p:nvPr/>
          </p:nvSpPr>
          <p:spPr>
            <a:xfrm rot="280556">
              <a:off x="4041473" y="6208859"/>
              <a:ext cx="219787" cy="229656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16567"/>
                <a:gd name="connsiteY0" fmla="*/ 154283 h 204461"/>
                <a:gd name="connsiteX1" fmla="*/ 90821 w 216567"/>
                <a:gd name="connsiteY1" fmla="*/ 501 h 204461"/>
                <a:gd name="connsiteX2" fmla="*/ 216567 w 216567"/>
                <a:gd name="connsiteY2" fmla="*/ 192383 h 204461"/>
                <a:gd name="connsiteX3" fmla="*/ 0 w 216567"/>
                <a:gd name="connsiteY3" fmla="*/ 154283 h 204461"/>
                <a:gd name="connsiteX0" fmla="*/ 3442 w 216834"/>
                <a:gd name="connsiteY0" fmla="*/ 154400 h 227052"/>
                <a:gd name="connsiteX1" fmla="*/ 94263 w 216834"/>
                <a:gd name="connsiteY1" fmla="*/ 618 h 227052"/>
                <a:gd name="connsiteX2" fmla="*/ 216834 w 216834"/>
                <a:gd name="connsiteY2" fmla="*/ 217900 h 227052"/>
                <a:gd name="connsiteX3" fmla="*/ 3442 w 216834"/>
                <a:gd name="connsiteY3" fmla="*/ 154400 h 227052"/>
                <a:gd name="connsiteX0" fmla="*/ 6394 w 219786"/>
                <a:gd name="connsiteY0" fmla="*/ 157005 h 229657"/>
                <a:gd name="connsiteX1" fmla="*/ 97215 w 219786"/>
                <a:gd name="connsiteY1" fmla="*/ 3223 h 229657"/>
                <a:gd name="connsiteX2" fmla="*/ 219786 w 219786"/>
                <a:gd name="connsiteY2" fmla="*/ 220505 h 229657"/>
                <a:gd name="connsiteX3" fmla="*/ 6394 w 219786"/>
                <a:gd name="connsiteY3" fmla="*/ 157005 h 22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86" h="229657">
                  <a:moveTo>
                    <a:pt x="6394" y="157005"/>
                  </a:moveTo>
                  <a:cubicBezTo>
                    <a:pt x="-14035" y="120791"/>
                    <a:pt x="14025" y="-23235"/>
                    <a:pt x="97215" y="3223"/>
                  </a:cubicBezTo>
                  <a:cubicBezTo>
                    <a:pt x="180405" y="29681"/>
                    <a:pt x="219786" y="114531"/>
                    <a:pt x="219786" y="220505"/>
                  </a:cubicBezTo>
                  <a:cubicBezTo>
                    <a:pt x="198828" y="252485"/>
                    <a:pt x="26823" y="193219"/>
                    <a:pt x="6394" y="157005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Oval 26">
              <a:extLst>
                <a:ext uri="{FF2B5EF4-FFF2-40B4-BE49-F238E27FC236}">
                  <a16:creationId xmlns:a16="http://schemas.microsoft.com/office/drawing/2014/main" id="{B438F11E-42C6-4EA0-AF46-759087790293}"/>
                </a:ext>
              </a:extLst>
            </p:cNvPr>
            <p:cNvSpPr/>
            <p:nvPr/>
          </p:nvSpPr>
          <p:spPr>
            <a:xfrm rot="21348564">
              <a:off x="7178693" y="6339546"/>
              <a:ext cx="251492" cy="15343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Oval 26">
              <a:extLst>
                <a:ext uri="{FF2B5EF4-FFF2-40B4-BE49-F238E27FC236}">
                  <a16:creationId xmlns:a16="http://schemas.microsoft.com/office/drawing/2014/main" id="{63C9A0BA-C3A2-453F-9595-2D2EF1959DF6}"/>
                </a:ext>
              </a:extLst>
            </p:cNvPr>
            <p:cNvSpPr/>
            <p:nvPr/>
          </p:nvSpPr>
          <p:spPr>
            <a:xfrm rot="220329">
              <a:off x="6860228" y="6308727"/>
              <a:ext cx="321325" cy="1815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Oval 26">
              <a:extLst>
                <a:ext uri="{FF2B5EF4-FFF2-40B4-BE49-F238E27FC236}">
                  <a16:creationId xmlns:a16="http://schemas.microsoft.com/office/drawing/2014/main" id="{F2C47C76-5EC8-44B2-8D53-BFE667A8812D}"/>
                </a:ext>
              </a:extLst>
            </p:cNvPr>
            <p:cNvSpPr/>
            <p:nvPr/>
          </p:nvSpPr>
          <p:spPr>
            <a:xfrm rot="544166">
              <a:off x="6650996" y="6211723"/>
              <a:ext cx="219787" cy="229656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16567"/>
                <a:gd name="connsiteY0" fmla="*/ 154283 h 204461"/>
                <a:gd name="connsiteX1" fmla="*/ 90821 w 216567"/>
                <a:gd name="connsiteY1" fmla="*/ 501 h 204461"/>
                <a:gd name="connsiteX2" fmla="*/ 216567 w 216567"/>
                <a:gd name="connsiteY2" fmla="*/ 192383 h 204461"/>
                <a:gd name="connsiteX3" fmla="*/ 0 w 216567"/>
                <a:gd name="connsiteY3" fmla="*/ 154283 h 204461"/>
                <a:gd name="connsiteX0" fmla="*/ 3442 w 216834"/>
                <a:gd name="connsiteY0" fmla="*/ 154400 h 227052"/>
                <a:gd name="connsiteX1" fmla="*/ 94263 w 216834"/>
                <a:gd name="connsiteY1" fmla="*/ 618 h 227052"/>
                <a:gd name="connsiteX2" fmla="*/ 216834 w 216834"/>
                <a:gd name="connsiteY2" fmla="*/ 217900 h 227052"/>
                <a:gd name="connsiteX3" fmla="*/ 3442 w 216834"/>
                <a:gd name="connsiteY3" fmla="*/ 154400 h 227052"/>
                <a:gd name="connsiteX0" fmla="*/ 6394 w 219786"/>
                <a:gd name="connsiteY0" fmla="*/ 157005 h 229657"/>
                <a:gd name="connsiteX1" fmla="*/ 97215 w 219786"/>
                <a:gd name="connsiteY1" fmla="*/ 3223 h 229657"/>
                <a:gd name="connsiteX2" fmla="*/ 219786 w 219786"/>
                <a:gd name="connsiteY2" fmla="*/ 220505 h 229657"/>
                <a:gd name="connsiteX3" fmla="*/ 6394 w 219786"/>
                <a:gd name="connsiteY3" fmla="*/ 157005 h 22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86" h="229657">
                  <a:moveTo>
                    <a:pt x="6394" y="157005"/>
                  </a:moveTo>
                  <a:cubicBezTo>
                    <a:pt x="-14035" y="120791"/>
                    <a:pt x="14025" y="-23235"/>
                    <a:pt x="97215" y="3223"/>
                  </a:cubicBezTo>
                  <a:cubicBezTo>
                    <a:pt x="180405" y="29681"/>
                    <a:pt x="219786" y="114531"/>
                    <a:pt x="219786" y="220505"/>
                  </a:cubicBezTo>
                  <a:cubicBezTo>
                    <a:pt x="198828" y="252485"/>
                    <a:pt x="26823" y="193219"/>
                    <a:pt x="6394" y="157005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A7DC349-6F9A-429A-8BC7-FA56998950A0}"/>
                </a:ext>
              </a:extLst>
            </p:cNvPr>
            <p:cNvSpPr/>
            <p:nvPr/>
          </p:nvSpPr>
          <p:spPr>
            <a:xfrm flipH="1">
              <a:off x="2729370" y="693044"/>
              <a:ext cx="530554" cy="53055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54AC6BD-F752-4BF6-8D8F-DBA509658A4E}"/>
                </a:ext>
              </a:extLst>
            </p:cNvPr>
            <p:cNvSpPr/>
            <p:nvPr/>
          </p:nvSpPr>
          <p:spPr>
            <a:xfrm flipH="1">
              <a:off x="2760362" y="814748"/>
              <a:ext cx="263486" cy="2634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D3E2F16-1756-43C8-93FE-E99E22E15E50}"/>
                </a:ext>
              </a:extLst>
            </p:cNvPr>
            <p:cNvSpPr/>
            <p:nvPr/>
          </p:nvSpPr>
          <p:spPr>
            <a:xfrm>
              <a:off x="4878353" y="4230164"/>
              <a:ext cx="592639" cy="702932"/>
            </a:xfrm>
            <a:prstGeom prst="ellipse">
              <a:avLst/>
            </a:prstGeom>
            <a:solidFill>
              <a:srgbClr val="ABDF2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3">
              <a:extLst>
                <a:ext uri="{FF2B5EF4-FFF2-40B4-BE49-F238E27FC236}">
                  <a16:creationId xmlns:a16="http://schemas.microsoft.com/office/drawing/2014/main" id="{C6C721C6-A8AF-4876-8758-AFC4A2534366}"/>
                </a:ext>
              </a:extLst>
            </p:cNvPr>
            <p:cNvSpPr/>
            <p:nvPr/>
          </p:nvSpPr>
          <p:spPr>
            <a:xfrm rot="1186397">
              <a:off x="4365679" y="2212847"/>
              <a:ext cx="4350268" cy="2765656"/>
            </a:xfrm>
            <a:custGeom>
              <a:avLst/>
              <a:gdLst>
                <a:gd name="connsiteX0" fmla="*/ 0 w 4128272"/>
                <a:gd name="connsiteY0" fmla="*/ 1009282 h 2018564"/>
                <a:gd name="connsiteX1" fmla="*/ 2064136 w 4128272"/>
                <a:gd name="connsiteY1" fmla="*/ 0 h 2018564"/>
                <a:gd name="connsiteX2" fmla="*/ 4128272 w 4128272"/>
                <a:gd name="connsiteY2" fmla="*/ 1009282 h 2018564"/>
                <a:gd name="connsiteX3" fmla="*/ 2064136 w 4128272"/>
                <a:gd name="connsiteY3" fmla="*/ 2018564 h 2018564"/>
                <a:gd name="connsiteX4" fmla="*/ 0 w 4128272"/>
                <a:gd name="connsiteY4" fmla="*/ 1009282 h 2018564"/>
                <a:gd name="connsiteX0" fmla="*/ 152 w 4128424"/>
                <a:gd name="connsiteY0" fmla="*/ 1363134 h 2372416"/>
                <a:gd name="connsiteX1" fmla="*/ 2147613 w 4128424"/>
                <a:gd name="connsiteY1" fmla="*/ 0 h 2372416"/>
                <a:gd name="connsiteX2" fmla="*/ 4128424 w 4128424"/>
                <a:gd name="connsiteY2" fmla="*/ 1363134 h 2372416"/>
                <a:gd name="connsiteX3" fmla="*/ 2064288 w 4128424"/>
                <a:gd name="connsiteY3" fmla="*/ 2372416 h 2372416"/>
                <a:gd name="connsiteX4" fmla="*/ 152 w 4128424"/>
                <a:gd name="connsiteY4" fmla="*/ 1363134 h 2372416"/>
                <a:gd name="connsiteX0" fmla="*/ 248 w 4128520"/>
                <a:gd name="connsiteY0" fmla="*/ 1363134 h 2760996"/>
                <a:gd name="connsiteX1" fmla="*/ 2147709 w 4128520"/>
                <a:gd name="connsiteY1" fmla="*/ 0 h 2760996"/>
                <a:gd name="connsiteX2" fmla="*/ 4128520 w 4128520"/>
                <a:gd name="connsiteY2" fmla="*/ 1363134 h 2760996"/>
                <a:gd name="connsiteX3" fmla="*/ 2042128 w 4128520"/>
                <a:gd name="connsiteY3" fmla="*/ 2760996 h 2760996"/>
                <a:gd name="connsiteX4" fmla="*/ 248 w 4128520"/>
                <a:gd name="connsiteY4" fmla="*/ 1363134 h 2760996"/>
                <a:gd name="connsiteX0" fmla="*/ 156 w 4248878"/>
                <a:gd name="connsiteY0" fmla="*/ 1365949 h 2760996"/>
                <a:gd name="connsiteX1" fmla="*/ 2268067 w 4248878"/>
                <a:gd name="connsiteY1" fmla="*/ 0 h 2760996"/>
                <a:gd name="connsiteX2" fmla="*/ 4248878 w 4248878"/>
                <a:gd name="connsiteY2" fmla="*/ 1363134 h 2760996"/>
                <a:gd name="connsiteX3" fmla="*/ 2162486 w 4248878"/>
                <a:gd name="connsiteY3" fmla="*/ 2760996 h 2760996"/>
                <a:gd name="connsiteX4" fmla="*/ 156 w 4248878"/>
                <a:gd name="connsiteY4" fmla="*/ 1365949 h 2760996"/>
                <a:gd name="connsiteX0" fmla="*/ 156 w 4248878"/>
                <a:gd name="connsiteY0" fmla="*/ 1366257 h 2761304"/>
                <a:gd name="connsiteX1" fmla="*/ 2268067 w 4248878"/>
                <a:gd name="connsiteY1" fmla="*/ 308 h 2761304"/>
                <a:gd name="connsiteX2" fmla="*/ 4248878 w 4248878"/>
                <a:gd name="connsiteY2" fmla="*/ 1363442 h 2761304"/>
                <a:gd name="connsiteX3" fmla="*/ 2162486 w 4248878"/>
                <a:gd name="connsiteY3" fmla="*/ 2761304 h 2761304"/>
                <a:gd name="connsiteX4" fmla="*/ 156 w 4248878"/>
                <a:gd name="connsiteY4" fmla="*/ 1366257 h 2761304"/>
                <a:gd name="connsiteX0" fmla="*/ 153 w 4283276"/>
                <a:gd name="connsiteY0" fmla="*/ 1337845 h 2761027"/>
                <a:gd name="connsiteX1" fmla="*/ 2302465 w 4283276"/>
                <a:gd name="connsiteY1" fmla="*/ 16 h 2761027"/>
                <a:gd name="connsiteX2" fmla="*/ 4283276 w 4283276"/>
                <a:gd name="connsiteY2" fmla="*/ 1363150 h 2761027"/>
                <a:gd name="connsiteX3" fmla="*/ 2196884 w 4283276"/>
                <a:gd name="connsiteY3" fmla="*/ 2761012 h 2761027"/>
                <a:gd name="connsiteX4" fmla="*/ 153 w 4283276"/>
                <a:gd name="connsiteY4" fmla="*/ 1337845 h 2761027"/>
                <a:gd name="connsiteX0" fmla="*/ 235 w 4283358"/>
                <a:gd name="connsiteY0" fmla="*/ 1337843 h 2761025"/>
                <a:gd name="connsiteX1" fmla="*/ 2302547 w 4283358"/>
                <a:gd name="connsiteY1" fmla="*/ 14 h 2761025"/>
                <a:gd name="connsiteX2" fmla="*/ 4283358 w 4283358"/>
                <a:gd name="connsiteY2" fmla="*/ 1363148 h 2761025"/>
                <a:gd name="connsiteX3" fmla="*/ 2196966 w 4283358"/>
                <a:gd name="connsiteY3" fmla="*/ 2761010 h 2761025"/>
                <a:gd name="connsiteX4" fmla="*/ 235 w 4283358"/>
                <a:gd name="connsiteY4" fmla="*/ 1337843 h 2761025"/>
                <a:gd name="connsiteX0" fmla="*/ 235 w 4283358"/>
                <a:gd name="connsiteY0" fmla="*/ 1338633 h 2761815"/>
                <a:gd name="connsiteX1" fmla="*/ 2302547 w 4283358"/>
                <a:gd name="connsiteY1" fmla="*/ 804 h 2761815"/>
                <a:gd name="connsiteX2" fmla="*/ 4283358 w 4283358"/>
                <a:gd name="connsiteY2" fmla="*/ 1363938 h 2761815"/>
                <a:gd name="connsiteX3" fmla="*/ 2196966 w 4283358"/>
                <a:gd name="connsiteY3" fmla="*/ 2761800 h 2761815"/>
                <a:gd name="connsiteX4" fmla="*/ 235 w 4283358"/>
                <a:gd name="connsiteY4" fmla="*/ 1338633 h 2761815"/>
                <a:gd name="connsiteX0" fmla="*/ 237 w 4345972"/>
                <a:gd name="connsiteY0" fmla="*/ 1338903 h 2762710"/>
                <a:gd name="connsiteX1" fmla="*/ 2302549 w 4345972"/>
                <a:gd name="connsiteY1" fmla="*/ 1074 h 2762710"/>
                <a:gd name="connsiteX2" fmla="*/ 4345972 w 4345972"/>
                <a:gd name="connsiteY2" fmla="*/ 1155458 h 2762710"/>
                <a:gd name="connsiteX3" fmla="*/ 2196968 w 4345972"/>
                <a:gd name="connsiteY3" fmla="*/ 2762070 h 2762710"/>
                <a:gd name="connsiteX4" fmla="*/ 237 w 4345972"/>
                <a:gd name="connsiteY4" fmla="*/ 1338903 h 2762710"/>
                <a:gd name="connsiteX0" fmla="*/ 237 w 4345972"/>
                <a:gd name="connsiteY0" fmla="*/ 1338629 h 2762436"/>
                <a:gd name="connsiteX1" fmla="*/ 2302549 w 4345972"/>
                <a:gd name="connsiteY1" fmla="*/ 800 h 2762436"/>
                <a:gd name="connsiteX2" fmla="*/ 4345972 w 4345972"/>
                <a:gd name="connsiteY2" fmla="*/ 1155184 h 2762436"/>
                <a:gd name="connsiteX3" fmla="*/ 2196968 w 4345972"/>
                <a:gd name="connsiteY3" fmla="*/ 2761796 h 2762436"/>
                <a:gd name="connsiteX4" fmla="*/ 237 w 4345972"/>
                <a:gd name="connsiteY4" fmla="*/ 1338629 h 2762436"/>
                <a:gd name="connsiteX0" fmla="*/ 237 w 4345972"/>
                <a:gd name="connsiteY0" fmla="*/ 1345479 h 2769286"/>
                <a:gd name="connsiteX1" fmla="*/ 2302549 w 4345972"/>
                <a:gd name="connsiteY1" fmla="*/ 7650 h 2769286"/>
                <a:gd name="connsiteX2" fmla="*/ 4345972 w 4345972"/>
                <a:gd name="connsiteY2" fmla="*/ 1162034 h 2769286"/>
                <a:gd name="connsiteX3" fmla="*/ 2196968 w 4345972"/>
                <a:gd name="connsiteY3" fmla="*/ 2768646 h 2769286"/>
                <a:gd name="connsiteX4" fmla="*/ 237 w 4345972"/>
                <a:gd name="connsiteY4" fmla="*/ 1345479 h 2769286"/>
                <a:gd name="connsiteX0" fmla="*/ 237 w 4345972"/>
                <a:gd name="connsiteY0" fmla="*/ 1345479 h 2769286"/>
                <a:gd name="connsiteX1" fmla="*/ 2302549 w 4345972"/>
                <a:gd name="connsiteY1" fmla="*/ 7650 h 2769286"/>
                <a:gd name="connsiteX2" fmla="*/ 4345972 w 4345972"/>
                <a:gd name="connsiteY2" fmla="*/ 1162034 h 2769286"/>
                <a:gd name="connsiteX3" fmla="*/ 2196968 w 4345972"/>
                <a:gd name="connsiteY3" fmla="*/ 2768646 h 2769286"/>
                <a:gd name="connsiteX4" fmla="*/ 237 w 4345972"/>
                <a:gd name="connsiteY4" fmla="*/ 1345479 h 2769286"/>
                <a:gd name="connsiteX0" fmla="*/ 237 w 4345972"/>
                <a:gd name="connsiteY0" fmla="*/ 1340869 h 2764676"/>
                <a:gd name="connsiteX1" fmla="*/ 2302549 w 4345972"/>
                <a:gd name="connsiteY1" fmla="*/ 3040 h 2764676"/>
                <a:gd name="connsiteX2" fmla="*/ 4345972 w 4345972"/>
                <a:gd name="connsiteY2" fmla="*/ 1157424 h 2764676"/>
                <a:gd name="connsiteX3" fmla="*/ 2196968 w 4345972"/>
                <a:gd name="connsiteY3" fmla="*/ 2764036 h 2764676"/>
                <a:gd name="connsiteX4" fmla="*/ 237 w 4345972"/>
                <a:gd name="connsiteY4" fmla="*/ 1340869 h 2764676"/>
                <a:gd name="connsiteX0" fmla="*/ 411 w 4346146"/>
                <a:gd name="connsiteY0" fmla="*/ 1340869 h 2765440"/>
                <a:gd name="connsiteX1" fmla="*/ 2302723 w 4346146"/>
                <a:gd name="connsiteY1" fmla="*/ 3040 h 2765440"/>
                <a:gd name="connsiteX2" fmla="*/ 4346146 w 4346146"/>
                <a:gd name="connsiteY2" fmla="*/ 1157424 h 2765440"/>
                <a:gd name="connsiteX3" fmla="*/ 2197142 w 4346146"/>
                <a:gd name="connsiteY3" fmla="*/ 2764036 h 2765440"/>
                <a:gd name="connsiteX4" fmla="*/ 411 w 4346146"/>
                <a:gd name="connsiteY4" fmla="*/ 1340869 h 2765440"/>
                <a:gd name="connsiteX0" fmla="*/ 411 w 4350268"/>
                <a:gd name="connsiteY0" fmla="*/ 1340869 h 2765656"/>
                <a:gd name="connsiteX1" fmla="*/ 2302723 w 4350268"/>
                <a:gd name="connsiteY1" fmla="*/ 3040 h 2765656"/>
                <a:gd name="connsiteX2" fmla="*/ 4346146 w 4350268"/>
                <a:gd name="connsiteY2" fmla="*/ 1157424 h 2765656"/>
                <a:gd name="connsiteX3" fmla="*/ 2197142 w 4350268"/>
                <a:gd name="connsiteY3" fmla="*/ 2764036 h 2765656"/>
                <a:gd name="connsiteX4" fmla="*/ 411 w 4350268"/>
                <a:gd name="connsiteY4" fmla="*/ 1340869 h 276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0268" h="2765656">
                  <a:moveTo>
                    <a:pt x="411" y="1340869"/>
                  </a:moveTo>
                  <a:cubicBezTo>
                    <a:pt x="22275" y="960144"/>
                    <a:pt x="1373715" y="-62838"/>
                    <a:pt x="2302723" y="3040"/>
                  </a:cubicBezTo>
                  <a:cubicBezTo>
                    <a:pt x="3231731" y="68918"/>
                    <a:pt x="4166552" y="753648"/>
                    <a:pt x="4346146" y="1157424"/>
                  </a:cubicBezTo>
                  <a:cubicBezTo>
                    <a:pt x="4417200" y="1867435"/>
                    <a:pt x="3564364" y="2810033"/>
                    <a:pt x="2197142" y="2764036"/>
                  </a:cubicBezTo>
                  <a:cubicBezTo>
                    <a:pt x="829920" y="2718039"/>
                    <a:pt x="-21453" y="1721594"/>
                    <a:pt x="411" y="1340869"/>
                  </a:cubicBezTo>
                  <a:close/>
                </a:path>
              </a:pathLst>
            </a:custGeom>
            <a:solidFill>
              <a:srgbClr val="3A801A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Rectangle 14">
              <a:extLst>
                <a:ext uri="{FF2B5EF4-FFF2-40B4-BE49-F238E27FC236}">
                  <a16:creationId xmlns:a16="http://schemas.microsoft.com/office/drawing/2014/main" id="{2D158CFE-C8BB-4B5C-BE36-C8F8E66FC181}"/>
                </a:ext>
              </a:extLst>
            </p:cNvPr>
            <p:cNvSpPr/>
            <p:nvPr/>
          </p:nvSpPr>
          <p:spPr>
            <a:xfrm rot="20331336">
              <a:off x="5629750" y="2048754"/>
              <a:ext cx="1524618" cy="1061953"/>
            </a:xfrm>
            <a:custGeom>
              <a:avLst/>
              <a:gdLst>
                <a:gd name="connsiteX0" fmla="*/ 0 w 1448797"/>
                <a:gd name="connsiteY0" fmla="*/ 0 h 549207"/>
                <a:gd name="connsiteX1" fmla="*/ 1448797 w 1448797"/>
                <a:gd name="connsiteY1" fmla="*/ 0 h 549207"/>
                <a:gd name="connsiteX2" fmla="*/ 1448797 w 1448797"/>
                <a:gd name="connsiteY2" fmla="*/ 549207 h 549207"/>
                <a:gd name="connsiteX3" fmla="*/ 0 w 1448797"/>
                <a:gd name="connsiteY3" fmla="*/ 549207 h 549207"/>
                <a:gd name="connsiteX4" fmla="*/ 0 w 1448797"/>
                <a:gd name="connsiteY4" fmla="*/ 0 h 549207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0 w 1448797"/>
                <a:gd name="connsiteY3" fmla="*/ 549207 h 1070545"/>
                <a:gd name="connsiteX4" fmla="*/ 0 w 1448797"/>
                <a:gd name="connsiteY4" fmla="*/ 0 h 1070545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241966 w 1448797"/>
                <a:gd name="connsiteY3" fmla="*/ 979803 h 1070545"/>
                <a:gd name="connsiteX4" fmla="*/ 0 w 1448797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1004 h 1071549"/>
                <a:gd name="connsiteX1" fmla="*/ 1506852 w 1506852"/>
                <a:gd name="connsiteY1" fmla="*/ 590255 h 1071549"/>
                <a:gd name="connsiteX2" fmla="*/ 1027594 w 1506852"/>
                <a:gd name="connsiteY2" fmla="*/ 1071549 h 1071549"/>
                <a:gd name="connsiteX3" fmla="*/ 241966 w 1506852"/>
                <a:gd name="connsiteY3" fmla="*/ 980807 h 1071549"/>
                <a:gd name="connsiteX4" fmla="*/ 0 w 1506852"/>
                <a:gd name="connsiteY4" fmla="*/ 1004 h 1071549"/>
                <a:gd name="connsiteX0" fmla="*/ 17245 w 1524097"/>
                <a:gd name="connsiteY0" fmla="*/ 1004 h 1071549"/>
                <a:gd name="connsiteX1" fmla="*/ 1524097 w 1524097"/>
                <a:gd name="connsiteY1" fmla="*/ 590255 h 1071549"/>
                <a:gd name="connsiteX2" fmla="*/ 1044839 w 1524097"/>
                <a:gd name="connsiteY2" fmla="*/ 1071549 h 1071549"/>
                <a:gd name="connsiteX3" fmla="*/ 259211 w 1524097"/>
                <a:gd name="connsiteY3" fmla="*/ 980807 h 1071549"/>
                <a:gd name="connsiteX4" fmla="*/ 17245 w 1524097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61953"/>
                <a:gd name="connsiteX1" fmla="*/ 1524618 w 1524618"/>
                <a:gd name="connsiteY1" fmla="*/ 590255 h 1061953"/>
                <a:gd name="connsiteX2" fmla="*/ 1033752 w 1524618"/>
                <a:gd name="connsiteY2" fmla="*/ 1061953 h 1061953"/>
                <a:gd name="connsiteX3" fmla="*/ 259732 w 1524618"/>
                <a:gd name="connsiteY3" fmla="*/ 980807 h 1061953"/>
                <a:gd name="connsiteX4" fmla="*/ 17766 w 1524618"/>
                <a:gd name="connsiteY4" fmla="*/ 1004 h 1061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618" h="1061953">
                  <a:moveTo>
                    <a:pt x="17766" y="1004"/>
                  </a:moveTo>
                  <a:cubicBezTo>
                    <a:pt x="337175" y="-16284"/>
                    <a:pt x="1142047" y="189930"/>
                    <a:pt x="1524618" y="590255"/>
                  </a:cubicBezTo>
                  <a:cubicBezTo>
                    <a:pt x="1376474" y="760281"/>
                    <a:pt x="1193505" y="901522"/>
                    <a:pt x="1033752" y="1061953"/>
                  </a:cubicBezTo>
                  <a:lnTo>
                    <a:pt x="259732" y="980807"/>
                  </a:lnTo>
                  <a:cubicBezTo>
                    <a:pt x="169404" y="890460"/>
                    <a:pt x="-66130" y="555021"/>
                    <a:pt x="17766" y="1004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Rectangle 14">
              <a:extLst>
                <a:ext uri="{FF2B5EF4-FFF2-40B4-BE49-F238E27FC236}">
                  <a16:creationId xmlns:a16="http://schemas.microsoft.com/office/drawing/2014/main" id="{C4534E5F-237C-42EA-9AF4-481A88EC7CF2}"/>
                </a:ext>
              </a:extLst>
            </p:cNvPr>
            <p:cNvSpPr/>
            <p:nvPr/>
          </p:nvSpPr>
          <p:spPr>
            <a:xfrm rot="4004548" flipH="1">
              <a:off x="6848406" y="2475769"/>
              <a:ext cx="1412104" cy="1144958"/>
            </a:xfrm>
            <a:custGeom>
              <a:avLst/>
              <a:gdLst>
                <a:gd name="connsiteX0" fmla="*/ 0 w 1448797"/>
                <a:gd name="connsiteY0" fmla="*/ 0 h 549207"/>
                <a:gd name="connsiteX1" fmla="*/ 1448797 w 1448797"/>
                <a:gd name="connsiteY1" fmla="*/ 0 h 549207"/>
                <a:gd name="connsiteX2" fmla="*/ 1448797 w 1448797"/>
                <a:gd name="connsiteY2" fmla="*/ 549207 h 549207"/>
                <a:gd name="connsiteX3" fmla="*/ 0 w 1448797"/>
                <a:gd name="connsiteY3" fmla="*/ 549207 h 549207"/>
                <a:gd name="connsiteX4" fmla="*/ 0 w 1448797"/>
                <a:gd name="connsiteY4" fmla="*/ 0 h 549207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0 w 1448797"/>
                <a:gd name="connsiteY3" fmla="*/ 549207 h 1070545"/>
                <a:gd name="connsiteX4" fmla="*/ 0 w 1448797"/>
                <a:gd name="connsiteY4" fmla="*/ 0 h 1070545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241966 w 1448797"/>
                <a:gd name="connsiteY3" fmla="*/ 979803 h 1070545"/>
                <a:gd name="connsiteX4" fmla="*/ 0 w 1448797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1004 h 1071549"/>
                <a:gd name="connsiteX1" fmla="*/ 1506852 w 1506852"/>
                <a:gd name="connsiteY1" fmla="*/ 590255 h 1071549"/>
                <a:gd name="connsiteX2" fmla="*/ 1027594 w 1506852"/>
                <a:gd name="connsiteY2" fmla="*/ 1071549 h 1071549"/>
                <a:gd name="connsiteX3" fmla="*/ 241966 w 1506852"/>
                <a:gd name="connsiteY3" fmla="*/ 980807 h 1071549"/>
                <a:gd name="connsiteX4" fmla="*/ 0 w 1506852"/>
                <a:gd name="connsiteY4" fmla="*/ 1004 h 1071549"/>
                <a:gd name="connsiteX0" fmla="*/ 17245 w 1524097"/>
                <a:gd name="connsiteY0" fmla="*/ 1004 h 1071549"/>
                <a:gd name="connsiteX1" fmla="*/ 1524097 w 1524097"/>
                <a:gd name="connsiteY1" fmla="*/ 590255 h 1071549"/>
                <a:gd name="connsiteX2" fmla="*/ 1044839 w 1524097"/>
                <a:gd name="connsiteY2" fmla="*/ 1071549 h 1071549"/>
                <a:gd name="connsiteX3" fmla="*/ 259211 w 1524097"/>
                <a:gd name="connsiteY3" fmla="*/ 980807 h 1071549"/>
                <a:gd name="connsiteX4" fmla="*/ 17245 w 1524097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61953"/>
                <a:gd name="connsiteX1" fmla="*/ 1524618 w 1524618"/>
                <a:gd name="connsiteY1" fmla="*/ 590255 h 1061953"/>
                <a:gd name="connsiteX2" fmla="*/ 1033752 w 1524618"/>
                <a:gd name="connsiteY2" fmla="*/ 1061953 h 1061953"/>
                <a:gd name="connsiteX3" fmla="*/ 259732 w 1524618"/>
                <a:gd name="connsiteY3" fmla="*/ 980807 h 1061953"/>
                <a:gd name="connsiteX4" fmla="*/ 17766 w 1524618"/>
                <a:gd name="connsiteY4" fmla="*/ 1004 h 1061953"/>
                <a:gd name="connsiteX0" fmla="*/ 18498 w 1525350"/>
                <a:gd name="connsiteY0" fmla="*/ 1004 h 1061953"/>
                <a:gd name="connsiteX1" fmla="*/ 1525350 w 1525350"/>
                <a:gd name="connsiteY1" fmla="*/ 590255 h 1061953"/>
                <a:gd name="connsiteX2" fmla="*/ 1034484 w 1525350"/>
                <a:gd name="connsiteY2" fmla="*/ 1061953 h 1061953"/>
                <a:gd name="connsiteX3" fmla="*/ 248436 w 1525350"/>
                <a:gd name="connsiteY3" fmla="*/ 1041269 h 1061953"/>
                <a:gd name="connsiteX4" fmla="*/ 18498 w 1525350"/>
                <a:gd name="connsiteY4" fmla="*/ 1004 h 1061953"/>
                <a:gd name="connsiteX0" fmla="*/ 19066 w 1517216"/>
                <a:gd name="connsiteY0" fmla="*/ 817 h 1113888"/>
                <a:gd name="connsiteX1" fmla="*/ 1517216 w 1517216"/>
                <a:gd name="connsiteY1" fmla="*/ 642190 h 1113888"/>
                <a:gd name="connsiteX2" fmla="*/ 1026350 w 1517216"/>
                <a:gd name="connsiteY2" fmla="*/ 1113888 h 1113888"/>
                <a:gd name="connsiteX3" fmla="*/ 240302 w 1517216"/>
                <a:gd name="connsiteY3" fmla="*/ 1093204 h 1113888"/>
                <a:gd name="connsiteX4" fmla="*/ 19066 w 1517216"/>
                <a:gd name="connsiteY4" fmla="*/ 817 h 1113888"/>
                <a:gd name="connsiteX0" fmla="*/ 19066 w 1424592"/>
                <a:gd name="connsiteY0" fmla="*/ 1093 h 1114164"/>
                <a:gd name="connsiteX1" fmla="*/ 1424592 w 1424592"/>
                <a:gd name="connsiteY1" fmla="*/ 571688 h 1114164"/>
                <a:gd name="connsiteX2" fmla="*/ 1026350 w 1424592"/>
                <a:gd name="connsiteY2" fmla="*/ 1114164 h 1114164"/>
                <a:gd name="connsiteX3" fmla="*/ 240302 w 1424592"/>
                <a:gd name="connsiteY3" fmla="*/ 1093480 h 1114164"/>
                <a:gd name="connsiteX4" fmla="*/ 19066 w 1424592"/>
                <a:gd name="connsiteY4" fmla="*/ 1093 h 1114164"/>
                <a:gd name="connsiteX0" fmla="*/ 19066 w 1424592"/>
                <a:gd name="connsiteY0" fmla="*/ 1093 h 1148784"/>
                <a:gd name="connsiteX1" fmla="*/ 1424592 w 1424592"/>
                <a:gd name="connsiteY1" fmla="*/ 571688 h 1148784"/>
                <a:gd name="connsiteX2" fmla="*/ 1010126 w 1424592"/>
                <a:gd name="connsiteY2" fmla="*/ 1148784 h 1148784"/>
                <a:gd name="connsiteX3" fmla="*/ 240302 w 1424592"/>
                <a:gd name="connsiteY3" fmla="*/ 1093480 h 1148784"/>
                <a:gd name="connsiteX4" fmla="*/ 19066 w 1424592"/>
                <a:gd name="connsiteY4" fmla="*/ 1093 h 1148784"/>
                <a:gd name="connsiteX0" fmla="*/ 19066 w 1424592"/>
                <a:gd name="connsiteY0" fmla="*/ 1093 h 1145048"/>
                <a:gd name="connsiteX1" fmla="*/ 1424592 w 1424592"/>
                <a:gd name="connsiteY1" fmla="*/ 571688 h 1145048"/>
                <a:gd name="connsiteX2" fmla="*/ 994697 w 1424592"/>
                <a:gd name="connsiteY2" fmla="*/ 1145048 h 1145048"/>
                <a:gd name="connsiteX3" fmla="*/ 240302 w 1424592"/>
                <a:gd name="connsiteY3" fmla="*/ 1093480 h 1145048"/>
                <a:gd name="connsiteX4" fmla="*/ 19066 w 1424592"/>
                <a:gd name="connsiteY4" fmla="*/ 1093 h 1145048"/>
                <a:gd name="connsiteX0" fmla="*/ 19066 w 1412104"/>
                <a:gd name="connsiteY0" fmla="*/ 1003 h 1144958"/>
                <a:gd name="connsiteX1" fmla="*/ 1412104 w 1412104"/>
                <a:gd name="connsiteY1" fmla="*/ 590788 h 1144958"/>
                <a:gd name="connsiteX2" fmla="*/ 994697 w 1412104"/>
                <a:gd name="connsiteY2" fmla="*/ 1144958 h 1144958"/>
                <a:gd name="connsiteX3" fmla="*/ 240302 w 1412104"/>
                <a:gd name="connsiteY3" fmla="*/ 1093390 h 1144958"/>
                <a:gd name="connsiteX4" fmla="*/ 19066 w 1412104"/>
                <a:gd name="connsiteY4" fmla="*/ 1003 h 114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2104" h="1144958">
                  <a:moveTo>
                    <a:pt x="19066" y="1003"/>
                  </a:moveTo>
                  <a:cubicBezTo>
                    <a:pt x="338475" y="-16285"/>
                    <a:pt x="1029533" y="190463"/>
                    <a:pt x="1412104" y="590788"/>
                  </a:cubicBezTo>
                  <a:cubicBezTo>
                    <a:pt x="1263960" y="760814"/>
                    <a:pt x="1154450" y="984527"/>
                    <a:pt x="994697" y="1144958"/>
                  </a:cubicBezTo>
                  <a:lnTo>
                    <a:pt x="240302" y="1093390"/>
                  </a:lnTo>
                  <a:cubicBezTo>
                    <a:pt x="149974" y="1003043"/>
                    <a:pt x="-64830" y="555020"/>
                    <a:pt x="19066" y="1003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Rectangle 16">
              <a:extLst>
                <a:ext uri="{FF2B5EF4-FFF2-40B4-BE49-F238E27FC236}">
                  <a16:creationId xmlns:a16="http://schemas.microsoft.com/office/drawing/2014/main" id="{E0879BD3-1DCF-45D4-BD60-391229A3C5F9}"/>
                </a:ext>
              </a:extLst>
            </p:cNvPr>
            <p:cNvSpPr/>
            <p:nvPr/>
          </p:nvSpPr>
          <p:spPr>
            <a:xfrm rot="19846885">
              <a:off x="4351615" y="2536208"/>
              <a:ext cx="1148840" cy="510451"/>
            </a:xfrm>
            <a:custGeom>
              <a:avLst/>
              <a:gdLst>
                <a:gd name="connsiteX0" fmla="*/ 0 w 949877"/>
                <a:gd name="connsiteY0" fmla="*/ 0 h 543865"/>
                <a:gd name="connsiteX1" fmla="*/ 949877 w 949877"/>
                <a:gd name="connsiteY1" fmla="*/ 0 h 543865"/>
                <a:gd name="connsiteX2" fmla="*/ 949877 w 949877"/>
                <a:gd name="connsiteY2" fmla="*/ 543865 h 543865"/>
                <a:gd name="connsiteX3" fmla="*/ 0 w 949877"/>
                <a:gd name="connsiteY3" fmla="*/ 543865 h 543865"/>
                <a:gd name="connsiteX4" fmla="*/ 0 w 949877"/>
                <a:gd name="connsiteY4" fmla="*/ 0 h 543865"/>
                <a:gd name="connsiteX0" fmla="*/ 173095 w 1122972"/>
                <a:gd name="connsiteY0" fmla="*/ 0 h 543865"/>
                <a:gd name="connsiteX1" fmla="*/ 1122972 w 1122972"/>
                <a:gd name="connsiteY1" fmla="*/ 0 h 543865"/>
                <a:gd name="connsiteX2" fmla="*/ 1122972 w 1122972"/>
                <a:gd name="connsiteY2" fmla="*/ 543865 h 543865"/>
                <a:gd name="connsiteX3" fmla="*/ 0 w 1122972"/>
                <a:gd name="connsiteY3" fmla="*/ 414310 h 543865"/>
                <a:gd name="connsiteX4" fmla="*/ 173095 w 1122972"/>
                <a:gd name="connsiteY4" fmla="*/ 0 h 543865"/>
                <a:gd name="connsiteX0" fmla="*/ 173095 w 1122972"/>
                <a:gd name="connsiteY0" fmla="*/ 0 h 414310"/>
                <a:gd name="connsiteX1" fmla="*/ 1122972 w 1122972"/>
                <a:gd name="connsiteY1" fmla="*/ 0 h 414310"/>
                <a:gd name="connsiteX2" fmla="*/ 1057240 w 1122972"/>
                <a:gd name="connsiteY2" fmla="*/ 397965 h 414310"/>
                <a:gd name="connsiteX3" fmla="*/ 0 w 1122972"/>
                <a:gd name="connsiteY3" fmla="*/ 414310 h 414310"/>
                <a:gd name="connsiteX4" fmla="*/ 173095 w 1122972"/>
                <a:gd name="connsiteY4" fmla="*/ 0 h 414310"/>
                <a:gd name="connsiteX0" fmla="*/ 173095 w 1109517"/>
                <a:gd name="connsiteY0" fmla="*/ 0 h 414310"/>
                <a:gd name="connsiteX1" fmla="*/ 1109517 w 1109517"/>
                <a:gd name="connsiteY1" fmla="*/ 14301 h 414310"/>
                <a:gd name="connsiteX2" fmla="*/ 1057240 w 1109517"/>
                <a:gd name="connsiteY2" fmla="*/ 397965 h 414310"/>
                <a:gd name="connsiteX3" fmla="*/ 0 w 1109517"/>
                <a:gd name="connsiteY3" fmla="*/ 414310 h 414310"/>
                <a:gd name="connsiteX4" fmla="*/ 173095 w 1109517"/>
                <a:gd name="connsiteY4" fmla="*/ 0 h 414310"/>
                <a:gd name="connsiteX0" fmla="*/ 160133 w 1109517"/>
                <a:gd name="connsiteY0" fmla="*/ 0 h 410646"/>
                <a:gd name="connsiteX1" fmla="*/ 1109517 w 1109517"/>
                <a:gd name="connsiteY1" fmla="*/ 10637 h 410646"/>
                <a:gd name="connsiteX2" fmla="*/ 1057240 w 1109517"/>
                <a:gd name="connsiteY2" fmla="*/ 394301 h 410646"/>
                <a:gd name="connsiteX3" fmla="*/ 0 w 1109517"/>
                <a:gd name="connsiteY3" fmla="*/ 410646 h 410646"/>
                <a:gd name="connsiteX4" fmla="*/ 160133 w 1109517"/>
                <a:gd name="connsiteY4" fmla="*/ 0 h 410646"/>
                <a:gd name="connsiteX0" fmla="*/ 160133 w 1109517"/>
                <a:gd name="connsiteY0" fmla="*/ 34761 h 445407"/>
                <a:gd name="connsiteX1" fmla="*/ 1109517 w 1109517"/>
                <a:gd name="connsiteY1" fmla="*/ 45398 h 445407"/>
                <a:gd name="connsiteX2" fmla="*/ 1057240 w 1109517"/>
                <a:gd name="connsiteY2" fmla="*/ 429062 h 445407"/>
                <a:gd name="connsiteX3" fmla="*/ 0 w 1109517"/>
                <a:gd name="connsiteY3" fmla="*/ 445407 h 445407"/>
                <a:gd name="connsiteX4" fmla="*/ 160133 w 1109517"/>
                <a:gd name="connsiteY4" fmla="*/ 34761 h 445407"/>
                <a:gd name="connsiteX0" fmla="*/ 160133 w 1109517"/>
                <a:gd name="connsiteY0" fmla="*/ 44331 h 454977"/>
                <a:gd name="connsiteX1" fmla="*/ 1109517 w 1109517"/>
                <a:gd name="connsiteY1" fmla="*/ 54968 h 454977"/>
                <a:gd name="connsiteX2" fmla="*/ 1057240 w 1109517"/>
                <a:gd name="connsiteY2" fmla="*/ 438632 h 454977"/>
                <a:gd name="connsiteX3" fmla="*/ 0 w 1109517"/>
                <a:gd name="connsiteY3" fmla="*/ 454977 h 454977"/>
                <a:gd name="connsiteX4" fmla="*/ 160133 w 1109517"/>
                <a:gd name="connsiteY4" fmla="*/ 44331 h 454977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389 w 1114773"/>
                <a:gd name="connsiteY0" fmla="*/ 44331 h 473928"/>
                <a:gd name="connsiteX1" fmla="*/ 1114773 w 1114773"/>
                <a:gd name="connsiteY1" fmla="*/ 54968 h 473928"/>
                <a:gd name="connsiteX2" fmla="*/ 1062496 w 1114773"/>
                <a:gd name="connsiteY2" fmla="*/ 438632 h 473928"/>
                <a:gd name="connsiteX3" fmla="*/ 114 w 1114773"/>
                <a:gd name="connsiteY3" fmla="*/ 473928 h 473928"/>
                <a:gd name="connsiteX4" fmla="*/ 165389 w 1114773"/>
                <a:gd name="connsiteY4" fmla="*/ 44331 h 473928"/>
                <a:gd name="connsiteX0" fmla="*/ 78001 w 1148840"/>
                <a:gd name="connsiteY0" fmla="*/ 39114 h 485711"/>
                <a:gd name="connsiteX1" fmla="*/ 1148840 w 1148840"/>
                <a:gd name="connsiteY1" fmla="*/ 66751 h 485711"/>
                <a:gd name="connsiteX2" fmla="*/ 1096563 w 1148840"/>
                <a:gd name="connsiteY2" fmla="*/ 450415 h 485711"/>
                <a:gd name="connsiteX3" fmla="*/ 34181 w 1148840"/>
                <a:gd name="connsiteY3" fmla="*/ 485711 h 485711"/>
                <a:gd name="connsiteX4" fmla="*/ 78001 w 1148840"/>
                <a:gd name="connsiteY4" fmla="*/ 39114 h 485711"/>
                <a:gd name="connsiteX0" fmla="*/ 78001 w 1148840"/>
                <a:gd name="connsiteY0" fmla="*/ 63854 h 510451"/>
                <a:gd name="connsiteX1" fmla="*/ 1148840 w 1148840"/>
                <a:gd name="connsiteY1" fmla="*/ 91491 h 510451"/>
                <a:gd name="connsiteX2" fmla="*/ 1096563 w 1148840"/>
                <a:gd name="connsiteY2" fmla="*/ 475155 h 510451"/>
                <a:gd name="connsiteX3" fmla="*/ 34181 w 1148840"/>
                <a:gd name="connsiteY3" fmla="*/ 510451 h 510451"/>
                <a:gd name="connsiteX4" fmla="*/ 78001 w 1148840"/>
                <a:gd name="connsiteY4" fmla="*/ 63854 h 51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8840" h="510451">
                  <a:moveTo>
                    <a:pt x="78001" y="63854"/>
                  </a:moveTo>
                  <a:cubicBezTo>
                    <a:pt x="144460" y="-74248"/>
                    <a:pt x="849146" y="48212"/>
                    <a:pt x="1148840" y="91491"/>
                  </a:cubicBezTo>
                  <a:lnTo>
                    <a:pt x="1096563" y="475155"/>
                  </a:lnTo>
                  <a:cubicBezTo>
                    <a:pt x="769840" y="447679"/>
                    <a:pt x="346883" y="426404"/>
                    <a:pt x="34181" y="510451"/>
                  </a:cubicBezTo>
                  <a:cubicBezTo>
                    <a:pt x="32140" y="449890"/>
                    <a:pt x="-65152" y="266937"/>
                    <a:pt x="78001" y="63854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Rectangle 16">
              <a:extLst>
                <a:ext uri="{FF2B5EF4-FFF2-40B4-BE49-F238E27FC236}">
                  <a16:creationId xmlns:a16="http://schemas.microsoft.com/office/drawing/2014/main" id="{E5105FA7-36B6-41B3-B03B-2A674FE01A70}"/>
                </a:ext>
              </a:extLst>
            </p:cNvPr>
            <p:cNvSpPr/>
            <p:nvPr/>
          </p:nvSpPr>
          <p:spPr>
            <a:xfrm rot="19846885">
              <a:off x="4689614" y="2957359"/>
              <a:ext cx="1282479" cy="959542"/>
            </a:xfrm>
            <a:custGeom>
              <a:avLst/>
              <a:gdLst>
                <a:gd name="connsiteX0" fmla="*/ 0 w 949877"/>
                <a:gd name="connsiteY0" fmla="*/ 0 h 543865"/>
                <a:gd name="connsiteX1" fmla="*/ 949877 w 949877"/>
                <a:gd name="connsiteY1" fmla="*/ 0 h 543865"/>
                <a:gd name="connsiteX2" fmla="*/ 949877 w 949877"/>
                <a:gd name="connsiteY2" fmla="*/ 543865 h 543865"/>
                <a:gd name="connsiteX3" fmla="*/ 0 w 949877"/>
                <a:gd name="connsiteY3" fmla="*/ 543865 h 543865"/>
                <a:gd name="connsiteX4" fmla="*/ 0 w 949877"/>
                <a:gd name="connsiteY4" fmla="*/ 0 h 543865"/>
                <a:gd name="connsiteX0" fmla="*/ 173095 w 1122972"/>
                <a:gd name="connsiteY0" fmla="*/ 0 h 543865"/>
                <a:gd name="connsiteX1" fmla="*/ 1122972 w 1122972"/>
                <a:gd name="connsiteY1" fmla="*/ 0 h 543865"/>
                <a:gd name="connsiteX2" fmla="*/ 1122972 w 1122972"/>
                <a:gd name="connsiteY2" fmla="*/ 543865 h 543865"/>
                <a:gd name="connsiteX3" fmla="*/ 0 w 1122972"/>
                <a:gd name="connsiteY3" fmla="*/ 414310 h 543865"/>
                <a:gd name="connsiteX4" fmla="*/ 173095 w 1122972"/>
                <a:gd name="connsiteY4" fmla="*/ 0 h 543865"/>
                <a:gd name="connsiteX0" fmla="*/ 173095 w 1122972"/>
                <a:gd name="connsiteY0" fmla="*/ 0 h 414310"/>
                <a:gd name="connsiteX1" fmla="*/ 1122972 w 1122972"/>
                <a:gd name="connsiteY1" fmla="*/ 0 h 414310"/>
                <a:gd name="connsiteX2" fmla="*/ 1057240 w 1122972"/>
                <a:gd name="connsiteY2" fmla="*/ 397965 h 414310"/>
                <a:gd name="connsiteX3" fmla="*/ 0 w 1122972"/>
                <a:gd name="connsiteY3" fmla="*/ 414310 h 414310"/>
                <a:gd name="connsiteX4" fmla="*/ 173095 w 1122972"/>
                <a:gd name="connsiteY4" fmla="*/ 0 h 414310"/>
                <a:gd name="connsiteX0" fmla="*/ 173095 w 1109517"/>
                <a:gd name="connsiteY0" fmla="*/ 0 h 414310"/>
                <a:gd name="connsiteX1" fmla="*/ 1109517 w 1109517"/>
                <a:gd name="connsiteY1" fmla="*/ 14301 h 414310"/>
                <a:gd name="connsiteX2" fmla="*/ 1057240 w 1109517"/>
                <a:gd name="connsiteY2" fmla="*/ 397965 h 414310"/>
                <a:gd name="connsiteX3" fmla="*/ 0 w 1109517"/>
                <a:gd name="connsiteY3" fmla="*/ 414310 h 414310"/>
                <a:gd name="connsiteX4" fmla="*/ 173095 w 1109517"/>
                <a:gd name="connsiteY4" fmla="*/ 0 h 414310"/>
                <a:gd name="connsiteX0" fmla="*/ 160133 w 1109517"/>
                <a:gd name="connsiteY0" fmla="*/ 0 h 410646"/>
                <a:gd name="connsiteX1" fmla="*/ 1109517 w 1109517"/>
                <a:gd name="connsiteY1" fmla="*/ 10637 h 410646"/>
                <a:gd name="connsiteX2" fmla="*/ 1057240 w 1109517"/>
                <a:gd name="connsiteY2" fmla="*/ 394301 h 410646"/>
                <a:gd name="connsiteX3" fmla="*/ 0 w 1109517"/>
                <a:gd name="connsiteY3" fmla="*/ 410646 h 410646"/>
                <a:gd name="connsiteX4" fmla="*/ 160133 w 1109517"/>
                <a:gd name="connsiteY4" fmla="*/ 0 h 410646"/>
                <a:gd name="connsiteX0" fmla="*/ 160133 w 1109517"/>
                <a:gd name="connsiteY0" fmla="*/ 34761 h 445407"/>
                <a:gd name="connsiteX1" fmla="*/ 1109517 w 1109517"/>
                <a:gd name="connsiteY1" fmla="*/ 45398 h 445407"/>
                <a:gd name="connsiteX2" fmla="*/ 1057240 w 1109517"/>
                <a:gd name="connsiteY2" fmla="*/ 429062 h 445407"/>
                <a:gd name="connsiteX3" fmla="*/ 0 w 1109517"/>
                <a:gd name="connsiteY3" fmla="*/ 445407 h 445407"/>
                <a:gd name="connsiteX4" fmla="*/ 160133 w 1109517"/>
                <a:gd name="connsiteY4" fmla="*/ 34761 h 445407"/>
                <a:gd name="connsiteX0" fmla="*/ 160133 w 1109517"/>
                <a:gd name="connsiteY0" fmla="*/ 44331 h 454977"/>
                <a:gd name="connsiteX1" fmla="*/ 1109517 w 1109517"/>
                <a:gd name="connsiteY1" fmla="*/ 54968 h 454977"/>
                <a:gd name="connsiteX2" fmla="*/ 1057240 w 1109517"/>
                <a:gd name="connsiteY2" fmla="*/ 438632 h 454977"/>
                <a:gd name="connsiteX3" fmla="*/ 0 w 1109517"/>
                <a:gd name="connsiteY3" fmla="*/ 454977 h 454977"/>
                <a:gd name="connsiteX4" fmla="*/ 160133 w 1109517"/>
                <a:gd name="connsiteY4" fmla="*/ 44331 h 454977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389 w 1114773"/>
                <a:gd name="connsiteY0" fmla="*/ 44331 h 473928"/>
                <a:gd name="connsiteX1" fmla="*/ 1114773 w 1114773"/>
                <a:gd name="connsiteY1" fmla="*/ 54968 h 473928"/>
                <a:gd name="connsiteX2" fmla="*/ 1062496 w 1114773"/>
                <a:gd name="connsiteY2" fmla="*/ 438632 h 473928"/>
                <a:gd name="connsiteX3" fmla="*/ 114 w 1114773"/>
                <a:gd name="connsiteY3" fmla="*/ 473928 h 473928"/>
                <a:gd name="connsiteX4" fmla="*/ 165389 w 1114773"/>
                <a:gd name="connsiteY4" fmla="*/ 44331 h 473928"/>
                <a:gd name="connsiteX0" fmla="*/ 165389 w 1159930"/>
                <a:gd name="connsiteY0" fmla="*/ 105456 h 535053"/>
                <a:gd name="connsiteX1" fmla="*/ 1159930 w 1159930"/>
                <a:gd name="connsiteY1" fmla="*/ 15845 h 535053"/>
                <a:gd name="connsiteX2" fmla="*/ 1062496 w 1159930"/>
                <a:gd name="connsiteY2" fmla="*/ 499757 h 535053"/>
                <a:gd name="connsiteX3" fmla="*/ 114 w 1159930"/>
                <a:gd name="connsiteY3" fmla="*/ 535053 h 535053"/>
                <a:gd name="connsiteX4" fmla="*/ 165389 w 1159930"/>
                <a:gd name="connsiteY4" fmla="*/ 105456 h 535053"/>
                <a:gd name="connsiteX0" fmla="*/ 165389 w 1314141"/>
                <a:gd name="connsiteY0" fmla="*/ 105456 h 535053"/>
                <a:gd name="connsiteX1" fmla="*/ 1159930 w 1314141"/>
                <a:gd name="connsiteY1" fmla="*/ 15845 h 535053"/>
                <a:gd name="connsiteX2" fmla="*/ 1314141 w 1314141"/>
                <a:gd name="connsiteY2" fmla="*/ 498626 h 535053"/>
                <a:gd name="connsiteX3" fmla="*/ 114 w 1314141"/>
                <a:gd name="connsiteY3" fmla="*/ 535053 h 535053"/>
                <a:gd name="connsiteX4" fmla="*/ 165389 w 1314141"/>
                <a:gd name="connsiteY4" fmla="*/ 105456 h 535053"/>
                <a:gd name="connsiteX0" fmla="*/ 71187 w 1219939"/>
                <a:gd name="connsiteY0" fmla="*/ 105456 h 946687"/>
                <a:gd name="connsiteX1" fmla="*/ 1065728 w 1219939"/>
                <a:gd name="connsiteY1" fmla="*/ 15845 h 946687"/>
                <a:gd name="connsiteX2" fmla="*/ 1219939 w 1219939"/>
                <a:gd name="connsiteY2" fmla="*/ 498626 h 946687"/>
                <a:gd name="connsiteX3" fmla="*/ 46745 w 1219939"/>
                <a:gd name="connsiteY3" fmla="*/ 946687 h 946687"/>
                <a:gd name="connsiteX4" fmla="*/ 71187 w 1219939"/>
                <a:gd name="connsiteY4" fmla="*/ 105456 h 946687"/>
                <a:gd name="connsiteX0" fmla="*/ 60877 w 1246898"/>
                <a:gd name="connsiteY0" fmla="*/ 56958 h 968145"/>
                <a:gd name="connsiteX1" fmla="*/ 1092687 w 1246898"/>
                <a:gd name="connsiteY1" fmla="*/ 37303 h 968145"/>
                <a:gd name="connsiteX2" fmla="*/ 1246898 w 1246898"/>
                <a:gd name="connsiteY2" fmla="*/ 520084 h 968145"/>
                <a:gd name="connsiteX3" fmla="*/ 73704 w 1246898"/>
                <a:gd name="connsiteY3" fmla="*/ 968145 h 968145"/>
                <a:gd name="connsiteX4" fmla="*/ 60877 w 1246898"/>
                <a:gd name="connsiteY4" fmla="*/ 56958 h 968145"/>
                <a:gd name="connsiteX0" fmla="*/ 60877 w 1246898"/>
                <a:gd name="connsiteY0" fmla="*/ 48355 h 959542"/>
                <a:gd name="connsiteX1" fmla="*/ 1092687 w 1246898"/>
                <a:gd name="connsiteY1" fmla="*/ 28700 h 959542"/>
                <a:gd name="connsiteX2" fmla="*/ 1246898 w 1246898"/>
                <a:gd name="connsiteY2" fmla="*/ 511481 h 959542"/>
                <a:gd name="connsiteX3" fmla="*/ 73704 w 1246898"/>
                <a:gd name="connsiteY3" fmla="*/ 959542 h 959542"/>
                <a:gd name="connsiteX4" fmla="*/ 60877 w 1246898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82479"/>
                <a:gd name="connsiteY0" fmla="*/ 48355 h 959542"/>
                <a:gd name="connsiteX1" fmla="*/ 1101990 w 1282479"/>
                <a:gd name="connsiteY1" fmla="*/ 28700 h 959542"/>
                <a:gd name="connsiteX2" fmla="*/ 1282479 w 1282479"/>
                <a:gd name="connsiteY2" fmla="*/ 542549 h 959542"/>
                <a:gd name="connsiteX3" fmla="*/ 83007 w 1282479"/>
                <a:gd name="connsiteY3" fmla="*/ 959542 h 959542"/>
                <a:gd name="connsiteX4" fmla="*/ 70180 w 1282479"/>
                <a:gd name="connsiteY4" fmla="*/ 48355 h 959542"/>
                <a:gd name="connsiteX0" fmla="*/ 70180 w 1282479"/>
                <a:gd name="connsiteY0" fmla="*/ 48355 h 959542"/>
                <a:gd name="connsiteX1" fmla="*/ 1101990 w 1282479"/>
                <a:gd name="connsiteY1" fmla="*/ 28700 h 959542"/>
                <a:gd name="connsiteX2" fmla="*/ 1282479 w 1282479"/>
                <a:gd name="connsiteY2" fmla="*/ 542549 h 959542"/>
                <a:gd name="connsiteX3" fmla="*/ 83007 w 1282479"/>
                <a:gd name="connsiteY3" fmla="*/ 959542 h 959542"/>
                <a:gd name="connsiteX4" fmla="*/ 70180 w 1282479"/>
                <a:gd name="connsiteY4" fmla="*/ 48355 h 959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479" h="959542">
                  <a:moveTo>
                    <a:pt x="70180" y="48355"/>
                  </a:moveTo>
                  <a:cubicBezTo>
                    <a:pt x="393757" y="-9603"/>
                    <a:pt x="802296" y="-14579"/>
                    <a:pt x="1101990" y="28700"/>
                  </a:cubicBezTo>
                  <a:lnTo>
                    <a:pt x="1282479" y="542549"/>
                  </a:lnTo>
                  <a:cubicBezTo>
                    <a:pt x="1134767" y="516973"/>
                    <a:pt x="353299" y="824490"/>
                    <a:pt x="83007" y="959542"/>
                  </a:cubicBezTo>
                  <a:cubicBezTo>
                    <a:pt x="40246" y="903491"/>
                    <a:pt x="-72973" y="251438"/>
                    <a:pt x="70180" y="48355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Rectangle 14">
              <a:extLst>
                <a:ext uri="{FF2B5EF4-FFF2-40B4-BE49-F238E27FC236}">
                  <a16:creationId xmlns:a16="http://schemas.microsoft.com/office/drawing/2014/main" id="{296D0084-0C35-4973-9E1D-2C278D8E05A3}"/>
                </a:ext>
              </a:extLst>
            </p:cNvPr>
            <p:cNvSpPr/>
            <p:nvPr/>
          </p:nvSpPr>
          <p:spPr>
            <a:xfrm rot="4004548" flipH="1">
              <a:off x="5299838" y="3233692"/>
              <a:ext cx="1947494" cy="2051372"/>
            </a:xfrm>
            <a:custGeom>
              <a:avLst/>
              <a:gdLst>
                <a:gd name="connsiteX0" fmla="*/ 0 w 1448797"/>
                <a:gd name="connsiteY0" fmla="*/ 0 h 549207"/>
                <a:gd name="connsiteX1" fmla="*/ 1448797 w 1448797"/>
                <a:gd name="connsiteY1" fmla="*/ 0 h 549207"/>
                <a:gd name="connsiteX2" fmla="*/ 1448797 w 1448797"/>
                <a:gd name="connsiteY2" fmla="*/ 549207 h 549207"/>
                <a:gd name="connsiteX3" fmla="*/ 0 w 1448797"/>
                <a:gd name="connsiteY3" fmla="*/ 549207 h 549207"/>
                <a:gd name="connsiteX4" fmla="*/ 0 w 1448797"/>
                <a:gd name="connsiteY4" fmla="*/ 0 h 549207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0 w 1448797"/>
                <a:gd name="connsiteY3" fmla="*/ 549207 h 1070545"/>
                <a:gd name="connsiteX4" fmla="*/ 0 w 1448797"/>
                <a:gd name="connsiteY4" fmla="*/ 0 h 1070545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241966 w 1448797"/>
                <a:gd name="connsiteY3" fmla="*/ 979803 h 1070545"/>
                <a:gd name="connsiteX4" fmla="*/ 0 w 1448797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1004 h 1071549"/>
                <a:gd name="connsiteX1" fmla="*/ 1506852 w 1506852"/>
                <a:gd name="connsiteY1" fmla="*/ 590255 h 1071549"/>
                <a:gd name="connsiteX2" fmla="*/ 1027594 w 1506852"/>
                <a:gd name="connsiteY2" fmla="*/ 1071549 h 1071549"/>
                <a:gd name="connsiteX3" fmla="*/ 241966 w 1506852"/>
                <a:gd name="connsiteY3" fmla="*/ 980807 h 1071549"/>
                <a:gd name="connsiteX4" fmla="*/ 0 w 1506852"/>
                <a:gd name="connsiteY4" fmla="*/ 1004 h 1071549"/>
                <a:gd name="connsiteX0" fmla="*/ 17245 w 1524097"/>
                <a:gd name="connsiteY0" fmla="*/ 1004 h 1071549"/>
                <a:gd name="connsiteX1" fmla="*/ 1524097 w 1524097"/>
                <a:gd name="connsiteY1" fmla="*/ 590255 h 1071549"/>
                <a:gd name="connsiteX2" fmla="*/ 1044839 w 1524097"/>
                <a:gd name="connsiteY2" fmla="*/ 1071549 h 1071549"/>
                <a:gd name="connsiteX3" fmla="*/ 259211 w 1524097"/>
                <a:gd name="connsiteY3" fmla="*/ 980807 h 1071549"/>
                <a:gd name="connsiteX4" fmla="*/ 17245 w 1524097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61953"/>
                <a:gd name="connsiteX1" fmla="*/ 1524618 w 1524618"/>
                <a:gd name="connsiteY1" fmla="*/ 590255 h 1061953"/>
                <a:gd name="connsiteX2" fmla="*/ 1033752 w 1524618"/>
                <a:gd name="connsiteY2" fmla="*/ 1061953 h 1061953"/>
                <a:gd name="connsiteX3" fmla="*/ 259732 w 1524618"/>
                <a:gd name="connsiteY3" fmla="*/ 980807 h 1061953"/>
                <a:gd name="connsiteX4" fmla="*/ 17766 w 1524618"/>
                <a:gd name="connsiteY4" fmla="*/ 1004 h 1061953"/>
                <a:gd name="connsiteX0" fmla="*/ 18498 w 1525350"/>
                <a:gd name="connsiteY0" fmla="*/ 1004 h 1061953"/>
                <a:gd name="connsiteX1" fmla="*/ 1525350 w 1525350"/>
                <a:gd name="connsiteY1" fmla="*/ 590255 h 1061953"/>
                <a:gd name="connsiteX2" fmla="*/ 1034484 w 1525350"/>
                <a:gd name="connsiteY2" fmla="*/ 1061953 h 1061953"/>
                <a:gd name="connsiteX3" fmla="*/ 248436 w 1525350"/>
                <a:gd name="connsiteY3" fmla="*/ 1041269 h 1061953"/>
                <a:gd name="connsiteX4" fmla="*/ 18498 w 1525350"/>
                <a:gd name="connsiteY4" fmla="*/ 1004 h 1061953"/>
                <a:gd name="connsiteX0" fmla="*/ 19066 w 1517216"/>
                <a:gd name="connsiteY0" fmla="*/ 817 h 1113888"/>
                <a:gd name="connsiteX1" fmla="*/ 1517216 w 1517216"/>
                <a:gd name="connsiteY1" fmla="*/ 642190 h 1113888"/>
                <a:gd name="connsiteX2" fmla="*/ 1026350 w 1517216"/>
                <a:gd name="connsiteY2" fmla="*/ 1113888 h 1113888"/>
                <a:gd name="connsiteX3" fmla="*/ 240302 w 1517216"/>
                <a:gd name="connsiteY3" fmla="*/ 1093204 h 1113888"/>
                <a:gd name="connsiteX4" fmla="*/ 19066 w 1517216"/>
                <a:gd name="connsiteY4" fmla="*/ 817 h 1113888"/>
                <a:gd name="connsiteX0" fmla="*/ 19066 w 1424592"/>
                <a:gd name="connsiteY0" fmla="*/ 1093 h 1114164"/>
                <a:gd name="connsiteX1" fmla="*/ 1424592 w 1424592"/>
                <a:gd name="connsiteY1" fmla="*/ 571688 h 1114164"/>
                <a:gd name="connsiteX2" fmla="*/ 1026350 w 1424592"/>
                <a:gd name="connsiteY2" fmla="*/ 1114164 h 1114164"/>
                <a:gd name="connsiteX3" fmla="*/ 240302 w 1424592"/>
                <a:gd name="connsiteY3" fmla="*/ 1093480 h 1114164"/>
                <a:gd name="connsiteX4" fmla="*/ 19066 w 1424592"/>
                <a:gd name="connsiteY4" fmla="*/ 1093 h 1114164"/>
                <a:gd name="connsiteX0" fmla="*/ 19066 w 1424592"/>
                <a:gd name="connsiteY0" fmla="*/ 1093 h 1148784"/>
                <a:gd name="connsiteX1" fmla="*/ 1424592 w 1424592"/>
                <a:gd name="connsiteY1" fmla="*/ 571688 h 1148784"/>
                <a:gd name="connsiteX2" fmla="*/ 1010126 w 1424592"/>
                <a:gd name="connsiteY2" fmla="*/ 1148784 h 1148784"/>
                <a:gd name="connsiteX3" fmla="*/ 240302 w 1424592"/>
                <a:gd name="connsiteY3" fmla="*/ 1093480 h 1148784"/>
                <a:gd name="connsiteX4" fmla="*/ 19066 w 1424592"/>
                <a:gd name="connsiteY4" fmla="*/ 1093 h 1148784"/>
                <a:gd name="connsiteX0" fmla="*/ 19066 w 1424592"/>
                <a:gd name="connsiteY0" fmla="*/ 1093 h 1145048"/>
                <a:gd name="connsiteX1" fmla="*/ 1424592 w 1424592"/>
                <a:gd name="connsiteY1" fmla="*/ 571688 h 1145048"/>
                <a:gd name="connsiteX2" fmla="*/ 994697 w 1424592"/>
                <a:gd name="connsiteY2" fmla="*/ 1145048 h 1145048"/>
                <a:gd name="connsiteX3" fmla="*/ 240302 w 1424592"/>
                <a:gd name="connsiteY3" fmla="*/ 1093480 h 1145048"/>
                <a:gd name="connsiteX4" fmla="*/ 19066 w 1424592"/>
                <a:gd name="connsiteY4" fmla="*/ 1093 h 1145048"/>
                <a:gd name="connsiteX0" fmla="*/ 19066 w 1200678"/>
                <a:gd name="connsiteY0" fmla="*/ 1336 h 1145291"/>
                <a:gd name="connsiteX1" fmla="*/ 1200678 w 1200678"/>
                <a:gd name="connsiteY1" fmla="*/ 533389 h 1145291"/>
                <a:gd name="connsiteX2" fmla="*/ 994697 w 1200678"/>
                <a:gd name="connsiteY2" fmla="*/ 1145291 h 1145291"/>
                <a:gd name="connsiteX3" fmla="*/ 240302 w 1200678"/>
                <a:gd name="connsiteY3" fmla="*/ 1093723 h 1145291"/>
                <a:gd name="connsiteX4" fmla="*/ 19066 w 1200678"/>
                <a:gd name="connsiteY4" fmla="*/ 1336 h 1145291"/>
                <a:gd name="connsiteX0" fmla="*/ 19066 w 1293333"/>
                <a:gd name="connsiteY0" fmla="*/ 1336 h 1428935"/>
                <a:gd name="connsiteX1" fmla="*/ 1200678 w 1293333"/>
                <a:gd name="connsiteY1" fmla="*/ 533389 h 1428935"/>
                <a:gd name="connsiteX2" fmla="*/ 1251381 w 1293333"/>
                <a:gd name="connsiteY2" fmla="*/ 1428935 h 1428935"/>
                <a:gd name="connsiteX3" fmla="*/ 240302 w 1293333"/>
                <a:gd name="connsiteY3" fmla="*/ 1093723 h 1428935"/>
                <a:gd name="connsiteX4" fmla="*/ 19066 w 1293333"/>
                <a:gd name="connsiteY4" fmla="*/ 1336 h 1428935"/>
                <a:gd name="connsiteX0" fmla="*/ 252065 w 1073141"/>
                <a:gd name="connsiteY0" fmla="*/ 110173 h 1110501"/>
                <a:gd name="connsiteX1" fmla="*/ 980486 w 1073141"/>
                <a:gd name="connsiteY1" fmla="*/ 214955 h 1110501"/>
                <a:gd name="connsiteX2" fmla="*/ 1031189 w 1073141"/>
                <a:gd name="connsiteY2" fmla="*/ 1110501 h 1110501"/>
                <a:gd name="connsiteX3" fmla="*/ 20110 w 1073141"/>
                <a:gd name="connsiteY3" fmla="*/ 775289 h 1110501"/>
                <a:gd name="connsiteX4" fmla="*/ 252065 w 1073141"/>
                <a:gd name="connsiteY4" fmla="*/ 110173 h 1110501"/>
                <a:gd name="connsiteX0" fmla="*/ 1107517 w 1928593"/>
                <a:gd name="connsiteY0" fmla="*/ 110173 h 1110501"/>
                <a:gd name="connsiteX1" fmla="*/ 1835938 w 1928593"/>
                <a:gd name="connsiteY1" fmla="*/ 214955 h 1110501"/>
                <a:gd name="connsiteX2" fmla="*/ 1886641 w 1928593"/>
                <a:gd name="connsiteY2" fmla="*/ 1110501 h 1110501"/>
                <a:gd name="connsiteX3" fmla="*/ 5229 w 1928593"/>
                <a:gd name="connsiteY3" fmla="*/ 921265 h 1110501"/>
                <a:gd name="connsiteX4" fmla="*/ 1107517 w 1928593"/>
                <a:gd name="connsiteY4" fmla="*/ 110173 h 1110501"/>
                <a:gd name="connsiteX0" fmla="*/ 1107517 w 1928593"/>
                <a:gd name="connsiteY0" fmla="*/ 110173 h 2146760"/>
                <a:gd name="connsiteX1" fmla="*/ 1835938 w 1928593"/>
                <a:gd name="connsiteY1" fmla="*/ 214955 h 2146760"/>
                <a:gd name="connsiteX2" fmla="*/ 1886641 w 1928593"/>
                <a:gd name="connsiteY2" fmla="*/ 1110501 h 2146760"/>
                <a:gd name="connsiteX3" fmla="*/ 1335025 w 1928593"/>
                <a:gd name="connsiteY3" fmla="*/ 2146095 h 2146760"/>
                <a:gd name="connsiteX4" fmla="*/ 5229 w 1928593"/>
                <a:gd name="connsiteY4" fmla="*/ 921265 h 2146760"/>
                <a:gd name="connsiteX5" fmla="*/ 1107517 w 1928593"/>
                <a:gd name="connsiteY5" fmla="*/ 110173 h 2146760"/>
                <a:gd name="connsiteX0" fmla="*/ 1107517 w 1927166"/>
                <a:gd name="connsiteY0" fmla="*/ 150361 h 2186948"/>
                <a:gd name="connsiteX1" fmla="*/ 1820242 w 1927166"/>
                <a:gd name="connsiteY1" fmla="*/ 194500 h 2186948"/>
                <a:gd name="connsiteX2" fmla="*/ 1886641 w 1927166"/>
                <a:gd name="connsiteY2" fmla="*/ 1150689 h 2186948"/>
                <a:gd name="connsiteX3" fmla="*/ 1335025 w 1927166"/>
                <a:gd name="connsiteY3" fmla="*/ 2186283 h 2186948"/>
                <a:gd name="connsiteX4" fmla="*/ 5229 w 1927166"/>
                <a:gd name="connsiteY4" fmla="*/ 961453 h 2186948"/>
                <a:gd name="connsiteX5" fmla="*/ 1107517 w 1927166"/>
                <a:gd name="connsiteY5" fmla="*/ 150361 h 2186948"/>
                <a:gd name="connsiteX0" fmla="*/ 1107517 w 1943676"/>
                <a:gd name="connsiteY0" fmla="*/ 150361 h 2186948"/>
                <a:gd name="connsiteX1" fmla="*/ 1820242 w 1943676"/>
                <a:gd name="connsiteY1" fmla="*/ 194500 h 2186948"/>
                <a:gd name="connsiteX2" fmla="*/ 1886641 w 1943676"/>
                <a:gd name="connsiteY2" fmla="*/ 1150689 h 2186948"/>
                <a:gd name="connsiteX3" fmla="*/ 1335025 w 1943676"/>
                <a:gd name="connsiteY3" fmla="*/ 2186283 h 2186948"/>
                <a:gd name="connsiteX4" fmla="*/ 5229 w 1943676"/>
                <a:gd name="connsiteY4" fmla="*/ 961453 h 2186948"/>
                <a:gd name="connsiteX5" fmla="*/ 1107517 w 1943676"/>
                <a:gd name="connsiteY5" fmla="*/ 150361 h 2186948"/>
                <a:gd name="connsiteX0" fmla="*/ 1107517 w 1958373"/>
                <a:gd name="connsiteY0" fmla="*/ 150361 h 2186944"/>
                <a:gd name="connsiteX1" fmla="*/ 1820242 w 1958373"/>
                <a:gd name="connsiteY1" fmla="*/ 194500 h 2186944"/>
                <a:gd name="connsiteX2" fmla="*/ 1904143 w 1958373"/>
                <a:gd name="connsiteY2" fmla="*/ 1143166 h 2186944"/>
                <a:gd name="connsiteX3" fmla="*/ 1335025 w 1958373"/>
                <a:gd name="connsiteY3" fmla="*/ 2186283 h 2186944"/>
                <a:gd name="connsiteX4" fmla="*/ 5229 w 1958373"/>
                <a:gd name="connsiteY4" fmla="*/ 961453 h 2186944"/>
                <a:gd name="connsiteX5" fmla="*/ 1107517 w 1958373"/>
                <a:gd name="connsiteY5" fmla="*/ 150361 h 2186944"/>
                <a:gd name="connsiteX0" fmla="*/ 1107517 w 1911027"/>
                <a:gd name="connsiteY0" fmla="*/ 150361 h 2186944"/>
                <a:gd name="connsiteX1" fmla="*/ 1820242 w 1911027"/>
                <a:gd name="connsiteY1" fmla="*/ 194500 h 2186944"/>
                <a:gd name="connsiteX2" fmla="*/ 1904143 w 1911027"/>
                <a:gd name="connsiteY2" fmla="*/ 1143166 h 2186944"/>
                <a:gd name="connsiteX3" fmla="*/ 1335025 w 1911027"/>
                <a:gd name="connsiteY3" fmla="*/ 2186283 h 2186944"/>
                <a:gd name="connsiteX4" fmla="*/ 5229 w 1911027"/>
                <a:gd name="connsiteY4" fmla="*/ 961453 h 2186944"/>
                <a:gd name="connsiteX5" fmla="*/ 1107517 w 1911027"/>
                <a:gd name="connsiteY5" fmla="*/ 150361 h 2186944"/>
                <a:gd name="connsiteX0" fmla="*/ 1107517 w 1911027"/>
                <a:gd name="connsiteY0" fmla="*/ 7387 h 2043970"/>
                <a:gd name="connsiteX1" fmla="*/ 1820242 w 1911027"/>
                <a:gd name="connsiteY1" fmla="*/ 51526 h 2043970"/>
                <a:gd name="connsiteX2" fmla="*/ 1904143 w 1911027"/>
                <a:gd name="connsiteY2" fmla="*/ 1000192 h 2043970"/>
                <a:gd name="connsiteX3" fmla="*/ 1335025 w 1911027"/>
                <a:gd name="connsiteY3" fmla="*/ 2043309 h 2043970"/>
                <a:gd name="connsiteX4" fmla="*/ 5229 w 1911027"/>
                <a:gd name="connsiteY4" fmla="*/ 818479 h 2043970"/>
                <a:gd name="connsiteX5" fmla="*/ 1107517 w 1911027"/>
                <a:gd name="connsiteY5" fmla="*/ 7387 h 2043970"/>
                <a:gd name="connsiteX0" fmla="*/ 1107871 w 1911381"/>
                <a:gd name="connsiteY0" fmla="*/ 7387 h 2043970"/>
                <a:gd name="connsiteX1" fmla="*/ 1820596 w 1911381"/>
                <a:gd name="connsiteY1" fmla="*/ 51526 h 2043970"/>
                <a:gd name="connsiteX2" fmla="*/ 1904497 w 1911381"/>
                <a:gd name="connsiteY2" fmla="*/ 1000192 h 2043970"/>
                <a:gd name="connsiteX3" fmla="*/ 1335379 w 1911381"/>
                <a:gd name="connsiteY3" fmla="*/ 2043309 h 2043970"/>
                <a:gd name="connsiteX4" fmla="*/ 5583 w 1911381"/>
                <a:gd name="connsiteY4" fmla="*/ 818479 h 2043970"/>
                <a:gd name="connsiteX5" fmla="*/ 1107871 w 1911381"/>
                <a:gd name="connsiteY5" fmla="*/ 7387 h 2043970"/>
                <a:gd name="connsiteX0" fmla="*/ 1148965 w 1952475"/>
                <a:gd name="connsiteY0" fmla="*/ 7387 h 2043970"/>
                <a:gd name="connsiteX1" fmla="*/ 1861690 w 1952475"/>
                <a:gd name="connsiteY1" fmla="*/ 51526 h 2043970"/>
                <a:gd name="connsiteX2" fmla="*/ 1945591 w 1952475"/>
                <a:gd name="connsiteY2" fmla="*/ 1000192 h 2043970"/>
                <a:gd name="connsiteX3" fmla="*/ 1376473 w 1952475"/>
                <a:gd name="connsiteY3" fmla="*/ 2043309 h 2043970"/>
                <a:gd name="connsiteX4" fmla="*/ 5381 w 1952475"/>
                <a:gd name="connsiteY4" fmla="*/ 794758 h 2043970"/>
                <a:gd name="connsiteX5" fmla="*/ 1148965 w 1952475"/>
                <a:gd name="connsiteY5" fmla="*/ 7387 h 2043970"/>
                <a:gd name="connsiteX0" fmla="*/ 1143984 w 1947494"/>
                <a:gd name="connsiteY0" fmla="*/ 7387 h 2043970"/>
                <a:gd name="connsiteX1" fmla="*/ 1856709 w 1947494"/>
                <a:gd name="connsiteY1" fmla="*/ 51526 h 2043970"/>
                <a:gd name="connsiteX2" fmla="*/ 1940610 w 1947494"/>
                <a:gd name="connsiteY2" fmla="*/ 1000192 h 2043970"/>
                <a:gd name="connsiteX3" fmla="*/ 1371492 w 1947494"/>
                <a:gd name="connsiteY3" fmla="*/ 2043309 h 2043970"/>
                <a:gd name="connsiteX4" fmla="*/ 400 w 1947494"/>
                <a:gd name="connsiteY4" fmla="*/ 794758 h 2043970"/>
                <a:gd name="connsiteX5" fmla="*/ 1143984 w 1947494"/>
                <a:gd name="connsiteY5" fmla="*/ 7387 h 2043970"/>
                <a:gd name="connsiteX0" fmla="*/ 1143984 w 1947494"/>
                <a:gd name="connsiteY0" fmla="*/ 7387 h 2043970"/>
                <a:gd name="connsiteX1" fmla="*/ 1856709 w 1947494"/>
                <a:gd name="connsiteY1" fmla="*/ 51526 h 2043970"/>
                <a:gd name="connsiteX2" fmla="*/ 1940610 w 1947494"/>
                <a:gd name="connsiteY2" fmla="*/ 1000192 h 2043970"/>
                <a:gd name="connsiteX3" fmla="*/ 1371492 w 1947494"/>
                <a:gd name="connsiteY3" fmla="*/ 2043309 h 2043970"/>
                <a:gd name="connsiteX4" fmla="*/ 400 w 1947494"/>
                <a:gd name="connsiteY4" fmla="*/ 794758 h 2043970"/>
                <a:gd name="connsiteX5" fmla="*/ 1143984 w 1947494"/>
                <a:gd name="connsiteY5" fmla="*/ 7387 h 2043970"/>
                <a:gd name="connsiteX0" fmla="*/ 1143984 w 1947494"/>
                <a:gd name="connsiteY0" fmla="*/ 7387 h 2044091"/>
                <a:gd name="connsiteX1" fmla="*/ 1856709 w 1947494"/>
                <a:gd name="connsiteY1" fmla="*/ 51526 h 2044091"/>
                <a:gd name="connsiteX2" fmla="*/ 1940610 w 1947494"/>
                <a:gd name="connsiteY2" fmla="*/ 1000192 h 2044091"/>
                <a:gd name="connsiteX3" fmla="*/ 1371492 w 1947494"/>
                <a:gd name="connsiteY3" fmla="*/ 2043309 h 2044091"/>
                <a:gd name="connsiteX4" fmla="*/ 400 w 1947494"/>
                <a:gd name="connsiteY4" fmla="*/ 794758 h 2044091"/>
                <a:gd name="connsiteX5" fmla="*/ 1143984 w 1947494"/>
                <a:gd name="connsiteY5" fmla="*/ 7387 h 2044091"/>
                <a:gd name="connsiteX0" fmla="*/ 1143984 w 1947494"/>
                <a:gd name="connsiteY0" fmla="*/ 7387 h 2052148"/>
                <a:gd name="connsiteX1" fmla="*/ 1856709 w 1947494"/>
                <a:gd name="connsiteY1" fmla="*/ 51526 h 2052148"/>
                <a:gd name="connsiteX2" fmla="*/ 1940610 w 1947494"/>
                <a:gd name="connsiteY2" fmla="*/ 1000192 h 2052148"/>
                <a:gd name="connsiteX3" fmla="*/ 1437162 w 1947494"/>
                <a:gd name="connsiteY3" fmla="*/ 2051372 h 2052148"/>
                <a:gd name="connsiteX4" fmla="*/ 400 w 1947494"/>
                <a:gd name="connsiteY4" fmla="*/ 794758 h 2052148"/>
                <a:gd name="connsiteX5" fmla="*/ 1143984 w 1947494"/>
                <a:gd name="connsiteY5" fmla="*/ 7387 h 2052148"/>
                <a:gd name="connsiteX0" fmla="*/ 1143984 w 1947494"/>
                <a:gd name="connsiteY0" fmla="*/ 7387 h 2051372"/>
                <a:gd name="connsiteX1" fmla="*/ 1856709 w 1947494"/>
                <a:gd name="connsiteY1" fmla="*/ 51526 h 2051372"/>
                <a:gd name="connsiteX2" fmla="*/ 1940610 w 1947494"/>
                <a:gd name="connsiteY2" fmla="*/ 1000192 h 2051372"/>
                <a:gd name="connsiteX3" fmla="*/ 1437162 w 1947494"/>
                <a:gd name="connsiteY3" fmla="*/ 2051372 h 2051372"/>
                <a:gd name="connsiteX4" fmla="*/ 400 w 1947494"/>
                <a:gd name="connsiteY4" fmla="*/ 794758 h 2051372"/>
                <a:gd name="connsiteX5" fmla="*/ 1143984 w 1947494"/>
                <a:gd name="connsiteY5" fmla="*/ 7387 h 2051372"/>
                <a:gd name="connsiteX0" fmla="*/ 1143984 w 1947494"/>
                <a:gd name="connsiteY0" fmla="*/ 7387 h 2051372"/>
                <a:gd name="connsiteX1" fmla="*/ 1856709 w 1947494"/>
                <a:gd name="connsiteY1" fmla="*/ 51526 h 2051372"/>
                <a:gd name="connsiteX2" fmla="*/ 1940610 w 1947494"/>
                <a:gd name="connsiteY2" fmla="*/ 1000192 h 2051372"/>
                <a:gd name="connsiteX3" fmla="*/ 1437162 w 1947494"/>
                <a:gd name="connsiteY3" fmla="*/ 2051372 h 2051372"/>
                <a:gd name="connsiteX4" fmla="*/ 400 w 1947494"/>
                <a:gd name="connsiteY4" fmla="*/ 794758 h 2051372"/>
                <a:gd name="connsiteX5" fmla="*/ 1143984 w 1947494"/>
                <a:gd name="connsiteY5" fmla="*/ 7387 h 205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7494" h="2051372">
                  <a:moveTo>
                    <a:pt x="1143984" y="7387"/>
                  </a:moveTo>
                  <a:cubicBezTo>
                    <a:pt x="1463393" y="-9901"/>
                    <a:pt x="1609574" y="2506"/>
                    <a:pt x="1856709" y="51526"/>
                  </a:cubicBezTo>
                  <a:cubicBezTo>
                    <a:pt x="1856252" y="323957"/>
                    <a:pt x="1977160" y="830508"/>
                    <a:pt x="1940610" y="1000192"/>
                  </a:cubicBezTo>
                  <a:cubicBezTo>
                    <a:pt x="1879309" y="1144109"/>
                    <a:pt x="1539259" y="2050615"/>
                    <a:pt x="1437162" y="2051372"/>
                  </a:cubicBezTo>
                  <a:cubicBezTo>
                    <a:pt x="892806" y="1854149"/>
                    <a:pt x="310117" y="1471238"/>
                    <a:pt x="400" y="794758"/>
                  </a:cubicBezTo>
                  <a:cubicBezTo>
                    <a:pt x="-22955" y="763751"/>
                    <a:pt x="984530" y="59953"/>
                    <a:pt x="1143984" y="7387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84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Rectangle 16">
              <a:extLst>
                <a:ext uri="{FF2B5EF4-FFF2-40B4-BE49-F238E27FC236}">
                  <a16:creationId xmlns:a16="http://schemas.microsoft.com/office/drawing/2014/main" id="{38850BC7-7460-415D-8DE9-54BF0FC89B5B}"/>
                </a:ext>
              </a:extLst>
            </p:cNvPr>
            <p:cNvSpPr/>
            <p:nvPr/>
          </p:nvSpPr>
          <p:spPr>
            <a:xfrm rot="4664821" flipH="1">
              <a:off x="6884324" y="3776408"/>
              <a:ext cx="1184611" cy="1174214"/>
            </a:xfrm>
            <a:custGeom>
              <a:avLst/>
              <a:gdLst>
                <a:gd name="connsiteX0" fmla="*/ 0 w 949877"/>
                <a:gd name="connsiteY0" fmla="*/ 0 h 543865"/>
                <a:gd name="connsiteX1" fmla="*/ 949877 w 949877"/>
                <a:gd name="connsiteY1" fmla="*/ 0 h 543865"/>
                <a:gd name="connsiteX2" fmla="*/ 949877 w 949877"/>
                <a:gd name="connsiteY2" fmla="*/ 543865 h 543865"/>
                <a:gd name="connsiteX3" fmla="*/ 0 w 949877"/>
                <a:gd name="connsiteY3" fmla="*/ 543865 h 543865"/>
                <a:gd name="connsiteX4" fmla="*/ 0 w 949877"/>
                <a:gd name="connsiteY4" fmla="*/ 0 h 543865"/>
                <a:gd name="connsiteX0" fmla="*/ 173095 w 1122972"/>
                <a:gd name="connsiteY0" fmla="*/ 0 h 543865"/>
                <a:gd name="connsiteX1" fmla="*/ 1122972 w 1122972"/>
                <a:gd name="connsiteY1" fmla="*/ 0 h 543865"/>
                <a:gd name="connsiteX2" fmla="*/ 1122972 w 1122972"/>
                <a:gd name="connsiteY2" fmla="*/ 543865 h 543865"/>
                <a:gd name="connsiteX3" fmla="*/ 0 w 1122972"/>
                <a:gd name="connsiteY3" fmla="*/ 414310 h 543865"/>
                <a:gd name="connsiteX4" fmla="*/ 173095 w 1122972"/>
                <a:gd name="connsiteY4" fmla="*/ 0 h 543865"/>
                <a:gd name="connsiteX0" fmla="*/ 173095 w 1122972"/>
                <a:gd name="connsiteY0" fmla="*/ 0 h 414310"/>
                <a:gd name="connsiteX1" fmla="*/ 1122972 w 1122972"/>
                <a:gd name="connsiteY1" fmla="*/ 0 h 414310"/>
                <a:gd name="connsiteX2" fmla="*/ 1057240 w 1122972"/>
                <a:gd name="connsiteY2" fmla="*/ 397965 h 414310"/>
                <a:gd name="connsiteX3" fmla="*/ 0 w 1122972"/>
                <a:gd name="connsiteY3" fmla="*/ 414310 h 414310"/>
                <a:gd name="connsiteX4" fmla="*/ 173095 w 1122972"/>
                <a:gd name="connsiteY4" fmla="*/ 0 h 414310"/>
                <a:gd name="connsiteX0" fmla="*/ 173095 w 1109517"/>
                <a:gd name="connsiteY0" fmla="*/ 0 h 414310"/>
                <a:gd name="connsiteX1" fmla="*/ 1109517 w 1109517"/>
                <a:gd name="connsiteY1" fmla="*/ 14301 h 414310"/>
                <a:gd name="connsiteX2" fmla="*/ 1057240 w 1109517"/>
                <a:gd name="connsiteY2" fmla="*/ 397965 h 414310"/>
                <a:gd name="connsiteX3" fmla="*/ 0 w 1109517"/>
                <a:gd name="connsiteY3" fmla="*/ 414310 h 414310"/>
                <a:gd name="connsiteX4" fmla="*/ 173095 w 1109517"/>
                <a:gd name="connsiteY4" fmla="*/ 0 h 414310"/>
                <a:gd name="connsiteX0" fmla="*/ 160133 w 1109517"/>
                <a:gd name="connsiteY0" fmla="*/ 0 h 410646"/>
                <a:gd name="connsiteX1" fmla="*/ 1109517 w 1109517"/>
                <a:gd name="connsiteY1" fmla="*/ 10637 h 410646"/>
                <a:gd name="connsiteX2" fmla="*/ 1057240 w 1109517"/>
                <a:gd name="connsiteY2" fmla="*/ 394301 h 410646"/>
                <a:gd name="connsiteX3" fmla="*/ 0 w 1109517"/>
                <a:gd name="connsiteY3" fmla="*/ 410646 h 410646"/>
                <a:gd name="connsiteX4" fmla="*/ 160133 w 1109517"/>
                <a:gd name="connsiteY4" fmla="*/ 0 h 410646"/>
                <a:gd name="connsiteX0" fmla="*/ 160133 w 1109517"/>
                <a:gd name="connsiteY0" fmla="*/ 34761 h 445407"/>
                <a:gd name="connsiteX1" fmla="*/ 1109517 w 1109517"/>
                <a:gd name="connsiteY1" fmla="*/ 45398 h 445407"/>
                <a:gd name="connsiteX2" fmla="*/ 1057240 w 1109517"/>
                <a:gd name="connsiteY2" fmla="*/ 429062 h 445407"/>
                <a:gd name="connsiteX3" fmla="*/ 0 w 1109517"/>
                <a:gd name="connsiteY3" fmla="*/ 445407 h 445407"/>
                <a:gd name="connsiteX4" fmla="*/ 160133 w 1109517"/>
                <a:gd name="connsiteY4" fmla="*/ 34761 h 445407"/>
                <a:gd name="connsiteX0" fmla="*/ 160133 w 1109517"/>
                <a:gd name="connsiteY0" fmla="*/ 44331 h 454977"/>
                <a:gd name="connsiteX1" fmla="*/ 1109517 w 1109517"/>
                <a:gd name="connsiteY1" fmla="*/ 54968 h 454977"/>
                <a:gd name="connsiteX2" fmla="*/ 1057240 w 1109517"/>
                <a:gd name="connsiteY2" fmla="*/ 438632 h 454977"/>
                <a:gd name="connsiteX3" fmla="*/ 0 w 1109517"/>
                <a:gd name="connsiteY3" fmla="*/ 454977 h 454977"/>
                <a:gd name="connsiteX4" fmla="*/ 160133 w 1109517"/>
                <a:gd name="connsiteY4" fmla="*/ 44331 h 454977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389 w 1114773"/>
                <a:gd name="connsiteY0" fmla="*/ 44331 h 473928"/>
                <a:gd name="connsiteX1" fmla="*/ 1114773 w 1114773"/>
                <a:gd name="connsiteY1" fmla="*/ 54968 h 473928"/>
                <a:gd name="connsiteX2" fmla="*/ 1062496 w 1114773"/>
                <a:gd name="connsiteY2" fmla="*/ 438632 h 473928"/>
                <a:gd name="connsiteX3" fmla="*/ 114 w 1114773"/>
                <a:gd name="connsiteY3" fmla="*/ 473928 h 473928"/>
                <a:gd name="connsiteX4" fmla="*/ 165389 w 1114773"/>
                <a:gd name="connsiteY4" fmla="*/ 44331 h 473928"/>
                <a:gd name="connsiteX0" fmla="*/ 165389 w 1159930"/>
                <a:gd name="connsiteY0" fmla="*/ 105456 h 535053"/>
                <a:gd name="connsiteX1" fmla="*/ 1159930 w 1159930"/>
                <a:gd name="connsiteY1" fmla="*/ 15845 h 535053"/>
                <a:gd name="connsiteX2" fmla="*/ 1062496 w 1159930"/>
                <a:gd name="connsiteY2" fmla="*/ 499757 h 535053"/>
                <a:gd name="connsiteX3" fmla="*/ 114 w 1159930"/>
                <a:gd name="connsiteY3" fmla="*/ 535053 h 535053"/>
                <a:gd name="connsiteX4" fmla="*/ 165389 w 1159930"/>
                <a:gd name="connsiteY4" fmla="*/ 105456 h 535053"/>
                <a:gd name="connsiteX0" fmla="*/ 165389 w 1314141"/>
                <a:gd name="connsiteY0" fmla="*/ 105456 h 535053"/>
                <a:gd name="connsiteX1" fmla="*/ 1159930 w 1314141"/>
                <a:gd name="connsiteY1" fmla="*/ 15845 h 535053"/>
                <a:gd name="connsiteX2" fmla="*/ 1314141 w 1314141"/>
                <a:gd name="connsiteY2" fmla="*/ 498626 h 535053"/>
                <a:gd name="connsiteX3" fmla="*/ 114 w 1314141"/>
                <a:gd name="connsiteY3" fmla="*/ 535053 h 535053"/>
                <a:gd name="connsiteX4" fmla="*/ 165389 w 1314141"/>
                <a:gd name="connsiteY4" fmla="*/ 105456 h 535053"/>
                <a:gd name="connsiteX0" fmla="*/ 71187 w 1219939"/>
                <a:gd name="connsiteY0" fmla="*/ 105456 h 946687"/>
                <a:gd name="connsiteX1" fmla="*/ 1065728 w 1219939"/>
                <a:gd name="connsiteY1" fmla="*/ 15845 h 946687"/>
                <a:gd name="connsiteX2" fmla="*/ 1219939 w 1219939"/>
                <a:gd name="connsiteY2" fmla="*/ 498626 h 946687"/>
                <a:gd name="connsiteX3" fmla="*/ 46745 w 1219939"/>
                <a:gd name="connsiteY3" fmla="*/ 946687 h 946687"/>
                <a:gd name="connsiteX4" fmla="*/ 71187 w 1219939"/>
                <a:gd name="connsiteY4" fmla="*/ 105456 h 946687"/>
                <a:gd name="connsiteX0" fmla="*/ 60877 w 1246898"/>
                <a:gd name="connsiteY0" fmla="*/ 56958 h 968145"/>
                <a:gd name="connsiteX1" fmla="*/ 1092687 w 1246898"/>
                <a:gd name="connsiteY1" fmla="*/ 37303 h 968145"/>
                <a:gd name="connsiteX2" fmla="*/ 1246898 w 1246898"/>
                <a:gd name="connsiteY2" fmla="*/ 520084 h 968145"/>
                <a:gd name="connsiteX3" fmla="*/ 73704 w 1246898"/>
                <a:gd name="connsiteY3" fmla="*/ 968145 h 968145"/>
                <a:gd name="connsiteX4" fmla="*/ 60877 w 1246898"/>
                <a:gd name="connsiteY4" fmla="*/ 56958 h 968145"/>
                <a:gd name="connsiteX0" fmla="*/ 60877 w 1246898"/>
                <a:gd name="connsiteY0" fmla="*/ 48355 h 959542"/>
                <a:gd name="connsiteX1" fmla="*/ 1092687 w 1246898"/>
                <a:gd name="connsiteY1" fmla="*/ 28700 h 959542"/>
                <a:gd name="connsiteX2" fmla="*/ 1246898 w 1246898"/>
                <a:gd name="connsiteY2" fmla="*/ 511481 h 959542"/>
                <a:gd name="connsiteX3" fmla="*/ 73704 w 1246898"/>
                <a:gd name="connsiteY3" fmla="*/ 959542 h 959542"/>
                <a:gd name="connsiteX4" fmla="*/ 60877 w 1246898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82479"/>
                <a:gd name="connsiteY0" fmla="*/ 48355 h 959542"/>
                <a:gd name="connsiteX1" fmla="*/ 1101990 w 1282479"/>
                <a:gd name="connsiteY1" fmla="*/ 28700 h 959542"/>
                <a:gd name="connsiteX2" fmla="*/ 1282479 w 1282479"/>
                <a:gd name="connsiteY2" fmla="*/ 542549 h 959542"/>
                <a:gd name="connsiteX3" fmla="*/ 83007 w 1282479"/>
                <a:gd name="connsiteY3" fmla="*/ 959542 h 959542"/>
                <a:gd name="connsiteX4" fmla="*/ 70180 w 1282479"/>
                <a:gd name="connsiteY4" fmla="*/ 48355 h 959542"/>
                <a:gd name="connsiteX0" fmla="*/ 70180 w 1282479"/>
                <a:gd name="connsiteY0" fmla="*/ 48355 h 959542"/>
                <a:gd name="connsiteX1" fmla="*/ 1101990 w 1282479"/>
                <a:gd name="connsiteY1" fmla="*/ 28700 h 959542"/>
                <a:gd name="connsiteX2" fmla="*/ 1282479 w 1282479"/>
                <a:gd name="connsiteY2" fmla="*/ 542549 h 959542"/>
                <a:gd name="connsiteX3" fmla="*/ 83007 w 1282479"/>
                <a:gd name="connsiteY3" fmla="*/ 959542 h 959542"/>
                <a:gd name="connsiteX4" fmla="*/ 70180 w 1282479"/>
                <a:gd name="connsiteY4" fmla="*/ 48355 h 959542"/>
                <a:gd name="connsiteX0" fmla="*/ 70180 w 1282479"/>
                <a:gd name="connsiteY0" fmla="*/ 18409 h 929596"/>
                <a:gd name="connsiteX1" fmla="*/ 1074654 w 1282479"/>
                <a:gd name="connsiteY1" fmla="*/ 97288 h 929596"/>
                <a:gd name="connsiteX2" fmla="*/ 1282479 w 1282479"/>
                <a:gd name="connsiteY2" fmla="*/ 512603 h 929596"/>
                <a:gd name="connsiteX3" fmla="*/ 83007 w 1282479"/>
                <a:gd name="connsiteY3" fmla="*/ 929596 h 929596"/>
                <a:gd name="connsiteX4" fmla="*/ 70180 w 1282479"/>
                <a:gd name="connsiteY4" fmla="*/ 18409 h 929596"/>
                <a:gd name="connsiteX0" fmla="*/ 70180 w 1166505"/>
                <a:gd name="connsiteY0" fmla="*/ 18409 h 929596"/>
                <a:gd name="connsiteX1" fmla="*/ 1074654 w 1166505"/>
                <a:gd name="connsiteY1" fmla="*/ 97288 h 929596"/>
                <a:gd name="connsiteX2" fmla="*/ 1166505 w 1166505"/>
                <a:gd name="connsiteY2" fmla="*/ 674248 h 929596"/>
                <a:gd name="connsiteX3" fmla="*/ 83007 w 1166505"/>
                <a:gd name="connsiteY3" fmla="*/ 929596 h 929596"/>
                <a:gd name="connsiteX4" fmla="*/ 70180 w 1166505"/>
                <a:gd name="connsiteY4" fmla="*/ 18409 h 929596"/>
                <a:gd name="connsiteX0" fmla="*/ 88286 w 1184611"/>
                <a:gd name="connsiteY0" fmla="*/ 18409 h 1174214"/>
                <a:gd name="connsiteX1" fmla="*/ 1092760 w 1184611"/>
                <a:gd name="connsiteY1" fmla="*/ 97288 h 1174214"/>
                <a:gd name="connsiteX2" fmla="*/ 1184611 w 1184611"/>
                <a:gd name="connsiteY2" fmla="*/ 674248 h 1174214"/>
                <a:gd name="connsiteX3" fmla="*/ 51895 w 1184611"/>
                <a:gd name="connsiteY3" fmla="*/ 1174214 h 1174214"/>
                <a:gd name="connsiteX4" fmla="*/ 88286 w 1184611"/>
                <a:gd name="connsiteY4" fmla="*/ 18409 h 1174214"/>
                <a:gd name="connsiteX0" fmla="*/ 88286 w 1184611"/>
                <a:gd name="connsiteY0" fmla="*/ 18409 h 1174214"/>
                <a:gd name="connsiteX1" fmla="*/ 1092760 w 1184611"/>
                <a:gd name="connsiteY1" fmla="*/ 97288 h 1174214"/>
                <a:gd name="connsiteX2" fmla="*/ 1184611 w 1184611"/>
                <a:gd name="connsiteY2" fmla="*/ 674248 h 1174214"/>
                <a:gd name="connsiteX3" fmla="*/ 51895 w 1184611"/>
                <a:gd name="connsiteY3" fmla="*/ 1174214 h 1174214"/>
                <a:gd name="connsiteX4" fmla="*/ 88286 w 1184611"/>
                <a:gd name="connsiteY4" fmla="*/ 18409 h 1174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611" h="1174214">
                  <a:moveTo>
                    <a:pt x="88286" y="18409"/>
                  </a:moveTo>
                  <a:cubicBezTo>
                    <a:pt x="411863" y="-39549"/>
                    <a:pt x="793066" y="54009"/>
                    <a:pt x="1092760" y="97288"/>
                  </a:cubicBezTo>
                  <a:lnTo>
                    <a:pt x="1184611" y="674248"/>
                  </a:lnTo>
                  <a:cubicBezTo>
                    <a:pt x="1034056" y="702898"/>
                    <a:pt x="322187" y="1039162"/>
                    <a:pt x="51895" y="1174214"/>
                  </a:cubicBezTo>
                  <a:cubicBezTo>
                    <a:pt x="9134" y="1118163"/>
                    <a:pt x="-54867" y="221492"/>
                    <a:pt x="88286" y="18409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Rectangle 16">
              <a:extLst>
                <a:ext uri="{FF2B5EF4-FFF2-40B4-BE49-F238E27FC236}">
                  <a16:creationId xmlns:a16="http://schemas.microsoft.com/office/drawing/2014/main" id="{FC8742AB-F293-480B-AE17-64876BC34845}"/>
                </a:ext>
              </a:extLst>
            </p:cNvPr>
            <p:cNvSpPr/>
            <p:nvPr/>
          </p:nvSpPr>
          <p:spPr>
            <a:xfrm rot="3402150" flipH="1">
              <a:off x="7864042" y="3675304"/>
              <a:ext cx="898746" cy="742237"/>
            </a:xfrm>
            <a:custGeom>
              <a:avLst/>
              <a:gdLst>
                <a:gd name="connsiteX0" fmla="*/ 0 w 949877"/>
                <a:gd name="connsiteY0" fmla="*/ 0 h 543865"/>
                <a:gd name="connsiteX1" fmla="*/ 949877 w 949877"/>
                <a:gd name="connsiteY1" fmla="*/ 0 h 543865"/>
                <a:gd name="connsiteX2" fmla="*/ 949877 w 949877"/>
                <a:gd name="connsiteY2" fmla="*/ 543865 h 543865"/>
                <a:gd name="connsiteX3" fmla="*/ 0 w 949877"/>
                <a:gd name="connsiteY3" fmla="*/ 543865 h 543865"/>
                <a:gd name="connsiteX4" fmla="*/ 0 w 949877"/>
                <a:gd name="connsiteY4" fmla="*/ 0 h 543865"/>
                <a:gd name="connsiteX0" fmla="*/ 173095 w 1122972"/>
                <a:gd name="connsiteY0" fmla="*/ 0 h 543865"/>
                <a:gd name="connsiteX1" fmla="*/ 1122972 w 1122972"/>
                <a:gd name="connsiteY1" fmla="*/ 0 h 543865"/>
                <a:gd name="connsiteX2" fmla="*/ 1122972 w 1122972"/>
                <a:gd name="connsiteY2" fmla="*/ 543865 h 543865"/>
                <a:gd name="connsiteX3" fmla="*/ 0 w 1122972"/>
                <a:gd name="connsiteY3" fmla="*/ 414310 h 543865"/>
                <a:gd name="connsiteX4" fmla="*/ 173095 w 1122972"/>
                <a:gd name="connsiteY4" fmla="*/ 0 h 543865"/>
                <a:gd name="connsiteX0" fmla="*/ 173095 w 1122972"/>
                <a:gd name="connsiteY0" fmla="*/ 0 h 414310"/>
                <a:gd name="connsiteX1" fmla="*/ 1122972 w 1122972"/>
                <a:gd name="connsiteY1" fmla="*/ 0 h 414310"/>
                <a:gd name="connsiteX2" fmla="*/ 1057240 w 1122972"/>
                <a:gd name="connsiteY2" fmla="*/ 397965 h 414310"/>
                <a:gd name="connsiteX3" fmla="*/ 0 w 1122972"/>
                <a:gd name="connsiteY3" fmla="*/ 414310 h 414310"/>
                <a:gd name="connsiteX4" fmla="*/ 173095 w 1122972"/>
                <a:gd name="connsiteY4" fmla="*/ 0 h 414310"/>
                <a:gd name="connsiteX0" fmla="*/ 173095 w 1109517"/>
                <a:gd name="connsiteY0" fmla="*/ 0 h 414310"/>
                <a:gd name="connsiteX1" fmla="*/ 1109517 w 1109517"/>
                <a:gd name="connsiteY1" fmla="*/ 14301 h 414310"/>
                <a:gd name="connsiteX2" fmla="*/ 1057240 w 1109517"/>
                <a:gd name="connsiteY2" fmla="*/ 397965 h 414310"/>
                <a:gd name="connsiteX3" fmla="*/ 0 w 1109517"/>
                <a:gd name="connsiteY3" fmla="*/ 414310 h 414310"/>
                <a:gd name="connsiteX4" fmla="*/ 173095 w 1109517"/>
                <a:gd name="connsiteY4" fmla="*/ 0 h 414310"/>
                <a:gd name="connsiteX0" fmla="*/ 160133 w 1109517"/>
                <a:gd name="connsiteY0" fmla="*/ 0 h 410646"/>
                <a:gd name="connsiteX1" fmla="*/ 1109517 w 1109517"/>
                <a:gd name="connsiteY1" fmla="*/ 10637 h 410646"/>
                <a:gd name="connsiteX2" fmla="*/ 1057240 w 1109517"/>
                <a:gd name="connsiteY2" fmla="*/ 394301 h 410646"/>
                <a:gd name="connsiteX3" fmla="*/ 0 w 1109517"/>
                <a:gd name="connsiteY3" fmla="*/ 410646 h 410646"/>
                <a:gd name="connsiteX4" fmla="*/ 160133 w 1109517"/>
                <a:gd name="connsiteY4" fmla="*/ 0 h 410646"/>
                <a:gd name="connsiteX0" fmla="*/ 160133 w 1109517"/>
                <a:gd name="connsiteY0" fmla="*/ 34761 h 445407"/>
                <a:gd name="connsiteX1" fmla="*/ 1109517 w 1109517"/>
                <a:gd name="connsiteY1" fmla="*/ 45398 h 445407"/>
                <a:gd name="connsiteX2" fmla="*/ 1057240 w 1109517"/>
                <a:gd name="connsiteY2" fmla="*/ 429062 h 445407"/>
                <a:gd name="connsiteX3" fmla="*/ 0 w 1109517"/>
                <a:gd name="connsiteY3" fmla="*/ 445407 h 445407"/>
                <a:gd name="connsiteX4" fmla="*/ 160133 w 1109517"/>
                <a:gd name="connsiteY4" fmla="*/ 34761 h 445407"/>
                <a:gd name="connsiteX0" fmla="*/ 160133 w 1109517"/>
                <a:gd name="connsiteY0" fmla="*/ 44331 h 454977"/>
                <a:gd name="connsiteX1" fmla="*/ 1109517 w 1109517"/>
                <a:gd name="connsiteY1" fmla="*/ 54968 h 454977"/>
                <a:gd name="connsiteX2" fmla="*/ 1057240 w 1109517"/>
                <a:gd name="connsiteY2" fmla="*/ 438632 h 454977"/>
                <a:gd name="connsiteX3" fmla="*/ 0 w 1109517"/>
                <a:gd name="connsiteY3" fmla="*/ 454977 h 454977"/>
                <a:gd name="connsiteX4" fmla="*/ 160133 w 1109517"/>
                <a:gd name="connsiteY4" fmla="*/ 44331 h 454977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389 w 1114773"/>
                <a:gd name="connsiteY0" fmla="*/ 44331 h 473928"/>
                <a:gd name="connsiteX1" fmla="*/ 1114773 w 1114773"/>
                <a:gd name="connsiteY1" fmla="*/ 54968 h 473928"/>
                <a:gd name="connsiteX2" fmla="*/ 1062496 w 1114773"/>
                <a:gd name="connsiteY2" fmla="*/ 438632 h 473928"/>
                <a:gd name="connsiteX3" fmla="*/ 114 w 1114773"/>
                <a:gd name="connsiteY3" fmla="*/ 473928 h 473928"/>
                <a:gd name="connsiteX4" fmla="*/ 165389 w 1114773"/>
                <a:gd name="connsiteY4" fmla="*/ 44331 h 473928"/>
                <a:gd name="connsiteX0" fmla="*/ 165389 w 1062496"/>
                <a:gd name="connsiteY0" fmla="*/ 280442 h 710039"/>
                <a:gd name="connsiteX1" fmla="*/ 847266 w 1062496"/>
                <a:gd name="connsiteY1" fmla="*/ 5250 h 710039"/>
                <a:gd name="connsiteX2" fmla="*/ 1062496 w 1062496"/>
                <a:gd name="connsiteY2" fmla="*/ 674743 h 710039"/>
                <a:gd name="connsiteX3" fmla="*/ 114 w 1062496"/>
                <a:gd name="connsiteY3" fmla="*/ 710039 h 710039"/>
                <a:gd name="connsiteX4" fmla="*/ 165389 w 1062496"/>
                <a:gd name="connsiteY4" fmla="*/ 280442 h 710039"/>
                <a:gd name="connsiteX0" fmla="*/ 165389 w 898675"/>
                <a:gd name="connsiteY0" fmla="*/ 280442 h 710039"/>
                <a:gd name="connsiteX1" fmla="*/ 847266 w 898675"/>
                <a:gd name="connsiteY1" fmla="*/ 5250 h 710039"/>
                <a:gd name="connsiteX2" fmla="*/ 898675 w 898675"/>
                <a:gd name="connsiteY2" fmla="*/ 486051 h 710039"/>
                <a:gd name="connsiteX3" fmla="*/ 114 w 898675"/>
                <a:gd name="connsiteY3" fmla="*/ 710039 h 710039"/>
                <a:gd name="connsiteX4" fmla="*/ 165389 w 898675"/>
                <a:gd name="connsiteY4" fmla="*/ 280442 h 710039"/>
                <a:gd name="connsiteX0" fmla="*/ 239619 w 898593"/>
                <a:gd name="connsiteY0" fmla="*/ 63976 h 736112"/>
                <a:gd name="connsiteX1" fmla="*/ 847184 w 898593"/>
                <a:gd name="connsiteY1" fmla="*/ 31323 h 736112"/>
                <a:gd name="connsiteX2" fmla="*/ 898593 w 898593"/>
                <a:gd name="connsiteY2" fmla="*/ 512124 h 736112"/>
                <a:gd name="connsiteX3" fmla="*/ 32 w 898593"/>
                <a:gd name="connsiteY3" fmla="*/ 736112 h 736112"/>
                <a:gd name="connsiteX4" fmla="*/ 239619 w 898593"/>
                <a:gd name="connsiteY4" fmla="*/ 63976 h 736112"/>
                <a:gd name="connsiteX0" fmla="*/ 239619 w 898593"/>
                <a:gd name="connsiteY0" fmla="*/ 50257 h 722393"/>
                <a:gd name="connsiteX1" fmla="*/ 847184 w 898593"/>
                <a:gd name="connsiteY1" fmla="*/ 17604 h 722393"/>
                <a:gd name="connsiteX2" fmla="*/ 898593 w 898593"/>
                <a:gd name="connsiteY2" fmla="*/ 498405 h 722393"/>
                <a:gd name="connsiteX3" fmla="*/ 32 w 898593"/>
                <a:gd name="connsiteY3" fmla="*/ 722393 h 722393"/>
                <a:gd name="connsiteX4" fmla="*/ 239619 w 898593"/>
                <a:gd name="connsiteY4" fmla="*/ 50257 h 722393"/>
                <a:gd name="connsiteX0" fmla="*/ 156509 w 898723"/>
                <a:gd name="connsiteY0" fmla="*/ 52976 h 721720"/>
                <a:gd name="connsiteX1" fmla="*/ 847314 w 898723"/>
                <a:gd name="connsiteY1" fmla="*/ 16931 h 721720"/>
                <a:gd name="connsiteX2" fmla="*/ 898723 w 898723"/>
                <a:gd name="connsiteY2" fmla="*/ 497732 h 721720"/>
                <a:gd name="connsiteX3" fmla="*/ 162 w 898723"/>
                <a:gd name="connsiteY3" fmla="*/ 721720 h 721720"/>
                <a:gd name="connsiteX4" fmla="*/ 156509 w 898723"/>
                <a:gd name="connsiteY4" fmla="*/ 52976 h 721720"/>
                <a:gd name="connsiteX0" fmla="*/ 153800 w 898746"/>
                <a:gd name="connsiteY0" fmla="*/ 63950 h 719504"/>
                <a:gd name="connsiteX1" fmla="*/ 847337 w 898746"/>
                <a:gd name="connsiteY1" fmla="*/ 14715 h 719504"/>
                <a:gd name="connsiteX2" fmla="*/ 898746 w 898746"/>
                <a:gd name="connsiteY2" fmla="*/ 495516 h 719504"/>
                <a:gd name="connsiteX3" fmla="*/ 185 w 898746"/>
                <a:gd name="connsiteY3" fmla="*/ 719504 h 719504"/>
                <a:gd name="connsiteX4" fmla="*/ 153800 w 898746"/>
                <a:gd name="connsiteY4" fmla="*/ 63950 h 719504"/>
                <a:gd name="connsiteX0" fmla="*/ 153800 w 898746"/>
                <a:gd name="connsiteY0" fmla="*/ 67789 h 723343"/>
                <a:gd name="connsiteX1" fmla="*/ 847337 w 898746"/>
                <a:gd name="connsiteY1" fmla="*/ 18554 h 723343"/>
                <a:gd name="connsiteX2" fmla="*/ 898746 w 898746"/>
                <a:gd name="connsiteY2" fmla="*/ 499355 h 723343"/>
                <a:gd name="connsiteX3" fmla="*/ 185 w 898746"/>
                <a:gd name="connsiteY3" fmla="*/ 723343 h 723343"/>
                <a:gd name="connsiteX4" fmla="*/ 153800 w 898746"/>
                <a:gd name="connsiteY4" fmla="*/ 67789 h 723343"/>
                <a:gd name="connsiteX0" fmla="*/ 153800 w 898746"/>
                <a:gd name="connsiteY0" fmla="*/ 86683 h 742237"/>
                <a:gd name="connsiteX1" fmla="*/ 847494 w 898746"/>
                <a:gd name="connsiteY1" fmla="*/ 14553 h 742237"/>
                <a:gd name="connsiteX2" fmla="*/ 898746 w 898746"/>
                <a:gd name="connsiteY2" fmla="*/ 518249 h 742237"/>
                <a:gd name="connsiteX3" fmla="*/ 185 w 898746"/>
                <a:gd name="connsiteY3" fmla="*/ 742237 h 742237"/>
                <a:gd name="connsiteX4" fmla="*/ 153800 w 898746"/>
                <a:gd name="connsiteY4" fmla="*/ 86683 h 742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8746" h="742237">
                  <a:moveTo>
                    <a:pt x="153800" y="86683"/>
                  </a:moveTo>
                  <a:cubicBezTo>
                    <a:pt x="293059" y="33229"/>
                    <a:pt x="547800" y="-28726"/>
                    <a:pt x="847494" y="14553"/>
                  </a:cubicBezTo>
                  <a:lnTo>
                    <a:pt x="898746" y="518249"/>
                  </a:lnTo>
                  <a:cubicBezTo>
                    <a:pt x="572023" y="490773"/>
                    <a:pt x="312887" y="658190"/>
                    <a:pt x="185" y="742237"/>
                  </a:cubicBezTo>
                  <a:cubicBezTo>
                    <a:pt x="-1856" y="681676"/>
                    <a:pt x="10647" y="289766"/>
                    <a:pt x="153800" y="86683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Rectangle 12">
              <a:extLst>
                <a:ext uri="{FF2B5EF4-FFF2-40B4-BE49-F238E27FC236}">
                  <a16:creationId xmlns:a16="http://schemas.microsoft.com/office/drawing/2014/main" id="{BFE9E22C-21F5-460F-8F2D-551C0B239252}"/>
                </a:ext>
              </a:extLst>
            </p:cNvPr>
            <p:cNvSpPr/>
            <p:nvPr/>
          </p:nvSpPr>
          <p:spPr>
            <a:xfrm rot="20028476">
              <a:off x="4751260" y="1899673"/>
              <a:ext cx="3708619" cy="3595236"/>
            </a:xfrm>
            <a:custGeom>
              <a:avLst/>
              <a:gdLst>
                <a:gd name="connsiteX0" fmla="*/ 0 w 307654"/>
                <a:gd name="connsiteY0" fmla="*/ 0 h 1160442"/>
                <a:gd name="connsiteX1" fmla="*/ 307654 w 307654"/>
                <a:gd name="connsiteY1" fmla="*/ 0 h 1160442"/>
                <a:gd name="connsiteX2" fmla="*/ 307654 w 307654"/>
                <a:gd name="connsiteY2" fmla="*/ 1160442 h 1160442"/>
                <a:gd name="connsiteX3" fmla="*/ 0 w 307654"/>
                <a:gd name="connsiteY3" fmla="*/ 1160442 h 1160442"/>
                <a:gd name="connsiteX4" fmla="*/ 0 w 307654"/>
                <a:gd name="connsiteY4" fmla="*/ 0 h 1160442"/>
                <a:gd name="connsiteX0" fmla="*/ 0 w 3506715"/>
                <a:gd name="connsiteY0" fmla="*/ 0 h 3116163"/>
                <a:gd name="connsiteX1" fmla="*/ 307654 w 3506715"/>
                <a:gd name="connsiteY1" fmla="*/ 0 h 3116163"/>
                <a:gd name="connsiteX2" fmla="*/ 3506715 w 3506715"/>
                <a:gd name="connsiteY2" fmla="*/ 3116163 h 3116163"/>
                <a:gd name="connsiteX3" fmla="*/ 0 w 3506715"/>
                <a:gd name="connsiteY3" fmla="*/ 1160442 h 3116163"/>
                <a:gd name="connsiteX4" fmla="*/ 0 w 3506715"/>
                <a:gd name="connsiteY4" fmla="*/ 0 h 3116163"/>
                <a:gd name="connsiteX0" fmla="*/ 0 w 3619950"/>
                <a:gd name="connsiteY0" fmla="*/ 0 h 2842799"/>
                <a:gd name="connsiteX1" fmla="*/ 307654 w 3619950"/>
                <a:gd name="connsiteY1" fmla="*/ 0 h 2842799"/>
                <a:gd name="connsiteX2" fmla="*/ 3619950 w 3619950"/>
                <a:gd name="connsiteY2" fmla="*/ 2842799 h 2842799"/>
                <a:gd name="connsiteX3" fmla="*/ 0 w 3619950"/>
                <a:gd name="connsiteY3" fmla="*/ 1160442 h 2842799"/>
                <a:gd name="connsiteX4" fmla="*/ 0 w 3619950"/>
                <a:gd name="connsiteY4" fmla="*/ 0 h 2842799"/>
                <a:gd name="connsiteX0" fmla="*/ 0 w 3633016"/>
                <a:gd name="connsiteY0" fmla="*/ 0 h 3032404"/>
                <a:gd name="connsiteX1" fmla="*/ 307654 w 3633016"/>
                <a:gd name="connsiteY1" fmla="*/ 0 h 3032404"/>
                <a:gd name="connsiteX2" fmla="*/ 3619950 w 3633016"/>
                <a:gd name="connsiteY2" fmla="*/ 2842799 h 3032404"/>
                <a:gd name="connsiteX3" fmla="*/ 3633016 w 3633016"/>
                <a:gd name="connsiteY3" fmla="*/ 3032404 h 3032404"/>
                <a:gd name="connsiteX4" fmla="*/ 0 w 3633016"/>
                <a:gd name="connsiteY4" fmla="*/ 0 h 3032404"/>
                <a:gd name="connsiteX0" fmla="*/ 0 w 3633016"/>
                <a:gd name="connsiteY0" fmla="*/ 59829 h 3092233"/>
                <a:gd name="connsiteX1" fmla="*/ 337083 w 3633016"/>
                <a:gd name="connsiteY1" fmla="*/ 0 h 3092233"/>
                <a:gd name="connsiteX2" fmla="*/ 3619950 w 3633016"/>
                <a:gd name="connsiteY2" fmla="*/ 2902628 h 3092233"/>
                <a:gd name="connsiteX3" fmla="*/ 3633016 w 3633016"/>
                <a:gd name="connsiteY3" fmla="*/ 3092233 h 3092233"/>
                <a:gd name="connsiteX4" fmla="*/ 0 w 3633016"/>
                <a:gd name="connsiteY4" fmla="*/ 59829 h 3092233"/>
                <a:gd name="connsiteX0" fmla="*/ 0 w 3522876"/>
                <a:gd name="connsiteY0" fmla="*/ 0 h 3126837"/>
                <a:gd name="connsiteX1" fmla="*/ 226943 w 3522876"/>
                <a:gd name="connsiteY1" fmla="*/ 34604 h 3126837"/>
                <a:gd name="connsiteX2" fmla="*/ 3509810 w 3522876"/>
                <a:gd name="connsiteY2" fmla="*/ 2937232 h 3126837"/>
                <a:gd name="connsiteX3" fmla="*/ 3522876 w 3522876"/>
                <a:gd name="connsiteY3" fmla="*/ 3126837 h 3126837"/>
                <a:gd name="connsiteX4" fmla="*/ 0 w 3522876"/>
                <a:gd name="connsiteY4" fmla="*/ 0 h 3126837"/>
                <a:gd name="connsiteX0" fmla="*/ 0 w 3522876"/>
                <a:gd name="connsiteY0" fmla="*/ 256588 h 3383425"/>
                <a:gd name="connsiteX1" fmla="*/ 226943 w 3522876"/>
                <a:gd name="connsiteY1" fmla="*/ 291192 h 3383425"/>
                <a:gd name="connsiteX2" fmla="*/ 3509810 w 3522876"/>
                <a:gd name="connsiteY2" fmla="*/ 3193820 h 3383425"/>
                <a:gd name="connsiteX3" fmla="*/ 3522876 w 3522876"/>
                <a:gd name="connsiteY3" fmla="*/ 3383425 h 3383425"/>
                <a:gd name="connsiteX4" fmla="*/ 0 w 3522876"/>
                <a:gd name="connsiteY4" fmla="*/ 256588 h 3383425"/>
                <a:gd name="connsiteX0" fmla="*/ 0 w 3522876"/>
                <a:gd name="connsiteY0" fmla="*/ 270966 h 3397803"/>
                <a:gd name="connsiteX1" fmla="*/ 226943 w 3522876"/>
                <a:gd name="connsiteY1" fmla="*/ 305570 h 3397803"/>
                <a:gd name="connsiteX2" fmla="*/ 3509810 w 3522876"/>
                <a:gd name="connsiteY2" fmla="*/ 3208198 h 3397803"/>
                <a:gd name="connsiteX3" fmla="*/ 3522876 w 3522876"/>
                <a:gd name="connsiteY3" fmla="*/ 3397803 h 3397803"/>
                <a:gd name="connsiteX4" fmla="*/ 0 w 3522876"/>
                <a:gd name="connsiteY4" fmla="*/ 270966 h 3397803"/>
                <a:gd name="connsiteX0" fmla="*/ 47901 w 3570777"/>
                <a:gd name="connsiteY0" fmla="*/ 270966 h 3397803"/>
                <a:gd name="connsiteX1" fmla="*/ 274844 w 3570777"/>
                <a:gd name="connsiteY1" fmla="*/ 305570 h 3397803"/>
                <a:gd name="connsiteX2" fmla="*/ 3557711 w 3570777"/>
                <a:gd name="connsiteY2" fmla="*/ 3208198 h 3397803"/>
                <a:gd name="connsiteX3" fmla="*/ 3570777 w 3570777"/>
                <a:gd name="connsiteY3" fmla="*/ 3397803 h 3397803"/>
                <a:gd name="connsiteX4" fmla="*/ 47901 w 3570777"/>
                <a:gd name="connsiteY4" fmla="*/ 270966 h 3397803"/>
                <a:gd name="connsiteX0" fmla="*/ 41796 w 3564672"/>
                <a:gd name="connsiteY0" fmla="*/ 270966 h 3658696"/>
                <a:gd name="connsiteX1" fmla="*/ 268739 w 3564672"/>
                <a:gd name="connsiteY1" fmla="*/ 305570 h 3658696"/>
                <a:gd name="connsiteX2" fmla="*/ 3551606 w 3564672"/>
                <a:gd name="connsiteY2" fmla="*/ 3208198 h 3658696"/>
                <a:gd name="connsiteX3" fmla="*/ 3564672 w 3564672"/>
                <a:gd name="connsiteY3" fmla="*/ 3397803 h 3658696"/>
                <a:gd name="connsiteX4" fmla="*/ 41796 w 3564672"/>
                <a:gd name="connsiteY4" fmla="*/ 270966 h 3658696"/>
                <a:gd name="connsiteX0" fmla="*/ 40133 w 3712215"/>
                <a:gd name="connsiteY0" fmla="*/ 270966 h 3563295"/>
                <a:gd name="connsiteX1" fmla="*/ 267076 w 3712215"/>
                <a:gd name="connsiteY1" fmla="*/ 305570 h 3563295"/>
                <a:gd name="connsiteX2" fmla="*/ 3549943 w 3712215"/>
                <a:gd name="connsiteY2" fmla="*/ 3208198 h 3563295"/>
                <a:gd name="connsiteX3" fmla="*/ 3712215 w 3712215"/>
                <a:gd name="connsiteY3" fmla="*/ 3284373 h 3563295"/>
                <a:gd name="connsiteX4" fmla="*/ 40133 w 3712215"/>
                <a:gd name="connsiteY4" fmla="*/ 270966 h 3563295"/>
                <a:gd name="connsiteX0" fmla="*/ 40133 w 3740503"/>
                <a:gd name="connsiteY0" fmla="*/ 270966 h 3563295"/>
                <a:gd name="connsiteX1" fmla="*/ 267076 w 3740503"/>
                <a:gd name="connsiteY1" fmla="*/ 305570 h 3563295"/>
                <a:gd name="connsiteX2" fmla="*/ 3549943 w 3740503"/>
                <a:gd name="connsiteY2" fmla="*/ 3208198 h 3563295"/>
                <a:gd name="connsiteX3" fmla="*/ 3712215 w 3740503"/>
                <a:gd name="connsiteY3" fmla="*/ 3284373 h 3563295"/>
                <a:gd name="connsiteX4" fmla="*/ 40133 w 3740503"/>
                <a:gd name="connsiteY4" fmla="*/ 270966 h 3563295"/>
                <a:gd name="connsiteX0" fmla="*/ 40133 w 3734700"/>
                <a:gd name="connsiteY0" fmla="*/ 270966 h 3563295"/>
                <a:gd name="connsiteX1" fmla="*/ 267076 w 3734700"/>
                <a:gd name="connsiteY1" fmla="*/ 305570 h 3563295"/>
                <a:gd name="connsiteX2" fmla="*/ 3474729 w 3734700"/>
                <a:gd name="connsiteY2" fmla="*/ 3171201 h 3563295"/>
                <a:gd name="connsiteX3" fmla="*/ 3712215 w 3734700"/>
                <a:gd name="connsiteY3" fmla="*/ 3284373 h 3563295"/>
                <a:gd name="connsiteX4" fmla="*/ 40133 w 3734700"/>
                <a:gd name="connsiteY4" fmla="*/ 270966 h 3563295"/>
                <a:gd name="connsiteX0" fmla="*/ 40133 w 3733724"/>
                <a:gd name="connsiteY0" fmla="*/ 270966 h 3563295"/>
                <a:gd name="connsiteX1" fmla="*/ 267076 w 3733724"/>
                <a:gd name="connsiteY1" fmla="*/ 305570 h 3563295"/>
                <a:gd name="connsiteX2" fmla="*/ 3474729 w 3733724"/>
                <a:gd name="connsiteY2" fmla="*/ 3171201 h 3563295"/>
                <a:gd name="connsiteX3" fmla="*/ 3712215 w 3733724"/>
                <a:gd name="connsiteY3" fmla="*/ 3284373 h 3563295"/>
                <a:gd name="connsiteX4" fmla="*/ 40133 w 3733724"/>
                <a:gd name="connsiteY4" fmla="*/ 270966 h 3563295"/>
                <a:gd name="connsiteX0" fmla="*/ 40133 w 3753740"/>
                <a:gd name="connsiteY0" fmla="*/ 270966 h 3563295"/>
                <a:gd name="connsiteX1" fmla="*/ 267076 w 3753740"/>
                <a:gd name="connsiteY1" fmla="*/ 305570 h 3563295"/>
                <a:gd name="connsiteX2" fmla="*/ 3474729 w 3753740"/>
                <a:gd name="connsiteY2" fmla="*/ 3171201 h 3563295"/>
                <a:gd name="connsiteX3" fmla="*/ 3712215 w 3753740"/>
                <a:gd name="connsiteY3" fmla="*/ 3284373 h 3563295"/>
                <a:gd name="connsiteX4" fmla="*/ 40133 w 3753740"/>
                <a:gd name="connsiteY4" fmla="*/ 270966 h 3563295"/>
                <a:gd name="connsiteX0" fmla="*/ 44589 w 3758196"/>
                <a:gd name="connsiteY0" fmla="*/ 270966 h 3638894"/>
                <a:gd name="connsiteX1" fmla="*/ 271532 w 3758196"/>
                <a:gd name="connsiteY1" fmla="*/ 305570 h 3638894"/>
                <a:gd name="connsiteX2" fmla="*/ 3479185 w 3758196"/>
                <a:gd name="connsiteY2" fmla="*/ 3171201 h 3638894"/>
                <a:gd name="connsiteX3" fmla="*/ 3716671 w 3758196"/>
                <a:gd name="connsiteY3" fmla="*/ 3284373 h 3638894"/>
                <a:gd name="connsiteX4" fmla="*/ 44589 w 3758196"/>
                <a:gd name="connsiteY4" fmla="*/ 270966 h 3638894"/>
                <a:gd name="connsiteX0" fmla="*/ 44589 w 3758196"/>
                <a:gd name="connsiteY0" fmla="*/ 273855 h 3641783"/>
                <a:gd name="connsiteX1" fmla="*/ 271532 w 3758196"/>
                <a:gd name="connsiteY1" fmla="*/ 308459 h 3641783"/>
                <a:gd name="connsiteX2" fmla="*/ 3479185 w 3758196"/>
                <a:gd name="connsiteY2" fmla="*/ 3174090 h 3641783"/>
                <a:gd name="connsiteX3" fmla="*/ 3716671 w 3758196"/>
                <a:gd name="connsiteY3" fmla="*/ 3287262 h 3641783"/>
                <a:gd name="connsiteX4" fmla="*/ 44589 w 3758196"/>
                <a:gd name="connsiteY4" fmla="*/ 273855 h 3641783"/>
                <a:gd name="connsiteX0" fmla="*/ 44589 w 3758196"/>
                <a:gd name="connsiteY0" fmla="*/ 273855 h 3641783"/>
                <a:gd name="connsiteX1" fmla="*/ 271532 w 3758196"/>
                <a:gd name="connsiteY1" fmla="*/ 308459 h 3641783"/>
                <a:gd name="connsiteX2" fmla="*/ 3479185 w 3758196"/>
                <a:gd name="connsiteY2" fmla="*/ 3174090 h 3641783"/>
                <a:gd name="connsiteX3" fmla="*/ 3716671 w 3758196"/>
                <a:gd name="connsiteY3" fmla="*/ 3287262 h 3641783"/>
                <a:gd name="connsiteX4" fmla="*/ 44589 w 3758196"/>
                <a:gd name="connsiteY4" fmla="*/ 273855 h 3641783"/>
                <a:gd name="connsiteX0" fmla="*/ 44589 w 3758196"/>
                <a:gd name="connsiteY0" fmla="*/ 273855 h 3641783"/>
                <a:gd name="connsiteX1" fmla="*/ 271532 w 3758196"/>
                <a:gd name="connsiteY1" fmla="*/ 308459 h 3641783"/>
                <a:gd name="connsiteX2" fmla="*/ 3479185 w 3758196"/>
                <a:gd name="connsiteY2" fmla="*/ 3174090 h 3641783"/>
                <a:gd name="connsiteX3" fmla="*/ 3716671 w 3758196"/>
                <a:gd name="connsiteY3" fmla="*/ 3287262 h 3641783"/>
                <a:gd name="connsiteX4" fmla="*/ 44589 w 3758196"/>
                <a:gd name="connsiteY4" fmla="*/ 273855 h 3641783"/>
                <a:gd name="connsiteX0" fmla="*/ 44589 w 3758196"/>
                <a:gd name="connsiteY0" fmla="*/ 273855 h 3641783"/>
                <a:gd name="connsiteX1" fmla="*/ 271532 w 3758196"/>
                <a:gd name="connsiteY1" fmla="*/ 308459 h 3641783"/>
                <a:gd name="connsiteX2" fmla="*/ 3479185 w 3758196"/>
                <a:gd name="connsiteY2" fmla="*/ 3174090 h 3641783"/>
                <a:gd name="connsiteX3" fmla="*/ 3716671 w 3758196"/>
                <a:gd name="connsiteY3" fmla="*/ 3287262 h 3641783"/>
                <a:gd name="connsiteX4" fmla="*/ 44589 w 3758196"/>
                <a:gd name="connsiteY4" fmla="*/ 273855 h 3641783"/>
                <a:gd name="connsiteX0" fmla="*/ 44862 w 3737956"/>
                <a:gd name="connsiteY0" fmla="*/ 276612 h 3636237"/>
                <a:gd name="connsiteX1" fmla="*/ 251292 w 3737956"/>
                <a:gd name="connsiteY1" fmla="*/ 301126 h 3636237"/>
                <a:gd name="connsiteX2" fmla="*/ 3458945 w 3737956"/>
                <a:gd name="connsiteY2" fmla="*/ 3166757 h 3636237"/>
                <a:gd name="connsiteX3" fmla="*/ 3696431 w 3737956"/>
                <a:gd name="connsiteY3" fmla="*/ 3279929 h 3636237"/>
                <a:gd name="connsiteX4" fmla="*/ 44862 w 3737956"/>
                <a:gd name="connsiteY4" fmla="*/ 276612 h 3636237"/>
                <a:gd name="connsiteX0" fmla="*/ 44862 w 3737956"/>
                <a:gd name="connsiteY0" fmla="*/ 223324 h 3582949"/>
                <a:gd name="connsiteX1" fmla="*/ 251292 w 3737956"/>
                <a:gd name="connsiteY1" fmla="*/ 247838 h 3582949"/>
                <a:gd name="connsiteX2" fmla="*/ 3458945 w 3737956"/>
                <a:gd name="connsiteY2" fmla="*/ 3113469 h 3582949"/>
                <a:gd name="connsiteX3" fmla="*/ 3696431 w 3737956"/>
                <a:gd name="connsiteY3" fmla="*/ 3226641 h 3582949"/>
                <a:gd name="connsiteX4" fmla="*/ 44862 w 3737956"/>
                <a:gd name="connsiteY4" fmla="*/ 223324 h 3582949"/>
                <a:gd name="connsiteX0" fmla="*/ 44862 w 3737956"/>
                <a:gd name="connsiteY0" fmla="*/ 256707 h 3616332"/>
                <a:gd name="connsiteX1" fmla="*/ 251292 w 3737956"/>
                <a:gd name="connsiteY1" fmla="*/ 281221 h 3616332"/>
                <a:gd name="connsiteX2" fmla="*/ 3458945 w 3737956"/>
                <a:gd name="connsiteY2" fmla="*/ 3146852 h 3616332"/>
                <a:gd name="connsiteX3" fmla="*/ 3696431 w 3737956"/>
                <a:gd name="connsiteY3" fmla="*/ 3260024 h 3616332"/>
                <a:gd name="connsiteX4" fmla="*/ 44862 w 3737956"/>
                <a:gd name="connsiteY4" fmla="*/ 256707 h 3616332"/>
                <a:gd name="connsiteX0" fmla="*/ 44721 w 3737815"/>
                <a:gd name="connsiteY0" fmla="*/ 256707 h 3658981"/>
                <a:gd name="connsiteX1" fmla="*/ 251151 w 3737815"/>
                <a:gd name="connsiteY1" fmla="*/ 281221 h 3658981"/>
                <a:gd name="connsiteX2" fmla="*/ 3458804 w 3737815"/>
                <a:gd name="connsiteY2" fmla="*/ 3146852 h 3658981"/>
                <a:gd name="connsiteX3" fmla="*/ 3696290 w 3737815"/>
                <a:gd name="connsiteY3" fmla="*/ 3260024 h 3658981"/>
                <a:gd name="connsiteX4" fmla="*/ 44721 w 3737815"/>
                <a:gd name="connsiteY4" fmla="*/ 256707 h 3658981"/>
                <a:gd name="connsiteX0" fmla="*/ 42621 w 3735715"/>
                <a:gd name="connsiteY0" fmla="*/ 256707 h 3643768"/>
                <a:gd name="connsiteX1" fmla="*/ 249051 w 3735715"/>
                <a:gd name="connsiteY1" fmla="*/ 281221 h 3643768"/>
                <a:gd name="connsiteX2" fmla="*/ 3456704 w 3735715"/>
                <a:gd name="connsiteY2" fmla="*/ 3146852 h 3643768"/>
                <a:gd name="connsiteX3" fmla="*/ 3694190 w 3735715"/>
                <a:gd name="connsiteY3" fmla="*/ 3260024 h 3643768"/>
                <a:gd name="connsiteX4" fmla="*/ 42621 w 3735715"/>
                <a:gd name="connsiteY4" fmla="*/ 256707 h 3643768"/>
                <a:gd name="connsiteX0" fmla="*/ 42621 w 3735715"/>
                <a:gd name="connsiteY0" fmla="*/ 259531 h 3646592"/>
                <a:gd name="connsiteX1" fmla="*/ 228539 w 3735715"/>
                <a:gd name="connsiteY1" fmla="*/ 273955 h 3646592"/>
                <a:gd name="connsiteX2" fmla="*/ 3456704 w 3735715"/>
                <a:gd name="connsiteY2" fmla="*/ 3149676 h 3646592"/>
                <a:gd name="connsiteX3" fmla="*/ 3694190 w 3735715"/>
                <a:gd name="connsiteY3" fmla="*/ 3262848 h 3646592"/>
                <a:gd name="connsiteX4" fmla="*/ 42621 w 3735715"/>
                <a:gd name="connsiteY4" fmla="*/ 259531 h 3646592"/>
                <a:gd name="connsiteX0" fmla="*/ 42621 w 3735715"/>
                <a:gd name="connsiteY0" fmla="*/ 254857 h 3641918"/>
                <a:gd name="connsiteX1" fmla="*/ 262727 w 3735715"/>
                <a:gd name="connsiteY1" fmla="*/ 286097 h 3641918"/>
                <a:gd name="connsiteX2" fmla="*/ 3456704 w 3735715"/>
                <a:gd name="connsiteY2" fmla="*/ 3145002 h 3641918"/>
                <a:gd name="connsiteX3" fmla="*/ 3694190 w 3735715"/>
                <a:gd name="connsiteY3" fmla="*/ 3258174 h 3641918"/>
                <a:gd name="connsiteX4" fmla="*/ 42621 w 3735715"/>
                <a:gd name="connsiteY4" fmla="*/ 254857 h 3641918"/>
                <a:gd name="connsiteX0" fmla="*/ 42621 w 3735715"/>
                <a:gd name="connsiteY0" fmla="*/ 276638 h 3663699"/>
                <a:gd name="connsiteX1" fmla="*/ 262727 w 3735715"/>
                <a:gd name="connsiteY1" fmla="*/ 307878 h 3663699"/>
                <a:gd name="connsiteX2" fmla="*/ 3456704 w 3735715"/>
                <a:gd name="connsiteY2" fmla="*/ 3166783 h 3663699"/>
                <a:gd name="connsiteX3" fmla="*/ 3694190 w 3735715"/>
                <a:gd name="connsiteY3" fmla="*/ 3279955 h 3663699"/>
                <a:gd name="connsiteX4" fmla="*/ 42621 w 3735715"/>
                <a:gd name="connsiteY4" fmla="*/ 276638 h 3663699"/>
                <a:gd name="connsiteX0" fmla="*/ 42621 w 3735715"/>
                <a:gd name="connsiteY0" fmla="*/ 253974 h 3641035"/>
                <a:gd name="connsiteX1" fmla="*/ 262727 w 3735715"/>
                <a:gd name="connsiteY1" fmla="*/ 285214 h 3641035"/>
                <a:gd name="connsiteX2" fmla="*/ 3456704 w 3735715"/>
                <a:gd name="connsiteY2" fmla="*/ 3144119 h 3641035"/>
                <a:gd name="connsiteX3" fmla="*/ 3694190 w 3735715"/>
                <a:gd name="connsiteY3" fmla="*/ 3257291 h 3641035"/>
                <a:gd name="connsiteX4" fmla="*/ 42621 w 3735715"/>
                <a:gd name="connsiteY4" fmla="*/ 253974 h 3641035"/>
                <a:gd name="connsiteX0" fmla="*/ 42621 w 3735715"/>
                <a:gd name="connsiteY0" fmla="*/ 208175 h 3595236"/>
                <a:gd name="connsiteX1" fmla="*/ 262727 w 3735715"/>
                <a:gd name="connsiteY1" fmla="*/ 239415 h 3595236"/>
                <a:gd name="connsiteX2" fmla="*/ 3456704 w 3735715"/>
                <a:gd name="connsiteY2" fmla="*/ 3098320 h 3595236"/>
                <a:gd name="connsiteX3" fmla="*/ 3694190 w 3735715"/>
                <a:gd name="connsiteY3" fmla="*/ 3211492 h 3595236"/>
                <a:gd name="connsiteX4" fmla="*/ 42621 w 3735715"/>
                <a:gd name="connsiteY4" fmla="*/ 208175 h 3595236"/>
                <a:gd name="connsiteX0" fmla="*/ 42621 w 3737895"/>
                <a:gd name="connsiteY0" fmla="*/ 208175 h 3595236"/>
                <a:gd name="connsiteX1" fmla="*/ 262727 w 3737895"/>
                <a:gd name="connsiteY1" fmla="*/ 239415 h 3595236"/>
                <a:gd name="connsiteX2" fmla="*/ 3480690 w 3737895"/>
                <a:gd name="connsiteY2" fmla="*/ 3118611 h 3595236"/>
                <a:gd name="connsiteX3" fmla="*/ 3694190 w 3737895"/>
                <a:gd name="connsiteY3" fmla="*/ 3211492 h 3595236"/>
                <a:gd name="connsiteX4" fmla="*/ 42621 w 3737895"/>
                <a:gd name="connsiteY4" fmla="*/ 208175 h 3595236"/>
                <a:gd name="connsiteX0" fmla="*/ 42621 w 3740785"/>
                <a:gd name="connsiteY0" fmla="*/ 208175 h 3595236"/>
                <a:gd name="connsiteX1" fmla="*/ 262727 w 3740785"/>
                <a:gd name="connsiteY1" fmla="*/ 239415 h 3595236"/>
                <a:gd name="connsiteX2" fmla="*/ 3480690 w 3740785"/>
                <a:gd name="connsiteY2" fmla="*/ 3118611 h 3595236"/>
                <a:gd name="connsiteX3" fmla="*/ 3694190 w 3740785"/>
                <a:gd name="connsiteY3" fmla="*/ 3211492 h 3595236"/>
                <a:gd name="connsiteX4" fmla="*/ 42621 w 3740785"/>
                <a:gd name="connsiteY4" fmla="*/ 208175 h 3595236"/>
                <a:gd name="connsiteX0" fmla="*/ 42621 w 3740785"/>
                <a:gd name="connsiteY0" fmla="*/ 208175 h 3595236"/>
                <a:gd name="connsiteX1" fmla="*/ 262727 w 3740785"/>
                <a:gd name="connsiteY1" fmla="*/ 239415 h 3595236"/>
                <a:gd name="connsiteX2" fmla="*/ 3480690 w 3740785"/>
                <a:gd name="connsiteY2" fmla="*/ 3118611 h 3595236"/>
                <a:gd name="connsiteX3" fmla="*/ 3694190 w 3740785"/>
                <a:gd name="connsiteY3" fmla="*/ 3211492 h 3595236"/>
                <a:gd name="connsiteX4" fmla="*/ 42621 w 3740785"/>
                <a:gd name="connsiteY4" fmla="*/ 208175 h 3595236"/>
                <a:gd name="connsiteX0" fmla="*/ 42621 w 3741461"/>
                <a:gd name="connsiteY0" fmla="*/ 208175 h 3595236"/>
                <a:gd name="connsiteX1" fmla="*/ 262727 w 3741461"/>
                <a:gd name="connsiteY1" fmla="*/ 239415 h 3595236"/>
                <a:gd name="connsiteX2" fmla="*/ 3480690 w 3741461"/>
                <a:gd name="connsiteY2" fmla="*/ 3118611 h 3595236"/>
                <a:gd name="connsiteX3" fmla="*/ 3694190 w 3741461"/>
                <a:gd name="connsiteY3" fmla="*/ 3211492 h 3595236"/>
                <a:gd name="connsiteX4" fmla="*/ 42621 w 3741461"/>
                <a:gd name="connsiteY4" fmla="*/ 208175 h 3595236"/>
                <a:gd name="connsiteX0" fmla="*/ 42621 w 3708619"/>
                <a:gd name="connsiteY0" fmla="*/ 208175 h 3595236"/>
                <a:gd name="connsiteX1" fmla="*/ 262727 w 3708619"/>
                <a:gd name="connsiteY1" fmla="*/ 239415 h 3595236"/>
                <a:gd name="connsiteX2" fmla="*/ 3480690 w 3708619"/>
                <a:gd name="connsiteY2" fmla="*/ 3118611 h 3595236"/>
                <a:gd name="connsiteX3" fmla="*/ 3694190 w 3708619"/>
                <a:gd name="connsiteY3" fmla="*/ 3211492 h 3595236"/>
                <a:gd name="connsiteX4" fmla="*/ 42621 w 3708619"/>
                <a:gd name="connsiteY4" fmla="*/ 208175 h 3595236"/>
                <a:gd name="connsiteX0" fmla="*/ 42621 w 3708619"/>
                <a:gd name="connsiteY0" fmla="*/ 208175 h 3595236"/>
                <a:gd name="connsiteX1" fmla="*/ 262727 w 3708619"/>
                <a:gd name="connsiteY1" fmla="*/ 239415 h 3595236"/>
                <a:gd name="connsiteX2" fmla="*/ 3480690 w 3708619"/>
                <a:gd name="connsiteY2" fmla="*/ 3118611 h 3595236"/>
                <a:gd name="connsiteX3" fmla="*/ 3694190 w 3708619"/>
                <a:gd name="connsiteY3" fmla="*/ 3211492 h 3595236"/>
                <a:gd name="connsiteX4" fmla="*/ 42621 w 3708619"/>
                <a:gd name="connsiteY4" fmla="*/ 208175 h 3595236"/>
                <a:gd name="connsiteX0" fmla="*/ 42621 w 3708619"/>
                <a:gd name="connsiteY0" fmla="*/ 208175 h 3595236"/>
                <a:gd name="connsiteX1" fmla="*/ 262727 w 3708619"/>
                <a:gd name="connsiteY1" fmla="*/ 239415 h 3595236"/>
                <a:gd name="connsiteX2" fmla="*/ 3480690 w 3708619"/>
                <a:gd name="connsiteY2" fmla="*/ 3118611 h 3595236"/>
                <a:gd name="connsiteX3" fmla="*/ 3694190 w 3708619"/>
                <a:gd name="connsiteY3" fmla="*/ 3211492 h 3595236"/>
                <a:gd name="connsiteX4" fmla="*/ 42621 w 3708619"/>
                <a:gd name="connsiteY4" fmla="*/ 208175 h 3595236"/>
                <a:gd name="connsiteX0" fmla="*/ 42621 w 3708619"/>
                <a:gd name="connsiteY0" fmla="*/ 208175 h 3595236"/>
                <a:gd name="connsiteX1" fmla="*/ 262727 w 3708619"/>
                <a:gd name="connsiteY1" fmla="*/ 239415 h 3595236"/>
                <a:gd name="connsiteX2" fmla="*/ 3480690 w 3708619"/>
                <a:gd name="connsiteY2" fmla="*/ 3118611 h 3595236"/>
                <a:gd name="connsiteX3" fmla="*/ 3694190 w 3708619"/>
                <a:gd name="connsiteY3" fmla="*/ 3211492 h 3595236"/>
                <a:gd name="connsiteX4" fmla="*/ 42621 w 3708619"/>
                <a:gd name="connsiteY4" fmla="*/ 208175 h 359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8619" h="3595236">
                  <a:moveTo>
                    <a:pt x="42621" y="208175"/>
                  </a:moveTo>
                  <a:cubicBezTo>
                    <a:pt x="203018" y="-241751"/>
                    <a:pt x="274434" y="166821"/>
                    <a:pt x="262727" y="239415"/>
                  </a:cubicBezTo>
                  <a:cubicBezTo>
                    <a:pt x="-128473" y="3002621"/>
                    <a:pt x="2410968" y="3787240"/>
                    <a:pt x="3480690" y="3118611"/>
                  </a:cubicBezTo>
                  <a:cubicBezTo>
                    <a:pt x="3554851" y="3085939"/>
                    <a:pt x="3765208" y="3035340"/>
                    <a:pt x="3694190" y="3211492"/>
                  </a:cubicBezTo>
                  <a:cubicBezTo>
                    <a:pt x="2788230" y="4126973"/>
                    <a:pt x="-404140" y="3510182"/>
                    <a:pt x="42621" y="208175"/>
                  </a:cubicBezTo>
                  <a:close/>
                </a:path>
              </a:pathLst>
            </a:custGeom>
            <a:solidFill>
              <a:srgbClr val="3F9B1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ttsMP3.com_VoiceText_2025-1-28_22-35-12">
            <a:hlinkClick r:id="" action="ppaction://media"/>
            <a:extLst>
              <a:ext uri="{FF2B5EF4-FFF2-40B4-BE49-F238E27FC236}">
                <a16:creationId xmlns:a16="http://schemas.microsoft.com/office/drawing/2014/main" id="{70E6AB58-3413-4B75-B46B-DFDBF2196E8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24" name="2sec">
            <a:hlinkClick r:id="" action="ppaction://media"/>
            <a:extLst>
              <a:ext uri="{FF2B5EF4-FFF2-40B4-BE49-F238E27FC236}">
                <a16:creationId xmlns:a16="http://schemas.microsoft.com/office/drawing/2014/main" id="{E445A263-093F-492A-B01A-43CB077C6DE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0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0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1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404317" y="1351508"/>
            <a:ext cx="567304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stops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975439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eat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3F9B16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asty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omatoes.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F4AFCAE-D24C-44C4-8879-25B9F843CE00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Cloud 231">
            <a:extLst>
              <a:ext uri="{FF2B5EF4-FFF2-40B4-BE49-F238E27FC236}">
                <a16:creationId xmlns:a16="http://schemas.microsoft.com/office/drawing/2014/main" id="{3A48112F-5D5A-4CFD-A861-5997D13C2237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Cloud 232">
            <a:extLst>
              <a:ext uri="{FF2B5EF4-FFF2-40B4-BE49-F238E27FC236}">
                <a16:creationId xmlns:a16="http://schemas.microsoft.com/office/drawing/2014/main" id="{842EF00D-991A-42E7-84BE-5D14A1A82A09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95E757-0A6B-4ADE-A99B-06E176632002}"/>
              </a:ext>
            </a:extLst>
          </p:cNvPr>
          <p:cNvSpPr/>
          <p:nvPr/>
        </p:nvSpPr>
        <p:spPr>
          <a:xfrm>
            <a:off x="12890" y="4535642"/>
            <a:ext cx="5826868" cy="23223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A7133C2-5C4B-451A-9A2E-D3C0CB233D85}"/>
              </a:ext>
            </a:extLst>
          </p:cNvPr>
          <p:cNvGrpSpPr/>
          <p:nvPr/>
        </p:nvGrpSpPr>
        <p:grpSpPr>
          <a:xfrm rot="20440799" flipH="1">
            <a:off x="4916266" y="160325"/>
            <a:ext cx="671597" cy="562069"/>
            <a:chOff x="5321614" y="2760725"/>
            <a:chExt cx="1538280" cy="1287414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DAA36D"/>
              </a:gs>
              <a:gs pos="46000">
                <a:srgbClr val="CD843B"/>
              </a:gs>
              <a:gs pos="72000">
                <a:schemeClr val="bg2"/>
              </a:gs>
              <a:gs pos="23000">
                <a:srgbClr val="E0B284"/>
              </a:gs>
            </a:gsLst>
            <a:lin ang="7800000" scaled="0"/>
          </a:gradFill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EBD9A18-059A-4C2E-BBF3-68E2CC777EA6}"/>
                </a:ext>
              </a:extLst>
            </p:cNvPr>
            <p:cNvSpPr/>
            <p:nvPr/>
          </p:nvSpPr>
          <p:spPr>
            <a:xfrm rot="20292023">
              <a:off x="5907208" y="2929627"/>
              <a:ext cx="401671" cy="544723"/>
            </a:xfrm>
            <a:custGeom>
              <a:avLst/>
              <a:gdLst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14300 w 381948"/>
                <a:gd name="connsiteY3" fmla="*/ 269551 h 545776"/>
                <a:gd name="connsiteX4" fmla="*/ 152400 w 381948"/>
                <a:gd name="connsiteY4" fmla="*/ 218751 h 545776"/>
                <a:gd name="connsiteX5" fmla="*/ 257175 w 381948"/>
                <a:gd name="connsiteY5" fmla="*/ 142551 h 545776"/>
                <a:gd name="connsiteX6" fmla="*/ 349250 w 381948"/>
                <a:gd name="connsiteY6" fmla="*/ 25076 h 545776"/>
                <a:gd name="connsiteX7" fmla="*/ 371475 w 381948"/>
                <a:gd name="connsiteY7" fmla="*/ 6026 h 545776"/>
                <a:gd name="connsiteX8" fmla="*/ 377825 w 381948"/>
                <a:gd name="connsiteY8" fmla="*/ 104451 h 545776"/>
                <a:gd name="connsiteX9" fmla="*/ 358775 w 381948"/>
                <a:gd name="connsiteY9" fmla="*/ 129851 h 545776"/>
                <a:gd name="connsiteX10" fmla="*/ 377825 w 381948"/>
                <a:gd name="connsiteY10" fmla="*/ 123501 h 545776"/>
                <a:gd name="connsiteX11" fmla="*/ 381000 w 381948"/>
                <a:gd name="connsiteY11" fmla="*/ 180651 h 545776"/>
                <a:gd name="connsiteX12" fmla="*/ 365125 w 381948"/>
                <a:gd name="connsiteY12" fmla="*/ 199701 h 545776"/>
                <a:gd name="connsiteX13" fmla="*/ 323850 w 381948"/>
                <a:gd name="connsiteY13" fmla="*/ 342576 h 545776"/>
                <a:gd name="connsiteX14" fmla="*/ 323850 w 381948"/>
                <a:gd name="connsiteY14" fmla="*/ 342576 h 545776"/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52400 w 381948"/>
                <a:gd name="connsiteY3" fmla="*/ 218751 h 545776"/>
                <a:gd name="connsiteX4" fmla="*/ 257175 w 381948"/>
                <a:gd name="connsiteY4" fmla="*/ 142551 h 545776"/>
                <a:gd name="connsiteX5" fmla="*/ 349250 w 381948"/>
                <a:gd name="connsiteY5" fmla="*/ 25076 h 545776"/>
                <a:gd name="connsiteX6" fmla="*/ 371475 w 381948"/>
                <a:gd name="connsiteY6" fmla="*/ 6026 h 545776"/>
                <a:gd name="connsiteX7" fmla="*/ 377825 w 381948"/>
                <a:gd name="connsiteY7" fmla="*/ 104451 h 545776"/>
                <a:gd name="connsiteX8" fmla="*/ 358775 w 381948"/>
                <a:gd name="connsiteY8" fmla="*/ 129851 h 545776"/>
                <a:gd name="connsiteX9" fmla="*/ 377825 w 381948"/>
                <a:gd name="connsiteY9" fmla="*/ 123501 h 545776"/>
                <a:gd name="connsiteX10" fmla="*/ 381000 w 381948"/>
                <a:gd name="connsiteY10" fmla="*/ 180651 h 545776"/>
                <a:gd name="connsiteX11" fmla="*/ 365125 w 381948"/>
                <a:gd name="connsiteY11" fmla="*/ 199701 h 545776"/>
                <a:gd name="connsiteX12" fmla="*/ 323850 w 381948"/>
                <a:gd name="connsiteY12" fmla="*/ 342576 h 545776"/>
                <a:gd name="connsiteX13" fmla="*/ 323850 w 381948"/>
                <a:gd name="connsiteY13" fmla="*/ 342576 h 545776"/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16682 w 381948"/>
                <a:gd name="connsiteY3" fmla="*/ 218751 h 545776"/>
                <a:gd name="connsiteX4" fmla="*/ 257175 w 381948"/>
                <a:gd name="connsiteY4" fmla="*/ 142551 h 545776"/>
                <a:gd name="connsiteX5" fmla="*/ 349250 w 381948"/>
                <a:gd name="connsiteY5" fmla="*/ 25076 h 545776"/>
                <a:gd name="connsiteX6" fmla="*/ 371475 w 381948"/>
                <a:gd name="connsiteY6" fmla="*/ 6026 h 545776"/>
                <a:gd name="connsiteX7" fmla="*/ 377825 w 381948"/>
                <a:gd name="connsiteY7" fmla="*/ 104451 h 545776"/>
                <a:gd name="connsiteX8" fmla="*/ 358775 w 381948"/>
                <a:gd name="connsiteY8" fmla="*/ 129851 h 545776"/>
                <a:gd name="connsiteX9" fmla="*/ 377825 w 381948"/>
                <a:gd name="connsiteY9" fmla="*/ 123501 h 545776"/>
                <a:gd name="connsiteX10" fmla="*/ 381000 w 381948"/>
                <a:gd name="connsiteY10" fmla="*/ 180651 h 545776"/>
                <a:gd name="connsiteX11" fmla="*/ 365125 w 381948"/>
                <a:gd name="connsiteY11" fmla="*/ 199701 h 545776"/>
                <a:gd name="connsiteX12" fmla="*/ 323850 w 381948"/>
                <a:gd name="connsiteY12" fmla="*/ 342576 h 545776"/>
                <a:gd name="connsiteX13" fmla="*/ 323850 w 381948"/>
                <a:gd name="connsiteY13" fmla="*/ 342576 h 545776"/>
                <a:gd name="connsiteX0" fmla="*/ 0 w 406813"/>
                <a:gd name="connsiteY0" fmla="*/ 545776 h 545776"/>
                <a:gd name="connsiteX1" fmla="*/ 53975 w 406813"/>
                <a:gd name="connsiteY1" fmla="*/ 501326 h 545776"/>
                <a:gd name="connsiteX2" fmla="*/ 69850 w 406813"/>
                <a:gd name="connsiteY2" fmla="*/ 377501 h 545776"/>
                <a:gd name="connsiteX3" fmla="*/ 116682 w 406813"/>
                <a:gd name="connsiteY3" fmla="*/ 218751 h 545776"/>
                <a:gd name="connsiteX4" fmla="*/ 257175 w 406813"/>
                <a:gd name="connsiteY4" fmla="*/ 142551 h 545776"/>
                <a:gd name="connsiteX5" fmla="*/ 349250 w 406813"/>
                <a:gd name="connsiteY5" fmla="*/ 25076 h 545776"/>
                <a:gd name="connsiteX6" fmla="*/ 371475 w 406813"/>
                <a:gd name="connsiteY6" fmla="*/ 6026 h 545776"/>
                <a:gd name="connsiteX7" fmla="*/ 377825 w 406813"/>
                <a:gd name="connsiteY7" fmla="*/ 104451 h 545776"/>
                <a:gd name="connsiteX8" fmla="*/ 358775 w 406813"/>
                <a:gd name="connsiteY8" fmla="*/ 129851 h 545776"/>
                <a:gd name="connsiteX9" fmla="*/ 406400 w 406813"/>
                <a:gd name="connsiteY9" fmla="*/ 140170 h 545776"/>
                <a:gd name="connsiteX10" fmla="*/ 381000 w 406813"/>
                <a:gd name="connsiteY10" fmla="*/ 180651 h 545776"/>
                <a:gd name="connsiteX11" fmla="*/ 365125 w 406813"/>
                <a:gd name="connsiteY11" fmla="*/ 199701 h 545776"/>
                <a:gd name="connsiteX12" fmla="*/ 323850 w 406813"/>
                <a:gd name="connsiteY12" fmla="*/ 342576 h 545776"/>
                <a:gd name="connsiteX13" fmla="*/ 323850 w 406813"/>
                <a:gd name="connsiteY13" fmla="*/ 342576 h 545776"/>
                <a:gd name="connsiteX0" fmla="*/ 0 w 402129"/>
                <a:gd name="connsiteY0" fmla="*/ 545776 h 545776"/>
                <a:gd name="connsiteX1" fmla="*/ 53975 w 402129"/>
                <a:gd name="connsiteY1" fmla="*/ 501326 h 545776"/>
                <a:gd name="connsiteX2" fmla="*/ 69850 w 402129"/>
                <a:gd name="connsiteY2" fmla="*/ 377501 h 545776"/>
                <a:gd name="connsiteX3" fmla="*/ 116682 w 402129"/>
                <a:gd name="connsiteY3" fmla="*/ 218751 h 545776"/>
                <a:gd name="connsiteX4" fmla="*/ 257175 w 402129"/>
                <a:gd name="connsiteY4" fmla="*/ 142551 h 545776"/>
                <a:gd name="connsiteX5" fmla="*/ 349250 w 402129"/>
                <a:gd name="connsiteY5" fmla="*/ 25076 h 545776"/>
                <a:gd name="connsiteX6" fmla="*/ 371475 w 402129"/>
                <a:gd name="connsiteY6" fmla="*/ 6026 h 545776"/>
                <a:gd name="connsiteX7" fmla="*/ 377825 w 402129"/>
                <a:gd name="connsiteY7" fmla="*/ 104451 h 545776"/>
                <a:gd name="connsiteX8" fmla="*/ 358775 w 402129"/>
                <a:gd name="connsiteY8" fmla="*/ 129851 h 545776"/>
                <a:gd name="connsiteX9" fmla="*/ 401638 w 402129"/>
                <a:gd name="connsiteY9" fmla="*/ 147314 h 545776"/>
                <a:gd name="connsiteX10" fmla="*/ 381000 w 402129"/>
                <a:gd name="connsiteY10" fmla="*/ 180651 h 545776"/>
                <a:gd name="connsiteX11" fmla="*/ 365125 w 402129"/>
                <a:gd name="connsiteY11" fmla="*/ 199701 h 545776"/>
                <a:gd name="connsiteX12" fmla="*/ 323850 w 402129"/>
                <a:gd name="connsiteY12" fmla="*/ 342576 h 545776"/>
                <a:gd name="connsiteX13" fmla="*/ 323850 w 402129"/>
                <a:gd name="connsiteY13" fmla="*/ 342576 h 545776"/>
                <a:gd name="connsiteX0" fmla="*/ 0 w 402129"/>
                <a:gd name="connsiteY0" fmla="*/ 545776 h 545776"/>
                <a:gd name="connsiteX1" fmla="*/ 53975 w 402129"/>
                <a:gd name="connsiteY1" fmla="*/ 501326 h 545776"/>
                <a:gd name="connsiteX2" fmla="*/ 69850 w 402129"/>
                <a:gd name="connsiteY2" fmla="*/ 377501 h 545776"/>
                <a:gd name="connsiteX3" fmla="*/ 116682 w 402129"/>
                <a:gd name="connsiteY3" fmla="*/ 218751 h 545776"/>
                <a:gd name="connsiteX4" fmla="*/ 257175 w 402129"/>
                <a:gd name="connsiteY4" fmla="*/ 142551 h 545776"/>
                <a:gd name="connsiteX5" fmla="*/ 349250 w 402129"/>
                <a:gd name="connsiteY5" fmla="*/ 25076 h 545776"/>
                <a:gd name="connsiteX6" fmla="*/ 371475 w 402129"/>
                <a:gd name="connsiteY6" fmla="*/ 6026 h 545776"/>
                <a:gd name="connsiteX7" fmla="*/ 377825 w 402129"/>
                <a:gd name="connsiteY7" fmla="*/ 104451 h 545776"/>
                <a:gd name="connsiteX8" fmla="*/ 358775 w 402129"/>
                <a:gd name="connsiteY8" fmla="*/ 129851 h 545776"/>
                <a:gd name="connsiteX9" fmla="*/ 401638 w 402129"/>
                <a:gd name="connsiteY9" fmla="*/ 147314 h 545776"/>
                <a:gd name="connsiteX10" fmla="*/ 381000 w 402129"/>
                <a:gd name="connsiteY10" fmla="*/ 180651 h 545776"/>
                <a:gd name="connsiteX11" fmla="*/ 365125 w 402129"/>
                <a:gd name="connsiteY11" fmla="*/ 199701 h 545776"/>
                <a:gd name="connsiteX12" fmla="*/ 323850 w 402129"/>
                <a:gd name="connsiteY12" fmla="*/ 342576 h 545776"/>
                <a:gd name="connsiteX13" fmla="*/ 323850 w 402129"/>
                <a:gd name="connsiteY13" fmla="*/ 342576 h 545776"/>
                <a:gd name="connsiteX0" fmla="*/ 0 w 401671"/>
                <a:gd name="connsiteY0" fmla="*/ 545776 h 545776"/>
                <a:gd name="connsiteX1" fmla="*/ 53975 w 401671"/>
                <a:gd name="connsiteY1" fmla="*/ 501326 h 545776"/>
                <a:gd name="connsiteX2" fmla="*/ 69850 w 401671"/>
                <a:gd name="connsiteY2" fmla="*/ 377501 h 545776"/>
                <a:gd name="connsiteX3" fmla="*/ 116682 w 401671"/>
                <a:gd name="connsiteY3" fmla="*/ 218751 h 545776"/>
                <a:gd name="connsiteX4" fmla="*/ 257175 w 401671"/>
                <a:gd name="connsiteY4" fmla="*/ 142551 h 545776"/>
                <a:gd name="connsiteX5" fmla="*/ 349250 w 401671"/>
                <a:gd name="connsiteY5" fmla="*/ 25076 h 545776"/>
                <a:gd name="connsiteX6" fmla="*/ 371475 w 401671"/>
                <a:gd name="connsiteY6" fmla="*/ 6026 h 545776"/>
                <a:gd name="connsiteX7" fmla="*/ 377825 w 401671"/>
                <a:gd name="connsiteY7" fmla="*/ 104451 h 545776"/>
                <a:gd name="connsiteX8" fmla="*/ 358775 w 401671"/>
                <a:gd name="connsiteY8" fmla="*/ 129851 h 545776"/>
                <a:gd name="connsiteX9" fmla="*/ 401638 w 401671"/>
                <a:gd name="connsiteY9" fmla="*/ 147314 h 545776"/>
                <a:gd name="connsiteX10" fmla="*/ 365125 w 401671"/>
                <a:gd name="connsiteY10" fmla="*/ 199701 h 545776"/>
                <a:gd name="connsiteX11" fmla="*/ 323850 w 401671"/>
                <a:gd name="connsiteY11" fmla="*/ 342576 h 545776"/>
                <a:gd name="connsiteX12" fmla="*/ 323850 w 401671"/>
                <a:gd name="connsiteY12" fmla="*/ 342576 h 545776"/>
                <a:gd name="connsiteX0" fmla="*/ 0 w 401671"/>
                <a:gd name="connsiteY0" fmla="*/ 544723 h 544723"/>
                <a:gd name="connsiteX1" fmla="*/ 53975 w 401671"/>
                <a:gd name="connsiteY1" fmla="*/ 500273 h 544723"/>
                <a:gd name="connsiteX2" fmla="*/ 69850 w 401671"/>
                <a:gd name="connsiteY2" fmla="*/ 376448 h 544723"/>
                <a:gd name="connsiteX3" fmla="*/ 116682 w 401671"/>
                <a:gd name="connsiteY3" fmla="*/ 217698 h 544723"/>
                <a:gd name="connsiteX4" fmla="*/ 257175 w 401671"/>
                <a:gd name="connsiteY4" fmla="*/ 141498 h 544723"/>
                <a:gd name="connsiteX5" fmla="*/ 349250 w 401671"/>
                <a:gd name="connsiteY5" fmla="*/ 24023 h 544723"/>
                <a:gd name="connsiteX6" fmla="*/ 371475 w 401671"/>
                <a:gd name="connsiteY6" fmla="*/ 4973 h 544723"/>
                <a:gd name="connsiteX7" fmla="*/ 384969 w 401671"/>
                <a:gd name="connsiteY7" fmla="*/ 89111 h 544723"/>
                <a:gd name="connsiteX8" fmla="*/ 358775 w 401671"/>
                <a:gd name="connsiteY8" fmla="*/ 128798 h 544723"/>
                <a:gd name="connsiteX9" fmla="*/ 401638 w 401671"/>
                <a:gd name="connsiteY9" fmla="*/ 146261 h 544723"/>
                <a:gd name="connsiteX10" fmla="*/ 365125 w 401671"/>
                <a:gd name="connsiteY10" fmla="*/ 198648 h 544723"/>
                <a:gd name="connsiteX11" fmla="*/ 323850 w 401671"/>
                <a:gd name="connsiteY11" fmla="*/ 341523 h 544723"/>
                <a:gd name="connsiteX12" fmla="*/ 323850 w 401671"/>
                <a:gd name="connsiteY12" fmla="*/ 341523 h 544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671" h="544723">
                  <a:moveTo>
                    <a:pt x="0" y="544723"/>
                  </a:moveTo>
                  <a:cubicBezTo>
                    <a:pt x="21166" y="536521"/>
                    <a:pt x="42333" y="528319"/>
                    <a:pt x="53975" y="500273"/>
                  </a:cubicBezTo>
                  <a:cubicBezTo>
                    <a:pt x="65617" y="472227"/>
                    <a:pt x="59399" y="423544"/>
                    <a:pt x="69850" y="376448"/>
                  </a:cubicBezTo>
                  <a:cubicBezTo>
                    <a:pt x="80301" y="329352"/>
                    <a:pt x="85461" y="256856"/>
                    <a:pt x="116682" y="217698"/>
                  </a:cubicBezTo>
                  <a:cubicBezTo>
                    <a:pt x="147903" y="178540"/>
                    <a:pt x="218414" y="173777"/>
                    <a:pt x="257175" y="141498"/>
                  </a:cubicBezTo>
                  <a:cubicBezTo>
                    <a:pt x="295936" y="109219"/>
                    <a:pt x="330200" y="46777"/>
                    <a:pt x="349250" y="24023"/>
                  </a:cubicBezTo>
                  <a:cubicBezTo>
                    <a:pt x="368300" y="1269"/>
                    <a:pt x="365522" y="-5875"/>
                    <a:pt x="371475" y="4973"/>
                  </a:cubicBezTo>
                  <a:cubicBezTo>
                    <a:pt x="377428" y="15821"/>
                    <a:pt x="387086" y="68474"/>
                    <a:pt x="384969" y="89111"/>
                  </a:cubicBezTo>
                  <a:cubicBezTo>
                    <a:pt x="382852" y="109748"/>
                    <a:pt x="355997" y="119273"/>
                    <a:pt x="358775" y="128798"/>
                  </a:cubicBezTo>
                  <a:cubicBezTo>
                    <a:pt x="361553" y="138323"/>
                    <a:pt x="400580" y="134619"/>
                    <a:pt x="401638" y="146261"/>
                  </a:cubicBezTo>
                  <a:cubicBezTo>
                    <a:pt x="402696" y="157903"/>
                    <a:pt x="378090" y="166104"/>
                    <a:pt x="365125" y="198648"/>
                  </a:cubicBezTo>
                  <a:cubicBezTo>
                    <a:pt x="355600" y="225635"/>
                    <a:pt x="323850" y="341523"/>
                    <a:pt x="323850" y="341523"/>
                  </a:cubicBezTo>
                  <a:lnTo>
                    <a:pt x="323850" y="341523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6F894B1-9BEA-45B0-87F3-63B8BEC0670B}"/>
                </a:ext>
              </a:extLst>
            </p:cNvPr>
            <p:cNvSpPr/>
            <p:nvPr/>
          </p:nvSpPr>
          <p:spPr>
            <a:xfrm>
              <a:off x="5418046" y="2760725"/>
              <a:ext cx="1441848" cy="1287414"/>
            </a:xfrm>
            <a:custGeom>
              <a:avLst/>
              <a:gdLst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638287 w 1437106"/>
                <a:gd name="connsiteY7" fmla="*/ 649225 h 1287414"/>
                <a:gd name="connsiteX8" fmla="*/ 724012 w 1437106"/>
                <a:gd name="connsiteY8" fmla="*/ 541275 h 1287414"/>
                <a:gd name="connsiteX9" fmla="*/ 781162 w 1437106"/>
                <a:gd name="connsiteY9" fmla="*/ 353950 h 1287414"/>
                <a:gd name="connsiteX10" fmla="*/ 908162 w 1437106"/>
                <a:gd name="connsiteY10" fmla="*/ 249175 h 1287414"/>
                <a:gd name="connsiteX11" fmla="*/ 1082787 w 1437106"/>
                <a:gd name="connsiteY11" fmla="*/ 198375 h 1287414"/>
                <a:gd name="connsiteX12" fmla="*/ 1409812 w 1437106"/>
                <a:gd name="connsiteY12" fmla="*/ 1525 h 1287414"/>
                <a:gd name="connsiteX13" fmla="*/ 1387587 w 1437106"/>
                <a:gd name="connsiteY13" fmla="*/ 109475 h 1287414"/>
                <a:gd name="connsiteX14" fmla="*/ 1330437 w 1437106"/>
                <a:gd name="connsiteY14" fmla="*/ 153925 h 1287414"/>
                <a:gd name="connsiteX15" fmla="*/ 1428862 w 1437106"/>
                <a:gd name="connsiteY15" fmla="*/ 115825 h 1287414"/>
                <a:gd name="connsiteX16" fmla="*/ 1419337 w 1437106"/>
                <a:gd name="connsiteY16" fmla="*/ 201550 h 1287414"/>
                <a:gd name="connsiteX17" fmla="*/ 1320912 w 1437106"/>
                <a:gd name="connsiteY17" fmla="*/ 252350 h 1287414"/>
                <a:gd name="connsiteX18" fmla="*/ 1432037 w 1437106"/>
                <a:gd name="connsiteY18" fmla="*/ 239650 h 1287414"/>
                <a:gd name="connsiteX19" fmla="*/ 1371712 w 1437106"/>
                <a:gd name="connsiteY19" fmla="*/ 338075 h 1287414"/>
                <a:gd name="connsiteX20" fmla="*/ 1317737 w 1437106"/>
                <a:gd name="connsiteY20" fmla="*/ 366650 h 1287414"/>
                <a:gd name="connsiteX21" fmla="*/ 1419337 w 1437106"/>
                <a:gd name="connsiteY21" fmla="*/ 366650 h 1287414"/>
                <a:gd name="connsiteX22" fmla="*/ 1324087 w 1437106"/>
                <a:gd name="connsiteY22" fmla="*/ 468250 h 1287414"/>
                <a:gd name="connsiteX23" fmla="*/ 1301862 w 1437106"/>
                <a:gd name="connsiteY23" fmla="*/ 468250 h 1287414"/>
                <a:gd name="connsiteX24" fmla="*/ 1390762 w 1437106"/>
                <a:gd name="connsiteY24" fmla="*/ 487300 h 1287414"/>
                <a:gd name="connsiteX25" fmla="*/ 1273287 w 1437106"/>
                <a:gd name="connsiteY25" fmla="*/ 560325 h 1287414"/>
                <a:gd name="connsiteX26" fmla="*/ 1330437 w 1437106"/>
                <a:gd name="connsiteY26" fmla="*/ 585725 h 1287414"/>
                <a:gd name="connsiteX27" fmla="*/ 1216137 w 1437106"/>
                <a:gd name="connsiteY27" fmla="*/ 646050 h 1287414"/>
                <a:gd name="connsiteX28" fmla="*/ 1235187 w 1437106"/>
                <a:gd name="connsiteY28" fmla="*/ 709550 h 1287414"/>
                <a:gd name="connsiteX29" fmla="*/ 1124062 w 1437106"/>
                <a:gd name="connsiteY29" fmla="*/ 719075 h 1287414"/>
                <a:gd name="connsiteX30" fmla="*/ 1143112 w 1437106"/>
                <a:gd name="connsiteY30" fmla="*/ 757175 h 1287414"/>
                <a:gd name="connsiteX31" fmla="*/ 1054212 w 1437106"/>
                <a:gd name="connsiteY31" fmla="*/ 782575 h 1287414"/>
                <a:gd name="connsiteX32" fmla="*/ 987537 w 1437106"/>
                <a:gd name="connsiteY32" fmla="*/ 754000 h 1287414"/>
                <a:gd name="connsiteX33" fmla="*/ 1028812 w 1437106"/>
                <a:gd name="connsiteY33" fmla="*/ 925450 h 1287414"/>
                <a:gd name="connsiteX34" fmla="*/ 1070087 w 1437106"/>
                <a:gd name="connsiteY34" fmla="*/ 976250 h 1287414"/>
                <a:gd name="connsiteX35" fmla="*/ 1257412 w 1437106"/>
                <a:gd name="connsiteY35" fmla="*/ 1087375 h 1287414"/>
                <a:gd name="connsiteX36" fmla="*/ 1336787 w 1437106"/>
                <a:gd name="connsiteY36" fmla="*/ 1131825 h 1287414"/>
                <a:gd name="connsiteX37" fmla="*/ 1282812 w 1437106"/>
                <a:gd name="connsiteY37" fmla="*/ 1144525 h 1287414"/>
                <a:gd name="connsiteX38" fmla="*/ 1327262 w 1437106"/>
                <a:gd name="connsiteY38" fmla="*/ 1204850 h 1287414"/>
                <a:gd name="connsiteX39" fmla="*/ 1247887 w 1437106"/>
                <a:gd name="connsiteY39" fmla="*/ 1201675 h 1287414"/>
                <a:gd name="connsiteX40" fmla="*/ 1270112 w 1437106"/>
                <a:gd name="connsiteY40" fmla="*/ 1262000 h 1287414"/>
                <a:gd name="connsiteX41" fmla="*/ 1181212 w 1437106"/>
                <a:gd name="connsiteY41" fmla="*/ 1236600 h 1287414"/>
                <a:gd name="connsiteX42" fmla="*/ 1149462 w 1437106"/>
                <a:gd name="connsiteY42" fmla="*/ 1277875 h 1287414"/>
                <a:gd name="connsiteX43" fmla="*/ 955787 w 1437106"/>
                <a:gd name="connsiteY43" fmla="*/ 1058800 h 1287414"/>
                <a:gd name="connsiteX44" fmla="*/ 841487 w 1437106"/>
                <a:gd name="connsiteY44" fmla="*/ 1100075 h 1287414"/>
                <a:gd name="connsiteX45" fmla="*/ 695437 w 1437106"/>
                <a:gd name="connsiteY45" fmla="*/ 1128650 h 1287414"/>
                <a:gd name="connsiteX46" fmla="*/ 647812 w 1437106"/>
                <a:gd name="connsiteY46" fmla="*/ 1163575 h 1287414"/>
                <a:gd name="connsiteX47" fmla="*/ 720837 w 1437106"/>
                <a:gd name="connsiteY47" fmla="*/ 1182625 h 1287414"/>
                <a:gd name="connsiteX48" fmla="*/ 720837 w 1437106"/>
                <a:gd name="connsiteY48" fmla="*/ 1220725 h 1287414"/>
                <a:gd name="connsiteX49" fmla="*/ 650987 w 1437106"/>
                <a:gd name="connsiteY49" fmla="*/ 1192150 h 1287414"/>
                <a:gd name="connsiteX50" fmla="*/ 565262 w 1437106"/>
                <a:gd name="connsiteY50" fmla="*/ 1214375 h 1287414"/>
                <a:gd name="connsiteX51" fmla="*/ 530337 w 1437106"/>
                <a:gd name="connsiteY51" fmla="*/ 1287400 h 1287414"/>
                <a:gd name="connsiteX52" fmla="*/ 530337 w 1437106"/>
                <a:gd name="connsiteY52" fmla="*/ 1208025 h 1287414"/>
                <a:gd name="connsiteX53" fmla="*/ 539862 w 1437106"/>
                <a:gd name="connsiteY53" fmla="*/ 1198500 h 1287414"/>
                <a:gd name="connsiteX54" fmla="*/ 470012 w 1437106"/>
                <a:gd name="connsiteY54" fmla="*/ 1233425 h 1287414"/>
                <a:gd name="connsiteX55" fmla="*/ 460487 w 1437106"/>
                <a:gd name="connsiteY55" fmla="*/ 1198500 h 1287414"/>
                <a:gd name="connsiteX56" fmla="*/ 508112 w 1437106"/>
                <a:gd name="connsiteY56" fmla="*/ 1157225 h 1287414"/>
                <a:gd name="connsiteX57" fmla="*/ 606537 w 1437106"/>
                <a:gd name="connsiteY57" fmla="*/ 1147700 h 1287414"/>
                <a:gd name="connsiteX58" fmla="*/ 730362 w 1437106"/>
                <a:gd name="connsiteY58" fmla="*/ 1074675 h 1287414"/>
                <a:gd name="connsiteX59" fmla="*/ 603362 w 1437106"/>
                <a:gd name="connsiteY59" fmla="*/ 1112775 h 1287414"/>
                <a:gd name="connsiteX60" fmla="*/ 565262 w 1437106"/>
                <a:gd name="connsiteY60" fmla="*/ 1112775 h 1287414"/>
                <a:gd name="connsiteX61" fmla="*/ 530337 w 1437106"/>
                <a:gd name="connsiteY61" fmla="*/ 1154050 h 1287414"/>
                <a:gd name="connsiteX62" fmla="*/ 568437 w 1437106"/>
                <a:gd name="connsiteY62" fmla="*/ 1160400 h 1287414"/>
                <a:gd name="connsiteX63" fmla="*/ 406512 w 1437106"/>
                <a:gd name="connsiteY63" fmla="*/ 1182625 h 1287414"/>
                <a:gd name="connsiteX64" fmla="*/ 454137 w 1437106"/>
                <a:gd name="connsiteY64" fmla="*/ 1179450 h 1287414"/>
                <a:gd name="connsiteX65" fmla="*/ 387462 w 1437106"/>
                <a:gd name="connsiteY65" fmla="*/ 1236600 h 1287414"/>
                <a:gd name="connsiteX66" fmla="*/ 377937 w 1437106"/>
                <a:gd name="connsiteY66" fmla="*/ 1246125 h 1287414"/>
                <a:gd name="connsiteX67" fmla="*/ 396987 w 1437106"/>
                <a:gd name="connsiteY67" fmla="*/ 1169925 h 1287414"/>
                <a:gd name="connsiteX68" fmla="*/ 330312 w 1437106"/>
                <a:gd name="connsiteY68" fmla="*/ 1185800 h 1287414"/>
                <a:gd name="connsiteX69" fmla="*/ 368412 w 1437106"/>
                <a:gd name="connsiteY69" fmla="*/ 1131825 h 1287414"/>
                <a:gd name="connsiteX70" fmla="*/ 492237 w 1437106"/>
                <a:gd name="connsiteY70" fmla="*/ 1141350 h 1287414"/>
                <a:gd name="connsiteX71" fmla="*/ 555737 w 1437106"/>
                <a:gd name="connsiteY71" fmla="*/ 1103250 h 1287414"/>
                <a:gd name="connsiteX72" fmla="*/ 371587 w 1437106"/>
                <a:gd name="connsiteY72" fmla="*/ 1030225 h 1287414"/>
                <a:gd name="connsiteX73" fmla="*/ 292212 w 1437106"/>
                <a:gd name="connsiteY73" fmla="*/ 915925 h 1287414"/>
                <a:gd name="connsiteX74" fmla="*/ 212837 w 1437106"/>
                <a:gd name="connsiteY74" fmla="*/ 798450 h 1287414"/>
                <a:gd name="connsiteX75" fmla="*/ 136637 w 1437106"/>
                <a:gd name="connsiteY75" fmla="*/ 769875 h 1287414"/>
                <a:gd name="connsiteX76" fmla="*/ 41387 w 1437106"/>
                <a:gd name="connsiteY76" fmla="*/ 715900 h 1287414"/>
                <a:gd name="connsiteX77" fmla="*/ 50912 w 1437106"/>
                <a:gd name="connsiteY77" fmla="*/ 668275 h 1287414"/>
                <a:gd name="connsiteX78" fmla="*/ 112 w 1437106"/>
                <a:gd name="connsiteY78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530337 w 1437106"/>
                <a:gd name="connsiteY60" fmla="*/ 1154050 h 1287414"/>
                <a:gd name="connsiteX61" fmla="*/ 568437 w 1437106"/>
                <a:gd name="connsiteY61" fmla="*/ 1160400 h 1287414"/>
                <a:gd name="connsiteX62" fmla="*/ 406512 w 1437106"/>
                <a:gd name="connsiteY62" fmla="*/ 1182625 h 1287414"/>
                <a:gd name="connsiteX63" fmla="*/ 454137 w 1437106"/>
                <a:gd name="connsiteY63" fmla="*/ 1179450 h 1287414"/>
                <a:gd name="connsiteX64" fmla="*/ 387462 w 1437106"/>
                <a:gd name="connsiteY64" fmla="*/ 1236600 h 1287414"/>
                <a:gd name="connsiteX65" fmla="*/ 377937 w 1437106"/>
                <a:gd name="connsiteY65" fmla="*/ 1246125 h 1287414"/>
                <a:gd name="connsiteX66" fmla="*/ 396987 w 1437106"/>
                <a:gd name="connsiteY66" fmla="*/ 1169925 h 1287414"/>
                <a:gd name="connsiteX67" fmla="*/ 330312 w 1437106"/>
                <a:gd name="connsiteY67" fmla="*/ 1185800 h 1287414"/>
                <a:gd name="connsiteX68" fmla="*/ 368412 w 1437106"/>
                <a:gd name="connsiteY68" fmla="*/ 1131825 h 1287414"/>
                <a:gd name="connsiteX69" fmla="*/ 492237 w 1437106"/>
                <a:gd name="connsiteY69" fmla="*/ 1141350 h 1287414"/>
                <a:gd name="connsiteX70" fmla="*/ 555737 w 1437106"/>
                <a:gd name="connsiteY70" fmla="*/ 1103250 h 1287414"/>
                <a:gd name="connsiteX71" fmla="*/ 371587 w 1437106"/>
                <a:gd name="connsiteY71" fmla="*/ 1030225 h 1287414"/>
                <a:gd name="connsiteX72" fmla="*/ 292212 w 1437106"/>
                <a:gd name="connsiteY72" fmla="*/ 915925 h 1287414"/>
                <a:gd name="connsiteX73" fmla="*/ 212837 w 1437106"/>
                <a:gd name="connsiteY73" fmla="*/ 798450 h 1287414"/>
                <a:gd name="connsiteX74" fmla="*/ 136637 w 1437106"/>
                <a:gd name="connsiteY74" fmla="*/ 769875 h 1287414"/>
                <a:gd name="connsiteX75" fmla="*/ 41387 w 1437106"/>
                <a:gd name="connsiteY75" fmla="*/ 715900 h 1287414"/>
                <a:gd name="connsiteX76" fmla="*/ 50912 w 1437106"/>
                <a:gd name="connsiteY76" fmla="*/ 668275 h 1287414"/>
                <a:gd name="connsiteX77" fmla="*/ 112 w 1437106"/>
                <a:gd name="connsiteY77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530337 w 1437106"/>
                <a:gd name="connsiteY60" fmla="*/ 1154050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689881 w 1437106"/>
                <a:gd name="connsiteY60" fmla="*/ 1101663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689881 w 1437106"/>
                <a:gd name="connsiteY60" fmla="*/ 1101663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03362 w 1437106"/>
                <a:gd name="connsiteY57" fmla="*/ 1112775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4137 w 1437106"/>
                <a:gd name="connsiteY61" fmla="*/ 1179450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81943 w 1437106"/>
                <a:gd name="connsiteY57" fmla="*/ 1096106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4137 w 1437106"/>
                <a:gd name="connsiteY61" fmla="*/ 1179450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81943 w 1437106"/>
                <a:gd name="connsiteY57" fmla="*/ 1096106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8900 w 1437106"/>
                <a:gd name="connsiteY61" fmla="*/ 1188975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90762 w 1437106"/>
                <a:gd name="connsiteY22" fmla="*/ 487300 h 1287414"/>
                <a:gd name="connsiteX23" fmla="*/ 1273287 w 1437106"/>
                <a:gd name="connsiteY23" fmla="*/ 560325 h 1287414"/>
                <a:gd name="connsiteX24" fmla="*/ 1330437 w 1437106"/>
                <a:gd name="connsiteY24" fmla="*/ 585725 h 1287414"/>
                <a:gd name="connsiteX25" fmla="*/ 1216137 w 1437106"/>
                <a:gd name="connsiteY25" fmla="*/ 646050 h 1287414"/>
                <a:gd name="connsiteX26" fmla="*/ 1235187 w 1437106"/>
                <a:gd name="connsiteY26" fmla="*/ 709550 h 1287414"/>
                <a:gd name="connsiteX27" fmla="*/ 1124062 w 1437106"/>
                <a:gd name="connsiteY27" fmla="*/ 719075 h 1287414"/>
                <a:gd name="connsiteX28" fmla="*/ 1143112 w 1437106"/>
                <a:gd name="connsiteY28" fmla="*/ 757175 h 1287414"/>
                <a:gd name="connsiteX29" fmla="*/ 1054212 w 1437106"/>
                <a:gd name="connsiteY29" fmla="*/ 782575 h 1287414"/>
                <a:gd name="connsiteX30" fmla="*/ 987537 w 1437106"/>
                <a:gd name="connsiteY30" fmla="*/ 754000 h 1287414"/>
                <a:gd name="connsiteX31" fmla="*/ 1028812 w 1437106"/>
                <a:gd name="connsiteY31" fmla="*/ 925450 h 1287414"/>
                <a:gd name="connsiteX32" fmla="*/ 1070087 w 1437106"/>
                <a:gd name="connsiteY32" fmla="*/ 976250 h 1287414"/>
                <a:gd name="connsiteX33" fmla="*/ 1257412 w 1437106"/>
                <a:gd name="connsiteY33" fmla="*/ 1087375 h 1287414"/>
                <a:gd name="connsiteX34" fmla="*/ 1336787 w 1437106"/>
                <a:gd name="connsiteY34" fmla="*/ 1131825 h 1287414"/>
                <a:gd name="connsiteX35" fmla="*/ 1282812 w 1437106"/>
                <a:gd name="connsiteY35" fmla="*/ 1144525 h 1287414"/>
                <a:gd name="connsiteX36" fmla="*/ 1327262 w 1437106"/>
                <a:gd name="connsiteY36" fmla="*/ 1204850 h 1287414"/>
                <a:gd name="connsiteX37" fmla="*/ 1247887 w 1437106"/>
                <a:gd name="connsiteY37" fmla="*/ 1201675 h 1287414"/>
                <a:gd name="connsiteX38" fmla="*/ 1270112 w 1437106"/>
                <a:gd name="connsiteY38" fmla="*/ 1262000 h 1287414"/>
                <a:gd name="connsiteX39" fmla="*/ 1181212 w 1437106"/>
                <a:gd name="connsiteY39" fmla="*/ 1236600 h 1287414"/>
                <a:gd name="connsiteX40" fmla="*/ 1149462 w 1437106"/>
                <a:gd name="connsiteY40" fmla="*/ 1277875 h 1287414"/>
                <a:gd name="connsiteX41" fmla="*/ 955787 w 1437106"/>
                <a:gd name="connsiteY41" fmla="*/ 1058800 h 1287414"/>
                <a:gd name="connsiteX42" fmla="*/ 841487 w 1437106"/>
                <a:gd name="connsiteY42" fmla="*/ 1100075 h 1287414"/>
                <a:gd name="connsiteX43" fmla="*/ 695437 w 1437106"/>
                <a:gd name="connsiteY43" fmla="*/ 1128650 h 1287414"/>
                <a:gd name="connsiteX44" fmla="*/ 647812 w 1437106"/>
                <a:gd name="connsiteY44" fmla="*/ 1163575 h 1287414"/>
                <a:gd name="connsiteX45" fmla="*/ 720837 w 1437106"/>
                <a:gd name="connsiteY45" fmla="*/ 1182625 h 1287414"/>
                <a:gd name="connsiteX46" fmla="*/ 720837 w 1437106"/>
                <a:gd name="connsiteY46" fmla="*/ 1220725 h 1287414"/>
                <a:gd name="connsiteX47" fmla="*/ 650987 w 1437106"/>
                <a:gd name="connsiteY47" fmla="*/ 1192150 h 1287414"/>
                <a:gd name="connsiteX48" fmla="*/ 565262 w 1437106"/>
                <a:gd name="connsiteY48" fmla="*/ 1214375 h 1287414"/>
                <a:gd name="connsiteX49" fmla="*/ 530337 w 1437106"/>
                <a:gd name="connsiteY49" fmla="*/ 1287400 h 1287414"/>
                <a:gd name="connsiteX50" fmla="*/ 530337 w 1437106"/>
                <a:gd name="connsiteY50" fmla="*/ 1208025 h 1287414"/>
                <a:gd name="connsiteX51" fmla="*/ 539862 w 1437106"/>
                <a:gd name="connsiteY51" fmla="*/ 1198500 h 1287414"/>
                <a:gd name="connsiteX52" fmla="*/ 470012 w 1437106"/>
                <a:gd name="connsiteY52" fmla="*/ 1233425 h 1287414"/>
                <a:gd name="connsiteX53" fmla="*/ 460487 w 1437106"/>
                <a:gd name="connsiteY53" fmla="*/ 1198500 h 1287414"/>
                <a:gd name="connsiteX54" fmla="*/ 512875 w 1437106"/>
                <a:gd name="connsiteY54" fmla="*/ 1171513 h 1287414"/>
                <a:gd name="connsiteX55" fmla="*/ 606537 w 1437106"/>
                <a:gd name="connsiteY55" fmla="*/ 1147700 h 1287414"/>
                <a:gd name="connsiteX56" fmla="*/ 681943 w 1437106"/>
                <a:gd name="connsiteY56" fmla="*/ 1096106 h 1287414"/>
                <a:gd name="connsiteX57" fmla="*/ 565262 w 1437106"/>
                <a:gd name="connsiteY57" fmla="*/ 1112775 h 1287414"/>
                <a:gd name="connsiteX58" fmla="*/ 689881 w 1437106"/>
                <a:gd name="connsiteY58" fmla="*/ 1101663 h 1287414"/>
                <a:gd name="connsiteX59" fmla="*/ 568437 w 1437106"/>
                <a:gd name="connsiteY59" fmla="*/ 1160400 h 1287414"/>
                <a:gd name="connsiteX60" fmla="*/ 458900 w 1437106"/>
                <a:gd name="connsiteY60" fmla="*/ 1188975 h 1287414"/>
                <a:gd name="connsiteX61" fmla="*/ 387462 w 1437106"/>
                <a:gd name="connsiteY61" fmla="*/ 1236600 h 1287414"/>
                <a:gd name="connsiteX62" fmla="*/ 377937 w 1437106"/>
                <a:gd name="connsiteY62" fmla="*/ 1246125 h 1287414"/>
                <a:gd name="connsiteX63" fmla="*/ 396987 w 1437106"/>
                <a:gd name="connsiteY63" fmla="*/ 1169925 h 1287414"/>
                <a:gd name="connsiteX64" fmla="*/ 330312 w 1437106"/>
                <a:gd name="connsiteY64" fmla="*/ 1185800 h 1287414"/>
                <a:gd name="connsiteX65" fmla="*/ 368412 w 1437106"/>
                <a:gd name="connsiteY65" fmla="*/ 1131825 h 1287414"/>
                <a:gd name="connsiteX66" fmla="*/ 492237 w 1437106"/>
                <a:gd name="connsiteY66" fmla="*/ 1141350 h 1287414"/>
                <a:gd name="connsiteX67" fmla="*/ 555737 w 1437106"/>
                <a:gd name="connsiteY67" fmla="*/ 1103250 h 1287414"/>
                <a:gd name="connsiteX68" fmla="*/ 371587 w 1437106"/>
                <a:gd name="connsiteY68" fmla="*/ 1030225 h 1287414"/>
                <a:gd name="connsiteX69" fmla="*/ 292212 w 1437106"/>
                <a:gd name="connsiteY69" fmla="*/ 915925 h 1287414"/>
                <a:gd name="connsiteX70" fmla="*/ 212837 w 1437106"/>
                <a:gd name="connsiteY70" fmla="*/ 798450 h 1287414"/>
                <a:gd name="connsiteX71" fmla="*/ 136637 w 1437106"/>
                <a:gd name="connsiteY71" fmla="*/ 769875 h 1287414"/>
                <a:gd name="connsiteX72" fmla="*/ 41387 w 1437106"/>
                <a:gd name="connsiteY72" fmla="*/ 715900 h 1287414"/>
                <a:gd name="connsiteX73" fmla="*/ 50912 w 1437106"/>
                <a:gd name="connsiteY73" fmla="*/ 668275 h 1287414"/>
                <a:gd name="connsiteX74" fmla="*/ 112 w 1437106"/>
                <a:gd name="connsiteY74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90762 w 1437106"/>
                <a:gd name="connsiteY22" fmla="*/ 487300 h 1287414"/>
                <a:gd name="connsiteX23" fmla="*/ 1273287 w 1437106"/>
                <a:gd name="connsiteY23" fmla="*/ 560325 h 1287414"/>
                <a:gd name="connsiteX24" fmla="*/ 1330437 w 1437106"/>
                <a:gd name="connsiteY24" fmla="*/ 585725 h 1287414"/>
                <a:gd name="connsiteX25" fmla="*/ 1216137 w 1437106"/>
                <a:gd name="connsiteY25" fmla="*/ 646050 h 1287414"/>
                <a:gd name="connsiteX26" fmla="*/ 1235187 w 1437106"/>
                <a:gd name="connsiteY26" fmla="*/ 709550 h 1287414"/>
                <a:gd name="connsiteX27" fmla="*/ 1124062 w 1437106"/>
                <a:gd name="connsiteY27" fmla="*/ 719075 h 1287414"/>
                <a:gd name="connsiteX28" fmla="*/ 1143112 w 1437106"/>
                <a:gd name="connsiteY28" fmla="*/ 757175 h 1287414"/>
                <a:gd name="connsiteX29" fmla="*/ 1054212 w 1437106"/>
                <a:gd name="connsiteY29" fmla="*/ 782575 h 1287414"/>
                <a:gd name="connsiteX30" fmla="*/ 987537 w 1437106"/>
                <a:gd name="connsiteY30" fmla="*/ 754000 h 1287414"/>
                <a:gd name="connsiteX31" fmla="*/ 1028812 w 1437106"/>
                <a:gd name="connsiteY31" fmla="*/ 925450 h 1287414"/>
                <a:gd name="connsiteX32" fmla="*/ 1070087 w 1437106"/>
                <a:gd name="connsiteY32" fmla="*/ 976250 h 1287414"/>
                <a:gd name="connsiteX33" fmla="*/ 1257412 w 1437106"/>
                <a:gd name="connsiteY33" fmla="*/ 1087375 h 1287414"/>
                <a:gd name="connsiteX34" fmla="*/ 1336787 w 1437106"/>
                <a:gd name="connsiteY34" fmla="*/ 1131825 h 1287414"/>
                <a:gd name="connsiteX35" fmla="*/ 1282812 w 1437106"/>
                <a:gd name="connsiteY35" fmla="*/ 1144525 h 1287414"/>
                <a:gd name="connsiteX36" fmla="*/ 1327262 w 1437106"/>
                <a:gd name="connsiteY36" fmla="*/ 1204850 h 1287414"/>
                <a:gd name="connsiteX37" fmla="*/ 1247887 w 1437106"/>
                <a:gd name="connsiteY37" fmla="*/ 1201675 h 1287414"/>
                <a:gd name="connsiteX38" fmla="*/ 1270112 w 1437106"/>
                <a:gd name="connsiteY38" fmla="*/ 1262000 h 1287414"/>
                <a:gd name="connsiteX39" fmla="*/ 1181212 w 1437106"/>
                <a:gd name="connsiteY39" fmla="*/ 1236600 h 1287414"/>
                <a:gd name="connsiteX40" fmla="*/ 1149462 w 1437106"/>
                <a:gd name="connsiteY40" fmla="*/ 1277875 h 1287414"/>
                <a:gd name="connsiteX41" fmla="*/ 955787 w 1437106"/>
                <a:gd name="connsiteY41" fmla="*/ 1058800 h 1287414"/>
                <a:gd name="connsiteX42" fmla="*/ 841487 w 1437106"/>
                <a:gd name="connsiteY42" fmla="*/ 1100075 h 1287414"/>
                <a:gd name="connsiteX43" fmla="*/ 695437 w 1437106"/>
                <a:gd name="connsiteY43" fmla="*/ 1128650 h 1287414"/>
                <a:gd name="connsiteX44" fmla="*/ 647812 w 1437106"/>
                <a:gd name="connsiteY44" fmla="*/ 1163575 h 1287414"/>
                <a:gd name="connsiteX45" fmla="*/ 720837 w 1437106"/>
                <a:gd name="connsiteY45" fmla="*/ 1182625 h 1287414"/>
                <a:gd name="connsiteX46" fmla="*/ 720837 w 1437106"/>
                <a:gd name="connsiteY46" fmla="*/ 1220725 h 1287414"/>
                <a:gd name="connsiteX47" fmla="*/ 650987 w 1437106"/>
                <a:gd name="connsiteY47" fmla="*/ 1192150 h 1287414"/>
                <a:gd name="connsiteX48" fmla="*/ 565262 w 1437106"/>
                <a:gd name="connsiteY48" fmla="*/ 1214375 h 1287414"/>
                <a:gd name="connsiteX49" fmla="*/ 530337 w 1437106"/>
                <a:gd name="connsiteY49" fmla="*/ 1287400 h 1287414"/>
                <a:gd name="connsiteX50" fmla="*/ 530337 w 1437106"/>
                <a:gd name="connsiteY50" fmla="*/ 1208025 h 1287414"/>
                <a:gd name="connsiteX51" fmla="*/ 539862 w 1437106"/>
                <a:gd name="connsiteY51" fmla="*/ 1198500 h 1287414"/>
                <a:gd name="connsiteX52" fmla="*/ 470012 w 1437106"/>
                <a:gd name="connsiteY52" fmla="*/ 1233425 h 1287414"/>
                <a:gd name="connsiteX53" fmla="*/ 460487 w 1437106"/>
                <a:gd name="connsiteY53" fmla="*/ 1198500 h 1287414"/>
                <a:gd name="connsiteX54" fmla="*/ 512875 w 1437106"/>
                <a:gd name="connsiteY54" fmla="*/ 1171513 h 1287414"/>
                <a:gd name="connsiteX55" fmla="*/ 606537 w 1437106"/>
                <a:gd name="connsiteY55" fmla="*/ 1147700 h 1287414"/>
                <a:gd name="connsiteX56" fmla="*/ 681943 w 1437106"/>
                <a:gd name="connsiteY56" fmla="*/ 1096106 h 1287414"/>
                <a:gd name="connsiteX57" fmla="*/ 565262 w 1437106"/>
                <a:gd name="connsiteY57" fmla="*/ 1112775 h 1287414"/>
                <a:gd name="connsiteX58" fmla="*/ 689881 w 1437106"/>
                <a:gd name="connsiteY58" fmla="*/ 1101663 h 1287414"/>
                <a:gd name="connsiteX59" fmla="*/ 568437 w 1437106"/>
                <a:gd name="connsiteY59" fmla="*/ 1160400 h 1287414"/>
                <a:gd name="connsiteX60" fmla="*/ 458900 w 1437106"/>
                <a:gd name="connsiteY60" fmla="*/ 1188975 h 1287414"/>
                <a:gd name="connsiteX61" fmla="*/ 387462 w 1437106"/>
                <a:gd name="connsiteY61" fmla="*/ 1236600 h 1287414"/>
                <a:gd name="connsiteX62" fmla="*/ 377937 w 1437106"/>
                <a:gd name="connsiteY62" fmla="*/ 1246125 h 1287414"/>
                <a:gd name="connsiteX63" fmla="*/ 396987 w 1437106"/>
                <a:gd name="connsiteY63" fmla="*/ 1169925 h 1287414"/>
                <a:gd name="connsiteX64" fmla="*/ 330312 w 1437106"/>
                <a:gd name="connsiteY64" fmla="*/ 1185800 h 1287414"/>
                <a:gd name="connsiteX65" fmla="*/ 368412 w 1437106"/>
                <a:gd name="connsiteY65" fmla="*/ 1131825 h 1287414"/>
                <a:gd name="connsiteX66" fmla="*/ 492237 w 1437106"/>
                <a:gd name="connsiteY66" fmla="*/ 1141350 h 1287414"/>
                <a:gd name="connsiteX67" fmla="*/ 555737 w 1437106"/>
                <a:gd name="connsiteY67" fmla="*/ 1103250 h 1287414"/>
                <a:gd name="connsiteX68" fmla="*/ 371587 w 1437106"/>
                <a:gd name="connsiteY68" fmla="*/ 1030225 h 1287414"/>
                <a:gd name="connsiteX69" fmla="*/ 292212 w 1437106"/>
                <a:gd name="connsiteY69" fmla="*/ 915925 h 1287414"/>
                <a:gd name="connsiteX70" fmla="*/ 212837 w 1437106"/>
                <a:gd name="connsiteY70" fmla="*/ 798450 h 1287414"/>
                <a:gd name="connsiteX71" fmla="*/ 136637 w 1437106"/>
                <a:gd name="connsiteY71" fmla="*/ 769875 h 1287414"/>
                <a:gd name="connsiteX72" fmla="*/ 41387 w 1437106"/>
                <a:gd name="connsiteY72" fmla="*/ 727806 h 1287414"/>
                <a:gd name="connsiteX73" fmla="*/ 50912 w 1437106"/>
                <a:gd name="connsiteY73" fmla="*/ 668275 h 1287414"/>
                <a:gd name="connsiteX74" fmla="*/ 112 w 1437106"/>
                <a:gd name="connsiteY74" fmla="*/ 595250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0004 w 1441848"/>
                <a:gd name="connsiteY57" fmla="*/ 1112775 h 1287414"/>
                <a:gd name="connsiteX58" fmla="*/ 694623 w 1441848"/>
                <a:gd name="connsiteY58" fmla="*/ 1101663 h 1287414"/>
                <a:gd name="connsiteX59" fmla="*/ 573179 w 1441848"/>
                <a:gd name="connsiteY59" fmla="*/ 1160400 h 1287414"/>
                <a:gd name="connsiteX60" fmla="*/ 463642 w 1441848"/>
                <a:gd name="connsiteY60" fmla="*/ 1188975 h 1287414"/>
                <a:gd name="connsiteX61" fmla="*/ 392204 w 1441848"/>
                <a:gd name="connsiteY61" fmla="*/ 1236600 h 1287414"/>
                <a:gd name="connsiteX62" fmla="*/ 382679 w 1441848"/>
                <a:gd name="connsiteY62" fmla="*/ 1246125 h 1287414"/>
                <a:gd name="connsiteX63" fmla="*/ 401729 w 1441848"/>
                <a:gd name="connsiteY63" fmla="*/ 1169925 h 1287414"/>
                <a:gd name="connsiteX64" fmla="*/ 335054 w 1441848"/>
                <a:gd name="connsiteY64" fmla="*/ 1185800 h 1287414"/>
                <a:gd name="connsiteX65" fmla="*/ 373154 w 1441848"/>
                <a:gd name="connsiteY65" fmla="*/ 1131825 h 1287414"/>
                <a:gd name="connsiteX66" fmla="*/ 496979 w 1441848"/>
                <a:gd name="connsiteY66" fmla="*/ 1141350 h 1287414"/>
                <a:gd name="connsiteX67" fmla="*/ 560479 w 1441848"/>
                <a:gd name="connsiteY67" fmla="*/ 1103250 h 1287414"/>
                <a:gd name="connsiteX68" fmla="*/ 376329 w 1441848"/>
                <a:gd name="connsiteY68" fmla="*/ 1030225 h 1287414"/>
                <a:gd name="connsiteX69" fmla="*/ 296954 w 1441848"/>
                <a:gd name="connsiteY69" fmla="*/ 915925 h 1287414"/>
                <a:gd name="connsiteX70" fmla="*/ 217579 w 1441848"/>
                <a:gd name="connsiteY70" fmla="*/ 798450 h 1287414"/>
                <a:gd name="connsiteX71" fmla="*/ 141379 w 1441848"/>
                <a:gd name="connsiteY71" fmla="*/ 769875 h 1287414"/>
                <a:gd name="connsiteX72" fmla="*/ 46129 w 1441848"/>
                <a:gd name="connsiteY72" fmla="*/ 727806 h 1287414"/>
                <a:gd name="connsiteX73" fmla="*/ 55654 w 1441848"/>
                <a:gd name="connsiteY73" fmla="*/ 668275 h 1287414"/>
                <a:gd name="connsiteX74" fmla="*/ 91 w 1441848"/>
                <a:gd name="connsiteY74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0004 w 1441848"/>
                <a:gd name="connsiteY57" fmla="*/ 1112775 h 1287414"/>
                <a:gd name="connsiteX58" fmla="*/ 694623 w 1441848"/>
                <a:gd name="connsiteY58" fmla="*/ 1101663 h 1287414"/>
                <a:gd name="connsiteX59" fmla="*/ 573179 w 1441848"/>
                <a:gd name="connsiteY59" fmla="*/ 1160400 h 1287414"/>
                <a:gd name="connsiteX60" fmla="*/ 463642 w 1441848"/>
                <a:gd name="connsiteY60" fmla="*/ 1188975 h 1287414"/>
                <a:gd name="connsiteX61" fmla="*/ 392204 w 1441848"/>
                <a:gd name="connsiteY61" fmla="*/ 1236600 h 1287414"/>
                <a:gd name="connsiteX62" fmla="*/ 382679 w 1441848"/>
                <a:gd name="connsiteY62" fmla="*/ 1246125 h 1287414"/>
                <a:gd name="connsiteX63" fmla="*/ 401729 w 1441848"/>
                <a:gd name="connsiteY63" fmla="*/ 1169925 h 1287414"/>
                <a:gd name="connsiteX64" fmla="*/ 335054 w 1441848"/>
                <a:gd name="connsiteY64" fmla="*/ 1185800 h 1287414"/>
                <a:gd name="connsiteX65" fmla="*/ 373154 w 1441848"/>
                <a:gd name="connsiteY65" fmla="*/ 1131825 h 1287414"/>
                <a:gd name="connsiteX66" fmla="*/ 496979 w 1441848"/>
                <a:gd name="connsiteY66" fmla="*/ 1141350 h 1287414"/>
                <a:gd name="connsiteX67" fmla="*/ 376329 w 1441848"/>
                <a:gd name="connsiteY67" fmla="*/ 1030225 h 1287414"/>
                <a:gd name="connsiteX68" fmla="*/ 296954 w 1441848"/>
                <a:gd name="connsiteY68" fmla="*/ 915925 h 1287414"/>
                <a:gd name="connsiteX69" fmla="*/ 217579 w 1441848"/>
                <a:gd name="connsiteY69" fmla="*/ 798450 h 1287414"/>
                <a:gd name="connsiteX70" fmla="*/ 141379 w 1441848"/>
                <a:gd name="connsiteY70" fmla="*/ 769875 h 1287414"/>
                <a:gd name="connsiteX71" fmla="*/ 46129 w 1441848"/>
                <a:gd name="connsiteY71" fmla="*/ 727806 h 1287414"/>
                <a:gd name="connsiteX72" fmla="*/ 55654 w 1441848"/>
                <a:gd name="connsiteY72" fmla="*/ 668275 h 1287414"/>
                <a:gd name="connsiteX73" fmla="*/ 91 w 1441848"/>
                <a:gd name="connsiteY73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694623 w 1441848"/>
                <a:gd name="connsiteY57" fmla="*/ 1101663 h 1287414"/>
                <a:gd name="connsiteX58" fmla="*/ 573179 w 1441848"/>
                <a:gd name="connsiteY58" fmla="*/ 1160400 h 1287414"/>
                <a:gd name="connsiteX59" fmla="*/ 463642 w 1441848"/>
                <a:gd name="connsiteY59" fmla="*/ 1188975 h 1287414"/>
                <a:gd name="connsiteX60" fmla="*/ 392204 w 1441848"/>
                <a:gd name="connsiteY60" fmla="*/ 1236600 h 1287414"/>
                <a:gd name="connsiteX61" fmla="*/ 382679 w 1441848"/>
                <a:gd name="connsiteY61" fmla="*/ 1246125 h 1287414"/>
                <a:gd name="connsiteX62" fmla="*/ 401729 w 1441848"/>
                <a:gd name="connsiteY62" fmla="*/ 1169925 h 1287414"/>
                <a:gd name="connsiteX63" fmla="*/ 335054 w 1441848"/>
                <a:gd name="connsiteY63" fmla="*/ 1185800 h 1287414"/>
                <a:gd name="connsiteX64" fmla="*/ 373154 w 1441848"/>
                <a:gd name="connsiteY64" fmla="*/ 1131825 h 1287414"/>
                <a:gd name="connsiteX65" fmla="*/ 496979 w 1441848"/>
                <a:gd name="connsiteY65" fmla="*/ 1141350 h 1287414"/>
                <a:gd name="connsiteX66" fmla="*/ 376329 w 1441848"/>
                <a:gd name="connsiteY66" fmla="*/ 1030225 h 1287414"/>
                <a:gd name="connsiteX67" fmla="*/ 296954 w 1441848"/>
                <a:gd name="connsiteY67" fmla="*/ 915925 h 1287414"/>
                <a:gd name="connsiteX68" fmla="*/ 217579 w 1441848"/>
                <a:gd name="connsiteY68" fmla="*/ 798450 h 1287414"/>
                <a:gd name="connsiteX69" fmla="*/ 141379 w 1441848"/>
                <a:gd name="connsiteY69" fmla="*/ 769875 h 1287414"/>
                <a:gd name="connsiteX70" fmla="*/ 46129 w 1441848"/>
                <a:gd name="connsiteY70" fmla="*/ 727806 h 1287414"/>
                <a:gd name="connsiteX71" fmla="*/ 55654 w 1441848"/>
                <a:gd name="connsiteY71" fmla="*/ 668275 h 1287414"/>
                <a:gd name="connsiteX72" fmla="*/ 91 w 1441848"/>
                <a:gd name="connsiteY72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3179 w 1441848"/>
                <a:gd name="connsiteY57" fmla="*/ 1160400 h 1287414"/>
                <a:gd name="connsiteX58" fmla="*/ 463642 w 1441848"/>
                <a:gd name="connsiteY58" fmla="*/ 1188975 h 1287414"/>
                <a:gd name="connsiteX59" fmla="*/ 392204 w 1441848"/>
                <a:gd name="connsiteY59" fmla="*/ 1236600 h 1287414"/>
                <a:gd name="connsiteX60" fmla="*/ 382679 w 1441848"/>
                <a:gd name="connsiteY60" fmla="*/ 1246125 h 1287414"/>
                <a:gd name="connsiteX61" fmla="*/ 401729 w 1441848"/>
                <a:gd name="connsiteY61" fmla="*/ 1169925 h 1287414"/>
                <a:gd name="connsiteX62" fmla="*/ 335054 w 1441848"/>
                <a:gd name="connsiteY62" fmla="*/ 1185800 h 1287414"/>
                <a:gd name="connsiteX63" fmla="*/ 373154 w 1441848"/>
                <a:gd name="connsiteY63" fmla="*/ 1131825 h 1287414"/>
                <a:gd name="connsiteX64" fmla="*/ 496979 w 1441848"/>
                <a:gd name="connsiteY64" fmla="*/ 1141350 h 1287414"/>
                <a:gd name="connsiteX65" fmla="*/ 376329 w 1441848"/>
                <a:gd name="connsiteY65" fmla="*/ 1030225 h 1287414"/>
                <a:gd name="connsiteX66" fmla="*/ 296954 w 1441848"/>
                <a:gd name="connsiteY66" fmla="*/ 915925 h 1287414"/>
                <a:gd name="connsiteX67" fmla="*/ 217579 w 1441848"/>
                <a:gd name="connsiteY67" fmla="*/ 798450 h 1287414"/>
                <a:gd name="connsiteX68" fmla="*/ 141379 w 1441848"/>
                <a:gd name="connsiteY68" fmla="*/ 769875 h 1287414"/>
                <a:gd name="connsiteX69" fmla="*/ 46129 w 1441848"/>
                <a:gd name="connsiteY69" fmla="*/ 727806 h 1287414"/>
                <a:gd name="connsiteX70" fmla="*/ 55654 w 1441848"/>
                <a:gd name="connsiteY70" fmla="*/ 668275 h 1287414"/>
                <a:gd name="connsiteX71" fmla="*/ 91 w 1441848"/>
                <a:gd name="connsiteY71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573179 w 1441848"/>
                <a:gd name="connsiteY56" fmla="*/ 1160400 h 1287414"/>
                <a:gd name="connsiteX57" fmla="*/ 463642 w 1441848"/>
                <a:gd name="connsiteY57" fmla="*/ 1188975 h 1287414"/>
                <a:gd name="connsiteX58" fmla="*/ 392204 w 1441848"/>
                <a:gd name="connsiteY58" fmla="*/ 1236600 h 1287414"/>
                <a:gd name="connsiteX59" fmla="*/ 382679 w 1441848"/>
                <a:gd name="connsiteY59" fmla="*/ 1246125 h 1287414"/>
                <a:gd name="connsiteX60" fmla="*/ 401729 w 1441848"/>
                <a:gd name="connsiteY60" fmla="*/ 1169925 h 1287414"/>
                <a:gd name="connsiteX61" fmla="*/ 335054 w 1441848"/>
                <a:gd name="connsiteY61" fmla="*/ 1185800 h 1287414"/>
                <a:gd name="connsiteX62" fmla="*/ 373154 w 1441848"/>
                <a:gd name="connsiteY62" fmla="*/ 1131825 h 1287414"/>
                <a:gd name="connsiteX63" fmla="*/ 496979 w 1441848"/>
                <a:gd name="connsiteY63" fmla="*/ 1141350 h 1287414"/>
                <a:gd name="connsiteX64" fmla="*/ 376329 w 1441848"/>
                <a:gd name="connsiteY64" fmla="*/ 1030225 h 1287414"/>
                <a:gd name="connsiteX65" fmla="*/ 296954 w 1441848"/>
                <a:gd name="connsiteY65" fmla="*/ 915925 h 1287414"/>
                <a:gd name="connsiteX66" fmla="*/ 217579 w 1441848"/>
                <a:gd name="connsiteY66" fmla="*/ 798450 h 1287414"/>
                <a:gd name="connsiteX67" fmla="*/ 141379 w 1441848"/>
                <a:gd name="connsiteY67" fmla="*/ 769875 h 1287414"/>
                <a:gd name="connsiteX68" fmla="*/ 46129 w 1441848"/>
                <a:gd name="connsiteY68" fmla="*/ 727806 h 1287414"/>
                <a:gd name="connsiteX69" fmla="*/ 55654 w 1441848"/>
                <a:gd name="connsiteY69" fmla="*/ 668275 h 1287414"/>
                <a:gd name="connsiteX70" fmla="*/ 91 w 1441848"/>
                <a:gd name="connsiteY70" fmla="*/ 623825 h 128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41848" h="1287414">
                  <a:moveTo>
                    <a:pt x="91" y="623825"/>
                  </a:moveTo>
                  <a:cubicBezTo>
                    <a:pt x="-1496" y="587313"/>
                    <a:pt x="17818" y="495767"/>
                    <a:pt x="46129" y="449200"/>
                  </a:cubicBezTo>
                  <a:cubicBezTo>
                    <a:pt x="74440" y="402633"/>
                    <a:pt x="117567" y="365592"/>
                    <a:pt x="169954" y="344425"/>
                  </a:cubicBezTo>
                  <a:cubicBezTo>
                    <a:pt x="222342" y="323258"/>
                    <a:pt x="298542" y="307383"/>
                    <a:pt x="360454" y="322200"/>
                  </a:cubicBezTo>
                  <a:cubicBezTo>
                    <a:pt x="422366" y="337017"/>
                    <a:pt x="498567" y="390992"/>
                    <a:pt x="541429" y="433325"/>
                  </a:cubicBezTo>
                  <a:cubicBezTo>
                    <a:pt x="584291" y="475658"/>
                    <a:pt x="594875" y="544450"/>
                    <a:pt x="617629" y="576200"/>
                  </a:cubicBezTo>
                  <a:cubicBezTo>
                    <a:pt x="640383" y="607950"/>
                    <a:pt x="659433" y="629646"/>
                    <a:pt x="677954" y="623825"/>
                  </a:cubicBezTo>
                  <a:cubicBezTo>
                    <a:pt x="696475" y="618004"/>
                    <a:pt x="710762" y="586254"/>
                    <a:pt x="728754" y="541275"/>
                  </a:cubicBezTo>
                  <a:cubicBezTo>
                    <a:pt x="746746" y="496296"/>
                    <a:pt x="755212" y="402633"/>
                    <a:pt x="785904" y="353950"/>
                  </a:cubicBezTo>
                  <a:cubicBezTo>
                    <a:pt x="816596" y="305267"/>
                    <a:pt x="862633" y="275104"/>
                    <a:pt x="912904" y="249175"/>
                  </a:cubicBezTo>
                  <a:cubicBezTo>
                    <a:pt x="963175" y="223246"/>
                    <a:pt x="1003921" y="239650"/>
                    <a:pt x="1087529" y="198375"/>
                  </a:cubicBezTo>
                  <a:cubicBezTo>
                    <a:pt x="1171137" y="157100"/>
                    <a:pt x="1363754" y="16342"/>
                    <a:pt x="1414554" y="1525"/>
                  </a:cubicBezTo>
                  <a:cubicBezTo>
                    <a:pt x="1465354" y="-13292"/>
                    <a:pt x="1405558" y="84075"/>
                    <a:pt x="1392329" y="109475"/>
                  </a:cubicBezTo>
                  <a:cubicBezTo>
                    <a:pt x="1379100" y="134875"/>
                    <a:pt x="1328300" y="152867"/>
                    <a:pt x="1335179" y="153925"/>
                  </a:cubicBezTo>
                  <a:cubicBezTo>
                    <a:pt x="1342058" y="154983"/>
                    <a:pt x="1418787" y="107887"/>
                    <a:pt x="1433604" y="115825"/>
                  </a:cubicBezTo>
                  <a:cubicBezTo>
                    <a:pt x="1448421" y="123762"/>
                    <a:pt x="1442071" y="178796"/>
                    <a:pt x="1424079" y="201550"/>
                  </a:cubicBezTo>
                  <a:cubicBezTo>
                    <a:pt x="1406087" y="224304"/>
                    <a:pt x="1323537" y="246000"/>
                    <a:pt x="1325654" y="252350"/>
                  </a:cubicBezTo>
                  <a:cubicBezTo>
                    <a:pt x="1327771" y="258700"/>
                    <a:pt x="1428312" y="225362"/>
                    <a:pt x="1436779" y="239650"/>
                  </a:cubicBezTo>
                  <a:cubicBezTo>
                    <a:pt x="1445246" y="253938"/>
                    <a:pt x="1395504" y="316909"/>
                    <a:pt x="1376454" y="338075"/>
                  </a:cubicBezTo>
                  <a:cubicBezTo>
                    <a:pt x="1357404" y="359241"/>
                    <a:pt x="1314542" y="361887"/>
                    <a:pt x="1322479" y="366650"/>
                  </a:cubicBezTo>
                  <a:cubicBezTo>
                    <a:pt x="1330417" y="371412"/>
                    <a:pt x="1423021" y="349717"/>
                    <a:pt x="1424079" y="366650"/>
                  </a:cubicBezTo>
                  <a:cubicBezTo>
                    <a:pt x="1425137" y="383583"/>
                    <a:pt x="1333591" y="448142"/>
                    <a:pt x="1328829" y="468250"/>
                  </a:cubicBezTo>
                  <a:cubicBezTo>
                    <a:pt x="1324067" y="488358"/>
                    <a:pt x="1403971" y="471954"/>
                    <a:pt x="1395504" y="487300"/>
                  </a:cubicBezTo>
                  <a:cubicBezTo>
                    <a:pt x="1387037" y="502646"/>
                    <a:pt x="1288083" y="543921"/>
                    <a:pt x="1278029" y="560325"/>
                  </a:cubicBezTo>
                  <a:cubicBezTo>
                    <a:pt x="1267975" y="576729"/>
                    <a:pt x="1344704" y="571438"/>
                    <a:pt x="1335179" y="585725"/>
                  </a:cubicBezTo>
                  <a:cubicBezTo>
                    <a:pt x="1325654" y="600012"/>
                    <a:pt x="1236754" y="625413"/>
                    <a:pt x="1220879" y="646050"/>
                  </a:cubicBezTo>
                  <a:cubicBezTo>
                    <a:pt x="1205004" y="666688"/>
                    <a:pt x="1255275" y="697379"/>
                    <a:pt x="1239929" y="709550"/>
                  </a:cubicBezTo>
                  <a:cubicBezTo>
                    <a:pt x="1224583" y="721721"/>
                    <a:pt x="1144150" y="711138"/>
                    <a:pt x="1128804" y="719075"/>
                  </a:cubicBezTo>
                  <a:cubicBezTo>
                    <a:pt x="1113458" y="727012"/>
                    <a:pt x="1159496" y="746592"/>
                    <a:pt x="1147854" y="757175"/>
                  </a:cubicBezTo>
                  <a:cubicBezTo>
                    <a:pt x="1136212" y="767758"/>
                    <a:pt x="1084883" y="783104"/>
                    <a:pt x="1058954" y="782575"/>
                  </a:cubicBezTo>
                  <a:cubicBezTo>
                    <a:pt x="1033025" y="782046"/>
                    <a:pt x="996512" y="730188"/>
                    <a:pt x="992279" y="754000"/>
                  </a:cubicBezTo>
                  <a:cubicBezTo>
                    <a:pt x="988046" y="777812"/>
                    <a:pt x="1019796" y="888408"/>
                    <a:pt x="1033554" y="925450"/>
                  </a:cubicBezTo>
                  <a:cubicBezTo>
                    <a:pt x="1047312" y="962492"/>
                    <a:pt x="1036729" y="949263"/>
                    <a:pt x="1074829" y="976250"/>
                  </a:cubicBezTo>
                  <a:cubicBezTo>
                    <a:pt x="1112929" y="1003237"/>
                    <a:pt x="1217704" y="1061446"/>
                    <a:pt x="1262154" y="1087375"/>
                  </a:cubicBezTo>
                  <a:cubicBezTo>
                    <a:pt x="1306604" y="1113304"/>
                    <a:pt x="1337296" y="1122300"/>
                    <a:pt x="1341529" y="1131825"/>
                  </a:cubicBezTo>
                  <a:cubicBezTo>
                    <a:pt x="1345762" y="1141350"/>
                    <a:pt x="1289141" y="1132354"/>
                    <a:pt x="1287554" y="1144525"/>
                  </a:cubicBezTo>
                  <a:cubicBezTo>
                    <a:pt x="1285967" y="1156696"/>
                    <a:pt x="1337825" y="1195325"/>
                    <a:pt x="1332004" y="1204850"/>
                  </a:cubicBezTo>
                  <a:cubicBezTo>
                    <a:pt x="1326183" y="1214375"/>
                    <a:pt x="1262154" y="1192150"/>
                    <a:pt x="1252629" y="1201675"/>
                  </a:cubicBezTo>
                  <a:cubicBezTo>
                    <a:pt x="1243104" y="1211200"/>
                    <a:pt x="1285966" y="1256179"/>
                    <a:pt x="1274854" y="1262000"/>
                  </a:cubicBezTo>
                  <a:cubicBezTo>
                    <a:pt x="1263742" y="1267821"/>
                    <a:pt x="1206062" y="1233954"/>
                    <a:pt x="1185954" y="1236600"/>
                  </a:cubicBezTo>
                  <a:cubicBezTo>
                    <a:pt x="1165846" y="1239246"/>
                    <a:pt x="1191775" y="1307508"/>
                    <a:pt x="1154204" y="1277875"/>
                  </a:cubicBezTo>
                  <a:cubicBezTo>
                    <a:pt x="1116633" y="1248242"/>
                    <a:pt x="1011858" y="1088433"/>
                    <a:pt x="960529" y="1058800"/>
                  </a:cubicBezTo>
                  <a:cubicBezTo>
                    <a:pt x="909200" y="1029167"/>
                    <a:pt x="889621" y="1088433"/>
                    <a:pt x="846229" y="1100075"/>
                  </a:cubicBezTo>
                  <a:cubicBezTo>
                    <a:pt x="802837" y="1111717"/>
                    <a:pt x="732458" y="1118067"/>
                    <a:pt x="700179" y="1128650"/>
                  </a:cubicBezTo>
                  <a:cubicBezTo>
                    <a:pt x="667900" y="1139233"/>
                    <a:pt x="648321" y="1154579"/>
                    <a:pt x="652554" y="1163575"/>
                  </a:cubicBezTo>
                  <a:cubicBezTo>
                    <a:pt x="656787" y="1172571"/>
                    <a:pt x="713408" y="1173100"/>
                    <a:pt x="725579" y="1182625"/>
                  </a:cubicBezTo>
                  <a:cubicBezTo>
                    <a:pt x="737750" y="1192150"/>
                    <a:pt x="737221" y="1219138"/>
                    <a:pt x="725579" y="1220725"/>
                  </a:cubicBezTo>
                  <a:cubicBezTo>
                    <a:pt x="713937" y="1222312"/>
                    <a:pt x="681658" y="1193208"/>
                    <a:pt x="655729" y="1192150"/>
                  </a:cubicBezTo>
                  <a:cubicBezTo>
                    <a:pt x="629800" y="1191092"/>
                    <a:pt x="590112" y="1198500"/>
                    <a:pt x="570004" y="1214375"/>
                  </a:cubicBezTo>
                  <a:cubicBezTo>
                    <a:pt x="549896" y="1230250"/>
                    <a:pt x="540900" y="1288458"/>
                    <a:pt x="535079" y="1287400"/>
                  </a:cubicBezTo>
                  <a:cubicBezTo>
                    <a:pt x="529258" y="1286342"/>
                    <a:pt x="535079" y="1208025"/>
                    <a:pt x="535079" y="1208025"/>
                  </a:cubicBezTo>
                  <a:cubicBezTo>
                    <a:pt x="536666" y="1193208"/>
                    <a:pt x="554658" y="1194267"/>
                    <a:pt x="544604" y="1198500"/>
                  </a:cubicBezTo>
                  <a:cubicBezTo>
                    <a:pt x="534550" y="1202733"/>
                    <a:pt x="487983" y="1233425"/>
                    <a:pt x="474754" y="1233425"/>
                  </a:cubicBezTo>
                  <a:cubicBezTo>
                    <a:pt x="461525" y="1233425"/>
                    <a:pt x="458085" y="1208819"/>
                    <a:pt x="465229" y="1198500"/>
                  </a:cubicBezTo>
                  <a:cubicBezTo>
                    <a:pt x="472373" y="1188181"/>
                    <a:pt x="493275" y="1179980"/>
                    <a:pt x="517617" y="1171513"/>
                  </a:cubicBezTo>
                  <a:cubicBezTo>
                    <a:pt x="541959" y="1163046"/>
                    <a:pt x="602019" y="1149552"/>
                    <a:pt x="611279" y="1147700"/>
                  </a:cubicBezTo>
                  <a:cubicBezTo>
                    <a:pt x="620539" y="1145848"/>
                    <a:pt x="597785" y="1153521"/>
                    <a:pt x="573179" y="1160400"/>
                  </a:cubicBezTo>
                  <a:cubicBezTo>
                    <a:pt x="534682" y="1174952"/>
                    <a:pt x="493805" y="1176275"/>
                    <a:pt x="463642" y="1188975"/>
                  </a:cubicBezTo>
                  <a:cubicBezTo>
                    <a:pt x="460467" y="1197971"/>
                    <a:pt x="405698" y="1227075"/>
                    <a:pt x="392204" y="1236600"/>
                  </a:cubicBezTo>
                  <a:cubicBezTo>
                    <a:pt x="378710" y="1246125"/>
                    <a:pt x="381092" y="1257237"/>
                    <a:pt x="382679" y="1246125"/>
                  </a:cubicBezTo>
                  <a:cubicBezTo>
                    <a:pt x="384266" y="1235013"/>
                    <a:pt x="409666" y="1179979"/>
                    <a:pt x="401729" y="1169925"/>
                  </a:cubicBezTo>
                  <a:cubicBezTo>
                    <a:pt x="393792" y="1159871"/>
                    <a:pt x="339816" y="1192150"/>
                    <a:pt x="335054" y="1185800"/>
                  </a:cubicBezTo>
                  <a:cubicBezTo>
                    <a:pt x="330292" y="1179450"/>
                    <a:pt x="346167" y="1139233"/>
                    <a:pt x="373154" y="1131825"/>
                  </a:cubicBezTo>
                  <a:cubicBezTo>
                    <a:pt x="400141" y="1124417"/>
                    <a:pt x="496450" y="1158283"/>
                    <a:pt x="496979" y="1141350"/>
                  </a:cubicBezTo>
                  <a:cubicBezTo>
                    <a:pt x="497508" y="1124417"/>
                    <a:pt x="409666" y="1067796"/>
                    <a:pt x="376329" y="1030225"/>
                  </a:cubicBezTo>
                  <a:cubicBezTo>
                    <a:pt x="342992" y="992654"/>
                    <a:pt x="323412" y="954554"/>
                    <a:pt x="296954" y="915925"/>
                  </a:cubicBezTo>
                  <a:cubicBezTo>
                    <a:pt x="270496" y="877296"/>
                    <a:pt x="243508" y="822792"/>
                    <a:pt x="217579" y="798450"/>
                  </a:cubicBezTo>
                  <a:cubicBezTo>
                    <a:pt x="191650" y="774108"/>
                    <a:pt x="169954" y="781649"/>
                    <a:pt x="141379" y="769875"/>
                  </a:cubicBezTo>
                  <a:cubicBezTo>
                    <a:pt x="112804" y="758101"/>
                    <a:pt x="60416" y="744739"/>
                    <a:pt x="46129" y="727806"/>
                  </a:cubicBezTo>
                  <a:cubicBezTo>
                    <a:pt x="31842" y="710873"/>
                    <a:pt x="63327" y="685605"/>
                    <a:pt x="55654" y="668275"/>
                  </a:cubicBezTo>
                  <a:cubicBezTo>
                    <a:pt x="47981" y="650945"/>
                    <a:pt x="1678" y="660337"/>
                    <a:pt x="91" y="623825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6C33424-2EF0-43D4-B24A-940BE89893F9}"/>
                </a:ext>
              </a:extLst>
            </p:cNvPr>
            <p:cNvSpPr/>
            <p:nvPr/>
          </p:nvSpPr>
          <p:spPr>
            <a:xfrm>
              <a:off x="5321614" y="3390680"/>
              <a:ext cx="155364" cy="103048"/>
            </a:xfrm>
            <a:custGeom>
              <a:avLst/>
              <a:gdLst>
                <a:gd name="connsiteX0" fmla="*/ 94936 w 155626"/>
                <a:gd name="connsiteY0" fmla="*/ 175 h 102137"/>
                <a:gd name="connsiteX1" fmla="*/ 25086 w 155626"/>
                <a:gd name="connsiteY1" fmla="*/ 50975 h 102137"/>
                <a:gd name="connsiteX2" fmla="*/ 6036 w 155626"/>
                <a:gd name="connsiteY2" fmla="*/ 92250 h 102137"/>
                <a:gd name="connsiteX3" fmla="*/ 123511 w 155626"/>
                <a:gd name="connsiteY3" fmla="*/ 101775 h 102137"/>
                <a:gd name="connsiteX4" fmla="*/ 145736 w 155626"/>
                <a:gd name="connsiteY4" fmla="*/ 95425 h 102137"/>
                <a:gd name="connsiteX5" fmla="*/ 152086 w 155626"/>
                <a:gd name="connsiteY5" fmla="*/ 54150 h 102137"/>
                <a:gd name="connsiteX6" fmla="*/ 152086 w 155626"/>
                <a:gd name="connsiteY6" fmla="*/ 35100 h 102137"/>
                <a:gd name="connsiteX7" fmla="*/ 94936 w 155626"/>
                <a:gd name="connsiteY7" fmla="*/ 175 h 102137"/>
                <a:gd name="connsiteX0" fmla="*/ 94936 w 155364"/>
                <a:gd name="connsiteY0" fmla="*/ 220 h 103048"/>
                <a:gd name="connsiteX1" fmla="*/ 25086 w 155364"/>
                <a:gd name="connsiteY1" fmla="*/ 51020 h 103048"/>
                <a:gd name="connsiteX2" fmla="*/ 6036 w 155364"/>
                <a:gd name="connsiteY2" fmla="*/ 92295 h 103048"/>
                <a:gd name="connsiteX3" fmla="*/ 123511 w 155364"/>
                <a:gd name="connsiteY3" fmla="*/ 101820 h 103048"/>
                <a:gd name="connsiteX4" fmla="*/ 145736 w 155364"/>
                <a:gd name="connsiteY4" fmla="*/ 95470 h 103048"/>
                <a:gd name="connsiteX5" fmla="*/ 152086 w 155364"/>
                <a:gd name="connsiteY5" fmla="*/ 35145 h 103048"/>
                <a:gd name="connsiteX6" fmla="*/ 94936 w 155364"/>
                <a:gd name="connsiteY6" fmla="*/ 220 h 10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364" h="103048">
                  <a:moveTo>
                    <a:pt x="94936" y="220"/>
                  </a:moveTo>
                  <a:cubicBezTo>
                    <a:pt x="73769" y="2866"/>
                    <a:pt x="39903" y="35674"/>
                    <a:pt x="25086" y="51020"/>
                  </a:cubicBezTo>
                  <a:cubicBezTo>
                    <a:pt x="10269" y="66366"/>
                    <a:pt x="-10368" y="83828"/>
                    <a:pt x="6036" y="92295"/>
                  </a:cubicBezTo>
                  <a:cubicBezTo>
                    <a:pt x="22440" y="100762"/>
                    <a:pt x="100228" y="101291"/>
                    <a:pt x="123511" y="101820"/>
                  </a:cubicBezTo>
                  <a:cubicBezTo>
                    <a:pt x="146794" y="102349"/>
                    <a:pt x="140974" y="106582"/>
                    <a:pt x="145736" y="95470"/>
                  </a:cubicBezTo>
                  <a:cubicBezTo>
                    <a:pt x="150498" y="84358"/>
                    <a:pt x="160553" y="51020"/>
                    <a:pt x="152086" y="35145"/>
                  </a:cubicBezTo>
                  <a:cubicBezTo>
                    <a:pt x="143619" y="19270"/>
                    <a:pt x="116103" y="-2426"/>
                    <a:pt x="94936" y="22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012B988-00A1-4ACC-BB64-D0C748ABA7E4}"/>
                </a:ext>
              </a:extLst>
            </p:cNvPr>
            <p:cNvCxnSpPr>
              <a:cxnSpLocks/>
              <a:stCxn id="82" idx="2"/>
              <a:endCxn id="82" idx="5"/>
            </p:cNvCxnSpPr>
            <p:nvPr/>
          </p:nvCxnSpPr>
          <p:spPr>
            <a:xfrm flipV="1">
              <a:off x="5327650" y="3425825"/>
              <a:ext cx="146050" cy="57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F5A7D69-E05B-4717-9462-5F8F0F670845}"/>
                </a:ext>
              </a:extLst>
            </p:cNvPr>
            <p:cNvSpPr/>
            <p:nvPr/>
          </p:nvSpPr>
          <p:spPr>
            <a:xfrm>
              <a:off x="6156260" y="2974975"/>
              <a:ext cx="384263" cy="543163"/>
            </a:xfrm>
            <a:custGeom>
              <a:avLst/>
              <a:gdLst>
                <a:gd name="connsiteX0" fmla="*/ 314390 w 384263"/>
                <a:gd name="connsiteY0" fmla="*/ 0 h 543163"/>
                <a:gd name="connsiteX1" fmla="*/ 384240 w 384263"/>
                <a:gd name="connsiteY1" fmla="*/ 47625 h 543163"/>
                <a:gd name="connsiteX2" fmla="*/ 308040 w 384263"/>
                <a:gd name="connsiteY2" fmla="*/ 146050 h 543163"/>
                <a:gd name="connsiteX3" fmla="*/ 362015 w 384263"/>
                <a:gd name="connsiteY3" fmla="*/ 168275 h 543163"/>
                <a:gd name="connsiteX4" fmla="*/ 282640 w 384263"/>
                <a:gd name="connsiteY4" fmla="*/ 254000 h 543163"/>
                <a:gd name="connsiteX5" fmla="*/ 333440 w 384263"/>
                <a:gd name="connsiteY5" fmla="*/ 282575 h 543163"/>
                <a:gd name="connsiteX6" fmla="*/ 250890 w 384263"/>
                <a:gd name="connsiteY6" fmla="*/ 342900 h 543163"/>
                <a:gd name="connsiteX7" fmla="*/ 308040 w 384263"/>
                <a:gd name="connsiteY7" fmla="*/ 390525 h 543163"/>
                <a:gd name="connsiteX8" fmla="*/ 200090 w 384263"/>
                <a:gd name="connsiteY8" fmla="*/ 434975 h 543163"/>
                <a:gd name="connsiteX9" fmla="*/ 203265 w 384263"/>
                <a:gd name="connsiteY9" fmla="*/ 479425 h 543163"/>
                <a:gd name="connsiteX10" fmla="*/ 111190 w 384263"/>
                <a:gd name="connsiteY10" fmla="*/ 495300 h 543163"/>
                <a:gd name="connsiteX11" fmla="*/ 73090 w 384263"/>
                <a:gd name="connsiteY11" fmla="*/ 539750 h 543163"/>
                <a:gd name="connsiteX12" fmla="*/ 6415 w 384263"/>
                <a:gd name="connsiteY12" fmla="*/ 539750 h 543163"/>
                <a:gd name="connsiteX13" fmla="*/ 6415 w 384263"/>
                <a:gd name="connsiteY13" fmla="*/ 536575 h 54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4263" h="543163">
                  <a:moveTo>
                    <a:pt x="314390" y="0"/>
                  </a:moveTo>
                  <a:cubicBezTo>
                    <a:pt x="349844" y="11641"/>
                    <a:pt x="385298" y="23283"/>
                    <a:pt x="384240" y="47625"/>
                  </a:cubicBezTo>
                  <a:cubicBezTo>
                    <a:pt x="383182" y="71967"/>
                    <a:pt x="311744" y="125942"/>
                    <a:pt x="308040" y="146050"/>
                  </a:cubicBezTo>
                  <a:cubicBezTo>
                    <a:pt x="304336" y="166158"/>
                    <a:pt x="366248" y="150283"/>
                    <a:pt x="362015" y="168275"/>
                  </a:cubicBezTo>
                  <a:cubicBezTo>
                    <a:pt x="357782" y="186267"/>
                    <a:pt x="287402" y="234950"/>
                    <a:pt x="282640" y="254000"/>
                  </a:cubicBezTo>
                  <a:cubicBezTo>
                    <a:pt x="277878" y="273050"/>
                    <a:pt x="338732" y="267758"/>
                    <a:pt x="333440" y="282575"/>
                  </a:cubicBezTo>
                  <a:cubicBezTo>
                    <a:pt x="328148" y="297392"/>
                    <a:pt x="255123" y="324908"/>
                    <a:pt x="250890" y="342900"/>
                  </a:cubicBezTo>
                  <a:cubicBezTo>
                    <a:pt x="246657" y="360892"/>
                    <a:pt x="316507" y="375179"/>
                    <a:pt x="308040" y="390525"/>
                  </a:cubicBezTo>
                  <a:cubicBezTo>
                    <a:pt x="299573" y="405871"/>
                    <a:pt x="217552" y="420158"/>
                    <a:pt x="200090" y="434975"/>
                  </a:cubicBezTo>
                  <a:cubicBezTo>
                    <a:pt x="182628" y="449792"/>
                    <a:pt x="218082" y="469371"/>
                    <a:pt x="203265" y="479425"/>
                  </a:cubicBezTo>
                  <a:cubicBezTo>
                    <a:pt x="188448" y="489479"/>
                    <a:pt x="132886" y="485246"/>
                    <a:pt x="111190" y="495300"/>
                  </a:cubicBezTo>
                  <a:cubicBezTo>
                    <a:pt x="89494" y="505354"/>
                    <a:pt x="90552" y="532342"/>
                    <a:pt x="73090" y="539750"/>
                  </a:cubicBezTo>
                  <a:cubicBezTo>
                    <a:pt x="55628" y="547158"/>
                    <a:pt x="17527" y="540279"/>
                    <a:pt x="6415" y="539750"/>
                  </a:cubicBezTo>
                  <a:cubicBezTo>
                    <a:pt x="-4697" y="539221"/>
                    <a:pt x="859" y="537898"/>
                    <a:pt x="6415" y="536575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22A9BFF-C2DB-4ED4-9FA0-04BA054382E3}"/>
                </a:ext>
              </a:extLst>
            </p:cNvPr>
            <p:cNvSpPr/>
            <p:nvPr/>
          </p:nvSpPr>
          <p:spPr>
            <a:xfrm>
              <a:off x="5543450" y="3305175"/>
              <a:ext cx="75354" cy="855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E3ED8CB-479A-4BEB-AC20-A997C702BB8C}"/>
                </a:ext>
              </a:extLst>
            </p:cNvPr>
            <p:cNvSpPr/>
            <p:nvPr/>
          </p:nvSpPr>
          <p:spPr>
            <a:xfrm>
              <a:off x="5563315" y="3304540"/>
              <a:ext cx="45719" cy="4571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E5DDCDE-AE05-4A43-B1EC-C5A9DC5C00E2}"/>
              </a:ext>
            </a:extLst>
          </p:cNvPr>
          <p:cNvGrpSpPr/>
          <p:nvPr/>
        </p:nvGrpSpPr>
        <p:grpSpPr>
          <a:xfrm>
            <a:off x="185653" y="403842"/>
            <a:ext cx="4278169" cy="4585700"/>
            <a:chOff x="341597" y="2757442"/>
            <a:chExt cx="2001857" cy="214575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BE844B5-B3B4-4C5C-ABA5-891A9ED18929}"/>
                </a:ext>
              </a:extLst>
            </p:cNvPr>
            <p:cNvGrpSpPr/>
            <p:nvPr/>
          </p:nvGrpSpPr>
          <p:grpSpPr>
            <a:xfrm>
              <a:off x="357583" y="2757442"/>
              <a:ext cx="1756326" cy="2145758"/>
              <a:chOff x="2772147" y="677901"/>
              <a:chExt cx="3713793" cy="3580512"/>
            </a:xfrm>
          </p:grpSpPr>
          <p:sp>
            <p:nvSpPr>
              <p:cNvPr id="70" name="Cloud 69">
                <a:extLst>
                  <a:ext uri="{FF2B5EF4-FFF2-40B4-BE49-F238E27FC236}">
                    <a16:creationId xmlns:a16="http://schemas.microsoft.com/office/drawing/2014/main" id="{AE72DD5E-2701-44EA-B3F2-D872AF4DDEDD}"/>
                  </a:ext>
                </a:extLst>
              </p:cNvPr>
              <p:cNvSpPr/>
              <p:nvPr/>
            </p:nvSpPr>
            <p:spPr>
              <a:xfrm>
                <a:off x="2772147" y="677901"/>
                <a:ext cx="3599801" cy="2544323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Cloud 70">
                <a:extLst>
                  <a:ext uri="{FF2B5EF4-FFF2-40B4-BE49-F238E27FC236}">
                    <a16:creationId xmlns:a16="http://schemas.microsoft.com/office/drawing/2014/main" id="{FD589706-C0E9-4500-8A00-77D6D5BB70E8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Rectangle 13">
                <a:extLst>
                  <a:ext uri="{FF2B5EF4-FFF2-40B4-BE49-F238E27FC236}">
                    <a16:creationId xmlns:a16="http://schemas.microsoft.com/office/drawing/2014/main" id="{4013619C-FBC2-40AF-A60A-C7E2DE67D170}"/>
                  </a:ext>
                </a:extLst>
              </p:cNvPr>
              <p:cNvSpPr/>
              <p:nvPr/>
            </p:nvSpPr>
            <p:spPr>
              <a:xfrm>
                <a:off x="3685183" y="2258004"/>
                <a:ext cx="2028928" cy="2000409"/>
              </a:xfrm>
              <a:custGeom>
                <a:avLst/>
                <a:gdLst>
                  <a:gd name="connsiteX0" fmla="*/ 0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0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58341 w 923167"/>
                  <a:gd name="connsiteY5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37573 w 923167"/>
                  <a:gd name="connsiteY5" fmla="*/ 696621 h 1999689"/>
                  <a:gd name="connsiteX6" fmla="*/ 358341 w 923167"/>
                  <a:gd name="connsiteY6" fmla="*/ 0 h 1999689"/>
                  <a:gd name="connsiteX0" fmla="*/ 375167 w 939993"/>
                  <a:gd name="connsiteY0" fmla="*/ 0 h 1999689"/>
                  <a:gd name="connsiteX1" fmla="*/ 939993 w 939993"/>
                  <a:gd name="connsiteY1" fmla="*/ 0 h 1999689"/>
                  <a:gd name="connsiteX2" fmla="*/ 939993 w 939993"/>
                  <a:gd name="connsiteY2" fmla="*/ 1999689 h 1999689"/>
                  <a:gd name="connsiteX3" fmla="*/ 41338 w 939993"/>
                  <a:gd name="connsiteY3" fmla="*/ 1999689 h 1999689"/>
                  <a:gd name="connsiteX4" fmla="*/ 209256 w 939993"/>
                  <a:gd name="connsiteY4" fmla="*/ 812735 h 1999689"/>
                  <a:gd name="connsiteX5" fmla="*/ 35085 w 939993"/>
                  <a:gd name="connsiteY5" fmla="*/ 246678 h 1999689"/>
                  <a:gd name="connsiteX6" fmla="*/ 354399 w 939993"/>
                  <a:gd name="connsiteY6" fmla="*/ 696621 h 1999689"/>
                  <a:gd name="connsiteX7" fmla="*/ 375167 w 939993"/>
                  <a:gd name="connsiteY7" fmla="*/ 0 h 1999689"/>
                  <a:gd name="connsiteX0" fmla="*/ 676128 w 1240954"/>
                  <a:gd name="connsiteY0" fmla="*/ 0 h 1999689"/>
                  <a:gd name="connsiteX1" fmla="*/ 1240954 w 1240954"/>
                  <a:gd name="connsiteY1" fmla="*/ 0 h 1999689"/>
                  <a:gd name="connsiteX2" fmla="*/ 1240954 w 1240954"/>
                  <a:gd name="connsiteY2" fmla="*/ 1999689 h 1999689"/>
                  <a:gd name="connsiteX3" fmla="*/ 342299 w 1240954"/>
                  <a:gd name="connsiteY3" fmla="*/ 1999689 h 1999689"/>
                  <a:gd name="connsiteX4" fmla="*/ 2217 w 1240954"/>
                  <a:gd name="connsiteY4" fmla="*/ 595021 h 1999689"/>
                  <a:gd name="connsiteX5" fmla="*/ 510217 w 1240954"/>
                  <a:gd name="connsiteY5" fmla="*/ 812735 h 1999689"/>
                  <a:gd name="connsiteX6" fmla="*/ 336046 w 1240954"/>
                  <a:gd name="connsiteY6" fmla="*/ 246678 h 1999689"/>
                  <a:gd name="connsiteX7" fmla="*/ 655360 w 1240954"/>
                  <a:gd name="connsiteY7" fmla="*/ 696621 h 1999689"/>
                  <a:gd name="connsiteX8" fmla="*/ 676128 w 1240954"/>
                  <a:gd name="connsiteY8" fmla="*/ 0 h 1999689"/>
                  <a:gd name="connsiteX0" fmla="*/ 673911 w 1238737"/>
                  <a:gd name="connsiteY0" fmla="*/ 0 h 1999689"/>
                  <a:gd name="connsiteX1" fmla="*/ 1238737 w 1238737"/>
                  <a:gd name="connsiteY1" fmla="*/ 0 h 1999689"/>
                  <a:gd name="connsiteX2" fmla="*/ 1238737 w 1238737"/>
                  <a:gd name="connsiteY2" fmla="*/ 1999689 h 1999689"/>
                  <a:gd name="connsiteX3" fmla="*/ 340082 w 1238737"/>
                  <a:gd name="connsiteY3" fmla="*/ 1999689 h 1999689"/>
                  <a:gd name="connsiteX4" fmla="*/ 0 w 1238737"/>
                  <a:gd name="connsiteY4" fmla="*/ 595021 h 1999689"/>
                  <a:gd name="connsiteX5" fmla="*/ 508000 w 1238737"/>
                  <a:gd name="connsiteY5" fmla="*/ 812735 h 1999689"/>
                  <a:gd name="connsiteX6" fmla="*/ 333829 w 1238737"/>
                  <a:gd name="connsiteY6" fmla="*/ 246678 h 1999689"/>
                  <a:gd name="connsiteX7" fmla="*/ 653143 w 1238737"/>
                  <a:gd name="connsiteY7" fmla="*/ 696621 h 1999689"/>
                  <a:gd name="connsiteX8" fmla="*/ 673911 w 1238737"/>
                  <a:gd name="connsiteY8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2000381"/>
                  <a:gd name="connsiteX1" fmla="*/ 1412128 w 1412128"/>
                  <a:gd name="connsiteY1" fmla="*/ 0 h 2000381"/>
                  <a:gd name="connsiteX2" fmla="*/ 1412128 w 1412128"/>
                  <a:gd name="connsiteY2" fmla="*/ 1999689 h 2000381"/>
                  <a:gd name="connsiteX3" fmla="*/ 513473 w 1412128"/>
                  <a:gd name="connsiteY3" fmla="*/ 1999689 h 2000381"/>
                  <a:gd name="connsiteX4" fmla="*/ 13734 w 1412128"/>
                  <a:gd name="connsiteY4" fmla="*/ 798221 h 2000381"/>
                  <a:gd name="connsiteX5" fmla="*/ 173391 w 1412128"/>
                  <a:gd name="connsiteY5" fmla="*/ 595021 h 2000381"/>
                  <a:gd name="connsiteX6" fmla="*/ 681391 w 1412128"/>
                  <a:gd name="connsiteY6" fmla="*/ 812735 h 2000381"/>
                  <a:gd name="connsiteX7" fmla="*/ 507220 w 1412128"/>
                  <a:gd name="connsiteY7" fmla="*/ 246678 h 2000381"/>
                  <a:gd name="connsiteX8" fmla="*/ 826534 w 1412128"/>
                  <a:gd name="connsiteY8" fmla="*/ 696621 h 2000381"/>
                  <a:gd name="connsiteX9" fmla="*/ 847302 w 1412128"/>
                  <a:gd name="connsiteY9" fmla="*/ 0 h 2000381"/>
                  <a:gd name="connsiteX0" fmla="*/ 847302 w 1412128"/>
                  <a:gd name="connsiteY0" fmla="*/ 0 h 2000409"/>
                  <a:gd name="connsiteX1" fmla="*/ 1412128 w 1412128"/>
                  <a:gd name="connsiteY1" fmla="*/ 0 h 2000409"/>
                  <a:gd name="connsiteX2" fmla="*/ 1412128 w 1412128"/>
                  <a:gd name="connsiteY2" fmla="*/ 1999689 h 2000409"/>
                  <a:gd name="connsiteX3" fmla="*/ 513473 w 1412128"/>
                  <a:gd name="connsiteY3" fmla="*/ 1999689 h 2000409"/>
                  <a:gd name="connsiteX4" fmla="*/ 13734 w 1412128"/>
                  <a:gd name="connsiteY4" fmla="*/ 798221 h 2000409"/>
                  <a:gd name="connsiteX5" fmla="*/ 173391 w 1412128"/>
                  <a:gd name="connsiteY5" fmla="*/ 595021 h 2000409"/>
                  <a:gd name="connsiteX6" fmla="*/ 681391 w 1412128"/>
                  <a:gd name="connsiteY6" fmla="*/ 812735 h 2000409"/>
                  <a:gd name="connsiteX7" fmla="*/ 507220 w 1412128"/>
                  <a:gd name="connsiteY7" fmla="*/ 246678 h 2000409"/>
                  <a:gd name="connsiteX8" fmla="*/ 826534 w 1412128"/>
                  <a:gd name="connsiteY8" fmla="*/ 696621 h 2000409"/>
                  <a:gd name="connsiteX9" fmla="*/ 847302 w 1412128"/>
                  <a:gd name="connsiteY9" fmla="*/ 0 h 2000409"/>
                  <a:gd name="connsiteX0" fmla="*/ 847302 w 1769968"/>
                  <a:gd name="connsiteY0" fmla="*/ 0 h 2000409"/>
                  <a:gd name="connsiteX1" fmla="*/ 1412128 w 1769968"/>
                  <a:gd name="connsiteY1" fmla="*/ 0 h 2000409"/>
                  <a:gd name="connsiteX2" fmla="*/ 1769963 w 1769968"/>
                  <a:gd name="connsiteY2" fmla="*/ 362792 h 2000409"/>
                  <a:gd name="connsiteX3" fmla="*/ 1412128 w 1769968"/>
                  <a:gd name="connsiteY3" fmla="*/ 1999689 h 2000409"/>
                  <a:gd name="connsiteX4" fmla="*/ 513473 w 1769968"/>
                  <a:gd name="connsiteY4" fmla="*/ 1999689 h 2000409"/>
                  <a:gd name="connsiteX5" fmla="*/ 13734 w 1769968"/>
                  <a:gd name="connsiteY5" fmla="*/ 798221 h 2000409"/>
                  <a:gd name="connsiteX6" fmla="*/ 173391 w 1769968"/>
                  <a:gd name="connsiteY6" fmla="*/ 595021 h 2000409"/>
                  <a:gd name="connsiteX7" fmla="*/ 681391 w 1769968"/>
                  <a:gd name="connsiteY7" fmla="*/ 812735 h 2000409"/>
                  <a:gd name="connsiteX8" fmla="*/ 507220 w 1769968"/>
                  <a:gd name="connsiteY8" fmla="*/ 246678 h 2000409"/>
                  <a:gd name="connsiteX9" fmla="*/ 826534 w 1769968"/>
                  <a:gd name="connsiteY9" fmla="*/ 696621 h 2000409"/>
                  <a:gd name="connsiteX10" fmla="*/ 847302 w 1769968"/>
                  <a:gd name="connsiteY10" fmla="*/ 0 h 2000409"/>
                  <a:gd name="connsiteX0" fmla="*/ 847302 w 1771941"/>
                  <a:gd name="connsiteY0" fmla="*/ 0 h 2000409"/>
                  <a:gd name="connsiteX1" fmla="*/ 1412128 w 1771941"/>
                  <a:gd name="connsiteY1" fmla="*/ 0 h 2000409"/>
                  <a:gd name="connsiteX2" fmla="*/ 1407106 w 1771941"/>
                  <a:gd name="connsiteY2" fmla="*/ 711135 h 2000409"/>
                  <a:gd name="connsiteX3" fmla="*/ 1769963 w 1771941"/>
                  <a:gd name="connsiteY3" fmla="*/ 362792 h 2000409"/>
                  <a:gd name="connsiteX4" fmla="*/ 1412128 w 1771941"/>
                  <a:gd name="connsiteY4" fmla="*/ 1999689 h 2000409"/>
                  <a:gd name="connsiteX5" fmla="*/ 513473 w 1771941"/>
                  <a:gd name="connsiteY5" fmla="*/ 1999689 h 2000409"/>
                  <a:gd name="connsiteX6" fmla="*/ 13734 w 1771941"/>
                  <a:gd name="connsiteY6" fmla="*/ 798221 h 2000409"/>
                  <a:gd name="connsiteX7" fmla="*/ 173391 w 1771941"/>
                  <a:gd name="connsiteY7" fmla="*/ 595021 h 2000409"/>
                  <a:gd name="connsiteX8" fmla="*/ 681391 w 1771941"/>
                  <a:gd name="connsiteY8" fmla="*/ 812735 h 2000409"/>
                  <a:gd name="connsiteX9" fmla="*/ 507220 w 1771941"/>
                  <a:gd name="connsiteY9" fmla="*/ 246678 h 2000409"/>
                  <a:gd name="connsiteX10" fmla="*/ 826534 w 1771941"/>
                  <a:gd name="connsiteY10" fmla="*/ 696621 h 2000409"/>
                  <a:gd name="connsiteX11" fmla="*/ 847302 w 1771941"/>
                  <a:gd name="connsiteY11" fmla="*/ 0 h 2000409"/>
                  <a:gd name="connsiteX0" fmla="*/ 847302 w 2017259"/>
                  <a:gd name="connsiteY0" fmla="*/ 0 h 2000409"/>
                  <a:gd name="connsiteX1" fmla="*/ 1412128 w 2017259"/>
                  <a:gd name="connsiteY1" fmla="*/ 0 h 2000409"/>
                  <a:gd name="connsiteX2" fmla="*/ 1407106 w 2017259"/>
                  <a:gd name="connsiteY2" fmla="*/ 711135 h 2000409"/>
                  <a:gd name="connsiteX3" fmla="*/ 1769963 w 2017259"/>
                  <a:gd name="connsiteY3" fmla="*/ 362792 h 2000409"/>
                  <a:gd name="connsiteX4" fmla="*/ 2016706 w 2017259"/>
                  <a:gd name="connsiteY4" fmla="*/ 464392 h 2000409"/>
                  <a:gd name="connsiteX5" fmla="*/ 1412128 w 2017259"/>
                  <a:gd name="connsiteY5" fmla="*/ 1999689 h 2000409"/>
                  <a:gd name="connsiteX6" fmla="*/ 513473 w 2017259"/>
                  <a:gd name="connsiteY6" fmla="*/ 1999689 h 2000409"/>
                  <a:gd name="connsiteX7" fmla="*/ 13734 w 2017259"/>
                  <a:gd name="connsiteY7" fmla="*/ 798221 h 2000409"/>
                  <a:gd name="connsiteX8" fmla="*/ 173391 w 2017259"/>
                  <a:gd name="connsiteY8" fmla="*/ 595021 h 2000409"/>
                  <a:gd name="connsiteX9" fmla="*/ 681391 w 2017259"/>
                  <a:gd name="connsiteY9" fmla="*/ 812735 h 2000409"/>
                  <a:gd name="connsiteX10" fmla="*/ 507220 w 2017259"/>
                  <a:gd name="connsiteY10" fmla="*/ 246678 h 2000409"/>
                  <a:gd name="connsiteX11" fmla="*/ 826534 w 2017259"/>
                  <a:gd name="connsiteY11" fmla="*/ 696621 h 2000409"/>
                  <a:gd name="connsiteX12" fmla="*/ 847302 w 2017259"/>
                  <a:gd name="connsiteY12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28928" h="2000409">
                    <a:moveTo>
                      <a:pt x="847302" y="0"/>
                    </a:moveTo>
                    <a:lnTo>
                      <a:pt x="1412128" y="0"/>
                    </a:lnTo>
                    <a:cubicBezTo>
                      <a:pt x="1536876" y="31437"/>
                      <a:pt x="1347467" y="650670"/>
                      <a:pt x="1407106" y="711135"/>
                    </a:cubicBezTo>
                    <a:cubicBezTo>
                      <a:pt x="1466745" y="771600"/>
                      <a:pt x="1690135" y="411173"/>
                      <a:pt x="1769963" y="362792"/>
                    </a:cubicBezTo>
                    <a:cubicBezTo>
                      <a:pt x="1849791" y="314411"/>
                      <a:pt x="1685296" y="607117"/>
                      <a:pt x="1726420" y="624050"/>
                    </a:cubicBezTo>
                    <a:cubicBezTo>
                      <a:pt x="1767544" y="640983"/>
                      <a:pt x="2095697" y="201252"/>
                      <a:pt x="2016706" y="464392"/>
                    </a:cubicBezTo>
                    <a:cubicBezTo>
                      <a:pt x="1002380" y="1222901"/>
                      <a:pt x="1512054" y="1458894"/>
                      <a:pt x="1412128" y="1999689"/>
                    </a:cubicBezTo>
                    <a:lnTo>
                      <a:pt x="513473" y="1999689"/>
                    </a:lnTo>
                    <a:cubicBezTo>
                      <a:pt x="466674" y="2031672"/>
                      <a:pt x="1144471" y="988789"/>
                      <a:pt x="13734" y="798221"/>
                    </a:cubicBezTo>
                    <a:cubicBezTo>
                      <a:pt x="-42946" y="564110"/>
                      <a:pt x="88724" y="592602"/>
                      <a:pt x="173391" y="595021"/>
                    </a:cubicBezTo>
                    <a:cubicBezTo>
                      <a:pt x="201377" y="397195"/>
                      <a:pt x="708001" y="928849"/>
                      <a:pt x="681391" y="812735"/>
                    </a:cubicBezTo>
                    <a:cubicBezTo>
                      <a:pt x="654782" y="696621"/>
                      <a:pt x="451582" y="237002"/>
                      <a:pt x="507220" y="246678"/>
                    </a:cubicBezTo>
                    <a:cubicBezTo>
                      <a:pt x="579791" y="193459"/>
                      <a:pt x="753963" y="749840"/>
                      <a:pt x="826534" y="696621"/>
                    </a:cubicBezTo>
                    <a:lnTo>
                      <a:pt x="847302" y="0"/>
                    </a:lnTo>
                    <a:close/>
                  </a:path>
                </a:pathLst>
              </a:custGeom>
              <a:solidFill>
                <a:srgbClr val="97543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Cloud 72">
                <a:extLst>
                  <a:ext uri="{FF2B5EF4-FFF2-40B4-BE49-F238E27FC236}">
                    <a16:creationId xmlns:a16="http://schemas.microsoft.com/office/drawing/2014/main" id="{5FC1AEE6-DF45-44DD-B135-DDAD97D5D608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Cloud 73">
                <a:extLst>
                  <a:ext uri="{FF2B5EF4-FFF2-40B4-BE49-F238E27FC236}">
                    <a16:creationId xmlns:a16="http://schemas.microsoft.com/office/drawing/2014/main" id="{E88A400E-E376-4498-A1A5-98E6FCBBF728}"/>
                  </a:ext>
                </a:extLst>
              </p:cNvPr>
              <p:cNvSpPr/>
              <p:nvPr/>
            </p:nvSpPr>
            <p:spPr>
              <a:xfrm>
                <a:off x="3731709" y="1209223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Cloud 74">
                <a:extLst>
                  <a:ext uri="{FF2B5EF4-FFF2-40B4-BE49-F238E27FC236}">
                    <a16:creationId xmlns:a16="http://schemas.microsoft.com/office/drawing/2014/main" id="{CB46E565-7527-4D01-A1FC-4DD679ADE27E}"/>
                  </a:ext>
                </a:extLst>
              </p:cNvPr>
              <p:cNvSpPr/>
              <p:nvPr/>
            </p:nvSpPr>
            <p:spPr>
              <a:xfrm rot="1588661">
                <a:off x="4886163" y="1614258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Cloud 75">
                <a:extLst>
                  <a:ext uri="{FF2B5EF4-FFF2-40B4-BE49-F238E27FC236}">
                    <a16:creationId xmlns:a16="http://schemas.microsoft.com/office/drawing/2014/main" id="{85D15732-C9EF-4FB0-805E-3C10A0E5AC8F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57ED8D86-6843-47DC-93C0-FCF51275D464}"/>
                  </a:ext>
                </a:extLst>
              </p:cNvPr>
              <p:cNvSpPr/>
              <p:nvPr/>
            </p:nvSpPr>
            <p:spPr>
              <a:xfrm>
                <a:off x="4566381" y="3063409"/>
                <a:ext cx="279992" cy="415164"/>
              </a:xfrm>
              <a:custGeom>
                <a:avLst/>
                <a:gdLst>
                  <a:gd name="connsiteX0" fmla="*/ 0 w 45719"/>
                  <a:gd name="connsiteY0" fmla="*/ 0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4" fmla="*/ 0 w 45719"/>
                  <a:gd name="connsiteY4" fmla="*/ 0 h 293714"/>
                  <a:gd name="connsiteX0" fmla="*/ 0 w 45719"/>
                  <a:gd name="connsiteY0" fmla="*/ 293714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0" fmla="*/ 0 w 267969"/>
                  <a:gd name="connsiteY0" fmla="*/ 236564 h 293714"/>
                  <a:gd name="connsiteX1" fmla="*/ 267969 w 267969"/>
                  <a:gd name="connsiteY1" fmla="*/ 0 h 293714"/>
                  <a:gd name="connsiteX2" fmla="*/ 267969 w 267969"/>
                  <a:gd name="connsiteY2" fmla="*/ 293714 h 293714"/>
                  <a:gd name="connsiteX3" fmla="*/ 0 w 267969"/>
                  <a:gd name="connsiteY3" fmla="*/ 236564 h 293714"/>
                  <a:gd name="connsiteX0" fmla="*/ 0 w 267969"/>
                  <a:gd name="connsiteY0" fmla="*/ 236564 h 376264"/>
                  <a:gd name="connsiteX1" fmla="*/ 267969 w 267969"/>
                  <a:gd name="connsiteY1" fmla="*/ 0 h 376264"/>
                  <a:gd name="connsiteX2" fmla="*/ 229869 w 267969"/>
                  <a:gd name="connsiteY2" fmla="*/ 376264 h 376264"/>
                  <a:gd name="connsiteX3" fmla="*/ 0 w 267969"/>
                  <a:gd name="connsiteY3" fmla="*/ 236564 h 376264"/>
                  <a:gd name="connsiteX0" fmla="*/ 0 w 267969"/>
                  <a:gd name="connsiteY0" fmla="*/ 236564 h 388345"/>
                  <a:gd name="connsiteX1" fmla="*/ 267969 w 267969"/>
                  <a:gd name="connsiteY1" fmla="*/ 0 h 388345"/>
                  <a:gd name="connsiteX2" fmla="*/ 229869 w 267969"/>
                  <a:gd name="connsiteY2" fmla="*/ 376264 h 388345"/>
                  <a:gd name="connsiteX3" fmla="*/ 0 w 267969"/>
                  <a:gd name="connsiteY3" fmla="*/ 236564 h 388345"/>
                  <a:gd name="connsiteX0" fmla="*/ 0 w 267969"/>
                  <a:gd name="connsiteY0" fmla="*/ 242254 h 394035"/>
                  <a:gd name="connsiteX1" fmla="*/ 267969 w 267969"/>
                  <a:gd name="connsiteY1" fmla="*/ 5690 h 394035"/>
                  <a:gd name="connsiteX2" fmla="*/ 229869 w 267969"/>
                  <a:gd name="connsiteY2" fmla="*/ 381954 h 394035"/>
                  <a:gd name="connsiteX3" fmla="*/ 0 w 267969"/>
                  <a:gd name="connsiteY3" fmla="*/ 242254 h 394035"/>
                  <a:gd name="connsiteX0" fmla="*/ 0 w 279992"/>
                  <a:gd name="connsiteY0" fmla="*/ 242254 h 394035"/>
                  <a:gd name="connsiteX1" fmla="*/ 267969 w 279992"/>
                  <a:gd name="connsiteY1" fmla="*/ 5690 h 394035"/>
                  <a:gd name="connsiteX2" fmla="*/ 229869 w 279992"/>
                  <a:gd name="connsiteY2" fmla="*/ 381954 h 394035"/>
                  <a:gd name="connsiteX3" fmla="*/ 0 w 279992"/>
                  <a:gd name="connsiteY3" fmla="*/ 242254 h 394035"/>
                  <a:gd name="connsiteX0" fmla="*/ 0 w 279992"/>
                  <a:gd name="connsiteY0" fmla="*/ 250810 h 402591"/>
                  <a:gd name="connsiteX1" fmla="*/ 267969 w 279992"/>
                  <a:gd name="connsiteY1" fmla="*/ 14246 h 402591"/>
                  <a:gd name="connsiteX2" fmla="*/ 229869 w 279992"/>
                  <a:gd name="connsiteY2" fmla="*/ 390510 h 402591"/>
                  <a:gd name="connsiteX3" fmla="*/ 0 w 279992"/>
                  <a:gd name="connsiteY3" fmla="*/ 250810 h 402591"/>
                  <a:gd name="connsiteX0" fmla="*/ 0 w 279992"/>
                  <a:gd name="connsiteY0" fmla="*/ 250810 h 410076"/>
                  <a:gd name="connsiteX1" fmla="*/ 267969 w 279992"/>
                  <a:gd name="connsiteY1" fmla="*/ 14246 h 410076"/>
                  <a:gd name="connsiteX2" fmla="*/ 229869 w 279992"/>
                  <a:gd name="connsiteY2" fmla="*/ 390510 h 410076"/>
                  <a:gd name="connsiteX3" fmla="*/ 0 w 279992"/>
                  <a:gd name="connsiteY3" fmla="*/ 250810 h 410076"/>
                  <a:gd name="connsiteX0" fmla="*/ 0 w 279992"/>
                  <a:gd name="connsiteY0" fmla="*/ 255898 h 415164"/>
                  <a:gd name="connsiteX1" fmla="*/ 267969 w 279992"/>
                  <a:gd name="connsiteY1" fmla="*/ 19334 h 415164"/>
                  <a:gd name="connsiteX2" fmla="*/ 229869 w 279992"/>
                  <a:gd name="connsiteY2" fmla="*/ 395598 h 415164"/>
                  <a:gd name="connsiteX3" fmla="*/ 0 w 279992"/>
                  <a:gd name="connsiteY3" fmla="*/ 255898 h 415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992" h="415164">
                    <a:moveTo>
                      <a:pt x="0" y="255898"/>
                    </a:moveTo>
                    <a:cubicBezTo>
                      <a:pt x="89323" y="94493"/>
                      <a:pt x="178646" y="-54211"/>
                      <a:pt x="267969" y="19334"/>
                    </a:cubicBezTo>
                    <a:cubicBezTo>
                      <a:pt x="306069" y="208255"/>
                      <a:pt x="242569" y="270177"/>
                      <a:pt x="229869" y="395598"/>
                    </a:cubicBezTo>
                    <a:cubicBezTo>
                      <a:pt x="115146" y="450631"/>
                      <a:pt x="76623" y="385015"/>
                      <a:pt x="0" y="255898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Cloud 77">
                <a:extLst>
                  <a:ext uri="{FF2B5EF4-FFF2-40B4-BE49-F238E27FC236}">
                    <a16:creationId xmlns:a16="http://schemas.microsoft.com/office/drawing/2014/main" id="{88EDC624-F4D5-4224-8594-22934060F816}"/>
                  </a:ext>
                </a:extLst>
              </p:cNvPr>
              <p:cNvSpPr/>
              <p:nvPr/>
            </p:nvSpPr>
            <p:spPr>
              <a:xfrm rot="1588661">
                <a:off x="4947810" y="164279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Cloud 78">
                <a:extLst>
                  <a:ext uri="{FF2B5EF4-FFF2-40B4-BE49-F238E27FC236}">
                    <a16:creationId xmlns:a16="http://schemas.microsoft.com/office/drawing/2014/main" id="{7303681F-372D-4023-988A-FFAFDC861A4F}"/>
                  </a:ext>
                </a:extLst>
              </p:cNvPr>
              <p:cNvSpPr/>
              <p:nvPr/>
            </p:nvSpPr>
            <p:spPr>
              <a:xfrm rot="20312248">
                <a:off x="3111051" y="201246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B06FABD7-DCBB-45CA-BC2B-2A77484A1C89}"/>
                </a:ext>
              </a:extLst>
            </p:cNvPr>
            <p:cNvSpPr/>
            <p:nvPr/>
          </p:nvSpPr>
          <p:spPr>
            <a:xfrm rot="2814473" flipH="1">
              <a:off x="1909476" y="4087937"/>
              <a:ext cx="212810" cy="98598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D871C43C-0047-4BA5-9158-D2661DB4AE12}"/>
                </a:ext>
              </a:extLst>
            </p:cNvPr>
            <p:cNvSpPr/>
            <p:nvPr/>
          </p:nvSpPr>
          <p:spPr>
            <a:xfrm rot="19121935" flipH="1">
              <a:off x="2031218" y="4581580"/>
              <a:ext cx="212810" cy="98598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562D91C8-CDB2-4933-9737-F6E495AEE507}"/>
                </a:ext>
              </a:extLst>
            </p:cNvPr>
            <p:cNvSpPr/>
            <p:nvPr/>
          </p:nvSpPr>
          <p:spPr>
            <a:xfrm rot="19121935" flipH="1">
              <a:off x="2130644" y="3330678"/>
              <a:ext cx="212810" cy="98598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56">
              <a:extLst>
                <a:ext uri="{FF2B5EF4-FFF2-40B4-BE49-F238E27FC236}">
                  <a16:creationId xmlns:a16="http://schemas.microsoft.com/office/drawing/2014/main" id="{7CDB8ADC-D436-4831-B1BE-ABDBF5677442}"/>
                </a:ext>
              </a:extLst>
            </p:cNvPr>
            <p:cNvSpPr/>
            <p:nvPr/>
          </p:nvSpPr>
          <p:spPr>
            <a:xfrm rot="20387048" flipH="1">
              <a:off x="2130644" y="3779824"/>
              <a:ext cx="212810" cy="98598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BE43ED06-0181-45C3-B926-7F569375588F}"/>
                </a:ext>
              </a:extLst>
            </p:cNvPr>
            <p:cNvSpPr/>
            <p:nvPr/>
          </p:nvSpPr>
          <p:spPr>
            <a:xfrm rot="20387048" flipH="1">
              <a:off x="463884" y="4338481"/>
              <a:ext cx="212810" cy="98598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56">
              <a:extLst>
                <a:ext uri="{FF2B5EF4-FFF2-40B4-BE49-F238E27FC236}">
                  <a16:creationId xmlns:a16="http://schemas.microsoft.com/office/drawing/2014/main" id="{D39CBFEF-8548-4187-B59D-4430D0D8558D}"/>
                </a:ext>
              </a:extLst>
            </p:cNvPr>
            <p:cNvSpPr/>
            <p:nvPr/>
          </p:nvSpPr>
          <p:spPr>
            <a:xfrm rot="17233895" flipH="1">
              <a:off x="670388" y="4547385"/>
              <a:ext cx="212810" cy="98598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56">
              <a:extLst>
                <a:ext uri="{FF2B5EF4-FFF2-40B4-BE49-F238E27FC236}">
                  <a16:creationId xmlns:a16="http://schemas.microsoft.com/office/drawing/2014/main" id="{7D1227F3-3F90-4DC5-B8A3-A8B64FD7A24C}"/>
                </a:ext>
              </a:extLst>
            </p:cNvPr>
            <p:cNvSpPr/>
            <p:nvPr/>
          </p:nvSpPr>
          <p:spPr>
            <a:xfrm rot="8628646" flipH="1">
              <a:off x="341597" y="4799449"/>
              <a:ext cx="212810" cy="98598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C863C5D-E12A-40AF-86C3-2611C8F60F6B}"/>
              </a:ext>
            </a:extLst>
          </p:cNvPr>
          <p:cNvGrpSpPr/>
          <p:nvPr/>
        </p:nvGrpSpPr>
        <p:grpSpPr>
          <a:xfrm>
            <a:off x="1786129" y="1120749"/>
            <a:ext cx="3926543" cy="5350241"/>
            <a:chOff x="5839757" y="317500"/>
            <a:chExt cx="3926543" cy="535024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CEC72D-E2EA-4CB2-8923-EC596BA85D50}"/>
                </a:ext>
              </a:extLst>
            </p:cNvPr>
            <p:cNvGrpSpPr/>
            <p:nvPr/>
          </p:nvGrpSpPr>
          <p:grpSpPr>
            <a:xfrm>
              <a:off x="5839757" y="317500"/>
              <a:ext cx="3926543" cy="5350241"/>
              <a:chOff x="5839757" y="317500"/>
              <a:chExt cx="3926543" cy="5350241"/>
            </a:xfrm>
          </p:grpSpPr>
          <p:sp>
            <p:nvSpPr>
              <p:cNvPr id="11" name="Oval 3">
                <a:extLst>
                  <a:ext uri="{FF2B5EF4-FFF2-40B4-BE49-F238E27FC236}">
                    <a16:creationId xmlns:a16="http://schemas.microsoft.com/office/drawing/2014/main" id="{F56C921B-56D0-4B11-9191-B7E3730FC67A}"/>
                  </a:ext>
                </a:extLst>
              </p:cNvPr>
              <p:cNvSpPr/>
              <p:nvPr/>
            </p:nvSpPr>
            <p:spPr>
              <a:xfrm>
                <a:off x="5839757" y="2197100"/>
                <a:ext cx="3926543" cy="3470636"/>
              </a:xfrm>
              <a:custGeom>
                <a:avLst/>
                <a:gdLst>
                  <a:gd name="connsiteX0" fmla="*/ 0 w 3911600"/>
                  <a:gd name="connsiteY0" fmla="*/ 1758950 h 3517900"/>
                  <a:gd name="connsiteX1" fmla="*/ 1955800 w 3911600"/>
                  <a:gd name="connsiteY1" fmla="*/ 0 h 3517900"/>
                  <a:gd name="connsiteX2" fmla="*/ 3911600 w 3911600"/>
                  <a:gd name="connsiteY2" fmla="*/ 1758950 h 3517900"/>
                  <a:gd name="connsiteX3" fmla="*/ 1955800 w 3911600"/>
                  <a:gd name="connsiteY3" fmla="*/ 3517900 h 3517900"/>
                  <a:gd name="connsiteX4" fmla="*/ 0 w 3911600"/>
                  <a:gd name="connsiteY4" fmla="*/ 1758950 h 3517900"/>
                  <a:gd name="connsiteX0" fmla="*/ 0 w 3911600"/>
                  <a:gd name="connsiteY0" fmla="*/ 1758950 h 3467100"/>
                  <a:gd name="connsiteX1" fmla="*/ 1955800 w 3911600"/>
                  <a:gd name="connsiteY1" fmla="*/ 0 h 3467100"/>
                  <a:gd name="connsiteX2" fmla="*/ 3911600 w 3911600"/>
                  <a:gd name="connsiteY2" fmla="*/ 1758950 h 3467100"/>
                  <a:gd name="connsiteX3" fmla="*/ 1955800 w 3911600"/>
                  <a:gd name="connsiteY3" fmla="*/ 3467100 h 3467100"/>
                  <a:gd name="connsiteX4" fmla="*/ 0 w 3911600"/>
                  <a:gd name="connsiteY4" fmla="*/ 1758950 h 3467100"/>
                  <a:gd name="connsiteX0" fmla="*/ 0 w 3911600"/>
                  <a:gd name="connsiteY0" fmla="*/ 1758950 h 3467716"/>
                  <a:gd name="connsiteX1" fmla="*/ 1955800 w 3911600"/>
                  <a:gd name="connsiteY1" fmla="*/ 0 h 3467716"/>
                  <a:gd name="connsiteX2" fmla="*/ 3911600 w 3911600"/>
                  <a:gd name="connsiteY2" fmla="*/ 1758950 h 3467716"/>
                  <a:gd name="connsiteX3" fmla="*/ 1955800 w 3911600"/>
                  <a:gd name="connsiteY3" fmla="*/ 3467100 h 3467716"/>
                  <a:gd name="connsiteX4" fmla="*/ 0 w 3911600"/>
                  <a:gd name="connsiteY4" fmla="*/ 1758950 h 3467716"/>
                  <a:gd name="connsiteX0" fmla="*/ 0 w 3911600"/>
                  <a:gd name="connsiteY0" fmla="*/ 1758950 h 3467716"/>
                  <a:gd name="connsiteX1" fmla="*/ 1955800 w 3911600"/>
                  <a:gd name="connsiteY1" fmla="*/ 0 h 3467716"/>
                  <a:gd name="connsiteX2" fmla="*/ 3911600 w 3911600"/>
                  <a:gd name="connsiteY2" fmla="*/ 1758950 h 3467716"/>
                  <a:gd name="connsiteX3" fmla="*/ 1955800 w 3911600"/>
                  <a:gd name="connsiteY3" fmla="*/ 3467100 h 3467716"/>
                  <a:gd name="connsiteX4" fmla="*/ 0 w 3911600"/>
                  <a:gd name="connsiteY4" fmla="*/ 1758950 h 3467716"/>
                  <a:gd name="connsiteX0" fmla="*/ 21180 w 3932780"/>
                  <a:gd name="connsiteY0" fmla="*/ 1758950 h 3467716"/>
                  <a:gd name="connsiteX1" fmla="*/ 1976980 w 3932780"/>
                  <a:gd name="connsiteY1" fmla="*/ 0 h 3467716"/>
                  <a:gd name="connsiteX2" fmla="*/ 3932780 w 3932780"/>
                  <a:gd name="connsiteY2" fmla="*/ 1758950 h 3467716"/>
                  <a:gd name="connsiteX3" fmla="*/ 1976980 w 3932780"/>
                  <a:gd name="connsiteY3" fmla="*/ 3467100 h 3467716"/>
                  <a:gd name="connsiteX4" fmla="*/ 21180 w 3932780"/>
                  <a:gd name="connsiteY4" fmla="*/ 1758950 h 3467716"/>
                  <a:gd name="connsiteX0" fmla="*/ 14943 w 3926543"/>
                  <a:gd name="connsiteY0" fmla="*/ 1758950 h 3470636"/>
                  <a:gd name="connsiteX1" fmla="*/ 1970743 w 3926543"/>
                  <a:gd name="connsiteY1" fmla="*/ 0 h 3470636"/>
                  <a:gd name="connsiteX2" fmla="*/ 3926543 w 3926543"/>
                  <a:gd name="connsiteY2" fmla="*/ 1758950 h 3470636"/>
                  <a:gd name="connsiteX3" fmla="*/ 1970743 w 3926543"/>
                  <a:gd name="connsiteY3" fmla="*/ 3467100 h 3470636"/>
                  <a:gd name="connsiteX4" fmla="*/ 14943 w 3926543"/>
                  <a:gd name="connsiteY4" fmla="*/ 1758950 h 3470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6543" h="3470636">
                    <a:moveTo>
                      <a:pt x="14943" y="1758950"/>
                    </a:moveTo>
                    <a:cubicBezTo>
                      <a:pt x="141943" y="673100"/>
                      <a:pt x="890584" y="0"/>
                      <a:pt x="1970743" y="0"/>
                    </a:cubicBezTo>
                    <a:cubicBezTo>
                      <a:pt x="3050902" y="0"/>
                      <a:pt x="3786843" y="876409"/>
                      <a:pt x="3926543" y="1758950"/>
                    </a:cubicBezTo>
                    <a:cubicBezTo>
                      <a:pt x="3926543" y="2730391"/>
                      <a:pt x="3368402" y="3530600"/>
                      <a:pt x="1970743" y="3467100"/>
                    </a:cubicBezTo>
                    <a:cubicBezTo>
                      <a:pt x="573084" y="3403600"/>
                      <a:pt x="-112057" y="2844800"/>
                      <a:pt x="14943" y="1758950"/>
                    </a:cubicBezTo>
                    <a:close/>
                  </a:path>
                </a:pathLst>
              </a:custGeom>
              <a:solidFill>
                <a:srgbClr val="3F9B1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CCB023E-59A3-47AB-A1DC-1DB08DB53760}"/>
                  </a:ext>
                </a:extLst>
              </p:cNvPr>
              <p:cNvSpPr/>
              <p:nvPr/>
            </p:nvSpPr>
            <p:spPr>
              <a:xfrm>
                <a:off x="6318242" y="2507236"/>
                <a:ext cx="2934891" cy="2726401"/>
              </a:xfrm>
              <a:custGeom>
                <a:avLst/>
                <a:gdLst>
                  <a:gd name="connsiteX0" fmla="*/ 1712793 w 2934891"/>
                  <a:gd name="connsiteY0" fmla="*/ 0 h 2726401"/>
                  <a:gd name="connsiteX1" fmla="*/ 1763363 w 2934891"/>
                  <a:gd name="connsiteY1" fmla="*/ 8272 h 2726401"/>
                  <a:gd name="connsiteX2" fmla="*/ 2934891 w 2934891"/>
                  <a:gd name="connsiteY2" fmla="*/ 1370459 h 2726401"/>
                  <a:gd name="connsiteX3" fmla="*/ 1473030 w 2934891"/>
                  <a:gd name="connsiteY3" fmla="*/ 2723600 h 2726401"/>
                  <a:gd name="connsiteX4" fmla="*/ 11169 w 2934891"/>
                  <a:gd name="connsiteY4" fmla="*/ 1370459 h 2726401"/>
                  <a:gd name="connsiteX5" fmla="*/ 1046452 w 2934891"/>
                  <a:gd name="connsiteY5" fmla="*/ 31952 h 2726401"/>
                  <a:gd name="connsiteX6" fmla="*/ 1082084 w 2934891"/>
                  <a:gd name="connsiteY6" fmla="*/ 24009 h 2726401"/>
                  <a:gd name="connsiteX7" fmla="*/ 1081148 w 2934891"/>
                  <a:gd name="connsiteY7" fmla="*/ 33289 h 2726401"/>
                  <a:gd name="connsiteX8" fmla="*/ 1081148 w 2934891"/>
                  <a:gd name="connsiteY8" fmla="*/ 33288 h 2726401"/>
                  <a:gd name="connsiteX9" fmla="*/ 1081148 w 2934891"/>
                  <a:gd name="connsiteY9" fmla="*/ 33289 h 2726401"/>
                  <a:gd name="connsiteX10" fmla="*/ 1081148 w 2934891"/>
                  <a:gd name="connsiteY10" fmla="*/ 33289 h 2726401"/>
                  <a:gd name="connsiteX11" fmla="*/ 1087152 w 2934891"/>
                  <a:gd name="connsiteY11" fmla="*/ 92848 h 2726401"/>
                  <a:gd name="connsiteX12" fmla="*/ 1376681 w 2934891"/>
                  <a:gd name="connsiteY12" fmla="*/ 328821 h 2726401"/>
                  <a:gd name="connsiteX13" fmla="*/ 1420615 w 2934891"/>
                  <a:gd name="connsiteY13" fmla="*/ 328822 h 2726401"/>
                  <a:gd name="connsiteX14" fmla="*/ 1716148 w 2934891"/>
                  <a:gd name="connsiteY14" fmla="*/ 33289 h 2726401"/>
                  <a:gd name="connsiteX15" fmla="*/ 1716149 w 2934891"/>
                  <a:gd name="connsiteY15" fmla="*/ 33289 h 2726401"/>
                  <a:gd name="connsiteX16" fmla="*/ 1712793 w 2934891"/>
                  <a:gd name="connsiteY16" fmla="*/ 0 h 2726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34891" h="2726401">
                    <a:moveTo>
                      <a:pt x="1712793" y="0"/>
                    </a:moveTo>
                    <a:lnTo>
                      <a:pt x="1763363" y="8272"/>
                    </a:lnTo>
                    <a:cubicBezTo>
                      <a:pt x="2410950" y="150717"/>
                      <a:pt x="2843525" y="758728"/>
                      <a:pt x="2934891" y="1370459"/>
                    </a:cubicBezTo>
                    <a:cubicBezTo>
                      <a:pt x="2934891" y="2140003"/>
                      <a:pt x="2517709" y="2773903"/>
                      <a:pt x="1473030" y="2723600"/>
                    </a:cubicBezTo>
                    <a:cubicBezTo>
                      <a:pt x="428351" y="2673297"/>
                      <a:pt x="-83757" y="2230634"/>
                      <a:pt x="11169" y="1370459"/>
                    </a:cubicBezTo>
                    <a:cubicBezTo>
                      <a:pt x="88296" y="671566"/>
                      <a:pt x="472162" y="188523"/>
                      <a:pt x="1046452" y="31952"/>
                    </a:cubicBezTo>
                    <a:lnTo>
                      <a:pt x="1082084" y="24009"/>
                    </a:lnTo>
                    <a:lnTo>
                      <a:pt x="1081148" y="33289"/>
                    </a:lnTo>
                    <a:lnTo>
                      <a:pt x="1081148" y="33288"/>
                    </a:lnTo>
                    <a:lnTo>
                      <a:pt x="1081148" y="33289"/>
                    </a:lnTo>
                    <a:lnTo>
                      <a:pt x="1081148" y="33289"/>
                    </a:lnTo>
                    <a:lnTo>
                      <a:pt x="1087152" y="92848"/>
                    </a:lnTo>
                    <a:cubicBezTo>
                      <a:pt x="1114710" y="227517"/>
                      <a:pt x="1233865" y="328821"/>
                      <a:pt x="1376681" y="328821"/>
                    </a:cubicBezTo>
                    <a:lnTo>
                      <a:pt x="1420615" y="328822"/>
                    </a:lnTo>
                    <a:cubicBezTo>
                      <a:pt x="1583833" y="328822"/>
                      <a:pt x="1716148" y="196507"/>
                      <a:pt x="1716148" y="33289"/>
                    </a:cubicBezTo>
                    <a:lnTo>
                      <a:pt x="1716149" y="33289"/>
                    </a:lnTo>
                    <a:lnTo>
                      <a:pt x="1712793" y="0"/>
                    </a:lnTo>
                    <a:close/>
                  </a:path>
                </a:pathLst>
              </a:custGeom>
              <a:solidFill>
                <a:srgbClr val="B4E33D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E4BF8EA-18AA-4041-A23A-D51F1E9F2E70}"/>
                  </a:ext>
                </a:extLst>
              </p:cNvPr>
              <p:cNvSpPr/>
              <p:nvPr/>
            </p:nvSpPr>
            <p:spPr>
              <a:xfrm>
                <a:off x="7391234" y="2256455"/>
                <a:ext cx="635000" cy="591065"/>
              </a:xfrm>
              <a:prstGeom prst="roundRect">
                <a:avLst>
                  <a:gd name="adj" fmla="val 50000"/>
                </a:avLst>
              </a:pr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Oval 2">
                <a:extLst>
                  <a:ext uri="{FF2B5EF4-FFF2-40B4-BE49-F238E27FC236}">
                    <a16:creationId xmlns:a16="http://schemas.microsoft.com/office/drawing/2014/main" id="{D6DB316B-787D-465B-8D32-58102696AF90}"/>
                  </a:ext>
                </a:extLst>
              </p:cNvPr>
              <p:cNvSpPr/>
              <p:nvPr/>
            </p:nvSpPr>
            <p:spPr>
              <a:xfrm>
                <a:off x="6247208" y="317500"/>
                <a:ext cx="2934891" cy="2329935"/>
              </a:xfrm>
              <a:custGeom>
                <a:avLst/>
                <a:gdLst>
                  <a:gd name="connsiteX0" fmla="*/ 0 w 2933700"/>
                  <a:gd name="connsiteY0" fmla="*/ 1162050 h 2324100"/>
                  <a:gd name="connsiteX1" fmla="*/ 1466850 w 2933700"/>
                  <a:gd name="connsiteY1" fmla="*/ 0 h 2324100"/>
                  <a:gd name="connsiteX2" fmla="*/ 2933700 w 2933700"/>
                  <a:gd name="connsiteY2" fmla="*/ 1162050 h 2324100"/>
                  <a:gd name="connsiteX3" fmla="*/ 1466850 w 2933700"/>
                  <a:gd name="connsiteY3" fmla="*/ 2324100 h 2324100"/>
                  <a:gd name="connsiteX4" fmla="*/ 0 w 2933700"/>
                  <a:gd name="connsiteY4" fmla="*/ 1162050 h 2324100"/>
                  <a:gd name="connsiteX0" fmla="*/ 0 w 2933700"/>
                  <a:gd name="connsiteY0" fmla="*/ 1162050 h 2324100"/>
                  <a:gd name="connsiteX1" fmla="*/ 1466850 w 2933700"/>
                  <a:gd name="connsiteY1" fmla="*/ 0 h 2324100"/>
                  <a:gd name="connsiteX2" fmla="*/ 2933700 w 2933700"/>
                  <a:gd name="connsiteY2" fmla="*/ 1162050 h 2324100"/>
                  <a:gd name="connsiteX3" fmla="*/ 1466850 w 2933700"/>
                  <a:gd name="connsiteY3" fmla="*/ 2324100 h 2324100"/>
                  <a:gd name="connsiteX4" fmla="*/ 0 w 2933700"/>
                  <a:gd name="connsiteY4" fmla="*/ 1162050 h 2324100"/>
                  <a:gd name="connsiteX0" fmla="*/ 687 w 2934387"/>
                  <a:gd name="connsiteY0" fmla="*/ 1162050 h 2324100"/>
                  <a:gd name="connsiteX1" fmla="*/ 1467537 w 2934387"/>
                  <a:gd name="connsiteY1" fmla="*/ 0 h 2324100"/>
                  <a:gd name="connsiteX2" fmla="*/ 2934387 w 2934387"/>
                  <a:gd name="connsiteY2" fmla="*/ 1162050 h 2324100"/>
                  <a:gd name="connsiteX3" fmla="*/ 1467537 w 2934387"/>
                  <a:gd name="connsiteY3" fmla="*/ 2324100 h 2324100"/>
                  <a:gd name="connsiteX4" fmla="*/ 687 w 2934387"/>
                  <a:gd name="connsiteY4" fmla="*/ 1162050 h 2324100"/>
                  <a:gd name="connsiteX0" fmla="*/ 1191 w 2934891"/>
                  <a:gd name="connsiteY0" fmla="*/ 1162050 h 2329935"/>
                  <a:gd name="connsiteX1" fmla="*/ 1468041 w 2934891"/>
                  <a:gd name="connsiteY1" fmla="*/ 0 h 2329935"/>
                  <a:gd name="connsiteX2" fmla="*/ 2934891 w 2934891"/>
                  <a:gd name="connsiteY2" fmla="*/ 1162050 h 2329935"/>
                  <a:gd name="connsiteX3" fmla="*/ 1468041 w 2934891"/>
                  <a:gd name="connsiteY3" fmla="*/ 2324100 h 2329935"/>
                  <a:gd name="connsiteX4" fmla="*/ 1191 w 2934891"/>
                  <a:gd name="connsiteY4" fmla="*/ 1162050 h 2329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4891" h="2329935">
                    <a:moveTo>
                      <a:pt x="1191" y="1162050"/>
                    </a:moveTo>
                    <a:cubicBezTo>
                      <a:pt x="26591" y="609168"/>
                      <a:pt x="657922" y="0"/>
                      <a:pt x="1468041" y="0"/>
                    </a:cubicBezTo>
                    <a:cubicBezTo>
                      <a:pt x="2278160" y="0"/>
                      <a:pt x="2820591" y="571068"/>
                      <a:pt x="2934891" y="1162050"/>
                    </a:cubicBezTo>
                    <a:cubicBezTo>
                      <a:pt x="2934891" y="1803832"/>
                      <a:pt x="2582960" y="2247900"/>
                      <a:pt x="1468041" y="2324100"/>
                    </a:cubicBezTo>
                    <a:cubicBezTo>
                      <a:pt x="353122" y="2400300"/>
                      <a:pt x="-24209" y="1714932"/>
                      <a:pt x="1191" y="116205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6">
                <a:extLst>
                  <a:ext uri="{FF2B5EF4-FFF2-40B4-BE49-F238E27FC236}">
                    <a16:creationId xmlns:a16="http://schemas.microsoft.com/office/drawing/2014/main" id="{C8CEB4A8-06DD-40DC-B6A0-80A5580E1E38}"/>
                  </a:ext>
                </a:extLst>
              </p:cNvPr>
              <p:cNvSpPr/>
              <p:nvPr/>
            </p:nvSpPr>
            <p:spPr>
              <a:xfrm>
                <a:off x="6518745" y="4733904"/>
                <a:ext cx="1010633" cy="933837"/>
              </a:xfrm>
              <a:custGeom>
                <a:avLst/>
                <a:gdLst>
                  <a:gd name="connsiteX0" fmla="*/ 0 w 966579"/>
                  <a:gd name="connsiteY0" fmla="*/ 466906 h 933811"/>
                  <a:gd name="connsiteX1" fmla="*/ 483290 w 966579"/>
                  <a:gd name="connsiteY1" fmla="*/ 0 h 933811"/>
                  <a:gd name="connsiteX2" fmla="*/ 966580 w 966579"/>
                  <a:gd name="connsiteY2" fmla="*/ 466906 h 933811"/>
                  <a:gd name="connsiteX3" fmla="*/ 483290 w 966579"/>
                  <a:gd name="connsiteY3" fmla="*/ 933812 h 933811"/>
                  <a:gd name="connsiteX4" fmla="*/ 0 w 966579"/>
                  <a:gd name="connsiteY4" fmla="*/ 466906 h 933811"/>
                  <a:gd name="connsiteX0" fmla="*/ 0 w 1007855"/>
                  <a:gd name="connsiteY0" fmla="*/ 466909 h 933819"/>
                  <a:gd name="connsiteX1" fmla="*/ 483290 w 1007855"/>
                  <a:gd name="connsiteY1" fmla="*/ 3 h 933819"/>
                  <a:gd name="connsiteX2" fmla="*/ 1007855 w 1007855"/>
                  <a:gd name="connsiteY2" fmla="*/ 473259 h 933819"/>
                  <a:gd name="connsiteX3" fmla="*/ 483290 w 1007855"/>
                  <a:gd name="connsiteY3" fmla="*/ 933815 h 933819"/>
                  <a:gd name="connsiteX4" fmla="*/ 0 w 1007855"/>
                  <a:gd name="connsiteY4" fmla="*/ 466909 h 933819"/>
                  <a:gd name="connsiteX0" fmla="*/ 0 w 1010429"/>
                  <a:gd name="connsiteY0" fmla="*/ 466909 h 933819"/>
                  <a:gd name="connsiteX1" fmla="*/ 483290 w 1010429"/>
                  <a:gd name="connsiteY1" fmla="*/ 3 h 933819"/>
                  <a:gd name="connsiteX2" fmla="*/ 1007855 w 1010429"/>
                  <a:gd name="connsiteY2" fmla="*/ 473259 h 933819"/>
                  <a:gd name="connsiteX3" fmla="*/ 483290 w 1010429"/>
                  <a:gd name="connsiteY3" fmla="*/ 933815 h 933819"/>
                  <a:gd name="connsiteX4" fmla="*/ 0 w 1010429"/>
                  <a:gd name="connsiteY4" fmla="*/ 466909 h 933819"/>
                  <a:gd name="connsiteX0" fmla="*/ 204 w 1010633"/>
                  <a:gd name="connsiteY0" fmla="*/ 466921 h 933831"/>
                  <a:gd name="connsiteX1" fmla="*/ 483494 w 1010633"/>
                  <a:gd name="connsiteY1" fmla="*/ 15 h 933831"/>
                  <a:gd name="connsiteX2" fmla="*/ 1008059 w 1010633"/>
                  <a:gd name="connsiteY2" fmla="*/ 473271 h 933831"/>
                  <a:gd name="connsiteX3" fmla="*/ 483494 w 1010633"/>
                  <a:gd name="connsiteY3" fmla="*/ 933827 h 933831"/>
                  <a:gd name="connsiteX4" fmla="*/ 204 w 1010633"/>
                  <a:gd name="connsiteY4" fmla="*/ 466921 h 933831"/>
                  <a:gd name="connsiteX0" fmla="*/ 204 w 1010633"/>
                  <a:gd name="connsiteY0" fmla="*/ 466927 h 933837"/>
                  <a:gd name="connsiteX1" fmla="*/ 483494 w 1010633"/>
                  <a:gd name="connsiteY1" fmla="*/ 21 h 933837"/>
                  <a:gd name="connsiteX2" fmla="*/ 1008059 w 1010633"/>
                  <a:gd name="connsiteY2" fmla="*/ 473277 h 933837"/>
                  <a:gd name="connsiteX3" fmla="*/ 483494 w 1010633"/>
                  <a:gd name="connsiteY3" fmla="*/ 933833 h 933837"/>
                  <a:gd name="connsiteX4" fmla="*/ 204 w 1010633"/>
                  <a:gd name="connsiteY4" fmla="*/ 466927 h 933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0633" h="933837">
                    <a:moveTo>
                      <a:pt x="204" y="466927"/>
                    </a:moveTo>
                    <a:cubicBezTo>
                      <a:pt x="-9321" y="34437"/>
                      <a:pt x="315518" y="-1037"/>
                      <a:pt x="483494" y="21"/>
                    </a:cubicBezTo>
                    <a:cubicBezTo>
                      <a:pt x="651470" y="1079"/>
                      <a:pt x="1046159" y="139212"/>
                      <a:pt x="1008059" y="473277"/>
                    </a:cubicBezTo>
                    <a:cubicBezTo>
                      <a:pt x="1008059" y="731142"/>
                      <a:pt x="651470" y="934891"/>
                      <a:pt x="483494" y="933833"/>
                    </a:cubicBezTo>
                    <a:cubicBezTo>
                      <a:pt x="315518" y="932775"/>
                      <a:pt x="9729" y="899417"/>
                      <a:pt x="204" y="466927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Oval 6">
                <a:extLst>
                  <a:ext uri="{FF2B5EF4-FFF2-40B4-BE49-F238E27FC236}">
                    <a16:creationId xmlns:a16="http://schemas.microsoft.com/office/drawing/2014/main" id="{39DCE553-C38E-41D1-BF76-2C0E443A11C9}"/>
                  </a:ext>
                </a:extLst>
              </p:cNvPr>
              <p:cNvSpPr/>
              <p:nvPr/>
            </p:nvSpPr>
            <p:spPr>
              <a:xfrm rot="265917" flipH="1">
                <a:off x="8034277" y="4696247"/>
                <a:ext cx="1010633" cy="933837"/>
              </a:xfrm>
              <a:custGeom>
                <a:avLst/>
                <a:gdLst>
                  <a:gd name="connsiteX0" fmla="*/ 0 w 966579"/>
                  <a:gd name="connsiteY0" fmla="*/ 466906 h 933811"/>
                  <a:gd name="connsiteX1" fmla="*/ 483290 w 966579"/>
                  <a:gd name="connsiteY1" fmla="*/ 0 h 933811"/>
                  <a:gd name="connsiteX2" fmla="*/ 966580 w 966579"/>
                  <a:gd name="connsiteY2" fmla="*/ 466906 h 933811"/>
                  <a:gd name="connsiteX3" fmla="*/ 483290 w 966579"/>
                  <a:gd name="connsiteY3" fmla="*/ 933812 h 933811"/>
                  <a:gd name="connsiteX4" fmla="*/ 0 w 966579"/>
                  <a:gd name="connsiteY4" fmla="*/ 466906 h 933811"/>
                  <a:gd name="connsiteX0" fmla="*/ 0 w 1007855"/>
                  <a:gd name="connsiteY0" fmla="*/ 466909 h 933819"/>
                  <a:gd name="connsiteX1" fmla="*/ 483290 w 1007855"/>
                  <a:gd name="connsiteY1" fmla="*/ 3 h 933819"/>
                  <a:gd name="connsiteX2" fmla="*/ 1007855 w 1007855"/>
                  <a:gd name="connsiteY2" fmla="*/ 473259 h 933819"/>
                  <a:gd name="connsiteX3" fmla="*/ 483290 w 1007855"/>
                  <a:gd name="connsiteY3" fmla="*/ 933815 h 933819"/>
                  <a:gd name="connsiteX4" fmla="*/ 0 w 1007855"/>
                  <a:gd name="connsiteY4" fmla="*/ 466909 h 933819"/>
                  <a:gd name="connsiteX0" fmla="*/ 0 w 1010429"/>
                  <a:gd name="connsiteY0" fmla="*/ 466909 h 933819"/>
                  <a:gd name="connsiteX1" fmla="*/ 483290 w 1010429"/>
                  <a:gd name="connsiteY1" fmla="*/ 3 h 933819"/>
                  <a:gd name="connsiteX2" fmla="*/ 1007855 w 1010429"/>
                  <a:gd name="connsiteY2" fmla="*/ 473259 h 933819"/>
                  <a:gd name="connsiteX3" fmla="*/ 483290 w 1010429"/>
                  <a:gd name="connsiteY3" fmla="*/ 933815 h 933819"/>
                  <a:gd name="connsiteX4" fmla="*/ 0 w 1010429"/>
                  <a:gd name="connsiteY4" fmla="*/ 466909 h 933819"/>
                  <a:gd name="connsiteX0" fmla="*/ 204 w 1010633"/>
                  <a:gd name="connsiteY0" fmla="*/ 466921 h 933831"/>
                  <a:gd name="connsiteX1" fmla="*/ 483494 w 1010633"/>
                  <a:gd name="connsiteY1" fmla="*/ 15 h 933831"/>
                  <a:gd name="connsiteX2" fmla="*/ 1008059 w 1010633"/>
                  <a:gd name="connsiteY2" fmla="*/ 473271 h 933831"/>
                  <a:gd name="connsiteX3" fmla="*/ 483494 w 1010633"/>
                  <a:gd name="connsiteY3" fmla="*/ 933827 h 933831"/>
                  <a:gd name="connsiteX4" fmla="*/ 204 w 1010633"/>
                  <a:gd name="connsiteY4" fmla="*/ 466921 h 933831"/>
                  <a:gd name="connsiteX0" fmla="*/ 204 w 1010633"/>
                  <a:gd name="connsiteY0" fmla="*/ 466927 h 933837"/>
                  <a:gd name="connsiteX1" fmla="*/ 483494 w 1010633"/>
                  <a:gd name="connsiteY1" fmla="*/ 21 h 933837"/>
                  <a:gd name="connsiteX2" fmla="*/ 1008059 w 1010633"/>
                  <a:gd name="connsiteY2" fmla="*/ 473277 h 933837"/>
                  <a:gd name="connsiteX3" fmla="*/ 483494 w 1010633"/>
                  <a:gd name="connsiteY3" fmla="*/ 933833 h 933837"/>
                  <a:gd name="connsiteX4" fmla="*/ 204 w 1010633"/>
                  <a:gd name="connsiteY4" fmla="*/ 466927 h 933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0633" h="933837">
                    <a:moveTo>
                      <a:pt x="204" y="466927"/>
                    </a:moveTo>
                    <a:cubicBezTo>
                      <a:pt x="-9321" y="34437"/>
                      <a:pt x="315518" y="-1037"/>
                      <a:pt x="483494" y="21"/>
                    </a:cubicBezTo>
                    <a:cubicBezTo>
                      <a:pt x="651470" y="1079"/>
                      <a:pt x="1046159" y="139212"/>
                      <a:pt x="1008059" y="473277"/>
                    </a:cubicBezTo>
                    <a:cubicBezTo>
                      <a:pt x="1008059" y="731142"/>
                      <a:pt x="651470" y="934891"/>
                      <a:pt x="483494" y="933833"/>
                    </a:cubicBezTo>
                    <a:cubicBezTo>
                      <a:pt x="315518" y="932775"/>
                      <a:pt x="9729" y="899417"/>
                      <a:pt x="204" y="466927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6F24CCB-ACB7-459E-B996-4712342005E7}"/>
                  </a:ext>
                </a:extLst>
              </p:cNvPr>
              <p:cNvSpPr/>
              <p:nvPr/>
            </p:nvSpPr>
            <p:spPr>
              <a:xfrm>
                <a:off x="6518745" y="1055511"/>
                <a:ext cx="867264" cy="80725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C2840CD5-153F-45B1-B809-49BFBD48A913}"/>
                  </a:ext>
                </a:extLst>
              </p:cNvPr>
              <p:cNvSpPr/>
              <p:nvPr/>
            </p:nvSpPr>
            <p:spPr>
              <a:xfrm>
                <a:off x="8024599" y="1055511"/>
                <a:ext cx="867264" cy="80725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18DFB9E3-4BDC-4505-AF0C-19E69EFFA221}"/>
                  </a:ext>
                </a:extLst>
              </p:cNvPr>
              <p:cNvSpPr/>
              <p:nvPr/>
            </p:nvSpPr>
            <p:spPr>
              <a:xfrm rot="971710">
                <a:off x="7450623" y="1774464"/>
                <a:ext cx="206923" cy="12359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7D3BE1ED-1F8C-4F07-85B7-DFACEAEB2BB4}"/>
                  </a:ext>
                </a:extLst>
              </p:cNvPr>
              <p:cNvSpPr/>
              <p:nvPr/>
            </p:nvSpPr>
            <p:spPr>
              <a:xfrm rot="21061609">
                <a:off x="7785688" y="1770098"/>
                <a:ext cx="206923" cy="1316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4FC9612F-2A83-47AE-9973-A28B076E0031}"/>
                  </a:ext>
                </a:extLst>
              </p:cNvPr>
              <p:cNvSpPr/>
              <p:nvPr/>
            </p:nvSpPr>
            <p:spPr>
              <a:xfrm>
                <a:off x="7443528" y="2440132"/>
                <a:ext cx="549083" cy="349294"/>
              </a:xfrm>
              <a:prstGeom prst="roundRect">
                <a:avLst>
                  <a:gd name="adj" fmla="val 50000"/>
                </a:avLst>
              </a:prstGeom>
              <a:solidFill>
                <a:srgbClr val="ABDF2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6609C57-AE6B-4CEF-B014-2F9D5ED25BC6}"/>
                  </a:ext>
                </a:extLst>
              </p:cNvPr>
              <p:cNvCxnSpPr>
                <a:cxnSpLocks/>
                <a:stCxn id="12" idx="3"/>
                <a:endCxn id="13" idx="2"/>
              </p:cNvCxnSpPr>
              <p:nvPr/>
            </p:nvCxnSpPr>
            <p:spPr>
              <a:xfrm flipH="1" flipV="1">
                <a:off x="7708734" y="2847520"/>
                <a:ext cx="82538" cy="23833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234529B-52E8-458F-A05F-67DF62A4E3E3}"/>
                  </a:ext>
                </a:extLst>
              </p:cNvPr>
              <p:cNvCxnSpPr>
                <a:stCxn id="12" idx="4"/>
                <a:endCxn id="12" idx="2"/>
              </p:cNvCxnSpPr>
              <p:nvPr/>
            </p:nvCxnSpPr>
            <p:spPr>
              <a:xfrm>
                <a:off x="6329411" y="3877695"/>
                <a:ext cx="292372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616706DC-47D8-4A40-96AB-DCA9BB72369C}"/>
                  </a:ext>
                </a:extLst>
              </p:cNvPr>
              <p:cNvSpPr/>
              <p:nvPr/>
            </p:nvSpPr>
            <p:spPr>
              <a:xfrm>
                <a:off x="6518949" y="2875280"/>
                <a:ext cx="989447" cy="1120665"/>
              </a:xfrm>
              <a:custGeom>
                <a:avLst/>
                <a:gdLst>
                  <a:gd name="connsiteX0" fmla="*/ 0 w 906928"/>
                  <a:gd name="connsiteY0" fmla="*/ 0 h 643236"/>
                  <a:gd name="connsiteX1" fmla="*/ 906928 w 906928"/>
                  <a:gd name="connsiteY1" fmla="*/ 0 h 643236"/>
                  <a:gd name="connsiteX2" fmla="*/ 906928 w 906928"/>
                  <a:gd name="connsiteY2" fmla="*/ 643236 h 643236"/>
                  <a:gd name="connsiteX3" fmla="*/ 0 w 906928"/>
                  <a:gd name="connsiteY3" fmla="*/ 643236 h 643236"/>
                  <a:gd name="connsiteX4" fmla="*/ 0 w 906928"/>
                  <a:gd name="connsiteY4" fmla="*/ 0 h 643236"/>
                  <a:gd name="connsiteX0" fmla="*/ 213360 w 906928"/>
                  <a:gd name="connsiteY0" fmla="*/ 0 h 917556"/>
                  <a:gd name="connsiteX1" fmla="*/ 906928 w 906928"/>
                  <a:gd name="connsiteY1" fmla="*/ 274320 h 917556"/>
                  <a:gd name="connsiteX2" fmla="*/ 906928 w 906928"/>
                  <a:gd name="connsiteY2" fmla="*/ 917556 h 917556"/>
                  <a:gd name="connsiteX3" fmla="*/ 0 w 906928"/>
                  <a:gd name="connsiteY3" fmla="*/ 917556 h 917556"/>
                  <a:gd name="connsiteX4" fmla="*/ 213360 w 906928"/>
                  <a:gd name="connsiteY4" fmla="*/ 0 h 917556"/>
                  <a:gd name="connsiteX0" fmla="*/ 213360 w 914548"/>
                  <a:gd name="connsiteY0" fmla="*/ 0 h 948036"/>
                  <a:gd name="connsiteX1" fmla="*/ 906928 w 914548"/>
                  <a:gd name="connsiteY1" fmla="*/ 274320 h 948036"/>
                  <a:gd name="connsiteX2" fmla="*/ 914548 w 914548"/>
                  <a:gd name="connsiteY2" fmla="*/ 948036 h 948036"/>
                  <a:gd name="connsiteX3" fmla="*/ 0 w 914548"/>
                  <a:gd name="connsiteY3" fmla="*/ 917556 h 948036"/>
                  <a:gd name="connsiteX4" fmla="*/ 213360 w 914548"/>
                  <a:gd name="connsiteY4" fmla="*/ 0 h 948036"/>
                  <a:gd name="connsiteX0" fmla="*/ 213360 w 914548"/>
                  <a:gd name="connsiteY0" fmla="*/ 0 h 948036"/>
                  <a:gd name="connsiteX1" fmla="*/ 914548 w 914548"/>
                  <a:gd name="connsiteY1" fmla="*/ 948036 h 948036"/>
                  <a:gd name="connsiteX2" fmla="*/ 0 w 914548"/>
                  <a:gd name="connsiteY2" fmla="*/ 917556 h 948036"/>
                  <a:gd name="connsiteX3" fmla="*/ 213360 w 914548"/>
                  <a:gd name="connsiteY3" fmla="*/ 0 h 948036"/>
                  <a:gd name="connsiteX0" fmla="*/ 213360 w 914548"/>
                  <a:gd name="connsiteY0" fmla="*/ 0 h 948036"/>
                  <a:gd name="connsiteX1" fmla="*/ 914548 w 914548"/>
                  <a:gd name="connsiteY1" fmla="*/ 948036 h 948036"/>
                  <a:gd name="connsiteX2" fmla="*/ 0 w 914548"/>
                  <a:gd name="connsiteY2" fmla="*/ 917556 h 948036"/>
                  <a:gd name="connsiteX3" fmla="*/ 213360 w 914548"/>
                  <a:gd name="connsiteY3" fmla="*/ 0 h 948036"/>
                  <a:gd name="connsiteX0" fmla="*/ 213360 w 930158"/>
                  <a:gd name="connsiteY0" fmla="*/ 0 h 948036"/>
                  <a:gd name="connsiteX1" fmla="*/ 914548 w 930158"/>
                  <a:gd name="connsiteY1" fmla="*/ 948036 h 948036"/>
                  <a:gd name="connsiteX2" fmla="*/ 0 w 930158"/>
                  <a:gd name="connsiteY2" fmla="*/ 917556 h 948036"/>
                  <a:gd name="connsiteX3" fmla="*/ 213360 w 930158"/>
                  <a:gd name="connsiteY3" fmla="*/ 0 h 948036"/>
                  <a:gd name="connsiteX0" fmla="*/ 213360 w 929796"/>
                  <a:gd name="connsiteY0" fmla="*/ 0 h 948036"/>
                  <a:gd name="connsiteX1" fmla="*/ 914548 w 929796"/>
                  <a:gd name="connsiteY1" fmla="*/ 948036 h 948036"/>
                  <a:gd name="connsiteX2" fmla="*/ 0 w 929796"/>
                  <a:gd name="connsiteY2" fmla="*/ 917556 h 948036"/>
                  <a:gd name="connsiteX3" fmla="*/ 213360 w 929796"/>
                  <a:gd name="connsiteY3" fmla="*/ 0 h 948036"/>
                  <a:gd name="connsiteX0" fmla="*/ 547 w 716983"/>
                  <a:gd name="connsiteY0" fmla="*/ 0 h 948036"/>
                  <a:gd name="connsiteX1" fmla="*/ 701735 w 716983"/>
                  <a:gd name="connsiteY1" fmla="*/ 948036 h 948036"/>
                  <a:gd name="connsiteX2" fmla="*/ 547 w 716983"/>
                  <a:gd name="connsiteY2" fmla="*/ 0 h 948036"/>
                  <a:gd name="connsiteX0" fmla="*/ 547 w 716983"/>
                  <a:gd name="connsiteY0" fmla="*/ 0 h 1135894"/>
                  <a:gd name="connsiteX1" fmla="*/ 701735 w 716983"/>
                  <a:gd name="connsiteY1" fmla="*/ 948036 h 1135894"/>
                  <a:gd name="connsiteX2" fmla="*/ 547 w 716983"/>
                  <a:gd name="connsiteY2" fmla="*/ 0 h 1135894"/>
                  <a:gd name="connsiteX0" fmla="*/ 547 w 716983"/>
                  <a:gd name="connsiteY0" fmla="*/ 0 h 1135894"/>
                  <a:gd name="connsiteX1" fmla="*/ 701735 w 716983"/>
                  <a:gd name="connsiteY1" fmla="*/ 948036 h 1135894"/>
                  <a:gd name="connsiteX2" fmla="*/ 547 w 716983"/>
                  <a:gd name="connsiteY2" fmla="*/ 0 h 1135894"/>
                  <a:gd name="connsiteX0" fmla="*/ 296107 w 1012543"/>
                  <a:gd name="connsiteY0" fmla="*/ 0 h 1150669"/>
                  <a:gd name="connsiteX1" fmla="*/ 997295 w 1012543"/>
                  <a:gd name="connsiteY1" fmla="*/ 948036 h 1150669"/>
                  <a:gd name="connsiteX2" fmla="*/ 296107 w 1012543"/>
                  <a:gd name="connsiteY2" fmla="*/ 0 h 1150669"/>
                  <a:gd name="connsiteX0" fmla="*/ 273011 w 989447"/>
                  <a:gd name="connsiteY0" fmla="*/ 0 h 1120665"/>
                  <a:gd name="connsiteX1" fmla="*/ 974199 w 989447"/>
                  <a:gd name="connsiteY1" fmla="*/ 948036 h 1120665"/>
                  <a:gd name="connsiteX2" fmla="*/ 273011 w 989447"/>
                  <a:gd name="connsiteY2" fmla="*/ 0 h 1120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9447" h="1120665">
                    <a:moveTo>
                      <a:pt x="273011" y="0"/>
                    </a:moveTo>
                    <a:cubicBezTo>
                      <a:pt x="247660" y="788452"/>
                      <a:pt x="1113850" y="350084"/>
                      <a:pt x="974199" y="948036"/>
                    </a:cubicBezTo>
                    <a:cubicBezTo>
                      <a:pt x="359470" y="1538804"/>
                      <a:pt x="-422900" y="460792"/>
                      <a:pt x="273011" y="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FA9B4843-8E6F-49EF-A2C4-85159809C2A9}"/>
                  </a:ext>
                </a:extLst>
              </p:cNvPr>
              <p:cNvSpPr/>
              <p:nvPr/>
            </p:nvSpPr>
            <p:spPr>
              <a:xfrm>
                <a:off x="8140243" y="1264066"/>
                <a:ext cx="582916" cy="54258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496CF6B1-6D49-42B0-A3AA-4D5E546457E9}"/>
                  </a:ext>
                </a:extLst>
              </p:cNvPr>
              <p:cNvSpPr/>
              <p:nvPr/>
            </p:nvSpPr>
            <p:spPr>
              <a:xfrm>
                <a:off x="6722214" y="1240578"/>
                <a:ext cx="582916" cy="54258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EF283F8-5738-4F34-9C33-32D564BCDDA4}"/>
                  </a:ext>
                </a:extLst>
              </p:cNvPr>
              <p:cNvSpPr/>
              <p:nvPr/>
            </p:nvSpPr>
            <p:spPr>
              <a:xfrm>
                <a:off x="8251075" y="1518909"/>
                <a:ext cx="189265" cy="17617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F880113C-2190-47E0-BB6D-C0168AE2C219}"/>
                  </a:ext>
                </a:extLst>
              </p:cNvPr>
              <p:cNvSpPr/>
              <p:nvPr/>
            </p:nvSpPr>
            <p:spPr>
              <a:xfrm>
                <a:off x="6982537" y="1493885"/>
                <a:ext cx="189265" cy="17617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CCBF3427-9508-4339-8886-E5C8113352FA}"/>
                  </a:ext>
                </a:extLst>
              </p:cNvPr>
              <p:cNvSpPr/>
              <p:nvPr/>
            </p:nvSpPr>
            <p:spPr>
              <a:xfrm flipH="1">
                <a:off x="6850188" y="1321396"/>
                <a:ext cx="94633" cy="8808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E1C558D8-992F-45B4-9F2B-5A59F39AB594}"/>
                  </a:ext>
                </a:extLst>
              </p:cNvPr>
              <p:cNvSpPr/>
              <p:nvPr/>
            </p:nvSpPr>
            <p:spPr>
              <a:xfrm flipH="1">
                <a:off x="8492276" y="1321396"/>
                <a:ext cx="94633" cy="8808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Oval 26">
                <a:extLst>
                  <a:ext uri="{FF2B5EF4-FFF2-40B4-BE49-F238E27FC236}">
                    <a16:creationId xmlns:a16="http://schemas.microsoft.com/office/drawing/2014/main" id="{F56342EC-5829-4020-9CA9-2215E2970923}"/>
                  </a:ext>
                </a:extLst>
              </p:cNvPr>
              <p:cNvSpPr/>
              <p:nvPr/>
            </p:nvSpPr>
            <p:spPr>
              <a:xfrm rot="10983295">
                <a:off x="6985664" y="4739568"/>
                <a:ext cx="134496" cy="82053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Oval 26">
                <a:extLst>
                  <a:ext uri="{FF2B5EF4-FFF2-40B4-BE49-F238E27FC236}">
                    <a16:creationId xmlns:a16="http://schemas.microsoft.com/office/drawing/2014/main" id="{D40883B9-7DB3-4FFE-999E-297084A9F83F}"/>
                  </a:ext>
                </a:extLst>
              </p:cNvPr>
              <p:cNvSpPr/>
              <p:nvPr/>
            </p:nvSpPr>
            <p:spPr>
              <a:xfrm rot="11941279">
                <a:off x="7111090" y="4765367"/>
                <a:ext cx="134496" cy="82053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Oval 26">
                <a:extLst>
                  <a:ext uri="{FF2B5EF4-FFF2-40B4-BE49-F238E27FC236}">
                    <a16:creationId xmlns:a16="http://schemas.microsoft.com/office/drawing/2014/main" id="{E6D3767A-C368-49F6-BC72-EEF4C71B0F66}"/>
                  </a:ext>
                </a:extLst>
              </p:cNvPr>
              <p:cNvSpPr/>
              <p:nvPr/>
            </p:nvSpPr>
            <p:spPr>
              <a:xfrm rot="12789684">
                <a:off x="7232384" y="4826073"/>
                <a:ext cx="134496" cy="82053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26">
                <a:extLst>
                  <a:ext uri="{FF2B5EF4-FFF2-40B4-BE49-F238E27FC236}">
                    <a16:creationId xmlns:a16="http://schemas.microsoft.com/office/drawing/2014/main" id="{A34C1F05-D7D5-4E2D-8984-055BD9505B8E}"/>
                  </a:ext>
                </a:extLst>
              </p:cNvPr>
              <p:cNvSpPr/>
              <p:nvPr/>
            </p:nvSpPr>
            <p:spPr>
              <a:xfrm rot="7538846">
                <a:off x="8087475" y="4874874"/>
                <a:ext cx="134496" cy="82053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Oval 26">
                <a:extLst>
                  <a:ext uri="{FF2B5EF4-FFF2-40B4-BE49-F238E27FC236}">
                    <a16:creationId xmlns:a16="http://schemas.microsoft.com/office/drawing/2014/main" id="{3B76503A-CD07-4427-84F1-8C295DDDEE47}"/>
                  </a:ext>
                </a:extLst>
              </p:cNvPr>
              <p:cNvSpPr/>
              <p:nvPr/>
            </p:nvSpPr>
            <p:spPr>
              <a:xfrm rot="8864976">
                <a:off x="8178825" y="4794725"/>
                <a:ext cx="134496" cy="82053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Oval 26">
                <a:extLst>
                  <a:ext uri="{FF2B5EF4-FFF2-40B4-BE49-F238E27FC236}">
                    <a16:creationId xmlns:a16="http://schemas.microsoft.com/office/drawing/2014/main" id="{FD2CBE24-CFC1-4FE8-82BF-5B77AF1221CB}"/>
                  </a:ext>
                </a:extLst>
              </p:cNvPr>
              <p:cNvSpPr/>
              <p:nvPr/>
            </p:nvSpPr>
            <p:spPr>
              <a:xfrm rot="9633671">
                <a:off x="8291004" y="4739491"/>
                <a:ext cx="134496" cy="82053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26">
                <a:extLst>
                  <a:ext uri="{FF2B5EF4-FFF2-40B4-BE49-F238E27FC236}">
                    <a16:creationId xmlns:a16="http://schemas.microsoft.com/office/drawing/2014/main" id="{101CDD55-63F0-4AE7-9BB7-0FB4A29BC750}"/>
                  </a:ext>
                </a:extLst>
              </p:cNvPr>
              <p:cNvSpPr/>
              <p:nvPr/>
            </p:nvSpPr>
            <p:spPr>
              <a:xfrm rot="16584640" flipH="1">
                <a:off x="7396060" y="3730382"/>
                <a:ext cx="115250" cy="82053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26">
                <a:extLst>
                  <a:ext uri="{FF2B5EF4-FFF2-40B4-BE49-F238E27FC236}">
                    <a16:creationId xmlns:a16="http://schemas.microsoft.com/office/drawing/2014/main" id="{4372B472-9390-4AA6-A2D5-FCA61AB6B25C}"/>
                  </a:ext>
                </a:extLst>
              </p:cNvPr>
              <p:cNvSpPr/>
              <p:nvPr/>
            </p:nvSpPr>
            <p:spPr>
              <a:xfrm rot="16200000" flipH="1">
                <a:off x="7405376" y="3628093"/>
                <a:ext cx="98765" cy="96557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A557C64-147A-44D1-B3A4-53B6AE274028}"/>
                </a:ext>
              </a:extLst>
            </p:cNvPr>
            <p:cNvGrpSpPr/>
            <p:nvPr/>
          </p:nvGrpSpPr>
          <p:grpSpPr>
            <a:xfrm>
              <a:off x="7635959" y="2049644"/>
              <a:ext cx="167250" cy="236757"/>
              <a:chOff x="3495244" y="308757"/>
              <a:chExt cx="1157177" cy="1638083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860E59A-8C6D-40B9-9A5A-6171DCCEEE29}"/>
                  </a:ext>
                </a:extLst>
              </p:cNvPr>
              <p:cNvGrpSpPr/>
              <p:nvPr/>
            </p:nvGrpSpPr>
            <p:grpSpPr>
              <a:xfrm>
                <a:off x="3495244" y="308757"/>
                <a:ext cx="1157177" cy="1638083"/>
                <a:chOff x="3495244" y="308757"/>
                <a:chExt cx="1157177" cy="1638083"/>
              </a:xfrm>
            </p:grpSpPr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FFF064E-055D-43D9-B430-E8B44DE8E185}"/>
                    </a:ext>
                  </a:extLst>
                </p:cNvPr>
                <p:cNvSpPr/>
                <p:nvPr/>
              </p:nvSpPr>
              <p:spPr>
                <a:xfrm rot="20471493">
                  <a:off x="4532892" y="1527244"/>
                  <a:ext cx="119529" cy="34393"/>
                </a:xfrm>
                <a:custGeom>
                  <a:avLst/>
                  <a:gdLst>
                    <a:gd name="connsiteX0" fmla="*/ 117239 w 119529"/>
                    <a:gd name="connsiteY0" fmla="*/ 0 h 34393"/>
                    <a:gd name="connsiteX1" fmla="*/ 119529 w 119529"/>
                    <a:gd name="connsiteY1" fmla="*/ 3970 h 34393"/>
                    <a:gd name="connsiteX2" fmla="*/ 32613 w 119529"/>
                    <a:gd name="connsiteY2" fmla="*/ 34393 h 34393"/>
                    <a:gd name="connsiteX3" fmla="*/ 0 w 119529"/>
                    <a:gd name="connsiteY3" fmla="*/ 32088 h 34393"/>
                    <a:gd name="connsiteX4" fmla="*/ 42442 w 119529"/>
                    <a:gd name="connsiteY4" fmla="*/ 22166 h 34393"/>
                    <a:gd name="connsiteX5" fmla="*/ 91853 w 119529"/>
                    <a:gd name="connsiteY5" fmla="*/ 7633 h 34393"/>
                    <a:gd name="connsiteX6" fmla="*/ 117239 w 119529"/>
                    <a:gd name="connsiteY6" fmla="*/ 0 h 34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529" h="34393">
                      <a:moveTo>
                        <a:pt x="117239" y="0"/>
                      </a:moveTo>
                      <a:lnTo>
                        <a:pt x="119529" y="3970"/>
                      </a:lnTo>
                      <a:cubicBezTo>
                        <a:pt x="119529" y="20772"/>
                        <a:pt x="80615" y="34393"/>
                        <a:pt x="32613" y="34393"/>
                      </a:cubicBezTo>
                      <a:lnTo>
                        <a:pt x="0" y="32088"/>
                      </a:lnTo>
                      <a:lnTo>
                        <a:pt x="42442" y="22166"/>
                      </a:lnTo>
                      <a:cubicBezTo>
                        <a:pt x="59673" y="17457"/>
                        <a:pt x="76573" y="12329"/>
                        <a:pt x="91853" y="7633"/>
                      </a:cubicBezTo>
                      <a:lnTo>
                        <a:pt x="11723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A00299F5-979C-4B10-9E54-52EE0BA7A40E}"/>
                    </a:ext>
                  </a:extLst>
                </p:cNvPr>
                <p:cNvGrpSpPr/>
                <p:nvPr/>
              </p:nvGrpSpPr>
              <p:grpSpPr>
                <a:xfrm>
                  <a:off x="3495244" y="308757"/>
                  <a:ext cx="1035295" cy="1638083"/>
                  <a:chOff x="3478211" y="212234"/>
                  <a:chExt cx="1035295" cy="1638083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8D488B91-7190-437A-8800-17D835A6BAC4}"/>
                      </a:ext>
                    </a:extLst>
                  </p:cNvPr>
                  <p:cNvGrpSpPr/>
                  <p:nvPr/>
                </p:nvGrpSpPr>
                <p:grpSpPr>
                  <a:xfrm>
                    <a:off x="3478211" y="212234"/>
                    <a:ext cx="1027337" cy="1638083"/>
                    <a:chOff x="5133617" y="2856983"/>
                    <a:chExt cx="213748" cy="340820"/>
                  </a:xfrm>
                </p:grpSpPr>
                <p:sp>
                  <p:nvSpPr>
                    <p:cNvPr id="47" name="Rectangle: Rounded Corners 6">
                      <a:extLst>
                        <a:ext uri="{FF2B5EF4-FFF2-40B4-BE49-F238E27FC236}">
                          <a16:creationId xmlns:a16="http://schemas.microsoft.com/office/drawing/2014/main" id="{6CCA2405-9979-4AC0-A95E-D5BF5D2CBA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3617" y="2857499"/>
                      <a:ext cx="213748" cy="340304"/>
                    </a:xfrm>
                    <a:custGeom>
                      <a:avLst/>
                      <a:gdLst>
                        <a:gd name="connsiteX0" fmla="*/ 0 w 187325"/>
                        <a:gd name="connsiteY0" fmla="*/ 31221 h 257175"/>
                        <a:gd name="connsiteX1" fmla="*/ 31221 w 187325"/>
                        <a:gd name="connsiteY1" fmla="*/ 0 h 257175"/>
                        <a:gd name="connsiteX2" fmla="*/ 156104 w 187325"/>
                        <a:gd name="connsiteY2" fmla="*/ 0 h 257175"/>
                        <a:gd name="connsiteX3" fmla="*/ 187325 w 187325"/>
                        <a:gd name="connsiteY3" fmla="*/ 31221 h 257175"/>
                        <a:gd name="connsiteX4" fmla="*/ 187325 w 187325"/>
                        <a:gd name="connsiteY4" fmla="*/ 225954 h 257175"/>
                        <a:gd name="connsiteX5" fmla="*/ 156104 w 187325"/>
                        <a:gd name="connsiteY5" fmla="*/ 257175 h 257175"/>
                        <a:gd name="connsiteX6" fmla="*/ 31221 w 187325"/>
                        <a:gd name="connsiteY6" fmla="*/ 257175 h 257175"/>
                        <a:gd name="connsiteX7" fmla="*/ 0 w 187325"/>
                        <a:gd name="connsiteY7" fmla="*/ 225954 h 257175"/>
                        <a:gd name="connsiteX8" fmla="*/ 0 w 187325"/>
                        <a:gd name="connsiteY8" fmla="*/ 31221 h 257175"/>
                        <a:gd name="connsiteX0" fmla="*/ 0 w 187325"/>
                        <a:gd name="connsiteY0" fmla="*/ 45509 h 271463"/>
                        <a:gd name="connsiteX1" fmla="*/ 31221 w 187325"/>
                        <a:gd name="connsiteY1" fmla="*/ 14288 h 271463"/>
                        <a:gd name="connsiteX2" fmla="*/ 95250 w 187325"/>
                        <a:gd name="connsiteY2" fmla="*/ 0 h 271463"/>
                        <a:gd name="connsiteX3" fmla="*/ 156104 w 187325"/>
                        <a:gd name="connsiteY3" fmla="*/ 14288 h 271463"/>
                        <a:gd name="connsiteX4" fmla="*/ 187325 w 187325"/>
                        <a:gd name="connsiteY4" fmla="*/ 45509 h 271463"/>
                        <a:gd name="connsiteX5" fmla="*/ 187325 w 187325"/>
                        <a:gd name="connsiteY5" fmla="*/ 240242 h 271463"/>
                        <a:gd name="connsiteX6" fmla="*/ 156104 w 187325"/>
                        <a:gd name="connsiteY6" fmla="*/ 271463 h 271463"/>
                        <a:gd name="connsiteX7" fmla="*/ 31221 w 187325"/>
                        <a:gd name="connsiteY7" fmla="*/ 271463 h 271463"/>
                        <a:gd name="connsiteX8" fmla="*/ 0 w 187325"/>
                        <a:gd name="connsiteY8" fmla="*/ 240242 h 271463"/>
                        <a:gd name="connsiteX9" fmla="*/ 0 w 187325"/>
                        <a:gd name="connsiteY9" fmla="*/ 45509 h 271463"/>
                        <a:gd name="connsiteX0" fmla="*/ 0 w 187325"/>
                        <a:gd name="connsiteY0" fmla="*/ 47890 h 273844"/>
                        <a:gd name="connsiteX1" fmla="*/ 31221 w 187325"/>
                        <a:gd name="connsiteY1" fmla="*/ 16669 h 273844"/>
                        <a:gd name="connsiteX2" fmla="*/ 95250 w 187325"/>
                        <a:gd name="connsiteY2" fmla="*/ 2381 h 273844"/>
                        <a:gd name="connsiteX3" fmla="*/ 156104 w 187325"/>
                        <a:gd name="connsiteY3" fmla="*/ 0 h 273844"/>
                        <a:gd name="connsiteX4" fmla="*/ 187325 w 187325"/>
                        <a:gd name="connsiteY4" fmla="*/ 47890 h 273844"/>
                        <a:gd name="connsiteX5" fmla="*/ 187325 w 187325"/>
                        <a:gd name="connsiteY5" fmla="*/ 242623 h 273844"/>
                        <a:gd name="connsiteX6" fmla="*/ 156104 w 187325"/>
                        <a:gd name="connsiteY6" fmla="*/ 273844 h 273844"/>
                        <a:gd name="connsiteX7" fmla="*/ 31221 w 187325"/>
                        <a:gd name="connsiteY7" fmla="*/ 273844 h 273844"/>
                        <a:gd name="connsiteX8" fmla="*/ 0 w 187325"/>
                        <a:gd name="connsiteY8" fmla="*/ 242623 h 273844"/>
                        <a:gd name="connsiteX9" fmla="*/ 0 w 187325"/>
                        <a:gd name="connsiteY9" fmla="*/ 47890 h 273844"/>
                        <a:gd name="connsiteX0" fmla="*/ 0 w 187325"/>
                        <a:gd name="connsiteY0" fmla="*/ 47890 h 273844"/>
                        <a:gd name="connsiteX1" fmla="*/ 31221 w 187325"/>
                        <a:gd name="connsiteY1" fmla="*/ 16669 h 273844"/>
                        <a:gd name="connsiteX2" fmla="*/ 95250 w 187325"/>
                        <a:gd name="connsiteY2" fmla="*/ 2381 h 273844"/>
                        <a:gd name="connsiteX3" fmla="*/ 156104 w 187325"/>
                        <a:gd name="connsiteY3" fmla="*/ 0 h 273844"/>
                        <a:gd name="connsiteX4" fmla="*/ 163513 w 187325"/>
                        <a:gd name="connsiteY4" fmla="*/ 55034 h 273844"/>
                        <a:gd name="connsiteX5" fmla="*/ 187325 w 187325"/>
                        <a:gd name="connsiteY5" fmla="*/ 242623 h 273844"/>
                        <a:gd name="connsiteX6" fmla="*/ 156104 w 187325"/>
                        <a:gd name="connsiteY6" fmla="*/ 273844 h 273844"/>
                        <a:gd name="connsiteX7" fmla="*/ 31221 w 187325"/>
                        <a:gd name="connsiteY7" fmla="*/ 273844 h 273844"/>
                        <a:gd name="connsiteX8" fmla="*/ 0 w 187325"/>
                        <a:gd name="connsiteY8" fmla="*/ 242623 h 273844"/>
                        <a:gd name="connsiteX9" fmla="*/ 0 w 187325"/>
                        <a:gd name="connsiteY9" fmla="*/ 47890 h 273844"/>
                        <a:gd name="connsiteX0" fmla="*/ 0 w 187325"/>
                        <a:gd name="connsiteY0" fmla="*/ 47890 h 273844"/>
                        <a:gd name="connsiteX1" fmla="*/ 31221 w 187325"/>
                        <a:gd name="connsiteY1" fmla="*/ 16669 h 273844"/>
                        <a:gd name="connsiteX2" fmla="*/ 95250 w 187325"/>
                        <a:gd name="connsiteY2" fmla="*/ 2381 h 273844"/>
                        <a:gd name="connsiteX3" fmla="*/ 156104 w 187325"/>
                        <a:gd name="connsiteY3" fmla="*/ 0 h 273844"/>
                        <a:gd name="connsiteX4" fmla="*/ 163513 w 187325"/>
                        <a:gd name="connsiteY4" fmla="*/ 55034 h 273844"/>
                        <a:gd name="connsiteX5" fmla="*/ 187325 w 187325"/>
                        <a:gd name="connsiteY5" fmla="*/ 242623 h 273844"/>
                        <a:gd name="connsiteX6" fmla="*/ 156104 w 187325"/>
                        <a:gd name="connsiteY6" fmla="*/ 273844 h 273844"/>
                        <a:gd name="connsiteX7" fmla="*/ 31221 w 187325"/>
                        <a:gd name="connsiteY7" fmla="*/ 273844 h 273844"/>
                        <a:gd name="connsiteX8" fmla="*/ 0 w 187325"/>
                        <a:gd name="connsiteY8" fmla="*/ 242623 h 273844"/>
                        <a:gd name="connsiteX9" fmla="*/ 0 w 187325"/>
                        <a:gd name="connsiteY9" fmla="*/ 47890 h 273844"/>
                        <a:gd name="connsiteX0" fmla="*/ 0 w 187424"/>
                        <a:gd name="connsiteY0" fmla="*/ 47890 h 273844"/>
                        <a:gd name="connsiteX1" fmla="*/ 31221 w 187424"/>
                        <a:gd name="connsiteY1" fmla="*/ 16669 h 273844"/>
                        <a:gd name="connsiteX2" fmla="*/ 95250 w 187424"/>
                        <a:gd name="connsiteY2" fmla="*/ 2381 h 273844"/>
                        <a:gd name="connsiteX3" fmla="*/ 156104 w 187424"/>
                        <a:gd name="connsiteY3" fmla="*/ 0 h 273844"/>
                        <a:gd name="connsiteX4" fmla="*/ 163513 w 187424"/>
                        <a:gd name="connsiteY4" fmla="*/ 55034 h 273844"/>
                        <a:gd name="connsiteX5" fmla="*/ 138112 w 187424"/>
                        <a:gd name="connsiteY5" fmla="*/ 161925 h 273844"/>
                        <a:gd name="connsiteX6" fmla="*/ 187325 w 187424"/>
                        <a:gd name="connsiteY6" fmla="*/ 242623 h 273844"/>
                        <a:gd name="connsiteX7" fmla="*/ 156104 w 187424"/>
                        <a:gd name="connsiteY7" fmla="*/ 273844 h 273844"/>
                        <a:gd name="connsiteX8" fmla="*/ 31221 w 187424"/>
                        <a:gd name="connsiteY8" fmla="*/ 273844 h 273844"/>
                        <a:gd name="connsiteX9" fmla="*/ 0 w 187424"/>
                        <a:gd name="connsiteY9" fmla="*/ 242623 h 273844"/>
                        <a:gd name="connsiteX10" fmla="*/ 0 w 187424"/>
                        <a:gd name="connsiteY10" fmla="*/ 47890 h 273844"/>
                        <a:gd name="connsiteX0" fmla="*/ 0 w 187427"/>
                        <a:gd name="connsiteY0" fmla="*/ 47890 h 273844"/>
                        <a:gd name="connsiteX1" fmla="*/ 31221 w 187427"/>
                        <a:gd name="connsiteY1" fmla="*/ 16669 h 273844"/>
                        <a:gd name="connsiteX2" fmla="*/ 95250 w 187427"/>
                        <a:gd name="connsiteY2" fmla="*/ 2381 h 273844"/>
                        <a:gd name="connsiteX3" fmla="*/ 156104 w 187427"/>
                        <a:gd name="connsiteY3" fmla="*/ 0 h 273844"/>
                        <a:gd name="connsiteX4" fmla="*/ 163513 w 187427"/>
                        <a:gd name="connsiteY4" fmla="*/ 55034 h 273844"/>
                        <a:gd name="connsiteX5" fmla="*/ 142874 w 187427"/>
                        <a:gd name="connsiteY5" fmla="*/ 104775 h 273844"/>
                        <a:gd name="connsiteX6" fmla="*/ 138112 w 187427"/>
                        <a:gd name="connsiteY6" fmla="*/ 161925 h 273844"/>
                        <a:gd name="connsiteX7" fmla="*/ 187325 w 187427"/>
                        <a:gd name="connsiteY7" fmla="*/ 242623 h 273844"/>
                        <a:gd name="connsiteX8" fmla="*/ 156104 w 187427"/>
                        <a:gd name="connsiteY8" fmla="*/ 273844 h 273844"/>
                        <a:gd name="connsiteX9" fmla="*/ 31221 w 187427"/>
                        <a:gd name="connsiteY9" fmla="*/ 273844 h 273844"/>
                        <a:gd name="connsiteX10" fmla="*/ 0 w 187427"/>
                        <a:gd name="connsiteY10" fmla="*/ 242623 h 273844"/>
                        <a:gd name="connsiteX11" fmla="*/ 0 w 187427"/>
                        <a:gd name="connsiteY11" fmla="*/ 47890 h 273844"/>
                        <a:gd name="connsiteX0" fmla="*/ 0 w 166305"/>
                        <a:gd name="connsiteY0" fmla="*/ 47890 h 273844"/>
                        <a:gd name="connsiteX1" fmla="*/ 31221 w 166305"/>
                        <a:gd name="connsiteY1" fmla="*/ 16669 h 273844"/>
                        <a:gd name="connsiteX2" fmla="*/ 95250 w 166305"/>
                        <a:gd name="connsiteY2" fmla="*/ 2381 h 273844"/>
                        <a:gd name="connsiteX3" fmla="*/ 156104 w 166305"/>
                        <a:gd name="connsiteY3" fmla="*/ 0 h 273844"/>
                        <a:gd name="connsiteX4" fmla="*/ 163513 w 166305"/>
                        <a:gd name="connsiteY4" fmla="*/ 55034 h 273844"/>
                        <a:gd name="connsiteX5" fmla="*/ 142874 w 166305"/>
                        <a:gd name="connsiteY5" fmla="*/ 104775 h 273844"/>
                        <a:gd name="connsiteX6" fmla="*/ 138112 w 166305"/>
                        <a:gd name="connsiteY6" fmla="*/ 161925 h 273844"/>
                        <a:gd name="connsiteX7" fmla="*/ 139700 w 166305"/>
                        <a:gd name="connsiteY7" fmla="*/ 216430 h 273844"/>
                        <a:gd name="connsiteX8" fmla="*/ 156104 w 166305"/>
                        <a:gd name="connsiteY8" fmla="*/ 273844 h 273844"/>
                        <a:gd name="connsiteX9" fmla="*/ 31221 w 166305"/>
                        <a:gd name="connsiteY9" fmla="*/ 273844 h 273844"/>
                        <a:gd name="connsiteX10" fmla="*/ 0 w 166305"/>
                        <a:gd name="connsiteY10" fmla="*/ 242623 h 273844"/>
                        <a:gd name="connsiteX11" fmla="*/ 0 w 166305"/>
                        <a:gd name="connsiteY11" fmla="*/ 47890 h 273844"/>
                        <a:gd name="connsiteX0" fmla="*/ 0 w 166305"/>
                        <a:gd name="connsiteY0" fmla="*/ 47890 h 273844"/>
                        <a:gd name="connsiteX1" fmla="*/ 31221 w 166305"/>
                        <a:gd name="connsiteY1" fmla="*/ 16669 h 273844"/>
                        <a:gd name="connsiteX2" fmla="*/ 95250 w 166305"/>
                        <a:gd name="connsiteY2" fmla="*/ 2381 h 273844"/>
                        <a:gd name="connsiteX3" fmla="*/ 156104 w 166305"/>
                        <a:gd name="connsiteY3" fmla="*/ 0 h 273844"/>
                        <a:gd name="connsiteX4" fmla="*/ 163513 w 166305"/>
                        <a:gd name="connsiteY4" fmla="*/ 55034 h 273844"/>
                        <a:gd name="connsiteX5" fmla="*/ 142874 w 166305"/>
                        <a:gd name="connsiteY5" fmla="*/ 104775 h 273844"/>
                        <a:gd name="connsiteX6" fmla="*/ 138112 w 166305"/>
                        <a:gd name="connsiteY6" fmla="*/ 161925 h 273844"/>
                        <a:gd name="connsiteX7" fmla="*/ 128586 w 166305"/>
                        <a:gd name="connsiteY7" fmla="*/ 178593 h 273844"/>
                        <a:gd name="connsiteX8" fmla="*/ 139700 w 166305"/>
                        <a:gd name="connsiteY8" fmla="*/ 216430 h 273844"/>
                        <a:gd name="connsiteX9" fmla="*/ 156104 w 166305"/>
                        <a:gd name="connsiteY9" fmla="*/ 273844 h 273844"/>
                        <a:gd name="connsiteX10" fmla="*/ 31221 w 166305"/>
                        <a:gd name="connsiteY10" fmla="*/ 273844 h 273844"/>
                        <a:gd name="connsiteX11" fmla="*/ 0 w 166305"/>
                        <a:gd name="connsiteY11" fmla="*/ 242623 h 273844"/>
                        <a:gd name="connsiteX12" fmla="*/ 0 w 166305"/>
                        <a:gd name="connsiteY12" fmla="*/ 47890 h 273844"/>
                        <a:gd name="connsiteX0" fmla="*/ 0 w 166305"/>
                        <a:gd name="connsiteY0" fmla="*/ 47890 h 273844"/>
                        <a:gd name="connsiteX1" fmla="*/ 31221 w 166305"/>
                        <a:gd name="connsiteY1" fmla="*/ 16669 h 273844"/>
                        <a:gd name="connsiteX2" fmla="*/ 95250 w 166305"/>
                        <a:gd name="connsiteY2" fmla="*/ 2381 h 273844"/>
                        <a:gd name="connsiteX3" fmla="*/ 156104 w 166305"/>
                        <a:gd name="connsiteY3" fmla="*/ 0 h 273844"/>
                        <a:gd name="connsiteX4" fmla="*/ 163513 w 166305"/>
                        <a:gd name="connsiteY4" fmla="*/ 55034 h 273844"/>
                        <a:gd name="connsiteX5" fmla="*/ 142874 w 166305"/>
                        <a:gd name="connsiteY5" fmla="*/ 104775 h 273844"/>
                        <a:gd name="connsiteX6" fmla="*/ 138112 w 166305"/>
                        <a:gd name="connsiteY6" fmla="*/ 161925 h 273844"/>
                        <a:gd name="connsiteX7" fmla="*/ 139700 w 166305"/>
                        <a:gd name="connsiteY7" fmla="*/ 216430 h 273844"/>
                        <a:gd name="connsiteX8" fmla="*/ 156104 w 166305"/>
                        <a:gd name="connsiteY8" fmla="*/ 273844 h 273844"/>
                        <a:gd name="connsiteX9" fmla="*/ 31221 w 166305"/>
                        <a:gd name="connsiteY9" fmla="*/ 273844 h 273844"/>
                        <a:gd name="connsiteX10" fmla="*/ 0 w 166305"/>
                        <a:gd name="connsiteY10" fmla="*/ 242623 h 273844"/>
                        <a:gd name="connsiteX11" fmla="*/ 0 w 166305"/>
                        <a:gd name="connsiteY11" fmla="*/ 47890 h 273844"/>
                        <a:gd name="connsiteX0" fmla="*/ 0 w 166305"/>
                        <a:gd name="connsiteY0" fmla="*/ 47890 h 273844"/>
                        <a:gd name="connsiteX1" fmla="*/ 31221 w 166305"/>
                        <a:gd name="connsiteY1" fmla="*/ 16669 h 273844"/>
                        <a:gd name="connsiteX2" fmla="*/ 95250 w 166305"/>
                        <a:gd name="connsiteY2" fmla="*/ 2381 h 273844"/>
                        <a:gd name="connsiteX3" fmla="*/ 156104 w 166305"/>
                        <a:gd name="connsiteY3" fmla="*/ 0 h 273844"/>
                        <a:gd name="connsiteX4" fmla="*/ 163513 w 166305"/>
                        <a:gd name="connsiteY4" fmla="*/ 55034 h 273844"/>
                        <a:gd name="connsiteX5" fmla="*/ 142874 w 166305"/>
                        <a:gd name="connsiteY5" fmla="*/ 104775 h 273844"/>
                        <a:gd name="connsiteX6" fmla="*/ 130968 w 166305"/>
                        <a:gd name="connsiteY6" fmla="*/ 161925 h 273844"/>
                        <a:gd name="connsiteX7" fmla="*/ 139700 w 166305"/>
                        <a:gd name="connsiteY7" fmla="*/ 216430 h 273844"/>
                        <a:gd name="connsiteX8" fmla="*/ 156104 w 166305"/>
                        <a:gd name="connsiteY8" fmla="*/ 273844 h 273844"/>
                        <a:gd name="connsiteX9" fmla="*/ 31221 w 166305"/>
                        <a:gd name="connsiteY9" fmla="*/ 273844 h 273844"/>
                        <a:gd name="connsiteX10" fmla="*/ 0 w 166305"/>
                        <a:gd name="connsiteY10" fmla="*/ 242623 h 273844"/>
                        <a:gd name="connsiteX11" fmla="*/ 0 w 166305"/>
                        <a:gd name="connsiteY11" fmla="*/ 47890 h 273844"/>
                        <a:gd name="connsiteX0" fmla="*/ 0 w 166305"/>
                        <a:gd name="connsiteY0" fmla="*/ 47890 h 273844"/>
                        <a:gd name="connsiteX1" fmla="*/ 31221 w 166305"/>
                        <a:gd name="connsiteY1" fmla="*/ 16669 h 273844"/>
                        <a:gd name="connsiteX2" fmla="*/ 95250 w 166305"/>
                        <a:gd name="connsiteY2" fmla="*/ 2381 h 273844"/>
                        <a:gd name="connsiteX3" fmla="*/ 156104 w 166305"/>
                        <a:gd name="connsiteY3" fmla="*/ 0 h 273844"/>
                        <a:gd name="connsiteX4" fmla="*/ 163513 w 166305"/>
                        <a:gd name="connsiteY4" fmla="*/ 55034 h 273844"/>
                        <a:gd name="connsiteX5" fmla="*/ 135730 w 166305"/>
                        <a:gd name="connsiteY5" fmla="*/ 85725 h 273844"/>
                        <a:gd name="connsiteX6" fmla="*/ 130968 w 166305"/>
                        <a:gd name="connsiteY6" fmla="*/ 161925 h 273844"/>
                        <a:gd name="connsiteX7" fmla="*/ 139700 w 166305"/>
                        <a:gd name="connsiteY7" fmla="*/ 216430 h 273844"/>
                        <a:gd name="connsiteX8" fmla="*/ 156104 w 166305"/>
                        <a:gd name="connsiteY8" fmla="*/ 273844 h 273844"/>
                        <a:gd name="connsiteX9" fmla="*/ 31221 w 166305"/>
                        <a:gd name="connsiteY9" fmla="*/ 273844 h 273844"/>
                        <a:gd name="connsiteX10" fmla="*/ 0 w 166305"/>
                        <a:gd name="connsiteY10" fmla="*/ 242623 h 273844"/>
                        <a:gd name="connsiteX11" fmla="*/ 0 w 166305"/>
                        <a:gd name="connsiteY11" fmla="*/ 47890 h 273844"/>
                        <a:gd name="connsiteX0" fmla="*/ 0 w 201497"/>
                        <a:gd name="connsiteY0" fmla="*/ 47890 h 273844"/>
                        <a:gd name="connsiteX1" fmla="*/ 31221 w 201497"/>
                        <a:gd name="connsiteY1" fmla="*/ 16669 h 273844"/>
                        <a:gd name="connsiteX2" fmla="*/ 95250 w 201497"/>
                        <a:gd name="connsiteY2" fmla="*/ 2381 h 273844"/>
                        <a:gd name="connsiteX3" fmla="*/ 156104 w 201497"/>
                        <a:gd name="connsiteY3" fmla="*/ 0 h 273844"/>
                        <a:gd name="connsiteX4" fmla="*/ 163513 w 201497"/>
                        <a:gd name="connsiteY4" fmla="*/ 55034 h 273844"/>
                        <a:gd name="connsiteX5" fmla="*/ 135730 w 201497"/>
                        <a:gd name="connsiteY5" fmla="*/ 85725 h 273844"/>
                        <a:gd name="connsiteX6" fmla="*/ 130968 w 201497"/>
                        <a:gd name="connsiteY6" fmla="*/ 161925 h 273844"/>
                        <a:gd name="connsiteX7" fmla="*/ 139700 w 201497"/>
                        <a:gd name="connsiteY7" fmla="*/ 216430 h 273844"/>
                        <a:gd name="connsiteX8" fmla="*/ 198967 w 201497"/>
                        <a:gd name="connsiteY8" fmla="*/ 254794 h 273844"/>
                        <a:gd name="connsiteX9" fmla="*/ 31221 w 201497"/>
                        <a:gd name="connsiteY9" fmla="*/ 273844 h 273844"/>
                        <a:gd name="connsiteX10" fmla="*/ 0 w 201497"/>
                        <a:gd name="connsiteY10" fmla="*/ 242623 h 273844"/>
                        <a:gd name="connsiteX11" fmla="*/ 0 w 201497"/>
                        <a:gd name="connsiteY11" fmla="*/ 47890 h 273844"/>
                        <a:gd name="connsiteX0" fmla="*/ 0 w 204357"/>
                        <a:gd name="connsiteY0" fmla="*/ 47890 h 273844"/>
                        <a:gd name="connsiteX1" fmla="*/ 31221 w 204357"/>
                        <a:gd name="connsiteY1" fmla="*/ 16669 h 273844"/>
                        <a:gd name="connsiteX2" fmla="*/ 95250 w 204357"/>
                        <a:gd name="connsiteY2" fmla="*/ 2381 h 273844"/>
                        <a:gd name="connsiteX3" fmla="*/ 156104 w 204357"/>
                        <a:gd name="connsiteY3" fmla="*/ 0 h 273844"/>
                        <a:gd name="connsiteX4" fmla="*/ 163513 w 204357"/>
                        <a:gd name="connsiteY4" fmla="*/ 55034 h 273844"/>
                        <a:gd name="connsiteX5" fmla="*/ 135730 w 204357"/>
                        <a:gd name="connsiteY5" fmla="*/ 85725 h 273844"/>
                        <a:gd name="connsiteX6" fmla="*/ 130968 w 204357"/>
                        <a:gd name="connsiteY6" fmla="*/ 161925 h 273844"/>
                        <a:gd name="connsiteX7" fmla="*/ 139700 w 204357"/>
                        <a:gd name="connsiteY7" fmla="*/ 216430 h 273844"/>
                        <a:gd name="connsiteX8" fmla="*/ 154780 w 204357"/>
                        <a:gd name="connsiteY8" fmla="*/ 247650 h 273844"/>
                        <a:gd name="connsiteX9" fmla="*/ 198967 w 204357"/>
                        <a:gd name="connsiteY9" fmla="*/ 254794 h 273844"/>
                        <a:gd name="connsiteX10" fmla="*/ 31221 w 204357"/>
                        <a:gd name="connsiteY10" fmla="*/ 273844 h 273844"/>
                        <a:gd name="connsiteX11" fmla="*/ 0 w 204357"/>
                        <a:gd name="connsiteY11" fmla="*/ 242623 h 273844"/>
                        <a:gd name="connsiteX12" fmla="*/ 0 w 204357"/>
                        <a:gd name="connsiteY12" fmla="*/ 47890 h 273844"/>
                        <a:gd name="connsiteX0" fmla="*/ 0 w 204357"/>
                        <a:gd name="connsiteY0" fmla="*/ 47890 h 335756"/>
                        <a:gd name="connsiteX1" fmla="*/ 31221 w 204357"/>
                        <a:gd name="connsiteY1" fmla="*/ 16669 h 335756"/>
                        <a:gd name="connsiteX2" fmla="*/ 95250 w 204357"/>
                        <a:gd name="connsiteY2" fmla="*/ 2381 h 335756"/>
                        <a:gd name="connsiteX3" fmla="*/ 156104 w 204357"/>
                        <a:gd name="connsiteY3" fmla="*/ 0 h 335756"/>
                        <a:gd name="connsiteX4" fmla="*/ 163513 w 204357"/>
                        <a:gd name="connsiteY4" fmla="*/ 55034 h 335756"/>
                        <a:gd name="connsiteX5" fmla="*/ 135730 w 204357"/>
                        <a:gd name="connsiteY5" fmla="*/ 85725 h 335756"/>
                        <a:gd name="connsiteX6" fmla="*/ 130968 w 204357"/>
                        <a:gd name="connsiteY6" fmla="*/ 161925 h 335756"/>
                        <a:gd name="connsiteX7" fmla="*/ 139700 w 204357"/>
                        <a:gd name="connsiteY7" fmla="*/ 216430 h 335756"/>
                        <a:gd name="connsiteX8" fmla="*/ 154780 w 204357"/>
                        <a:gd name="connsiteY8" fmla="*/ 247650 h 335756"/>
                        <a:gd name="connsiteX9" fmla="*/ 198967 w 204357"/>
                        <a:gd name="connsiteY9" fmla="*/ 254794 h 335756"/>
                        <a:gd name="connsiteX10" fmla="*/ 74084 w 204357"/>
                        <a:gd name="connsiteY10" fmla="*/ 335756 h 335756"/>
                        <a:gd name="connsiteX11" fmla="*/ 0 w 204357"/>
                        <a:gd name="connsiteY11" fmla="*/ 242623 h 335756"/>
                        <a:gd name="connsiteX12" fmla="*/ 0 w 204357"/>
                        <a:gd name="connsiteY12" fmla="*/ 47890 h 335756"/>
                        <a:gd name="connsiteX0" fmla="*/ 0 w 204357"/>
                        <a:gd name="connsiteY0" fmla="*/ 47890 h 335756"/>
                        <a:gd name="connsiteX1" fmla="*/ 31221 w 204357"/>
                        <a:gd name="connsiteY1" fmla="*/ 16669 h 335756"/>
                        <a:gd name="connsiteX2" fmla="*/ 95250 w 204357"/>
                        <a:gd name="connsiteY2" fmla="*/ 2381 h 335756"/>
                        <a:gd name="connsiteX3" fmla="*/ 156104 w 204357"/>
                        <a:gd name="connsiteY3" fmla="*/ 0 h 335756"/>
                        <a:gd name="connsiteX4" fmla="*/ 163513 w 204357"/>
                        <a:gd name="connsiteY4" fmla="*/ 55034 h 335756"/>
                        <a:gd name="connsiteX5" fmla="*/ 135730 w 204357"/>
                        <a:gd name="connsiteY5" fmla="*/ 85725 h 335756"/>
                        <a:gd name="connsiteX6" fmla="*/ 130968 w 204357"/>
                        <a:gd name="connsiteY6" fmla="*/ 161925 h 335756"/>
                        <a:gd name="connsiteX7" fmla="*/ 139700 w 204357"/>
                        <a:gd name="connsiteY7" fmla="*/ 216430 h 335756"/>
                        <a:gd name="connsiteX8" fmla="*/ 154780 w 204357"/>
                        <a:gd name="connsiteY8" fmla="*/ 247650 h 335756"/>
                        <a:gd name="connsiteX9" fmla="*/ 198967 w 204357"/>
                        <a:gd name="connsiteY9" fmla="*/ 254794 h 335756"/>
                        <a:gd name="connsiteX10" fmla="*/ 74084 w 204357"/>
                        <a:gd name="connsiteY10" fmla="*/ 335756 h 335756"/>
                        <a:gd name="connsiteX11" fmla="*/ 0 w 204357"/>
                        <a:gd name="connsiteY11" fmla="*/ 242623 h 335756"/>
                        <a:gd name="connsiteX12" fmla="*/ 0 w 204357"/>
                        <a:gd name="connsiteY12" fmla="*/ 47890 h 335756"/>
                        <a:gd name="connsiteX0" fmla="*/ 0 w 204357"/>
                        <a:gd name="connsiteY0" fmla="*/ 47890 h 335756"/>
                        <a:gd name="connsiteX1" fmla="*/ 31221 w 204357"/>
                        <a:gd name="connsiteY1" fmla="*/ 16669 h 335756"/>
                        <a:gd name="connsiteX2" fmla="*/ 95250 w 204357"/>
                        <a:gd name="connsiteY2" fmla="*/ 2381 h 335756"/>
                        <a:gd name="connsiteX3" fmla="*/ 156104 w 204357"/>
                        <a:gd name="connsiteY3" fmla="*/ 0 h 335756"/>
                        <a:gd name="connsiteX4" fmla="*/ 163513 w 204357"/>
                        <a:gd name="connsiteY4" fmla="*/ 55034 h 335756"/>
                        <a:gd name="connsiteX5" fmla="*/ 135730 w 204357"/>
                        <a:gd name="connsiteY5" fmla="*/ 85725 h 335756"/>
                        <a:gd name="connsiteX6" fmla="*/ 130968 w 204357"/>
                        <a:gd name="connsiteY6" fmla="*/ 161925 h 335756"/>
                        <a:gd name="connsiteX7" fmla="*/ 139700 w 204357"/>
                        <a:gd name="connsiteY7" fmla="*/ 216430 h 335756"/>
                        <a:gd name="connsiteX8" fmla="*/ 154780 w 204357"/>
                        <a:gd name="connsiteY8" fmla="*/ 247650 h 335756"/>
                        <a:gd name="connsiteX9" fmla="*/ 198967 w 204357"/>
                        <a:gd name="connsiteY9" fmla="*/ 254794 h 335756"/>
                        <a:gd name="connsiteX10" fmla="*/ 74084 w 204357"/>
                        <a:gd name="connsiteY10" fmla="*/ 335756 h 335756"/>
                        <a:gd name="connsiteX11" fmla="*/ 0 w 204357"/>
                        <a:gd name="connsiteY11" fmla="*/ 242623 h 335756"/>
                        <a:gd name="connsiteX12" fmla="*/ 0 w 204357"/>
                        <a:gd name="connsiteY12" fmla="*/ 47890 h 335756"/>
                        <a:gd name="connsiteX0" fmla="*/ 15898 w 220255"/>
                        <a:gd name="connsiteY0" fmla="*/ 47890 h 335756"/>
                        <a:gd name="connsiteX1" fmla="*/ 47119 w 220255"/>
                        <a:gd name="connsiteY1" fmla="*/ 16669 h 335756"/>
                        <a:gd name="connsiteX2" fmla="*/ 111148 w 220255"/>
                        <a:gd name="connsiteY2" fmla="*/ 2381 h 335756"/>
                        <a:gd name="connsiteX3" fmla="*/ 172002 w 220255"/>
                        <a:gd name="connsiteY3" fmla="*/ 0 h 335756"/>
                        <a:gd name="connsiteX4" fmla="*/ 179411 w 220255"/>
                        <a:gd name="connsiteY4" fmla="*/ 55034 h 335756"/>
                        <a:gd name="connsiteX5" fmla="*/ 151628 w 220255"/>
                        <a:gd name="connsiteY5" fmla="*/ 85725 h 335756"/>
                        <a:gd name="connsiteX6" fmla="*/ 146866 w 220255"/>
                        <a:gd name="connsiteY6" fmla="*/ 161925 h 335756"/>
                        <a:gd name="connsiteX7" fmla="*/ 155598 w 220255"/>
                        <a:gd name="connsiteY7" fmla="*/ 216430 h 335756"/>
                        <a:gd name="connsiteX8" fmla="*/ 170678 w 220255"/>
                        <a:gd name="connsiteY8" fmla="*/ 247650 h 335756"/>
                        <a:gd name="connsiteX9" fmla="*/ 214865 w 220255"/>
                        <a:gd name="connsiteY9" fmla="*/ 254794 h 335756"/>
                        <a:gd name="connsiteX10" fmla="*/ 89982 w 220255"/>
                        <a:gd name="connsiteY10" fmla="*/ 335756 h 335756"/>
                        <a:gd name="connsiteX11" fmla="*/ 15898 w 220255"/>
                        <a:gd name="connsiteY11" fmla="*/ 242623 h 335756"/>
                        <a:gd name="connsiteX12" fmla="*/ 15898 w 220255"/>
                        <a:gd name="connsiteY12" fmla="*/ 47890 h 335756"/>
                        <a:gd name="connsiteX0" fmla="*/ 37606 w 241963"/>
                        <a:gd name="connsiteY0" fmla="*/ 47890 h 335756"/>
                        <a:gd name="connsiteX1" fmla="*/ 68827 w 241963"/>
                        <a:gd name="connsiteY1" fmla="*/ 16669 h 335756"/>
                        <a:gd name="connsiteX2" fmla="*/ 132856 w 241963"/>
                        <a:gd name="connsiteY2" fmla="*/ 2381 h 335756"/>
                        <a:gd name="connsiteX3" fmla="*/ 193710 w 241963"/>
                        <a:gd name="connsiteY3" fmla="*/ 0 h 335756"/>
                        <a:gd name="connsiteX4" fmla="*/ 201119 w 241963"/>
                        <a:gd name="connsiteY4" fmla="*/ 55034 h 335756"/>
                        <a:gd name="connsiteX5" fmla="*/ 173336 w 241963"/>
                        <a:gd name="connsiteY5" fmla="*/ 85725 h 335756"/>
                        <a:gd name="connsiteX6" fmla="*/ 168574 w 241963"/>
                        <a:gd name="connsiteY6" fmla="*/ 161925 h 335756"/>
                        <a:gd name="connsiteX7" fmla="*/ 177306 w 241963"/>
                        <a:gd name="connsiteY7" fmla="*/ 216430 h 335756"/>
                        <a:gd name="connsiteX8" fmla="*/ 192386 w 241963"/>
                        <a:gd name="connsiteY8" fmla="*/ 247650 h 335756"/>
                        <a:gd name="connsiteX9" fmla="*/ 236573 w 241963"/>
                        <a:gd name="connsiteY9" fmla="*/ 254794 h 335756"/>
                        <a:gd name="connsiteX10" fmla="*/ 111690 w 241963"/>
                        <a:gd name="connsiteY10" fmla="*/ 335756 h 335756"/>
                        <a:gd name="connsiteX11" fmla="*/ 13794 w 241963"/>
                        <a:gd name="connsiteY11" fmla="*/ 233098 h 335756"/>
                        <a:gd name="connsiteX12" fmla="*/ 37606 w 241963"/>
                        <a:gd name="connsiteY12" fmla="*/ 47890 h 335756"/>
                        <a:gd name="connsiteX0" fmla="*/ 37606 w 241963"/>
                        <a:gd name="connsiteY0" fmla="*/ 47890 h 335756"/>
                        <a:gd name="connsiteX1" fmla="*/ 68827 w 241963"/>
                        <a:gd name="connsiteY1" fmla="*/ 16669 h 335756"/>
                        <a:gd name="connsiteX2" fmla="*/ 132856 w 241963"/>
                        <a:gd name="connsiteY2" fmla="*/ 2381 h 335756"/>
                        <a:gd name="connsiteX3" fmla="*/ 193710 w 241963"/>
                        <a:gd name="connsiteY3" fmla="*/ 0 h 335756"/>
                        <a:gd name="connsiteX4" fmla="*/ 201119 w 241963"/>
                        <a:gd name="connsiteY4" fmla="*/ 55034 h 335756"/>
                        <a:gd name="connsiteX5" fmla="*/ 173336 w 241963"/>
                        <a:gd name="connsiteY5" fmla="*/ 85725 h 335756"/>
                        <a:gd name="connsiteX6" fmla="*/ 168574 w 241963"/>
                        <a:gd name="connsiteY6" fmla="*/ 161925 h 335756"/>
                        <a:gd name="connsiteX7" fmla="*/ 177306 w 241963"/>
                        <a:gd name="connsiteY7" fmla="*/ 216430 h 335756"/>
                        <a:gd name="connsiteX8" fmla="*/ 192386 w 241963"/>
                        <a:gd name="connsiteY8" fmla="*/ 247650 h 335756"/>
                        <a:gd name="connsiteX9" fmla="*/ 236573 w 241963"/>
                        <a:gd name="connsiteY9" fmla="*/ 254794 h 335756"/>
                        <a:gd name="connsiteX10" fmla="*/ 111690 w 241963"/>
                        <a:gd name="connsiteY10" fmla="*/ 335756 h 335756"/>
                        <a:gd name="connsiteX11" fmla="*/ 13794 w 241963"/>
                        <a:gd name="connsiteY11" fmla="*/ 233098 h 335756"/>
                        <a:gd name="connsiteX12" fmla="*/ 37606 w 241963"/>
                        <a:gd name="connsiteY12" fmla="*/ 47890 h 335756"/>
                        <a:gd name="connsiteX0" fmla="*/ 44222 w 248579"/>
                        <a:gd name="connsiteY0" fmla="*/ 47890 h 335756"/>
                        <a:gd name="connsiteX1" fmla="*/ 75443 w 248579"/>
                        <a:gd name="connsiteY1" fmla="*/ 16669 h 335756"/>
                        <a:gd name="connsiteX2" fmla="*/ 139472 w 248579"/>
                        <a:gd name="connsiteY2" fmla="*/ 2381 h 335756"/>
                        <a:gd name="connsiteX3" fmla="*/ 200326 w 248579"/>
                        <a:gd name="connsiteY3" fmla="*/ 0 h 335756"/>
                        <a:gd name="connsiteX4" fmla="*/ 207735 w 248579"/>
                        <a:gd name="connsiteY4" fmla="*/ 55034 h 335756"/>
                        <a:gd name="connsiteX5" fmla="*/ 179952 w 248579"/>
                        <a:gd name="connsiteY5" fmla="*/ 85725 h 335756"/>
                        <a:gd name="connsiteX6" fmla="*/ 175190 w 248579"/>
                        <a:gd name="connsiteY6" fmla="*/ 161925 h 335756"/>
                        <a:gd name="connsiteX7" fmla="*/ 183922 w 248579"/>
                        <a:gd name="connsiteY7" fmla="*/ 216430 h 335756"/>
                        <a:gd name="connsiteX8" fmla="*/ 199002 w 248579"/>
                        <a:gd name="connsiteY8" fmla="*/ 247650 h 335756"/>
                        <a:gd name="connsiteX9" fmla="*/ 243189 w 248579"/>
                        <a:gd name="connsiteY9" fmla="*/ 254794 h 335756"/>
                        <a:gd name="connsiteX10" fmla="*/ 118306 w 248579"/>
                        <a:gd name="connsiteY10" fmla="*/ 335756 h 335756"/>
                        <a:gd name="connsiteX11" fmla="*/ 13266 w 248579"/>
                        <a:gd name="connsiteY11" fmla="*/ 173567 h 335756"/>
                        <a:gd name="connsiteX12" fmla="*/ 44222 w 248579"/>
                        <a:gd name="connsiteY12" fmla="*/ 47890 h 335756"/>
                        <a:gd name="connsiteX0" fmla="*/ 42013 w 246370"/>
                        <a:gd name="connsiteY0" fmla="*/ 47890 h 335756"/>
                        <a:gd name="connsiteX1" fmla="*/ 73234 w 246370"/>
                        <a:gd name="connsiteY1" fmla="*/ 16669 h 335756"/>
                        <a:gd name="connsiteX2" fmla="*/ 137263 w 246370"/>
                        <a:gd name="connsiteY2" fmla="*/ 2381 h 335756"/>
                        <a:gd name="connsiteX3" fmla="*/ 198117 w 246370"/>
                        <a:gd name="connsiteY3" fmla="*/ 0 h 335756"/>
                        <a:gd name="connsiteX4" fmla="*/ 205526 w 246370"/>
                        <a:gd name="connsiteY4" fmla="*/ 55034 h 335756"/>
                        <a:gd name="connsiteX5" fmla="*/ 177743 w 246370"/>
                        <a:gd name="connsiteY5" fmla="*/ 85725 h 335756"/>
                        <a:gd name="connsiteX6" fmla="*/ 172981 w 246370"/>
                        <a:gd name="connsiteY6" fmla="*/ 161925 h 335756"/>
                        <a:gd name="connsiteX7" fmla="*/ 181713 w 246370"/>
                        <a:gd name="connsiteY7" fmla="*/ 216430 h 335756"/>
                        <a:gd name="connsiteX8" fmla="*/ 196793 w 246370"/>
                        <a:gd name="connsiteY8" fmla="*/ 247650 h 335756"/>
                        <a:gd name="connsiteX9" fmla="*/ 240980 w 246370"/>
                        <a:gd name="connsiteY9" fmla="*/ 254794 h 335756"/>
                        <a:gd name="connsiteX10" fmla="*/ 116097 w 246370"/>
                        <a:gd name="connsiteY10" fmla="*/ 335756 h 335756"/>
                        <a:gd name="connsiteX11" fmla="*/ 13438 w 246370"/>
                        <a:gd name="connsiteY11" fmla="*/ 237860 h 335756"/>
                        <a:gd name="connsiteX12" fmla="*/ 42013 w 246370"/>
                        <a:gd name="connsiteY12" fmla="*/ 47890 h 335756"/>
                        <a:gd name="connsiteX0" fmla="*/ 32538 w 236895"/>
                        <a:gd name="connsiteY0" fmla="*/ 47890 h 335756"/>
                        <a:gd name="connsiteX1" fmla="*/ 63759 w 236895"/>
                        <a:gd name="connsiteY1" fmla="*/ 16669 h 335756"/>
                        <a:gd name="connsiteX2" fmla="*/ 127788 w 236895"/>
                        <a:gd name="connsiteY2" fmla="*/ 2381 h 335756"/>
                        <a:gd name="connsiteX3" fmla="*/ 188642 w 236895"/>
                        <a:gd name="connsiteY3" fmla="*/ 0 h 335756"/>
                        <a:gd name="connsiteX4" fmla="*/ 196051 w 236895"/>
                        <a:gd name="connsiteY4" fmla="*/ 55034 h 335756"/>
                        <a:gd name="connsiteX5" fmla="*/ 168268 w 236895"/>
                        <a:gd name="connsiteY5" fmla="*/ 85725 h 335756"/>
                        <a:gd name="connsiteX6" fmla="*/ 163506 w 236895"/>
                        <a:gd name="connsiteY6" fmla="*/ 161925 h 335756"/>
                        <a:gd name="connsiteX7" fmla="*/ 172238 w 236895"/>
                        <a:gd name="connsiteY7" fmla="*/ 216430 h 335756"/>
                        <a:gd name="connsiteX8" fmla="*/ 187318 w 236895"/>
                        <a:gd name="connsiteY8" fmla="*/ 247650 h 335756"/>
                        <a:gd name="connsiteX9" fmla="*/ 231505 w 236895"/>
                        <a:gd name="connsiteY9" fmla="*/ 254794 h 335756"/>
                        <a:gd name="connsiteX10" fmla="*/ 106622 w 236895"/>
                        <a:gd name="connsiteY10" fmla="*/ 335756 h 335756"/>
                        <a:gd name="connsiteX11" fmla="*/ 3963 w 236895"/>
                        <a:gd name="connsiteY11" fmla="*/ 237860 h 335756"/>
                        <a:gd name="connsiteX12" fmla="*/ 32538 w 236895"/>
                        <a:gd name="connsiteY12" fmla="*/ 47890 h 335756"/>
                        <a:gd name="connsiteX0" fmla="*/ 13488 w 236895"/>
                        <a:gd name="connsiteY0" fmla="*/ 69321 h 335756"/>
                        <a:gd name="connsiteX1" fmla="*/ 63759 w 236895"/>
                        <a:gd name="connsiteY1" fmla="*/ 16669 h 335756"/>
                        <a:gd name="connsiteX2" fmla="*/ 127788 w 236895"/>
                        <a:gd name="connsiteY2" fmla="*/ 2381 h 335756"/>
                        <a:gd name="connsiteX3" fmla="*/ 188642 w 236895"/>
                        <a:gd name="connsiteY3" fmla="*/ 0 h 335756"/>
                        <a:gd name="connsiteX4" fmla="*/ 196051 w 236895"/>
                        <a:gd name="connsiteY4" fmla="*/ 55034 h 335756"/>
                        <a:gd name="connsiteX5" fmla="*/ 168268 w 236895"/>
                        <a:gd name="connsiteY5" fmla="*/ 85725 h 335756"/>
                        <a:gd name="connsiteX6" fmla="*/ 163506 w 236895"/>
                        <a:gd name="connsiteY6" fmla="*/ 161925 h 335756"/>
                        <a:gd name="connsiteX7" fmla="*/ 172238 w 236895"/>
                        <a:gd name="connsiteY7" fmla="*/ 216430 h 335756"/>
                        <a:gd name="connsiteX8" fmla="*/ 187318 w 236895"/>
                        <a:gd name="connsiteY8" fmla="*/ 247650 h 335756"/>
                        <a:gd name="connsiteX9" fmla="*/ 231505 w 236895"/>
                        <a:gd name="connsiteY9" fmla="*/ 254794 h 335756"/>
                        <a:gd name="connsiteX10" fmla="*/ 106622 w 236895"/>
                        <a:gd name="connsiteY10" fmla="*/ 335756 h 335756"/>
                        <a:gd name="connsiteX11" fmla="*/ 3963 w 236895"/>
                        <a:gd name="connsiteY11" fmla="*/ 237860 h 335756"/>
                        <a:gd name="connsiteX12" fmla="*/ 13488 w 236895"/>
                        <a:gd name="connsiteY12" fmla="*/ 69321 h 335756"/>
                        <a:gd name="connsiteX0" fmla="*/ 13488 w 236895"/>
                        <a:gd name="connsiteY0" fmla="*/ 69321 h 335756"/>
                        <a:gd name="connsiteX1" fmla="*/ 54234 w 236895"/>
                        <a:gd name="connsiteY1" fmla="*/ 16669 h 335756"/>
                        <a:gd name="connsiteX2" fmla="*/ 127788 w 236895"/>
                        <a:gd name="connsiteY2" fmla="*/ 2381 h 335756"/>
                        <a:gd name="connsiteX3" fmla="*/ 188642 w 236895"/>
                        <a:gd name="connsiteY3" fmla="*/ 0 h 335756"/>
                        <a:gd name="connsiteX4" fmla="*/ 196051 w 236895"/>
                        <a:gd name="connsiteY4" fmla="*/ 55034 h 335756"/>
                        <a:gd name="connsiteX5" fmla="*/ 168268 w 236895"/>
                        <a:gd name="connsiteY5" fmla="*/ 85725 h 335756"/>
                        <a:gd name="connsiteX6" fmla="*/ 163506 w 236895"/>
                        <a:gd name="connsiteY6" fmla="*/ 161925 h 335756"/>
                        <a:gd name="connsiteX7" fmla="*/ 172238 w 236895"/>
                        <a:gd name="connsiteY7" fmla="*/ 216430 h 335756"/>
                        <a:gd name="connsiteX8" fmla="*/ 187318 w 236895"/>
                        <a:gd name="connsiteY8" fmla="*/ 247650 h 335756"/>
                        <a:gd name="connsiteX9" fmla="*/ 231505 w 236895"/>
                        <a:gd name="connsiteY9" fmla="*/ 254794 h 335756"/>
                        <a:gd name="connsiteX10" fmla="*/ 106622 w 236895"/>
                        <a:gd name="connsiteY10" fmla="*/ 335756 h 335756"/>
                        <a:gd name="connsiteX11" fmla="*/ 3963 w 236895"/>
                        <a:gd name="connsiteY11" fmla="*/ 237860 h 335756"/>
                        <a:gd name="connsiteX12" fmla="*/ 13488 w 236895"/>
                        <a:gd name="connsiteY12" fmla="*/ 69321 h 335756"/>
                        <a:gd name="connsiteX0" fmla="*/ 22743 w 246150"/>
                        <a:gd name="connsiteY0" fmla="*/ 69321 h 335756"/>
                        <a:gd name="connsiteX1" fmla="*/ 63489 w 246150"/>
                        <a:gd name="connsiteY1" fmla="*/ 16669 h 335756"/>
                        <a:gd name="connsiteX2" fmla="*/ 137043 w 246150"/>
                        <a:gd name="connsiteY2" fmla="*/ 2381 h 335756"/>
                        <a:gd name="connsiteX3" fmla="*/ 197897 w 246150"/>
                        <a:gd name="connsiteY3" fmla="*/ 0 h 335756"/>
                        <a:gd name="connsiteX4" fmla="*/ 205306 w 246150"/>
                        <a:gd name="connsiteY4" fmla="*/ 55034 h 335756"/>
                        <a:gd name="connsiteX5" fmla="*/ 177523 w 246150"/>
                        <a:gd name="connsiteY5" fmla="*/ 85725 h 335756"/>
                        <a:gd name="connsiteX6" fmla="*/ 172761 w 246150"/>
                        <a:gd name="connsiteY6" fmla="*/ 161925 h 335756"/>
                        <a:gd name="connsiteX7" fmla="*/ 181493 w 246150"/>
                        <a:gd name="connsiteY7" fmla="*/ 216430 h 335756"/>
                        <a:gd name="connsiteX8" fmla="*/ 196573 w 246150"/>
                        <a:gd name="connsiteY8" fmla="*/ 247650 h 335756"/>
                        <a:gd name="connsiteX9" fmla="*/ 240760 w 246150"/>
                        <a:gd name="connsiteY9" fmla="*/ 254794 h 335756"/>
                        <a:gd name="connsiteX10" fmla="*/ 115877 w 246150"/>
                        <a:gd name="connsiteY10" fmla="*/ 335756 h 335756"/>
                        <a:gd name="connsiteX11" fmla="*/ 3693 w 246150"/>
                        <a:gd name="connsiteY11" fmla="*/ 225954 h 335756"/>
                        <a:gd name="connsiteX12" fmla="*/ 22743 w 246150"/>
                        <a:gd name="connsiteY12" fmla="*/ 69321 h 335756"/>
                        <a:gd name="connsiteX0" fmla="*/ 21226 w 244633"/>
                        <a:gd name="connsiteY0" fmla="*/ 69321 h 336283"/>
                        <a:gd name="connsiteX1" fmla="*/ 61972 w 244633"/>
                        <a:gd name="connsiteY1" fmla="*/ 16669 h 336283"/>
                        <a:gd name="connsiteX2" fmla="*/ 135526 w 244633"/>
                        <a:gd name="connsiteY2" fmla="*/ 2381 h 336283"/>
                        <a:gd name="connsiteX3" fmla="*/ 196380 w 244633"/>
                        <a:gd name="connsiteY3" fmla="*/ 0 h 336283"/>
                        <a:gd name="connsiteX4" fmla="*/ 203789 w 244633"/>
                        <a:gd name="connsiteY4" fmla="*/ 55034 h 336283"/>
                        <a:gd name="connsiteX5" fmla="*/ 176006 w 244633"/>
                        <a:gd name="connsiteY5" fmla="*/ 85725 h 336283"/>
                        <a:gd name="connsiteX6" fmla="*/ 171244 w 244633"/>
                        <a:gd name="connsiteY6" fmla="*/ 161925 h 336283"/>
                        <a:gd name="connsiteX7" fmla="*/ 179976 w 244633"/>
                        <a:gd name="connsiteY7" fmla="*/ 216430 h 336283"/>
                        <a:gd name="connsiteX8" fmla="*/ 195056 w 244633"/>
                        <a:gd name="connsiteY8" fmla="*/ 247650 h 336283"/>
                        <a:gd name="connsiteX9" fmla="*/ 239243 w 244633"/>
                        <a:gd name="connsiteY9" fmla="*/ 254794 h 336283"/>
                        <a:gd name="connsiteX10" fmla="*/ 114360 w 244633"/>
                        <a:gd name="connsiteY10" fmla="*/ 335756 h 336283"/>
                        <a:gd name="connsiteX11" fmla="*/ 2176 w 244633"/>
                        <a:gd name="connsiteY11" fmla="*/ 225954 h 336283"/>
                        <a:gd name="connsiteX12" fmla="*/ 21226 w 244633"/>
                        <a:gd name="connsiteY12" fmla="*/ 69321 h 336283"/>
                        <a:gd name="connsiteX0" fmla="*/ 21226 w 244633"/>
                        <a:gd name="connsiteY0" fmla="*/ 69321 h 335756"/>
                        <a:gd name="connsiteX1" fmla="*/ 61972 w 244633"/>
                        <a:gd name="connsiteY1" fmla="*/ 16669 h 335756"/>
                        <a:gd name="connsiteX2" fmla="*/ 135526 w 244633"/>
                        <a:gd name="connsiteY2" fmla="*/ 2381 h 335756"/>
                        <a:gd name="connsiteX3" fmla="*/ 196380 w 244633"/>
                        <a:gd name="connsiteY3" fmla="*/ 0 h 335756"/>
                        <a:gd name="connsiteX4" fmla="*/ 203789 w 244633"/>
                        <a:gd name="connsiteY4" fmla="*/ 55034 h 335756"/>
                        <a:gd name="connsiteX5" fmla="*/ 176006 w 244633"/>
                        <a:gd name="connsiteY5" fmla="*/ 85725 h 335756"/>
                        <a:gd name="connsiteX6" fmla="*/ 171244 w 244633"/>
                        <a:gd name="connsiteY6" fmla="*/ 161925 h 335756"/>
                        <a:gd name="connsiteX7" fmla="*/ 179976 w 244633"/>
                        <a:gd name="connsiteY7" fmla="*/ 216430 h 335756"/>
                        <a:gd name="connsiteX8" fmla="*/ 195056 w 244633"/>
                        <a:gd name="connsiteY8" fmla="*/ 247650 h 335756"/>
                        <a:gd name="connsiteX9" fmla="*/ 239243 w 244633"/>
                        <a:gd name="connsiteY9" fmla="*/ 254794 h 335756"/>
                        <a:gd name="connsiteX10" fmla="*/ 114360 w 244633"/>
                        <a:gd name="connsiteY10" fmla="*/ 335756 h 335756"/>
                        <a:gd name="connsiteX11" fmla="*/ 2176 w 244633"/>
                        <a:gd name="connsiteY11" fmla="*/ 225954 h 335756"/>
                        <a:gd name="connsiteX12" fmla="*/ 21226 w 244633"/>
                        <a:gd name="connsiteY12" fmla="*/ 69321 h 335756"/>
                        <a:gd name="connsiteX0" fmla="*/ 21226 w 244633"/>
                        <a:gd name="connsiteY0" fmla="*/ 69321 h 340304"/>
                        <a:gd name="connsiteX1" fmla="*/ 61972 w 244633"/>
                        <a:gd name="connsiteY1" fmla="*/ 16669 h 340304"/>
                        <a:gd name="connsiteX2" fmla="*/ 135526 w 244633"/>
                        <a:gd name="connsiteY2" fmla="*/ 2381 h 340304"/>
                        <a:gd name="connsiteX3" fmla="*/ 196380 w 244633"/>
                        <a:gd name="connsiteY3" fmla="*/ 0 h 340304"/>
                        <a:gd name="connsiteX4" fmla="*/ 203789 w 244633"/>
                        <a:gd name="connsiteY4" fmla="*/ 55034 h 340304"/>
                        <a:gd name="connsiteX5" fmla="*/ 176006 w 244633"/>
                        <a:gd name="connsiteY5" fmla="*/ 85725 h 340304"/>
                        <a:gd name="connsiteX6" fmla="*/ 171244 w 244633"/>
                        <a:gd name="connsiteY6" fmla="*/ 161925 h 340304"/>
                        <a:gd name="connsiteX7" fmla="*/ 179976 w 244633"/>
                        <a:gd name="connsiteY7" fmla="*/ 216430 h 340304"/>
                        <a:gd name="connsiteX8" fmla="*/ 195056 w 244633"/>
                        <a:gd name="connsiteY8" fmla="*/ 247650 h 340304"/>
                        <a:gd name="connsiteX9" fmla="*/ 239243 w 244633"/>
                        <a:gd name="connsiteY9" fmla="*/ 254794 h 340304"/>
                        <a:gd name="connsiteX10" fmla="*/ 114360 w 244633"/>
                        <a:gd name="connsiteY10" fmla="*/ 335756 h 340304"/>
                        <a:gd name="connsiteX11" fmla="*/ 42655 w 244633"/>
                        <a:gd name="connsiteY11" fmla="*/ 323850 h 340304"/>
                        <a:gd name="connsiteX12" fmla="*/ 2176 w 244633"/>
                        <a:gd name="connsiteY12" fmla="*/ 225954 h 340304"/>
                        <a:gd name="connsiteX13" fmla="*/ 21226 w 244633"/>
                        <a:gd name="connsiteY13" fmla="*/ 69321 h 340304"/>
                        <a:gd name="connsiteX0" fmla="*/ 19186 w 242593"/>
                        <a:gd name="connsiteY0" fmla="*/ 69321 h 340304"/>
                        <a:gd name="connsiteX1" fmla="*/ 59932 w 242593"/>
                        <a:gd name="connsiteY1" fmla="*/ 16669 h 340304"/>
                        <a:gd name="connsiteX2" fmla="*/ 133486 w 242593"/>
                        <a:gd name="connsiteY2" fmla="*/ 2381 h 340304"/>
                        <a:gd name="connsiteX3" fmla="*/ 194340 w 242593"/>
                        <a:gd name="connsiteY3" fmla="*/ 0 h 340304"/>
                        <a:gd name="connsiteX4" fmla="*/ 201749 w 242593"/>
                        <a:gd name="connsiteY4" fmla="*/ 55034 h 340304"/>
                        <a:gd name="connsiteX5" fmla="*/ 173966 w 242593"/>
                        <a:gd name="connsiteY5" fmla="*/ 85725 h 340304"/>
                        <a:gd name="connsiteX6" fmla="*/ 169204 w 242593"/>
                        <a:gd name="connsiteY6" fmla="*/ 161925 h 340304"/>
                        <a:gd name="connsiteX7" fmla="*/ 177936 w 242593"/>
                        <a:gd name="connsiteY7" fmla="*/ 216430 h 340304"/>
                        <a:gd name="connsiteX8" fmla="*/ 193016 w 242593"/>
                        <a:gd name="connsiteY8" fmla="*/ 247650 h 340304"/>
                        <a:gd name="connsiteX9" fmla="*/ 237203 w 242593"/>
                        <a:gd name="connsiteY9" fmla="*/ 254794 h 340304"/>
                        <a:gd name="connsiteX10" fmla="*/ 112320 w 242593"/>
                        <a:gd name="connsiteY10" fmla="*/ 335756 h 340304"/>
                        <a:gd name="connsiteX11" fmla="*/ 40615 w 242593"/>
                        <a:gd name="connsiteY11" fmla="*/ 323850 h 340304"/>
                        <a:gd name="connsiteX12" fmla="*/ 136 w 242593"/>
                        <a:gd name="connsiteY12" fmla="*/ 225954 h 340304"/>
                        <a:gd name="connsiteX13" fmla="*/ 19186 w 242593"/>
                        <a:gd name="connsiteY13" fmla="*/ 69321 h 340304"/>
                        <a:gd name="connsiteX0" fmla="*/ 19411 w 242818"/>
                        <a:gd name="connsiteY0" fmla="*/ 69321 h 340304"/>
                        <a:gd name="connsiteX1" fmla="*/ 60157 w 242818"/>
                        <a:gd name="connsiteY1" fmla="*/ 16669 h 340304"/>
                        <a:gd name="connsiteX2" fmla="*/ 133711 w 242818"/>
                        <a:gd name="connsiteY2" fmla="*/ 2381 h 340304"/>
                        <a:gd name="connsiteX3" fmla="*/ 194565 w 242818"/>
                        <a:gd name="connsiteY3" fmla="*/ 0 h 340304"/>
                        <a:gd name="connsiteX4" fmla="*/ 201974 w 242818"/>
                        <a:gd name="connsiteY4" fmla="*/ 55034 h 340304"/>
                        <a:gd name="connsiteX5" fmla="*/ 174191 w 242818"/>
                        <a:gd name="connsiteY5" fmla="*/ 85725 h 340304"/>
                        <a:gd name="connsiteX6" fmla="*/ 169429 w 242818"/>
                        <a:gd name="connsiteY6" fmla="*/ 161925 h 340304"/>
                        <a:gd name="connsiteX7" fmla="*/ 178161 w 242818"/>
                        <a:gd name="connsiteY7" fmla="*/ 216430 h 340304"/>
                        <a:gd name="connsiteX8" fmla="*/ 193241 w 242818"/>
                        <a:gd name="connsiteY8" fmla="*/ 247650 h 340304"/>
                        <a:gd name="connsiteX9" fmla="*/ 237428 w 242818"/>
                        <a:gd name="connsiteY9" fmla="*/ 254794 h 340304"/>
                        <a:gd name="connsiteX10" fmla="*/ 112545 w 242818"/>
                        <a:gd name="connsiteY10" fmla="*/ 335756 h 340304"/>
                        <a:gd name="connsiteX11" fmla="*/ 40840 w 242818"/>
                        <a:gd name="connsiteY11" fmla="*/ 323850 h 340304"/>
                        <a:gd name="connsiteX12" fmla="*/ 361 w 242818"/>
                        <a:gd name="connsiteY12" fmla="*/ 225954 h 340304"/>
                        <a:gd name="connsiteX13" fmla="*/ 19411 w 242818"/>
                        <a:gd name="connsiteY13" fmla="*/ 69321 h 340304"/>
                        <a:gd name="connsiteX0" fmla="*/ 19411 w 242818"/>
                        <a:gd name="connsiteY0" fmla="*/ 69321 h 340304"/>
                        <a:gd name="connsiteX1" fmla="*/ 57776 w 242818"/>
                        <a:gd name="connsiteY1" fmla="*/ 9525 h 340304"/>
                        <a:gd name="connsiteX2" fmla="*/ 133711 w 242818"/>
                        <a:gd name="connsiteY2" fmla="*/ 2381 h 340304"/>
                        <a:gd name="connsiteX3" fmla="*/ 194565 w 242818"/>
                        <a:gd name="connsiteY3" fmla="*/ 0 h 340304"/>
                        <a:gd name="connsiteX4" fmla="*/ 201974 w 242818"/>
                        <a:gd name="connsiteY4" fmla="*/ 55034 h 340304"/>
                        <a:gd name="connsiteX5" fmla="*/ 174191 w 242818"/>
                        <a:gd name="connsiteY5" fmla="*/ 85725 h 340304"/>
                        <a:gd name="connsiteX6" fmla="*/ 169429 w 242818"/>
                        <a:gd name="connsiteY6" fmla="*/ 161925 h 340304"/>
                        <a:gd name="connsiteX7" fmla="*/ 178161 w 242818"/>
                        <a:gd name="connsiteY7" fmla="*/ 216430 h 340304"/>
                        <a:gd name="connsiteX8" fmla="*/ 193241 w 242818"/>
                        <a:gd name="connsiteY8" fmla="*/ 247650 h 340304"/>
                        <a:gd name="connsiteX9" fmla="*/ 237428 w 242818"/>
                        <a:gd name="connsiteY9" fmla="*/ 254794 h 340304"/>
                        <a:gd name="connsiteX10" fmla="*/ 112545 w 242818"/>
                        <a:gd name="connsiteY10" fmla="*/ 335756 h 340304"/>
                        <a:gd name="connsiteX11" fmla="*/ 40840 w 242818"/>
                        <a:gd name="connsiteY11" fmla="*/ 323850 h 340304"/>
                        <a:gd name="connsiteX12" fmla="*/ 361 w 242818"/>
                        <a:gd name="connsiteY12" fmla="*/ 225954 h 340304"/>
                        <a:gd name="connsiteX13" fmla="*/ 19411 w 242818"/>
                        <a:gd name="connsiteY13" fmla="*/ 69321 h 340304"/>
                        <a:gd name="connsiteX0" fmla="*/ 19411 w 242818"/>
                        <a:gd name="connsiteY0" fmla="*/ 69321 h 340304"/>
                        <a:gd name="connsiteX1" fmla="*/ 57776 w 242818"/>
                        <a:gd name="connsiteY1" fmla="*/ 9525 h 340304"/>
                        <a:gd name="connsiteX2" fmla="*/ 133711 w 242818"/>
                        <a:gd name="connsiteY2" fmla="*/ 2381 h 340304"/>
                        <a:gd name="connsiteX3" fmla="*/ 194565 w 242818"/>
                        <a:gd name="connsiteY3" fmla="*/ 0 h 340304"/>
                        <a:gd name="connsiteX4" fmla="*/ 201974 w 242818"/>
                        <a:gd name="connsiteY4" fmla="*/ 55034 h 340304"/>
                        <a:gd name="connsiteX5" fmla="*/ 174191 w 242818"/>
                        <a:gd name="connsiteY5" fmla="*/ 85725 h 340304"/>
                        <a:gd name="connsiteX6" fmla="*/ 159904 w 242818"/>
                        <a:gd name="connsiteY6" fmla="*/ 159544 h 340304"/>
                        <a:gd name="connsiteX7" fmla="*/ 178161 w 242818"/>
                        <a:gd name="connsiteY7" fmla="*/ 216430 h 340304"/>
                        <a:gd name="connsiteX8" fmla="*/ 193241 w 242818"/>
                        <a:gd name="connsiteY8" fmla="*/ 247650 h 340304"/>
                        <a:gd name="connsiteX9" fmla="*/ 237428 w 242818"/>
                        <a:gd name="connsiteY9" fmla="*/ 254794 h 340304"/>
                        <a:gd name="connsiteX10" fmla="*/ 112545 w 242818"/>
                        <a:gd name="connsiteY10" fmla="*/ 335756 h 340304"/>
                        <a:gd name="connsiteX11" fmla="*/ 40840 w 242818"/>
                        <a:gd name="connsiteY11" fmla="*/ 323850 h 340304"/>
                        <a:gd name="connsiteX12" fmla="*/ 361 w 242818"/>
                        <a:gd name="connsiteY12" fmla="*/ 225954 h 340304"/>
                        <a:gd name="connsiteX13" fmla="*/ 19411 w 242818"/>
                        <a:gd name="connsiteY13" fmla="*/ 69321 h 340304"/>
                        <a:gd name="connsiteX0" fmla="*/ 19411 w 242818"/>
                        <a:gd name="connsiteY0" fmla="*/ 69321 h 340304"/>
                        <a:gd name="connsiteX1" fmla="*/ 57776 w 242818"/>
                        <a:gd name="connsiteY1" fmla="*/ 9525 h 340304"/>
                        <a:gd name="connsiteX2" fmla="*/ 133711 w 242818"/>
                        <a:gd name="connsiteY2" fmla="*/ 2381 h 340304"/>
                        <a:gd name="connsiteX3" fmla="*/ 194565 w 242818"/>
                        <a:gd name="connsiteY3" fmla="*/ 0 h 340304"/>
                        <a:gd name="connsiteX4" fmla="*/ 201974 w 242818"/>
                        <a:gd name="connsiteY4" fmla="*/ 55034 h 340304"/>
                        <a:gd name="connsiteX5" fmla="*/ 174191 w 242818"/>
                        <a:gd name="connsiteY5" fmla="*/ 85725 h 340304"/>
                        <a:gd name="connsiteX6" fmla="*/ 159904 w 242818"/>
                        <a:gd name="connsiteY6" fmla="*/ 159544 h 340304"/>
                        <a:gd name="connsiteX7" fmla="*/ 171017 w 242818"/>
                        <a:gd name="connsiteY7" fmla="*/ 216430 h 340304"/>
                        <a:gd name="connsiteX8" fmla="*/ 193241 w 242818"/>
                        <a:gd name="connsiteY8" fmla="*/ 247650 h 340304"/>
                        <a:gd name="connsiteX9" fmla="*/ 237428 w 242818"/>
                        <a:gd name="connsiteY9" fmla="*/ 254794 h 340304"/>
                        <a:gd name="connsiteX10" fmla="*/ 112545 w 242818"/>
                        <a:gd name="connsiteY10" fmla="*/ 335756 h 340304"/>
                        <a:gd name="connsiteX11" fmla="*/ 40840 w 242818"/>
                        <a:gd name="connsiteY11" fmla="*/ 323850 h 340304"/>
                        <a:gd name="connsiteX12" fmla="*/ 361 w 242818"/>
                        <a:gd name="connsiteY12" fmla="*/ 225954 h 340304"/>
                        <a:gd name="connsiteX13" fmla="*/ 19411 w 242818"/>
                        <a:gd name="connsiteY13" fmla="*/ 69321 h 340304"/>
                        <a:gd name="connsiteX0" fmla="*/ 19411 w 213748"/>
                        <a:gd name="connsiteY0" fmla="*/ 69321 h 340304"/>
                        <a:gd name="connsiteX1" fmla="*/ 57776 w 213748"/>
                        <a:gd name="connsiteY1" fmla="*/ 9525 h 340304"/>
                        <a:gd name="connsiteX2" fmla="*/ 133711 w 213748"/>
                        <a:gd name="connsiteY2" fmla="*/ 2381 h 340304"/>
                        <a:gd name="connsiteX3" fmla="*/ 194565 w 213748"/>
                        <a:gd name="connsiteY3" fmla="*/ 0 h 340304"/>
                        <a:gd name="connsiteX4" fmla="*/ 201974 w 213748"/>
                        <a:gd name="connsiteY4" fmla="*/ 55034 h 340304"/>
                        <a:gd name="connsiteX5" fmla="*/ 174191 w 213748"/>
                        <a:gd name="connsiteY5" fmla="*/ 85725 h 340304"/>
                        <a:gd name="connsiteX6" fmla="*/ 159904 w 213748"/>
                        <a:gd name="connsiteY6" fmla="*/ 159544 h 340304"/>
                        <a:gd name="connsiteX7" fmla="*/ 171017 w 213748"/>
                        <a:gd name="connsiteY7" fmla="*/ 216430 h 340304"/>
                        <a:gd name="connsiteX8" fmla="*/ 193241 w 213748"/>
                        <a:gd name="connsiteY8" fmla="*/ 247650 h 340304"/>
                        <a:gd name="connsiteX9" fmla="*/ 204091 w 213748"/>
                        <a:gd name="connsiteY9" fmla="*/ 266701 h 340304"/>
                        <a:gd name="connsiteX10" fmla="*/ 112545 w 213748"/>
                        <a:gd name="connsiteY10" fmla="*/ 335756 h 340304"/>
                        <a:gd name="connsiteX11" fmla="*/ 40840 w 213748"/>
                        <a:gd name="connsiteY11" fmla="*/ 323850 h 340304"/>
                        <a:gd name="connsiteX12" fmla="*/ 361 w 213748"/>
                        <a:gd name="connsiteY12" fmla="*/ 225954 h 340304"/>
                        <a:gd name="connsiteX13" fmla="*/ 19411 w 213748"/>
                        <a:gd name="connsiteY13" fmla="*/ 69321 h 3403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13748" h="340304">
                          <a:moveTo>
                            <a:pt x="19411" y="69321"/>
                          </a:moveTo>
                          <a:cubicBezTo>
                            <a:pt x="19411" y="52078"/>
                            <a:pt x="40533" y="9525"/>
                            <a:pt x="57776" y="9525"/>
                          </a:cubicBezTo>
                          <a:cubicBezTo>
                            <a:pt x="79119" y="9525"/>
                            <a:pt x="112368" y="2381"/>
                            <a:pt x="133711" y="2381"/>
                          </a:cubicBezTo>
                          <a:cubicBezTo>
                            <a:pt x="153996" y="2381"/>
                            <a:pt x="174280" y="0"/>
                            <a:pt x="194565" y="0"/>
                          </a:cubicBezTo>
                          <a:cubicBezTo>
                            <a:pt x="211808" y="0"/>
                            <a:pt x="201974" y="37791"/>
                            <a:pt x="201974" y="55034"/>
                          </a:cubicBezTo>
                          <a:cubicBezTo>
                            <a:pt x="201753" y="72099"/>
                            <a:pt x="178424" y="67910"/>
                            <a:pt x="174191" y="85725"/>
                          </a:cubicBezTo>
                          <a:cubicBezTo>
                            <a:pt x="169958" y="103540"/>
                            <a:pt x="160433" y="140935"/>
                            <a:pt x="159904" y="159544"/>
                          </a:cubicBezTo>
                          <a:cubicBezTo>
                            <a:pt x="159375" y="178153"/>
                            <a:pt x="164667" y="204127"/>
                            <a:pt x="171017" y="216430"/>
                          </a:cubicBezTo>
                          <a:cubicBezTo>
                            <a:pt x="177367" y="228733"/>
                            <a:pt x="183363" y="241256"/>
                            <a:pt x="193241" y="247650"/>
                          </a:cubicBezTo>
                          <a:cubicBezTo>
                            <a:pt x="203119" y="254044"/>
                            <a:pt x="227066" y="260351"/>
                            <a:pt x="204091" y="266701"/>
                          </a:cubicBezTo>
                          <a:cubicBezTo>
                            <a:pt x="157701" y="286544"/>
                            <a:pt x="135123" y="301625"/>
                            <a:pt x="112545" y="335756"/>
                          </a:cubicBezTo>
                          <a:cubicBezTo>
                            <a:pt x="82955" y="343693"/>
                            <a:pt x="59537" y="342150"/>
                            <a:pt x="40840" y="323850"/>
                          </a:cubicBezTo>
                          <a:cubicBezTo>
                            <a:pt x="22143" y="305550"/>
                            <a:pt x="7108" y="264804"/>
                            <a:pt x="361" y="225954"/>
                          </a:cubicBezTo>
                          <a:cubicBezTo>
                            <a:pt x="-1228" y="147548"/>
                            <a:pt x="1949" y="131057"/>
                            <a:pt x="19411" y="69321"/>
                          </a:cubicBezTo>
                          <a:close/>
                        </a:path>
                      </a:pathLst>
                    </a:custGeom>
                    <a:solidFill>
                      <a:srgbClr val="8E11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8" name="Freeform: Shape 47">
                      <a:extLst>
                        <a:ext uri="{FF2B5EF4-FFF2-40B4-BE49-F238E27FC236}">
                          <a16:creationId xmlns:a16="http://schemas.microsoft.com/office/drawing/2014/main" id="{9B59EEE5-5893-4893-A15D-DF90977E0D23}"/>
                        </a:ext>
                      </a:extLst>
                    </p:cNvPr>
                    <p:cNvSpPr/>
                    <p:nvPr/>
                  </p:nvSpPr>
                  <p:spPr>
                    <a:xfrm rot="21423568">
                      <a:off x="5147753" y="2856983"/>
                      <a:ext cx="199549" cy="75180"/>
                    </a:xfrm>
                    <a:custGeom>
                      <a:avLst/>
                      <a:gdLst>
                        <a:gd name="connsiteX0" fmla="*/ 179039 w 188353"/>
                        <a:gd name="connsiteY0" fmla="*/ 890 h 64888"/>
                        <a:gd name="connsiteX1" fmla="*/ 183615 w 188353"/>
                        <a:gd name="connsiteY1" fmla="*/ 56232 h 64888"/>
                        <a:gd name="connsiteX2" fmla="*/ 181887 w 188353"/>
                        <a:gd name="connsiteY2" fmla="*/ 59943 h 64888"/>
                        <a:gd name="connsiteX3" fmla="*/ 169949 w 188353"/>
                        <a:gd name="connsiteY3" fmla="*/ 64888 h 64888"/>
                        <a:gd name="connsiteX4" fmla="*/ 4884 w 188353"/>
                        <a:gd name="connsiteY4" fmla="*/ 64888 h 64888"/>
                        <a:gd name="connsiteX5" fmla="*/ 0 w 188353"/>
                        <a:gd name="connsiteY5" fmla="*/ 62864 h 64888"/>
                        <a:gd name="connsiteX6" fmla="*/ 559 w 188353"/>
                        <a:gd name="connsiteY6" fmla="*/ 61135 h 64888"/>
                        <a:gd name="connsiteX7" fmla="*/ 41941 w 188353"/>
                        <a:gd name="connsiteY7" fmla="*/ 3386 h 64888"/>
                        <a:gd name="connsiteX8" fmla="*/ 118143 w 188353"/>
                        <a:gd name="connsiteY8" fmla="*/ 147 h 64888"/>
                        <a:gd name="connsiteX9" fmla="*/ 179039 w 188353"/>
                        <a:gd name="connsiteY9" fmla="*/ 890 h 648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88353" h="64888">
                          <a:moveTo>
                            <a:pt x="179039" y="890"/>
                          </a:moveTo>
                          <a:cubicBezTo>
                            <a:pt x="196259" y="1775"/>
                            <a:pt x="184499" y="39012"/>
                            <a:pt x="183615" y="56232"/>
                          </a:cubicBezTo>
                          <a:lnTo>
                            <a:pt x="181887" y="59943"/>
                          </a:lnTo>
                          <a:lnTo>
                            <a:pt x="169949" y="64888"/>
                          </a:lnTo>
                          <a:lnTo>
                            <a:pt x="4884" y="64888"/>
                          </a:lnTo>
                          <a:lnTo>
                            <a:pt x="0" y="62864"/>
                          </a:lnTo>
                          <a:lnTo>
                            <a:pt x="559" y="61135"/>
                          </a:lnTo>
                          <a:cubicBezTo>
                            <a:pt x="1444" y="43915"/>
                            <a:pt x="24721" y="2501"/>
                            <a:pt x="41941" y="3386"/>
                          </a:cubicBezTo>
                          <a:cubicBezTo>
                            <a:pt x="63256" y="4481"/>
                            <a:pt x="96828" y="-948"/>
                            <a:pt x="118143" y="147"/>
                          </a:cubicBezTo>
                          <a:cubicBezTo>
                            <a:pt x="138401" y="1187"/>
                            <a:pt x="158780" y="-150"/>
                            <a:pt x="179039" y="89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50A57224-4DC3-4064-9574-F122DCA5F512}"/>
                      </a:ext>
                    </a:extLst>
                  </p:cNvPr>
                  <p:cNvSpPr/>
                  <p:nvPr/>
                </p:nvSpPr>
                <p:spPr>
                  <a:xfrm>
                    <a:off x="3486199" y="839961"/>
                    <a:ext cx="1027307" cy="1009693"/>
                  </a:xfrm>
                  <a:custGeom>
                    <a:avLst/>
                    <a:gdLst>
                      <a:gd name="connsiteX0" fmla="*/ 656491 w 1027307"/>
                      <a:gd name="connsiteY0" fmla="*/ 90 h 1009693"/>
                      <a:gd name="connsiteX1" fmla="*/ 767949 w 1027307"/>
                      <a:gd name="connsiteY1" fmla="*/ 26314 h 1009693"/>
                      <a:gd name="connsiteX2" fmla="*/ 782248 w 1027307"/>
                      <a:gd name="connsiteY2" fmla="*/ 34755 h 1009693"/>
                      <a:gd name="connsiteX3" fmla="*/ 777454 w 1027307"/>
                      <a:gd name="connsiteY3" fmla="*/ 59777 h 1009693"/>
                      <a:gd name="connsiteX4" fmla="*/ 768513 w 1027307"/>
                      <a:gd name="connsiteY4" fmla="*/ 140905 h 1009693"/>
                      <a:gd name="connsiteX5" fmla="*/ 821925 w 1027307"/>
                      <a:gd name="connsiteY5" fmla="*/ 414317 h 1009693"/>
                      <a:gd name="connsiteX6" fmla="*/ 928740 w 1027307"/>
                      <a:gd name="connsiteY6" fmla="*/ 564369 h 1009693"/>
                      <a:gd name="connsiteX7" fmla="*/ 980889 w 1027307"/>
                      <a:gd name="connsiteY7" fmla="*/ 655934 h 1009693"/>
                      <a:gd name="connsiteX8" fmla="*/ 540891 w 1027307"/>
                      <a:gd name="connsiteY8" fmla="*/ 987833 h 1009693"/>
                      <a:gd name="connsiteX9" fmla="*/ 196255 w 1027307"/>
                      <a:gd name="connsiteY9" fmla="*/ 930609 h 1009693"/>
                      <a:gd name="connsiteX10" fmla="*/ 1701 w 1027307"/>
                      <a:gd name="connsiteY10" fmla="*/ 460092 h 1009693"/>
                      <a:gd name="connsiteX11" fmla="*/ 0 w 1027307"/>
                      <a:gd name="connsiteY11" fmla="*/ 331719 h 1009693"/>
                      <a:gd name="connsiteX12" fmla="*/ 902 w 1027307"/>
                      <a:gd name="connsiteY12" fmla="*/ 233961 h 1009693"/>
                      <a:gd name="connsiteX13" fmla="*/ 18627 w 1027307"/>
                      <a:gd name="connsiteY13" fmla="*/ 200242 h 1009693"/>
                      <a:gd name="connsiteX14" fmla="*/ 439136 w 1027307"/>
                      <a:gd name="connsiteY14" fmla="*/ 159065 h 1009693"/>
                      <a:gd name="connsiteX15" fmla="*/ 656491 w 1027307"/>
                      <a:gd name="connsiteY15" fmla="*/ 90 h 10096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027307" h="1009693">
                        <a:moveTo>
                          <a:pt x="656491" y="90"/>
                        </a:moveTo>
                        <a:cubicBezTo>
                          <a:pt x="693823" y="-1043"/>
                          <a:pt x="731221" y="8634"/>
                          <a:pt x="767949" y="26314"/>
                        </a:cubicBezTo>
                        <a:lnTo>
                          <a:pt x="782248" y="34755"/>
                        </a:lnTo>
                        <a:lnTo>
                          <a:pt x="777454" y="59777"/>
                        </a:lnTo>
                        <a:cubicBezTo>
                          <a:pt x="772487" y="90542"/>
                          <a:pt x="769149" y="118545"/>
                          <a:pt x="768513" y="140905"/>
                        </a:cubicBezTo>
                        <a:cubicBezTo>
                          <a:pt x="765970" y="230346"/>
                          <a:pt x="791405" y="355185"/>
                          <a:pt x="821925" y="414317"/>
                        </a:cubicBezTo>
                        <a:cubicBezTo>
                          <a:pt x="852445" y="473448"/>
                          <a:pt x="881264" y="533638"/>
                          <a:pt x="928740" y="564369"/>
                        </a:cubicBezTo>
                        <a:cubicBezTo>
                          <a:pt x="976217" y="595101"/>
                          <a:pt x="1091313" y="625414"/>
                          <a:pt x="980889" y="655934"/>
                        </a:cubicBezTo>
                        <a:cubicBezTo>
                          <a:pt x="757924" y="751305"/>
                          <a:pt x="649408" y="823789"/>
                          <a:pt x="540891" y="987833"/>
                        </a:cubicBezTo>
                        <a:cubicBezTo>
                          <a:pt x="398673" y="1025981"/>
                          <a:pt x="286119" y="1018564"/>
                          <a:pt x="196255" y="930609"/>
                        </a:cubicBezTo>
                        <a:cubicBezTo>
                          <a:pt x="106392" y="842654"/>
                          <a:pt x="34129" y="646816"/>
                          <a:pt x="1701" y="460092"/>
                        </a:cubicBezTo>
                        <a:cubicBezTo>
                          <a:pt x="746" y="412987"/>
                          <a:pt x="150" y="370531"/>
                          <a:pt x="0" y="331719"/>
                        </a:cubicBezTo>
                        <a:lnTo>
                          <a:pt x="902" y="233961"/>
                        </a:lnTo>
                        <a:lnTo>
                          <a:pt x="18627" y="200242"/>
                        </a:lnTo>
                        <a:cubicBezTo>
                          <a:pt x="101054" y="70282"/>
                          <a:pt x="241061" y="46827"/>
                          <a:pt x="439136" y="159065"/>
                        </a:cubicBezTo>
                        <a:cubicBezTo>
                          <a:pt x="507420" y="47864"/>
                          <a:pt x="581826" y="2356"/>
                          <a:pt x="656491" y="90"/>
                        </a:cubicBezTo>
                        <a:close/>
                      </a:path>
                    </a:pathLst>
                  </a:custGeom>
                  <a:solidFill>
                    <a:srgbClr val="DD2E3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EBB8057-57EC-4000-A2CD-B6F90EB7C6E4}"/>
                  </a:ext>
                </a:extLst>
              </p:cNvPr>
              <p:cNvSpPr/>
              <p:nvPr/>
            </p:nvSpPr>
            <p:spPr>
              <a:xfrm rot="19937783">
                <a:off x="4197062" y="1815019"/>
                <a:ext cx="292025" cy="59932"/>
              </a:xfrm>
              <a:custGeom>
                <a:avLst/>
                <a:gdLst>
                  <a:gd name="connsiteX0" fmla="*/ 117239 w 119529"/>
                  <a:gd name="connsiteY0" fmla="*/ 0 h 34393"/>
                  <a:gd name="connsiteX1" fmla="*/ 119529 w 119529"/>
                  <a:gd name="connsiteY1" fmla="*/ 3970 h 34393"/>
                  <a:gd name="connsiteX2" fmla="*/ 32613 w 119529"/>
                  <a:gd name="connsiteY2" fmla="*/ 34393 h 34393"/>
                  <a:gd name="connsiteX3" fmla="*/ 0 w 119529"/>
                  <a:gd name="connsiteY3" fmla="*/ 32088 h 34393"/>
                  <a:gd name="connsiteX4" fmla="*/ 42442 w 119529"/>
                  <a:gd name="connsiteY4" fmla="*/ 22166 h 34393"/>
                  <a:gd name="connsiteX5" fmla="*/ 91853 w 119529"/>
                  <a:gd name="connsiteY5" fmla="*/ 7633 h 34393"/>
                  <a:gd name="connsiteX6" fmla="*/ 117239 w 119529"/>
                  <a:gd name="connsiteY6" fmla="*/ 0 h 34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529" h="34393">
                    <a:moveTo>
                      <a:pt x="117239" y="0"/>
                    </a:moveTo>
                    <a:lnTo>
                      <a:pt x="119529" y="3970"/>
                    </a:lnTo>
                    <a:cubicBezTo>
                      <a:pt x="119529" y="20772"/>
                      <a:pt x="80615" y="34393"/>
                      <a:pt x="32613" y="34393"/>
                    </a:cubicBezTo>
                    <a:lnTo>
                      <a:pt x="0" y="32088"/>
                    </a:lnTo>
                    <a:lnTo>
                      <a:pt x="42442" y="22166"/>
                    </a:lnTo>
                    <a:cubicBezTo>
                      <a:pt x="59673" y="17457"/>
                      <a:pt x="76573" y="12329"/>
                      <a:pt x="91853" y="7633"/>
                    </a:cubicBezTo>
                    <a:lnTo>
                      <a:pt x="11723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FD04B9C-5C9B-45F1-9D4C-F217F03B09BF}"/>
                </a:ext>
              </a:extLst>
            </p:cNvPr>
            <p:cNvGrpSpPr/>
            <p:nvPr/>
          </p:nvGrpSpPr>
          <p:grpSpPr>
            <a:xfrm rot="19305351">
              <a:off x="7196907" y="2110652"/>
              <a:ext cx="867265" cy="812565"/>
              <a:chOff x="5486585" y="619025"/>
              <a:chExt cx="5355031" cy="5017276"/>
            </a:xfrm>
          </p:grpSpPr>
          <p:sp>
            <p:nvSpPr>
              <p:cNvPr id="50" name="Oval 103">
                <a:extLst>
                  <a:ext uri="{FF2B5EF4-FFF2-40B4-BE49-F238E27FC236}">
                    <a16:creationId xmlns:a16="http://schemas.microsoft.com/office/drawing/2014/main" id="{B306C0D9-D00A-4959-A6F7-2140DDD6EDCE}"/>
                  </a:ext>
                </a:extLst>
              </p:cNvPr>
              <p:cNvSpPr/>
              <p:nvPr/>
            </p:nvSpPr>
            <p:spPr>
              <a:xfrm>
                <a:off x="5486585" y="1098757"/>
                <a:ext cx="5355031" cy="4537544"/>
              </a:xfrm>
              <a:custGeom>
                <a:avLst/>
                <a:gdLst>
                  <a:gd name="connsiteX0" fmla="*/ 0 w 5263593"/>
                  <a:gd name="connsiteY0" fmla="*/ 2268030 h 4536059"/>
                  <a:gd name="connsiteX1" fmla="*/ 2631797 w 5263593"/>
                  <a:gd name="connsiteY1" fmla="*/ 0 h 4536059"/>
                  <a:gd name="connsiteX2" fmla="*/ 5263594 w 5263593"/>
                  <a:gd name="connsiteY2" fmla="*/ 2268030 h 4536059"/>
                  <a:gd name="connsiteX3" fmla="*/ 2631797 w 5263593"/>
                  <a:gd name="connsiteY3" fmla="*/ 4536060 h 4536059"/>
                  <a:gd name="connsiteX4" fmla="*/ 0 w 5263593"/>
                  <a:gd name="connsiteY4" fmla="*/ 2268030 h 4536059"/>
                  <a:gd name="connsiteX0" fmla="*/ 0 w 5263594"/>
                  <a:gd name="connsiteY0" fmla="*/ 2270698 h 4538728"/>
                  <a:gd name="connsiteX1" fmla="*/ 2631797 w 5263594"/>
                  <a:gd name="connsiteY1" fmla="*/ 2668 h 4538728"/>
                  <a:gd name="connsiteX2" fmla="*/ 5263594 w 5263594"/>
                  <a:gd name="connsiteY2" fmla="*/ 2270698 h 4538728"/>
                  <a:gd name="connsiteX3" fmla="*/ 2631797 w 5263594"/>
                  <a:gd name="connsiteY3" fmla="*/ 4538728 h 4538728"/>
                  <a:gd name="connsiteX4" fmla="*/ 0 w 5263594"/>
                  <a:gd name="connsiteY4" fmla="*/ 2270698 h 4538728"/>
                  <a:gd name="connsiteX0" fmla="*/ 0 w 5263594"/>
                  <a:gd name="connsiteY0" fmla="*/ 2270698 h 4538728"/>
                  <a:gd name="connsiteX1" fmla="*/ 2631797 w 5263594"/>
                  <a:gd name="connsiteY1" fmla="*/ 2668 h 4538728"/>
                  <a:gd name="connsiteX2" fmla="*/ 5263594 w 5263594"/>
                  <a:gd name="connsiteY2" fmla="*/ 2270698 h 4538728"/>
                  <a:gd name="connsiteX3" fmla="*/ 2631797 w 5263594"/>
                  <a:gd name="connsiteY3" fmla="*/ 4538728 h 4538728"/>
                  <a:gd name="connsiteX4" fmla="*/ 0 w 5263594"/>
                  <a:gd name="connsiteY4" fmla="*/ 2270698 h 4538728"/>
                  <a:gd name="connsiteX0" fmla="*/ 0 w 5339794"/>
                  <a:gd name="connsiteY0" fmla="*/ 2268044 h 4536087"/>
                  <a:gd name="connsiteX1" fmla="*/ 2631797 w 5339794"/>
                  <a:gd name="connsiteY1" fmla="*/ 14 h 4536087"/>
                  <a:gd name="connsiteX2" fmla="*/ 5339794 w 5339794"/>
                  <a:gd name="connsiteY2" fmla="*/ 2293444 h 4536087"/>
                  <a:gd name="connsiteX3" fmla="*/ 2631797 w 5339794"/>
                  <a:gd name="connsiteY3" fmla="*/ 4536074 h 4536087"/>
                  <a:gd name="connsiteX4" fmla="*/ 0 w 5339794"/>
                  <a:gd name="connsiteY4" fmla="*/ 2268044 h 4536087"/>
                  <a:gd name="connsiteX0" fmla="*/ 0 w 5339794"/>
                  <a:gd name="connsiteY0" fmla="*/ 2269472 h 4537515"/>
                  <a:gd name="connsiteX1" fmla="*/ 2631797 w 5339794"/>
                  <a:gd name="connsiteY1" fmla="*/ 1442 h 4537515"/>
                  <a:gd name="connsiteX2" fmla="*/ 5339794 w 5339794"/>
                  <a:gd name="connsiteY2" fmla="*/ 2294872 h 4537515"/>
                  <a:gd name="connsiteX3" fmla="*/ 2631797 w 5339794"/>
                  <a:gd name="connsiteY3" fmla="*/ 4537502 h 4537515"/>
                  <a:gd name="connsiteX4" fmla="*/ 0 w 5339794"/>
                  <a:gd name="connsiteY4" fmla="*/ 2269472 h 4537515"/>
                  <a:gd name="connsiteX0" fmla="*/ 0 w 5339794"/>
                  <a:gd name="connsiteY0" fmla="*/ 2269472 h 4537554"/>
                  <a:gd name="connsiteX1" fmla="*/ 2631797 w 5339794"/>
                  <a:gd name="connsiteY1" fmla="*/ 1442 h 4537554"/>
                  <a:gd name="connsiteX2" fmla="*/ 5339794 w 5339794"/>
                  <a:gd name="connsiteY2" fmla="*/ 2294872 h 4537554"/>
                  <a:gd name="connsiteX3" fmla="*/ 2631797 w 5339794"/>
                  <a:gd name="connsiteY3" fmla="*/ 4537502 h 4537554"/>
                  <a:gd name="connsiteX4" fmla="*/ 0 w 5339794"/>
                  <a:gd name="connsiteY4" fmla="*/ 2269472 h 4537554"/>
                  <a:gd name="connsiteX0" fmla="*/ 0 w 5350030"/>
                  <a:gd name="connsiteY0" fmla="*/ 2269457 h 4537539"/>
                  <a:gd name="connsiteX1" fmla="*/ 2631797 w 5350030"/>
                  <a:gd name="connsiteY1" fmla="*/ 1427 h 4537539"/>
                  <a:gd name="connsiteX2" fmla="*/ 5339794 w 5350030"/>
                  <a:gd name="connsiteY2" fmla="*/ 2294857 h 4537539"/>
                  <a:gd name="connsiteX3" fmla="*/ 2631797 w 5350030"/>
                  <a:gd name="connsiteY3" fmla="*/ 4537487 h 4537539"/>
                  <a:gd name="connsiteX4" fmla="*/ 0 w 5350030"/>
                  <a:gd name="connsiteY4" fmla="*/ 2269457 h 4537539"/>
                  <a:gd name="connsiteX0" fmla="*/ 5001 w 5355031"/>
                  <a:gd name="connsiteY0" fmla="*/ 2269457 h 4537544"/>
                  <a:gd name="connsiteX1" fmla="*/ 2636798 w 5355031"/>
                  <a:gd name="connsiteY1" fmla="*/ 1427 h 4537544"/>
                  <a:gd name="connsiteX2" fmla="*/ 5344795 w 5355031"/>
                  <a:gd name="connsiteY2" fmla="*/ 2294857 h 4537544"/>
                  <a:gd name="connsiteX3" fmla="*/ 2636798 w 5355031"/>
                  <a:gd name="connsiteY3" fmla="*/ 4537487 h 4537544"/>
                  <a:gd name="connsiteX4" fmla="*/ 5001 w 5355031"/>
                  <a:gd name="connsiteY4" fmla="*/ 2269457 h 4537544"/>
                  <a:gd name="connsiteX0" fmla="*/ 5001 w 5355031"/>
                  <a:gd name="connsiteY0" fmla="*/ 2269457 h 4537544"/>
                  <a:gd name="connsiteX1" fmla="*/ 2636798 w 5355031"/>
                  <a:gd name="connsiteY1" fmla="*/ 1427 h 4537544"/>
                  <a:gd name="connsiteX2" fmla="*/ 5344795 w 5355031"/>
                  <a:gd name="connsiteY2" fmla="*/ 2294857 h 4537544"/>
                  <a:gd name="connsiteX3" fmla="*/ 2636798 w 5355031"/>
                  <a:gd name="connsiteY3" fmla="*/ 4537487 h 4537544"/>
                  <a:gd name="connsiteX4" fmla="*/ 5001 w 5355031"/>
                  <a:gd name="connsiteY4" fmla="*/ 2269457 h 4537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55031" h="4537544">
                    <a:moveTo>
                      <a:pt x="5001" y="2269457"/>
                    </a:moveTo>
                    <a:cubicBezTo>
                      <a:pt x="-58499" y="927959"/>
                      <a:pt x="464132" y="47994"/>
                      <a:pt x="2636798" y="1427"/>
                    </a:cubicBezTo>
                    <a:cubicBezTo>
                      <a:pt x="4809464" y="-45140"/>
                      <a:pt x="5446395" y="1054959"/>
                      <a:pt x="5344795" y="2294857"/>
                    </a:cubicBezTo>
                    <a:cubicBezTo>
                      <a:pt x="5344795" y="3547455"/>
                      <a:pt x="4364964" y="4529020"/>
                      <a:pt x="2636798" y="4537487"/>
                    </a:cubicBezTo>
                    <a:cubicBezTo>
                      <a:pt x="908632" y="4545954"/>
                      <a:pt x="68501" y="3610955"/>
                      <a:pt x="5001" y="2269457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Rectangle 104">
                <a:extLst>
                  <a:ext uri="{FF2B5EF4-FFF2-40B4-BE49-F238E27FC236}">
                    <a16:creationId xmlns:a16="http://schemas.microsoft.com/office/drawing/2014/main" id="{78DD3FA6-7525-485B-947B-5BE168BFFD23}"/>
                  </a:ext>
                </a:extLst>
              </p:cNvPr>
              <p:cNvSpPr/>
              <p:nvPr/>
            </p:nvSpPr>
            <p:spPr>
              <a:xfrm>
                <a:off x="6835774" y="1215751"/>
                <a:ext cx="2657475" cy="1152703"/>
              </a:xfrm>
              <a:custGeom>
                <a:avLst/>
                <a:gdLst>
                  <a:gd name="connsiteX0" fmla="*/ 0 w 774700"/>
                  <a:gd name="connsiteY0" fmla="*/ 0 h 461661"/>
                  <a:gd name="connsiteX1" fmla="*/ 774700 w 774700"/>
                  <a:gd name="connsiteY1" fmla="*/ 0 h 461661"/>
                  <a:gd name="connsiteX2" fmla="*/ 774700 w 774700"/>
                  <a:gd name="connsiteY2" fmla="*/ 461661 h 461661"/>
                  <a:gd name="connsiteX3" fmla="*/ 0 w 774700"/>
                  <a:gd name="connsiteY3" fmla="*/ 461661 h 461661"/>
                  <a:gd name="connsiteX4" fmla="*/ 0 w 774700"/>
                  <a:gd name="connsiteY4" fmla="*/ 0 h 461661"/>
                  <a:gd name="connsiteX0" fmla="*/ 0 w 774700"/>
                  <a:gd name="connsiteY0" fmla="*/ 0 h 604536"/>
                  <a:gd name="connsiteX1" fmla="*/ 774700 w 774700"/>
                  <a:gd name="connsiteY1" fmla="*/ 0 h 604536"/>
                  <a:gd name="connsiteX2" fmla="*/ 746125 w 774700"/>
                  <a:gd name="connsiteY2" fmla="*/ 604536 h 604536"/>
                  <a:gd name="connsiteX3" fmla="*/ 0 w 774700"/>
                  <a:gd name="connsiteY3" fmla="*/ 461661 h 604536"/>
                  <a:gd name="connsiteX4" fmla="*/ 0 w 774700"/>
                  <a:gd name="connsiteY4" fmla="*/ 0 h 604536"/>
                  <a:gd name="connsiteX0" fmla="*/ 152400 w 927100"/>
                  <a:gd name="connsiteY0" fmla="*/ 0 h 604536"/>
                  <a:gd name="connsiteX1" fmla="*/ 927100 w 927100"/>
                  <a:gd name="connsiteY1" fmla="*/ 0 h 604536"/>
                  <a:gd name="connsiteX2" fmla="*/ 898525 w 927100"/>
                  <a:gd name="connsiteY2" fmla="*/ 604536 h 604536"/>
                  <a:gd name="connsiteX3" fmla="*/ 0 w 927100"/>
                  <a:gd name="connsiteY3" fmla="*/ 71136 h 604536"/>
                  <a:gd name="connsiteX4" fmla="*/ 152400 w 927100"/>
                  <a:gd name="connsiteY4" fmla="*/ 0 h 604536"/>
                  <a:gd name="connsiteX0" fmla="*/ 0 w 2193925"/>
                  <a:gd name="connsiteY0" fmla="*/ 0 h 836311"/>
                  <a:gd name="connsiteX1" fmla="*/ 2193925 w 2193925"/>
                  <a:gd name="connsiteY1" fmla="*/ 231775 h 836311"/>
                  <a:gd name="connsiteX2" fmla="*/ 2165350 w 2193925"/>
                  <a:gd name="connsiteY2" fmla="*/ 836311 h 836311"/>
                  <a:gd name="connsiteX3" fmla="*/ 1266825 w 2193925"/>
                  <a:gd name="connsiteY3" fmla="*/ 302911 h 836311"/>
                  <a:gd name="connsiteX4" fmla="*/ 0 w 2193925"/>
                  <a:gd name="connsiteY4" fmla="*/ 0 h 836311"/>
                  <a:gd name="connsiteX0" fmla="*/ 0 w 2193925"/>
                  <a:gd name="connsiteY0" fmla="*/ 0 h 836311"/>
                  <a:gd name="connsiteX1" fmla="*/ 2193925 w 2193925"/>
                  <a:gd name="connsiteY1" fmla="*/ 231775 h 836311"/>
                  <a:gd name="connsiteX2" fmla="*/ 2165350 w 2193925"/>
                  <a:gd name="connsiteY2" fmla="*/ 836311 h 836311"/>
                  <a:gd name="connsiteX3" fmla="*/ 1266825 w 2193925"/>
                  <a:gd name="connsiteY3" fmla="*/ 302911 h 836311"/>
                  <a:gd name="connsiteX4" fmla="*/ 336551 w 2193925"/>
                  <a:gd name="connsiteY4" fmla="*/ 804656 h 836311"/>
                  <a:gd name="connsiteX5" fmla="*/ 0 w 2193925"/>
                  <a:gd name="connsiteY5" fmla="*/ 0 h 836311"/>
                  <a:gd name="connsiteX0" fmla="*/ 0 w 2193925"/>
                  <a:gd name="connsiteY0" fmla="*/ 0 h 836311"/>
                  <a:gd name="connsiteX1" fmla="*/ 2193925 w 2193925"/>
                  <a:gd name="connsiteY1" fmla="*/ 231775 h 836311"/>
                  <a:gd name="connsiteX2" fmla="*/ 2165350 w 2193925"/>
                  <a:gd name="connsiteY2" fmla="*/ 836311 h 836311"/>
                  <a:gd name="connsiteX3" fmla="*/ 1266825 w 2193925"/>
                  <a:gd name="connsiteY3" fmla="*/ 302911 h 836311"/>
                  <a:gd name="connsiteX4" fmla="*/ 336551 w 2193925"/>
                  <a:gd name="connsiteY4" fmla="*/ 804656 h 836311"/>
                  <a:gd name="connsiteX5" fmla="*/ 771526 w 2193925"/>
                  <a:gd name="connsiteY5" fmla="*/ 185531 h 836311"/>
                  <a:gd name="connsiteX6" fmla="*/ 0 w 2193925"/>
                  <a:gd name="connsiteY6" fmla="*/ 0 h 836311"/>
                  <a:gd name="connsiteX0" fmla="*/ 0 w 2193925"/>
                  <a:gd name="connsiteY0" fmla="*/ 0 h 836311"/>
                  <a:gd name="connsiteX1" fmla="*/ 1193801 w 2193925"/>
                  <a:gd name="connsiteY1" fmla="*/ 71231 h 836311"/>
                  <a:gd name="connsiteX2" fmla="*/ 2193925 w 2193925"/>
                  <a:gd name="connsiteY2" fmla="*/ 231775 h 836311"/>
                  <a:gd name="connsiteX3" fmla="*/ 2165350 w 2193925"/>
                  <a:gd name="connsiteY3" fmla="*/ 836311 h 836311"/>
                  <a:gd name="connsiteX4" fmla="*/ 1266825 w 2193925"/>
                  <a:gd name="connsiteY4" fmla="*/ 302911 h 836311"/>
                  <a:gd name="connsiteX5" fmla="*/ 336551 w 2193925"/>
                  <a:gd name="connsiteY5" fmla="*/ 804656 h 836311"/>
                  <a:gd name="connsiteX6" fmla="*/ 771526 w 2193925"/>
                  <a:gd name="connsiteY6" fmla="*/ 185531 h 836311"/>
                  <a:gd name="connsiteX7" fmla="*/ 0 w 2193925"/>
                  <a:gd name="connsiteY7" fmla="*/ 0 h 836311"/>
                  <a:gd name="connsiteX0" fmla="*/ 0 w 2193925"/>
                  <a:gd name="connsiteY0" fmla="*/ 313569 h 1149880"/>
                  <a:gd name="connsiteX1" fmla="*/ 1193801 w 2193925"/>
                  <a:gd name="connsiteY1" fmla="*/ 384800 h 1149880"/>
                  <a:gd name="connsiteX2" fmla="*/ 1857376 w 2193925"/>
                  <a:gd name="connsiteY2" fmla="*/ 625 h 1149880"/>
                  <a:gd name="connsiteX3" fmla="*/ 2193925 w 2193925"/>
                  <a:gd name="connsiteY3" fmla="*/ 545344 h 1149880"/>
                  <a:gd name="connsiteX4" fmla="*/ 2165350 w 2193925"/>
                  <a:gd name="connsiteY4" fmla="*/ 1149880 h 1149880"/>
                  <a:gd name="connsiteX5" fmla="*/ 1266825 w 2193925"/>
                  <a:gd name="connsiteY5" fmla="*/ 616480 h 1149880"/>
                  <a:gd name="connsiteX6" fmla="*/ 336551 w 2193925"/>
                  <a:gd name="connsiteY6" fmla="*/ 1118225 h 1149880"/>
                  <a:gd name="connsiteX7" fmla="*/ 771526 w 2193925"/>
                  <a:gd name="connsiteY7" fmla="*/ 499100 h 1149880"/>
                  <a:gd name="connsiteX8" fmla="*/ 0 w 2193925"/>
                  <a:gd name="connsiteY8" fmla="*/ 313569 h 1149880"/>
                  <a:gd name="connsiteX0" fmla="*/ 0 w 2193925"/>
                  <a:gd name="connsiteY0" fmla="*/ 313569 h 1149880"/>
                  <a:gd name="connsiteX1" fmla="*/ 1193801 w 2193925"/>
                  <a:gd name="connsiteY1" fmla="*/ 384800 h 1149880"/>
                  <a:gd name="connsiteX2" fmla="*/ 1857376 w 2193925"/>
                  <a:gd name="connsiteY2" fmla="*/ 625 h 1149880"/>
                  <a:gd name="connsiteX3" fmla="*/ 1470026 w 2193925"/>
                  <a:gd name="connsiteY3" fmla="*/ 368925 h 1149880"/>
                  <a:gd name="connsiteX4" fmla="*/ 2193925 w 2193925"/>
                  <a:gd name="connsiteY4" fmla="*/ 545344 h 1149880"/>
                  <a:gd name="connsiteX5" fmla="*/ 2165350 w 2193925"/>
                  <a:gd name="connsiteY5" fmla="*/ 1149880 h 1149880"/>
                  <a:gd name="connsiteX6" fmla="*/ 1266825 w 2193925"/>
                  <a:gd name="connsiteY6" fmla="*/ 616480 h 1149880"/>
                  <a:gd name="connsiteX7" fmla="*/ 336551 w 2193925"/>
                  <a:gd name="connsiteY7" fmla="*/ 1118225 h 1149880"/>
                  <a:gd name="connsiteX8" fmla="*/ 771526 w 2193925"/>
                  <a:gd name="connsiteY8" fmla="*/ 499100 h 1149880"/>
                  <a:gd name="connsiteX9" fmla="*/ 0 w 2193925"/>
                  <a:gd name="connsiteY9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2165350 w 2657475"/>
                  <a:gd name="connsiteY5" fmla="*/ 1149880 h 1149880"/>
                  <a:gd name="connsiteX6" fmla="*/ 1266825 w 2657475"/>
                  <a:gd name="connsiteY6" fmla="*/ 616480 h 1149880"/>
                  <a:gd name="connsiteX7" fmla="*/ 336551 w 2657475"/>
                  <a:gd name="connsiteY7" fmla="*/ 1118225 h 1149880"/>
                  <a:gd name="connsiteX8" fmla="*/ 771526 w 2657475"/>
                  <a:gd name="connsiteY8" fmla="*/ 499100 h 1149880"/>
                  <a:gd name="connsiteX9" fmla="*/ 0 w 2657475"/>
                  <a:gd name="connsiteY9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1526 w 2657475"/>
                  <a:gd name="connsiteY9" fmla="*/ 49910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1526 w 2657475"/>
                  <a:gd name="connsiteY9" fmla="*/ 49910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1526 w 2657475"/>
                  <a:gd name="connsiteY9" fmla="*/ 49910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1526 w 2657475"/>
                  <a:gd name="connsiteY9" fmla="*/ 49910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1526 w 2657475"/>
                  <a:gd name="connsiteY9" fmla="*/ 49910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1526 w 2657475"/>
                  <a:gd name="connsiteY9" fmla="*/ 49910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1526 w 2657475"/>
                  <a:gd name="connsiteY9" fmla="*/ 49910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1526 w 2657475"/>
                  <a:gd name="connsiteY9" fmla="*/ 49910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1526 w 2657475"/>
                  <a:gd name="connsiteY9" fmla="*/ 49910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1526 w 2657475"/>
                  <a:gd name="connsiteY9" fmla="*/ 49910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1526 w 2657475"/>
                  <a:gd name="connsiteY9" fmla="*/ 49910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1526 w 2657475"/>
                  <a:gd name="connsiteY9" fmla="*/ 49910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1526 w 2657475"/>
                  <a:gd name="connsiteY9" fmla="*/ 49910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1526 w 2657475"/>
                  <a:gd name="connsiteY9" fmla="*/ 49910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1526 w 2657475"/>
                  <a:gd name="connsiteY9" fmla="*/ 49910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1526 w 2657475"/>
                  <a:gd name="connsiteY9" fmla="*/ 49910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1526 w 2657475"/>
                  <a:gd name="connsiteY9" fmla="*/ 49910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7876 w 2657475"/>
                  <a:gd name="connsiteY9" fmla="*/ 51815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7876 w 2657475"/>
                  <a:gd name="connsiteY9" fmla="*/ 51815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7876 w 2657475"/>
                  <a:gd name="connsiteY9" fmla="*/ 51815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7876 w 2657475"/>
                  <a:gd name="connsiteY9" fmla="*/ 51815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7876 w 2657475"/>
                  <a:gd name="connsiteY9" fmla="*/ 51815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7876 w 2657475"/>
                  <a:gd name="connsiteY9" fmla="*/ 518150 h 1149880"/>
                  <a:gd name="connsiteX10" fmla="*/ 0 w 2657475"/>
                  <a:gd name="connsiteY10" fmla="*/ 313569 h 1149880"/>
                  <a:gd name="connsiteX0" fmla="*/ 0 w 2657475"/>
                  <a:gd name="connsiteY0" fmla="*/ 316392 h 1152703"/>
                  <a:gd name="connsiteX1" fmla="*/ 1193801 w 2657475"/>
                  <a:gd name="connsiteY1" fmla="*/ 387623 h 1152703"/>
                  <a:gd name="connsiteX2" fmla="*/ 1857376 w 2657475"/>
                  <a:gd name="connsiteY2" fmla="*/ 3448 h 1152703"/>
                  <a:gd name="connsiteX3" fmla="*/ 1470026 w 2657475"/>
                  <a:gd name="connsiteY3" fmla="*/ 371748 h 1152703"/>
                  <a:gd name="connsiteX4" fmla="*/ 2657475 w 2657475"/>
                  <a:gd name="connsiteY4" fmla="*/ 443392 h 1152703"/>
                  <a:gd name="connsiteX5" fmla="*/ 1749426 w 2657475"/>
                  <a:gd name="connsiteY5" fmla="*/ 520973 h 1152703"/>
                  <a:gd name="connsiteX6" fmla="*/ 2165350 w 2657475"/>
                  <a:gd name="connsiteY6" fmla="*/ 1152703 h 1152703"/>
                  <a:gd name="connsiteX7" fmla="*/ 1266825 w 2657475"/>
                  <a:gd name="connsiteY7" fmla="*/ 619303 h 1152703"/>
                  <a:gd name="connsiteX8" fmla="*/ 336551 w 2657475"/>
                  <a:gd name="connsiteY8" fmla="*/ 1121048 h 1152703"/>
                  <a:gd name="connsiteX9" fmla="*/ 777876 w 2657475"/>
                  <a:gd name="connsiteY9" fmla="*/ 520973 h 1152703"/>
                  <a:gd name="connsiteX10" fmla="*/ 0 w 2657475"/>
                  <a:gd name="connsiteY10" fmla="*/ 316392 h 1152703"/>
                  <a:gd name="connsiteX0" fmla="*/ 0 w 2657475"/>
                  <a:gd name="connsiteY0" fmla="*/ 316392 h 1152703"/>
                  <a:gd name="connsiteX1" fmla="*/ 1193801 w 2657475"/>
                  <a:gd name="connsiteY1" fmla="*/ 387623 h 1152703"/>
                  <a:gd name="connsiteX2" fmla="*/ 1860551 w 2657475"/>
                  <a:gd name="connsiteY2" fmla="*/ 3448 h 1152703"/>
                  <a:gd name="connsiteX3" fmla="*/ 1470026 w 2657475"/>
                  <a:gd name="connsiteY3" fmla="*/ 371748 h 1152703"/>
                  <a:gd name="connsiteX4" fmla="*/ 2657475 w 2657475"/>
                  <a:gd name="connsiteY4" fmla="*/ 443392 h 1152703"/>
                  <a:gd name="connsiteX5" fmla="*/ 1749426 w 2657475"/>
                  <a:gd name="connsiteY5" fmla="*/ 520973 h 1152703"/>
                  <a:gd name="connsiteX6" fmla="*/ 2165350 w 2657475"/>
                  <a:gd name="connsiteY6" fmla="*/ 1152703 h 1152703"/>
                  <a:gd name="connsiteX7" fmla="*/ 1266825 w 2657475"/>
                  <a:gd name="connsiteY7" fmla="*/ 619303 h 1152703"/>
                  <a:gd name="connsiteX8" fmla="*/ 336551 w 2657475"/>
                  <a:gd name="connsiteY8" fmla="*/ 1121048 h 1152703"/>
                  <a:gd name="connsiteX9" fmla="*/ 777876 w 2657475"/>
                  <a:gd name="connsiteY9" fmla="*/ 520973 h 1152703"/>
                  <a:gd name="connsiteX10" fmla="*/ 0 w 2657475"/>
                  <a:gd name="connsiteY10" fmla="*/ 316392 h 1152703"/>
                  <a:gd name="connsiteX0" fmla="*/ 0 w 2657475"/>
                  <a:gd name="connsiteY0" fmla="*/ 316392 h 1152703"/>
                  <a:gd name="connsiteX1" fmla="*/ 1193801 w 2657475"/>
                  <a:gd name="connsiteY1" fmla="*/ 387623 h 1152703"/>
                  <a:gd name="connsiteX2" fmla="*/ 1860551 w 2657475"/>
                  <a:gd name="connsiteY2" fmla="*/ 3448 h 1152703"/>
                  <a:gd name="connsiteX3" fmla="*/ 1470026 w 2657475"/>
                  <a:gd name="connsiteY3" fmla="*/ 371748 h 1152703"/>
                  <a:gd name="connsiteX4" fmla="*/ 2657475 w 2657475"/>
                  <a:gd name="connsiteY4" fmla="*/ 443392 h 1152703"/>
                  <a:gd name="connsiteX5" fmla="*/ 1749426 w 2657475"/>
                  <a:gd name="connsiteY5" fmla="*/ 520973 h 1152703"/>
                  <a:gd name="connsiteX6" fmla="*/ 2165350 w 2657475"/>
                  <a:gd name="connsiteY6" fmla="*/ 1152703 h 1152703"/>
                  <a:gd name="connsiteX7" fmla="*/ 1266825 w 2657475"/>
                  <a:gd name="connsiteY7" fmla="*/ 619303 h 1152703"/>
                  <a:gd name="connsiteX8" fmla="*/ 336551 w 2657475"/>
                  <a:gd name="connsiteY8" fmla="*/ 1121048 h 1152703"/>
                  <a:gd name="connsiteX9" fmla="*/ 777876 w 2657475"/>
                  <a:gd name="connsiteY9" fmla="*/ 520973 h 1152703"/>
                  <a:gd name="connsiteX10" fmla="*/ 0 w 2657475"/>
                  <a:gd name="connsiteY10" fmla="*/ 316392 h 1152703"/>
                  <a:gd name="connsiteX0" fmla="*/ 0 w 2657475"/>
                  <a:gd name="connsiteY0" fmla="*/ 316392 h 1152703"/>
                  <a:gd name="connsiteX1" fmla="*/ 1193801 w 2657475"/>
                  <a:gd name="connsiteY1" fmla="*/ 387623 h 1152703"/>
                  <a:gd name="connsiteX2" fmla="*/ 1860551 w 2657475"/>
                  <a:gd name="connsiteY2" fmla="*/ 3448 h 1152703"/>
                  <a:gd name="connsiteX3" fmla="*/ 1470026 w 2657475"/>
                  <a:gd name="connsiteY3" fmla="*/ 371748 h 1152703"/>
                  <a:gd name="connsiteX4" fmla="*/ 2657475 w 2657475"/>
                  <a:gd name="connsiteY4" fmla="*/ 443392 h 1152703"/>
                  <a:gd name="connsiteX5" fmla="*/ 1749426 w 2657475"/>
                  <a:gd name="connsiteY5" fmla="*/ 520973 h 1152703"/>
                  <a:gd name="connsiteX6" fmla="*/ 2165350 w 2657475"/>
                  <a:gd name="connsiteY6" fmla="*/ 1152703 h 1152703"/>
                  <a:gd name="connsiteX7" fmla="*/ 1266825 w 2657475"/>
                  <a:gd name="connsiteY7" fmla="*/ 619303 h 1152703"/>
                  <a:gd name="connsiteX8" fmla="*/ 336551 w 2657475"/>
                  <a:gd name="connsiteY8" fmla="*/ 1121048 h 1152703"/>
                  <a:gd name="connsiteX9" fmla="*/ 777876 w 2657475"/>
                  <a:gd name="connsiteY9" fmla="*/ 520973 h 1152703"/>
                  <a:gd name="connsiteX10" fmla="*/ 0 w 2657475"/>
                  <a:gd name="connsiteY10" fmla="*/ 316392 h 1152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57475" h="1152703">
                    <a:moveTo>
                      <a:pt x="0" y="316392"/>
                    </a:moveTo>
                    <a:cubicBezTo>
                      <a:pt x="665692" y="182444"/>
                      <a:pt x="1029759" y="289796"/>
                      <a:pt x="1193801" y="387623"/>
                    </a:cubicBezTo>
                    <a:cubicBezTo>
                      <a:pt x="1125009" y="35198"/>
                      <a:pt x="1735668" y="-15602"/>
                      <a:pt x="1860551" y="3448"/>
                    </a:cubicBezTo>
                    <a:cubicBezTo>
                      <a:pt x="1813984" y="71181"/>
                      <a:pt x="1548343" y="116690"/>
                      <a:pt x="1470026" y="371748"/>
                    </a:cubicBezTo>
                    <a:cubicBezTo>
                      <a:pt x="2208742" y="122579"/>
                      <a:pt x="2598209" y="463961"/>
                      <a:pt x="2657475" y="443392"/>
                    </a:cubicBezTo>
                    <a:cubicBezTo>
                      <a:pt x="2616200" y="503119"/>
                      <a:pt x="2241551" y="356471"/>
                      <a:pt x="1749426" y="520973"/>
                    </a:cubicBezTo>
                    <a:cubicBezTo>
                      <a:pt x="2272242" y="791875"/>
                      <a:pt x="2166409" y="1027851"/>
                      <a:pt x="2165350" y="1152703"/>
                    </a:cubicBezTo>
                    <a:cubicBezTo>
                      <a:pt x="1951567" y="825678"/>
                      <a:pt x="1566333" y="832028"/>
                      <a:pt x="1266825" y="619303"/>
                    </a:cubicBezTo>
                    <a:cubicBezTo>
                      <a:pt x="1166284" y="762210"/>
                      <a:pt x="656167" y="771766"/>
                      <a:pt x="336551" y="1121048"/>
                    </a:cubicBezTo>
                    <a:cubicBezTo>
                      <a:pt x="314326" y="1017331"/>
                      <a:pt x="530226" y="567540"/>
                      <a:pt x="777876" y="520973"/>
                    </a:cubicBezTo>
                    <a:cubicBezTo>
                      <a:pt x="496359" y="341654"/>
                      <a:pt x="259292" y="384586"/>
                      <a:pt x="0" y="316392"/>
                    </a:cubicBezTo>
                    <a:close/>
                  </a:path>
                </a:pathLst>
              </a:custGeom>
              <a:solidFill>
                <a:srgbClr val="72DD9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Rectangle 105">
                <a:extLst>
                  <a:ext uri="{FF2B5EF4-FFF2-40B4-BE49-F238E27FC236}">
                    <a16:creationId xmlns:a16="http://schemas.microsoft.com/office/drawing/2014/main" id="{882EA8A4-E167-42C3-B372-34A61A14C8FB}"/>
                  </a:ext>
                </a:extLst>
              </p:cNvPr>
              <p:cNvSpPr/>
              <p:nvPr/>
            </p:nvSpPr>
            <p:spPr>
              <a:xfrm rot="21443431">
                <a:off x="7755940" y="629090"/>
                <a:ext cx="391915" cy="1090454"/>
              </a:xfrm>
              <a:custGeom>
                <a:avLst/>
                <a:gdLst>
                  <a:gd name="connsiteX0" fmla="*/ 0 w 128588"/>
                  <a:gd name="connsiteY0" fmla="*/ 0 h 859044"/>
                  <a:gd name="connsiteX1" fmla="*/ 128588 w 128588"/>
                  <a:gd name="connsiteY1" fmla="*/ 0 h 859044"/>
                  <a:gd name="connsiteX2" fmla="*/ 128588 w 128588"/>
                  <a:gd name="connsiteY2" fmla="*/ 859044 h 859044"/>
                  <a:gd name="connsiteX3" fmla="*/ 0 w 128588"/>
                  <a:gd name="connsiteY3" fmla="*/ 859044 h 859044"/>
                  <a:gd name="connsiteX4" fmla="*/ 0 w 128588"/>
                  <a:gd name="connsiteY4" fmla="*/ 0 h 859044"/>
                  <a:gd name="connsiteX0" fmla="*/ 0 w 367091"/>
                  <a:gd name="connsiteY0" fmla="*/ 0 h 1065378"/>
                  <a:gd name="connsiteX1" fmla="*/ 367091 w 367091"/>
                  <a:gd name="connsiteY1" fmla="*/ 206334 h 1065378"/>
                  <a:gd name="connsiteX2" fmla="*/ 367091 w 367091"/>
                  <a:gd name="connsiteY2" fmla="*/ 1065378 h 1065378"/>
                  <a:gd name="connsiteX3" fmla="*/ 238503 w 367091"/>
                  <a:gd name="connsiteY3" fmla="*/ 1065378 h 1065378"/>
                  <a:gd name="connsiteX4" fmla="*/ 0 w 367091"/>
                  <a:gd name="connsiteY4" fmla="*/ 0 h 1065378"/>
                  <a:gd name="connsiteX0" fmla="*/ 0 w 367091"/>
                  <a:gd name="connsiteY0" fmla="*/ 72652 h 1138030"/>
                  <a:gd name="connsiteX1" fmla="*/ 208178 w 367091"/>
                  <a:gd name="connsiteY1" fmla="*/ 0 h 1138030"/>
                  <a:gd name="connsiteX2" fmla="*/ 367091 w 367091"/>
                  <a:gd name="connsiteY2" fmla="*/ 1138030 h 1138030"/>
                  <a:gd name="connsiteX3" fmla="*/ 238503 w 367091"/>
                  <a:gd name="connsiteY3" fmla="*/ 1138030 h 1138030"/>
                  <a:gd name="connsiteX4" fmla="*/ 0 w 367091"/>
                  <a:gd name="connsiteY4" fmla="*/ 72652 h 1138030"/>
                  <a:gd name="connsiteX0" fmla="*/ 0 w 367091"/>
                  <a:gd name="connsiteY0" fmla="*/ 72652 h 1138030"/>
                  <a:gd name="connsiteX1" fmla="*/ 208178 w 367091"/>
                  <a:gd name="connsiteY1" fmla="*/ 0 h 1138030"/>
                  <a:gd name="connsiteX2" fmla="*/ 367091 w 367091"/>
                  <a:gd name="connsiteY2" fmla="*/ 1138030 h 1138030"/>
                  <a:gd name="connsiteX3" fmla="*/ 238503 w 367091"/>
                  <a:gd name="connsiteY3" fmla="*/ 1138030 h 1138030"/>
                  <a:gd name="connsiteX4" fmla="*/ 0 w 367091"/>
                  <a:gd name="connsiteY4" fmla="*/ 72652 h 1138030"/>
                  <a:gd name="connsiteX0" fmla="*/ 0 w 376191"/>
                  <a:gd name="connsiteY0" fmla="*/ 72652 h 1138030"/>
                  <a:gd name="connsiteX1" fmla="*/ 208178 w 376191"/>
                  <a:gd name="connsiteY1" fmla="*/ 0 h 1138030"/>
                  <a:gd name="connsiteX2" fmla="*/ 367091 w 376191"/>
                  <a:gd name="connsiteY2" fmla="*/ 1138030 h 1138030"/>
                  <a:gd name="connsiteX3" fmla="*/ 238503 w 376191"/>
                  <a:gd name="connsiteY3" fmla="*/ 1138030 h 1138030"/>
                  <a:gd name="connsiteX4" fmla="*/ 0 w 376191"/>
                  <a:gd name="connsiteY4" fmla="*/ 72652 h 1138030"/>
                  <a:gd name="connsiteX0" fmla="*/ 0 w 390463"/>
                  <a:gd name="connsiteY0" fmla="*/ 72002 h 1138030"/>
                  <a:gd name="connsiteX1" fmla="*/ 222450 w 390463"/>
                  <a:gd name="connsiteY1" fmla="*/ 0 h 1138030"/>
                  <a:gd name="connsiteX2" fmla="*/ 381363 w 390463"/>
                  <a:gd name="connsiteY2" fmla="*/ 1138030 h 1138030"/>
                  <a:gd name="connsiteX3" fmla="*/ 252775 w 390463"/>
                  <a:gd name="connsiteY3" fmla="*/ 1138030 h 1138030"/>
                  <a:gd name="connsiteX4" fmla="*/ 0 w 390463"/>
                  <a:gd name="connsiteY4" fmla="*/ 72002 h 1138030"/>
                  <a:gd name="connsiteX0" fmla="*/ 0 w 390463"/>
                  <a:gd name="connsiteY0" fmla="*/ 72002 h 1138030"/>
                  <a:gd name="connsiteX1" fmla="*/ 222450 w 390463"/>
                  <a:gd name="connsiteY1" fmla="*/ 0 h 1138030"/>
                  <a:gd name="connsiteX2" fmla="*/ 381363 w 390463"/>
                  <a:gd name="connsiteY2" fmla="*/ 1138030 h 1138030"/>
                  <a:gd name="connsiteX3" fmla="*/ 252775 w 390463"/>
                  <a:gd name="connsiteY3" fmla="*/ 1138030 h 1138030"/>
                  <a:gd name="connsiteX4" fmla="*/ 0 w 390463"/>
                  <a:gd name="connsiteY4" fmla="*/ 72002 h 1138030"/>
                  <a:gd name="connsiteX0" fmla="*/ 0 w 390463"/>
                  <a:gd name="connsiteY0" fmla="*/ 72002 h 1138030"/>
                  <a:gd name="connsiteX1" fmla="*/ 222450 w 390463"/>
                  <a:gd name="connsiteY1" fmla="*/ 0 h 1138030"/>
                  <a:gd name="connsiteX2" fmla="*/ 381363 w 390463"/>
                  <a:gd name="connsiteY2" fmla="*/ 1138030 h 1138030"/>
                  <a:gd name="connsiteX3" fmla="*/ 208668 w 390463"/>
                  <a:gd name="connsiteY3" fmla="*/ 1059741 h 1138030"/>
                  <a:gd name="connsiteX4" fmla="*/ 0 w 390463"/>
                  <a:gd name="connsiteY4" fmla="*/ 72002 h 1138030"/>
                  <a:gd name="connsiteX0" fmla="*/ 0 w 390463"/>
                  <a:gd name="connsiteY0" fmla="*/ 72002 h 1138030"/>
                  <a:gd name="connsiteX1" fmla="*/ 222450 w 390463"/>
                  <a:gd name="connsiteY1" fmla="*/ 0 h 1138030"/>
                  <a:gd name="connsiteX2" fmla="*/ 381363 w 390463"/>
                  <a:gd name="connsiteY2" fmla="*/ 1138030 h 1138030"/>
                  <a:gd name="connsiteX3" fmla="*/ 208668 w 390463"/>
                  <a:gd name="connsiteY3" fmla="*/ 1059741 h 1138030"/>
                  <a:gd name="connsiteX4" fmla="*/ 0 w 390463"/>
                  <a:gd name="connsiteY4" fmla="*/ 72002 h 1138030"/>
                  <a:gd name="connsiteX0" fmla="*/ 0 w 377142"/>
                  <a:gd name="connsiteY0" fmla="*/ 72002 h 1089370"/>
                  <a:gd name="connsiteX1" fmla="*/ 222450 w 377142"/>
                  <a:gd name="connsiteY1" fmla="*/ 0 h 1089370"/>
                  <a:gd name="connsiteX2" fmla="*/ 359743 w 377142"/>
                  <a:gd name="connsiteY2" fmla="*/ 1089370 h 1089370"/>
                  <a:gd name="connsiteX3" fmla="*/ 208668 w 377142"/>
                  <a:gd name="connsiteY3" fmla="*/ 1059741 h 1089370"/>
                  <a:gd name="connsiteX4" fmla="*/ 0 w 377142"/>
                  <a:gd name="connsiteY4" fmla="*/ 72002 h 1089370"/>
                  <a:gd name="connsiteX0" fmla="*/ 0 w 391915"/>
                  <a:gd name="connsiteY0" fmla="*/ 72002 h 1090454"/>
                  <a:gd name="connsiteX1" fmla="*/ 222450 w 391915"/>
                  <a:gd name="connsiteY1" fmla="*/ 0 h 1090454"/>
                  <a:gd name="connsiteX2" fmla="*/ 383531 w 391915"/>
                  <a:gd name="connsiteY2" fmla="*/ 1090454 h 1090454"/>
                  <a:gd name="connsiteX3" fmla="*/ 208668 w 391915"/>
                  <a:gd name="connsiteY3" fmla="*/ 1059741 h 1090454"/>
                  <a:gd name="connsiteX4" fmla="*/ 0 w 391915"/>
                  <a:gd name="connsiteY4" fmla="*/ 72002 h 1090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1915" h="1090454">
                    <a:moveTo>
                      <a:pt x="0" y="72002"/>
                    </a:moveTo>
                    <a:lnTo>
                      <a:pt x="222450" y="0"/>
                    </a:lnTo>
                    <a:cubicBezTo>
                      <a:pt x="454026" y="540041"/>
                      <a:pt x="379628" y="889744"/>
                      <a:pt x="383531" y="1090454"/>
                    </a:cubicBezTo>
                    <a:lnTo>
                      <a:pt x="208668" y="1059741"/>
                    </a:lnTo>
                    <a:cubicBezTo>
                      <a:pt x="196169" y="1012785"/>
                      <a:pt x="233031" y="510405"/>
                      <a:pt x="0" y="72002"/>
                    </a:cubicBezTo>
                    <a:close/>
                  </a:path>
                </a:pathLst>
              </a:custGeom>
              <a:solidFill>
                <a:srgbClr val="72DD9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C06D92B-E28A-4E05-B86A-2AE3D582F5C9}"/>
                  </a:ext>
                </a:extLst>
              </p:cNvPr>
              <p:cNvSpPr/>
              <p:nvPr/>
            </p:nvSpPr>
            <p:spPr>
              <a:xfrm rot="20414311">
                <a:off x="7709344" y="619025"/>
                <a:ext cx="268876" cy="108820"/>
              </a:xfrm>
              <a:prstGeom prst="ellipse">
                <a:avLst/>
              </a:prstGeom>
              <a:solidFill>
                <a:srgbClr val="72DD9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B190009-6D76-4DC9-A285-37D4B5D50733}"/>
                  </a:ext>
                </a:extLst>
              </p:cNvPr>
              <p:cNvSpPr/>
              <p:nvPr/>
            </p:nvSpPr>
            <p:spPr>
              <a:xfrm rot="208489">
                <a:off x="7930232" y="1655678"/>
                <a:ext cx="268876" cy="108820"/>
              </a:xfrm>
              <a:prstGeom prst="ellipse">
                <a:avLst/>
              </a:prstGeom>
              <a:solidFill>
                <a:srgbClr val="72DD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3069F0F-0AFE-4097-8902-6E4F70A7E7A2}"/>
                </a:ext>
              </a:extLst>
            </p:cNvPr>
            <p:cNvGrpSpPr/>
            <p:nvPr/>
          </p:nvGrpSpPr>
          <p:grpSpPr>
            <a:xfrm rot="4086228">
              <a:off x="7669087" y="2359062"/>
              <a:ext cx="989447" cy="1120665"/>
              <a:chOff x="7975517" y="2831329"/>
              <a:chExt cx="989447" cy="1120665"/>
            </a:xfrm>
          </p:grpSpPr>
          <p:sp>
            <p:nvSpPr>
              <p:cNvPr id="56" name="Rectangle 5">
                <a:extLst>
                  <a:ext uri="{FF2B5EF4-FFF2-40B4-BE49-F238E27FC236}">
                    <a16:creationId xmlns:a16="http://schemas.microsoft.com/office/drawing/2014/main" id="{FF2EAF9F-B5D4-4058-ABB3-24FC909350A3}"/>
                  </a:ext>
                </a:extLst>
              </p:cNvPr>
              <p:cNvSpPr/>
              <p:nvPr/>
            </p:nvSpPr>
            <p:spPr>
              <a:xfrm flipH="1">
                <a:off x="7975517" y="2831329"/>
                <a:ext cx="989447" cy="1120665"/>
              </a:xfrm>
              <a:custGeom>
                <a:avLst/>
                <a:gdLst>
                  <a:gd name="connsiteX0" fmla="*/ 0 w 906928"/>
                  <a:gd name="connsiteY0" fmla="*/ 0 h 643236"/>
                  <a:gd name="connsiteX1" fmla="*/ 906928 w 906928"/>
                  <a:gd name="connsiteY1" fmla="*/ 0 h 643236"/>
                  <a:gd name="connsiteX2" fmla="*/ 906928 w 906928"/>
                  <a:gd name="connsiteY2" fmla="*/ 643236 h 643236"/>
                  <a:gd name="connsiteX3" fmla="*/ 0 w 906928"/>
                  <a:gd name="connsiteY3" fmla="*/ 643236 h 643236"/>
                  <a:gd name="connsiteX4" fmla="*/ 0 w 906928"/>
                  <a:gd name="connsiteY4" fmla="*/ 0 h 643236"/>
                  <a:gd name="connsiteX0" fmla="*/ 213360 w 906928"/>
                  <a:gd name="connsiteY0" fmla="*/ 0 h 917556"/>
                  <a:gd name="connsiteX1" fmla="*/ 906928 w 906928"/>
                  <a:gd name="connsiteY1" fmla="*/ 274320 h 917556"/>
                  <a:gd name="connsiteX2" fmla="*/ 906928 w 906928"/>
                  <a:gd name="connsiteY2" fmla="*/ 917556 h 917556"/>
                  <a:gd name="connsiteX3" fmla="*/ 0 w 906928"/>
                  <a:gd name="connsiteY3" fmla="*/ 917556 h 917556"/>
                  <a:gd name="connsiteX4" fmla="*/ 213360 w 906928"/>
                  <a:gd name="connsiteY4" fmla="*/ 0 h 917556"/>
                  <a:gd name="connsiteX0" fmla="*/ 213360 w 914548"/>
                  <a:gd name="connsiteY0" fmla="*/ 0 h 948036"/>
                  <a:gd name="connsiteX1" fmla="*/ 906928 w 914548"/>
                  <a:gd name="connsiteY1" fmla="*/ 274320 h 948036"/>
                  <a:gd name="connsiteX2" fmla="*/ 914548 w 914548"/>
                  <a:gd name="connsiteY2" fmla="*/ 948036 h 948036"/>
                  <a:gd name="connsiteX3" fmla="*/ 0 w 914548"/>
                  <a:gd name="connsiteY3" fmla="*/ 917556 h 948036"/>
                  <a:gd name="connsiteX4" fmla="*/ 213360 w 914548"/>
                  <a:gd name="connsiteY4" fmla="*/ 0 h 948036"/>
                  <a:gd name="connsiteX0" fmla="*/ 213360 w 914548"/>
                  <a:gd name="connsiteY0" fmla="*/ 0 h 948036"/>
                  <a:gd name="connsiteX1" fmla="*/ 914548 w 914548"/>
                  <a:gd name="connsiteY1" fmla="*/ 948036 h 948036"/>
                  <a:gd name="connsiteX2" fmla="*/ 0 w 914548"/>
                  <a:gd name="connsiteY2" fmla="*/ 917556 h 948036"/>
                  <a:gd name="connsiteX3" fmla="*/ 213360 w 914548"/>
                  <a:gd name="connsiteY3" fmla="*/ 0 h 948036"/>
                  <a:gd name="connsiteX0" fmla="*/ 213360 w 914548"/>
                  <a:gd name="connsiteY0" fmla="*/ 0 h 948036"/>
                  <a:gd name="connsiteX1" fmla="*/ 914548 w 914548"/>
                  <a:gd name="connsiteY1" fmla="*/ 948036 h 948036"/>
                  <a:gd name="connsiteX2" fmla="*/ 0 w 914548"/>
                  <a:gd name="connsiteY2" fmla="*/ 917556 h 948036"/>
                  <a:gd name="connsiteX3" fmla="*/ 213360 w 914548"/>
                  <a:gd name="connsiteY3" fmla="*/ 0 h 948036"/>
                  <a:gd name="connsiteX0" fmla="*/ 213360 w 930158"/>
                  <a:gd name="connsiteY0" fmla="*/ 0 h 948036"/>
                  <a:gd name="connsiteX1" fmla="*/ 914548 w 930158"/>
                  <a:gd name="connsiteY1" fmla="*/ 948036 h 948036"/>
                  <a:gd name="connsiteX2" fmla="*/ 0 w 930158"/>
                  <a:gd name="connsiteY2" fmla="*/ 917556 h 948036"/>
                  <a:gd name="connsiteX3" fmla="*/ 213360 w 930158"/>
                  <a:gd name="connsiteY3" fmla="*/ 0 h 948036"/>
                  <a:gd name="connsiteX0" fmla="*/ 213360 w 929796"/>
                  <a:gd name="connsiteY0" fmla="*/ 0 h 948036"/>
                  <a:gd name="connsiteX1" fmla="*/ 914548 w 929796"/>
                  <a:gd name="connsiteY1" fmla="*/ 948036 h 948036"/>
                  <a:gd name="connsiteX2" fmla="*/ 0 w 929796"/>
                  <a:gd name="connsiteY2" fmla="*/ 917556 h 948036"/>
                  <a:gd name="connsiteX3" fmla="*/ 213360 w 929796"/>
                  <a:gd name="connsiteY3" fmla="*/ 0 h 948036"/>
                  <a:gd name="connsiteX0" fmla="*/ 547 w 716983"/>
                  <a:gd name="connsiteY0" fmla="*/ 0 h 948036"/>
                  <a:gd name="connsiteX1" fmla="*/ 701735 w 716983"/>
                  <a:gd name="connsiteY1" fmla="*/ 948036 h 948036"/>
                  <a:gd name="connsiteX2" fmla="*/ 547 w 716983"/>
                  <a:gd name="connsiteY2" fmla="*/ 0 h 948036"/>
                  <a:gd name="connsiteX0" fmla="*/ 547 w 716983"/>
                  <a:gd name="connsiteY0" fmla="*/ 0 h 1135894"/>
                  <a:gd name="connsiteX1" fmla="*/ 701735 w 716983"/>
                  <a:gd name="connsiteY1" fmla="*/ 948036 h 1135894"/>
                  <a:gd name="connsiteX2" fmla="*/ 547 w 716983"/>
                  <a:gd name="connsiteY2" fmla="*/ 0 h 1135894"/>
                  <a:gd name="connsiteX0" fmla="*/ 547 w 716983"/>
                  <a:gd name="connsiteY0" fmla="*/ 0 h 1135894"/>
                  <a:gd name="connsiteX1" fmla="*/ 701735 w 716983"/>
                  <a:gd name="connsiteY1" fmla="*/ 948036 h 1135894"/>
                  <a:gd name="connsiteX2" fmla="*/ 547 w 716983"/>
                  <a:gd name="connsiteY2" fmla="*/ 0 h 1135894"/>
                  <a:gd name="connsiteX0" fmla="*/ 296107 w 1012543"/>
                  <a:gd name="connsiteY0" fmla="*/ 0 h 1150669"/>
                  <a:gd name="connsiteX1" fmla="*/ 997295 w 1012543"/>
                  <a:gd name="connsiteY1" fmla="*/ 948036 h 1150669"/>
                  <a:gd name="connsiteX2" fmla="*/ 296107 w 1012543"/>
                  <a:gd name="connsiteY2" fmla="*/ 0 h 1150669"/>
                  <a:gd name="connsiteX0" fmla="*/ 273011 w 989447"/>
                  <a:gd name="connsiteY0" fmla="*/ 0 h 1120665"/>
                  <a:gd name="connsiteX1" fmla="*/ 974199 w 989447"/>
                  <a:gd name="connsiteY1" fmla="*/ 948036 h 1120665"/>
                  <a:gd name="connsiteX2" fmla="*/ 273011 w 989447"/>
                  <a:gd name="connsiteY2" fmla="*/ 0 h 1120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9447" h="1120665">
                    <a:moveTo>
                      <a:pt x="273011" y="0"/>
                    </a:moveTo>
                    <a:cubicBezTo>
                      <a:pt x="247660" y="788452"/>
                      <a:pt x="1113850" y="350084"/>
                      <a:pt x="974199" y="948036"/>
                    </a:cubicBezTo>
                    <a:cubicBezTo>
                      <a:pt x="359470" y="1538804"/>
                      <a:pt x="-422900" y="460792"/>
                      <a:pt x="273011" y="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26">
                <a:extLst>
                  <a:ext uri="{FF2B5EF4-FFF2-40B4-BE49-F238E27FC236}">
                    <a16:creationId xmlns:a16="http://schemas.microsoft.com/office/drawing/2014/main" id="{2412DC36-C637-4C22-9CC1-CF984FE958B5}"/>
                  </a:ext>
                </a:extLst>
              </p:cNvPr>
              <p:cNvSpPr/>
              <p:nvPr/>
            </p:nvSpPr>
            <p:spPr>
              <a:xfrm rot="5015360">
                <a:off x="7966974" y="3681927"/>
                <a:ext cx="115250" cy="82053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26">
                <a:extLst>
                  <a:ext uri="{FF2B5EF4-FFF2-40B4-BE49-F238E27FC236}">
                    <a16:creationId xmlns:a16="http://schemas.microsoft.com/office/drawing/2014/main" id="{6B517CF0-81C0-47CF-AFC3-7609D1AC9B44}"/>
                  </a:ext>
                </a:extLst>
              </p:cNvPr>
              <p:cNvSpPr/>
              <p:nvPr/>
            </p:nvSpPr>
            <p:spPr>
              <a:xfrm rot="5400000">
                <a:off x="7976290" y="3579638"/>
                <a:ext cx="98765" cy="96557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8" name="ttsMP3.com_VoiceText_2025-1-28_22-36-9">
            <a:hlinkClick r:id="" action="ppaction://media"/>
            <a:extLst>
              <a:ext uri="{FF2B5EF4-FFF2-40B4-BE49-F238E27FC236}">
                <a16:creationId xmlns:a16="http://schemas.microsoft.com/office/drawing/2014/main" id="{236BC55F-C0F5-49C7-B44B-7064B48E54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88" name="2sec">
            <a:hlinkClick r:id="" action="ppaction://media"/>
            <a:extLst>
              <a:ext uri="{FF2B5EF4-FFF2-40B4-BE49-F238E27FC236}">
                <a16:creationId xmlns:a16="http://schemas.microsoft.com/office/drawing/2014/main" id="{2C431FDD-01CC-490B-98E3-45CAD3DF5D4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  <p:sp>
        <p:nvSpPr>
          <p:cNvPr id="9" name="Arc 8">
            <a:extLst>
              <a:ext uri="{FF2B5EF4-FFF2-40B4-BE49-F238E27FC236}">
                <a16:creationId xmlns:a16="http://schemas.microsoft.com/office/drawing/2014/main" id="{66BAA774-3D77-40CA-B473-83A50EB48C3C}"/>
              </a:ext>
            </a:extLst>
          </p:cNvPr>
          <p:cNvSpPr/>
          <p:nvPr/>
        </p:nvSpPr>
        <p:spPr>
          <a:xfrm rot="19228545">
            <a:off x="2708441" y="1674961"/>
            <a:ext cx="447996" cy="44799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c 89">
            <a:extLst>
              <a:ext uri="{FF2B5EF4-FFF2-40B4-BE49-F238E27FC236}">
                <a16:creationId xmlns:a16="http://schemas.microsoft.com/office/drawing/2014/main" id="{EDB30B0F-1EEC-4439-9B0F-BA98A1919568}"/>
              </a:ext>
            </a:extLst>
          </p:cNvPr>
          <p:cNvSpPr/>
          <p:nvPr/>
        </p:nvSpPr>
        <p:spPr>
          <a:xfrm rot="19228545">
            <a:off x="4181200" y="1585583"/>
            <a:ext cx="447996" cy="44799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27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6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6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8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8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202303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146760" y="1112698"/>
            <a:ext cx="5793331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srgbClr val="3F9B16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ommy sees a </a:t>
            </a: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srgbClr val="F46464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rain and waves,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oot! </a:t>
            </a: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srgbClr val="975439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oot!”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026A74A0-DD0F-4896-B2B2-7CD38BE070BA}"/>
              </a:ext>
            </a:extLst>
          </p:cNvPr>
          <p:cNvSpPr/>
          <p:nvPr/>
        </p:nvSpPr>
        <p:spPr>
          <a:xfrm>
            <a:off x="6359959" y="-4492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6" name="Cloud 275">
            <a:extLst>
              <a:ext uri="{FF2B5EF4-FFF2-40B4-BE49-F238E27FC236}">
                <a16:creationId xmlns:a16="http://schemas.microsoft.com/office/drawing/2014/main" id="{787FCA19-5B2A-462A-BBF9-D24AC437328C}"/>
              </a:ext>
            </a:extLst>
          </p:cNvPr>
          <p:cNvSpPr/>
          <p:nvPr/>
        </p:nvSpPr>
        <p:spPr>
          <a:xfrm>
            <a:off x="6700344" y="39268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7" name="Cloud 276">
            <a:extLst>
              <a:ext uri="{FF2B5EF4-FFF2-40B4-BE49-F238E27FC236}">
                <a16:creationId xmlns:a16="http://schemas.microsoft.com/office/drawing/2014/main" id="{8EFF2137-9312-45AD-ADF6-03D85F230671}"/>
              </a:ext>
            </a:extLst>
          </p:cNvPr>
          <p:cNvSpPr/>
          <p:nvPr/>
        </p:nvSpPr>
        <p:spPr>
          <a:xfrm>
            <a:off x="9868116" y="26732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FC6086-3BF2-41F4-8671-4525BF30E49F}"/>
              </a:ext>
            </a:extLst>
          </p:cNvPr>
          <p:cNvSpPr/>
          <p:nvPr/>
        </p:nvSpPr>
        <p:spPr>
          <a:xfrm>
            <a:off x="6333234" y="6171899"/>
            <a:ext cx="5973653" cy="5399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50DD4B5-1F27-4BD7-B9A0-9690681EACF4}"/>
              </a:ext>
            </a:extLst>
          </p:cNvPr>
          <p:cNvGrpSpPr/>
          <p:nvPr/>
        </p:nvGrpSpPr>
        <p:grpSpPr>
          <a:xfrm>
            <a:off x="9039746" y="1016123"/>
            <a:ext cx="3086913" cy="5661188"/>
            <a:chOff x="2772147" y="677901"/>
            <a:chExt cx="3713793" cy="5374679"/>
          </a:xfrm>
        </p:grpSpPr>
        <p:sp>
          <p:nvSpPr>
            <p:cNvPr id="83" name="Cloud 82">
              <a:extLst>
                <a:ext uri="{FF2B5EF4-FFF2-40B4-BE49-F238E27FC236}">
                  <a16:creationId xmlns:a16="http://schemas.microsoft.com/office/drawing/2014/main" id="{FAED26FE-AAC9-42D1-9F53-1B6CB07E0D8F}"/>
                </a:ext>
              </a:extLst>
            </p:cNvPr>
            <p:cNvSpPr/>
            <p:nvPr/>
          </p:nvSpPr>
          <p:spPr>
            <a:xfrm>
              <a:off x="2772147" y="677901"/>
              <a:ext cx="3599801" cy="2544323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Cloud 83">
              <a:extLst>
                <a:ext uri="{FF2B5EF4-FFF2-40B4-BE49-F238E27FC236}">
                  <a16:creationId xmlns:a16="http://schemas.microsoft.com/office/drawing/2014/main" id="{14A302EB-B262-4BBB-9FC8-D7BD809B921E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Rectangle 13">
              <a:extLst>
                <a:ext uri="{FF2B5EF4-FFF2-40B4-BE49-F238E27FC236}">
                  <a16:creationId xmlns:a16="http://schemas.microsoft.com/office/drawing/2014/main" id="{7F7F84A0-76DF-41C3-9D7F-772F44FE3F9B}"/>
                </a:ext>
              </a:extLst>
            </p:cNvPr>
            <p:cNvSpPr/>
            <p:nvPr/>
          </p:nvSpPr>
          <p:spPr>
            <a:xfrm>
              <a:off x="3711988" y="1250015"/>
              <a:ext cx="2028928" cy="4802565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rgbClr val="97543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Cloud 85">
              <a:extLst>
                <a:ext uri="{FF2B5EF4-FFF2-40B4-BE49-F238E27FC236}">
                  <a16:creationId xmlns:a16="http://schemas.microsoft.com/office/drawing/2014/main" id="{04EA0521-1254-4976-A076-3DB2F6D12F3C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Cloud 86">
              <a:extLst>
                <a:ext uri="{FF2B5EF4-FFF2-40B4-BE49-F238E27FC236}">
                  <a16:creationId xmlns:a16="http://schemas.microsoft.com/office/drawing/2014/main" id="{A38DAD9E-89DF-4696-888E-B6696E5F9299}"/>
                </a:ext>
              </a:extLst>
            </p:cNvPr>
            <p:cNvSpPr/>
            <p:nvPr/>
          </p:nvSpPr>
          <p:spPr>
            <a:xfrm>
              <a:off x="3731709" y="1209223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Cloud 87">
              <a:extLst>
                <a:ext uri="{FF2B5EF4-FFF2-40B4-BE49-F238E27FC236}">
                  <a16:creationId xmlns:a16="http://schemas.microsoft.com/office/drawing/2014/main" id="{353D1A5E-E993-40FF-A6B3-6B7BBF53945C}"/>
                </a:ext>
              </a:extLst>
            </p:cNvPr>
            <p:cNvSpPr/>
            <p:nvPr/>
          </p:nvSpPr>
          <p:spPr>
            <a:xfrm rot="1588661">
              <a:off x="4886163" y="1614258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Cloud 88">
              <a:extLst>
                <a:ext uri="{FF2B5EF4-FFF2-40B4-BE49-F238E27FC236}">
                  <a16:creationId xmlns:a16="http://schemas.microsoft.com/office/drawing/2014/main" id="{8DB0E6A8-E111-4231-B7E3-0ADEE495323D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Cloud 89">
              <a:extLst>
                <a:ext uri="{FF2B5EF4-FFF2-40B4-BE49-F238E27FC236}">
                  <a16:creationId xmlns:a16="http://schemas.microsoft.com/office/drawing/2014/main" id="{ED9142FF-B3BD-46F3-BFDF-DAFAE1C48C00}"/>
                </a:ext>
              </a:extLst>
            </p:cNvPr>
            <p:cNvSpPr/>
            <p:nvPr/>
          </p:nvSpPr>
          <p:spPr>
            <a:xfrm rot="1588661">
              <a:off x="4947810" y="164279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Cloud 90">
              <a:extLst>
                <a:ext uri="{FF2B5EF4-FFF2-40B4-BE49-F238E27FC236}">
                  <a16:creationId xmlns:a16="http://schemas.microsoft.com/office/drawing/2014/main" id="{2E41B68D-35C8-43CB-A0F5-43F86D52EB56}"/>
                </a:ext>
              </a:extLst>
            </p:cNvPr>
            <p:cNvSpPr/>
            <p:nvPr/>
          </p:nvSpPr>
          <p:spPr>
            <a:xfrm rot="20312248">
              <a:off x="3111051" y="201246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66DE7FC-A21F-4899-B460-F85CE6D3C51A}"/>
              </a:ext>
            </a:extLst>
          </p:cNvPr>
          <p:cNvGrpSpPr/>
          <p:nvPr/>
        </p:nvGrpSpPr>
        <p:grpSpPr>
          <a:xfrm>
            <a:off x="8647651" y="4345290"/>
            <a:ext cx="1757714" cy="2298104"/>
            <a:chOff x="6757837" y="1700766"/>
            <a:chExt cx="3579360" cy="467979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31CF024-A116-425E-8B6F-C1FEB26D2173}"/>
                </a:ext>
              </a:extLst>
            </p:cNvPr>
            <p:cNvGrpSpPr/>
            <p:nvPr/>
          </p:nvGrpSpPr>
          <p:grpSpPr>
            <a:xfrm rot="4219763">
              <a:off x="6443808" y="3502607"/>
              <a:ext cx="1389906" cy="761848"/>
              <a:chOff x="7066537" y="3716135"/>
              <a:chExt cx="1389906" cy="761848"/>
            </a:xfrm>
          </p:grpSpPr>
          <p:sp>
            <p:nvSpPr>
              <p:cNvPr id="150" name="Rectangle 39">
                <a:extLst>
                  <a:ext uri="{FF2B5EF4-FFF2-40B4-BE49-F238E27FC236}">
                    <a16:creationId xmlns:a16="http://schemas.microsoft.com/office/drawing/2014/main" id="{C7A1C9D3-75DF-42C8-B2C5-14A7BDD540BD}"/>
                  </a:ext>
                </a:extLst>
              </p:cNvPr>
              <p:cNvSpPr/>
              <p:nvPr/>
            </p:nvSpPr>
            <p:spPr>
              <a:xfrm rot="2891297">
                <a:off x="7488399" y="3294273"/>
                <a:ext cx="546181" cy="1389906"/>
              </a:xfrm>
              <a:prstGeom prst="ellipse">
                <a:avLst/>
              </a:pr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Oval 26">
                <a:extLst>
                  <a:ext uri="{FF2B5EF4-FFF2-40B4-BE49-F238E27FC236}">
                    <a16:creationId xmlns:a16="http://schemas.microsoft.com/office/drawing/2014/main" id="{2E00EA6C-429D-4888-8A6F-FA26CBA2E18E}"/>
                  </a:ext>
                </a:extLst>
              </p:cNvPr>
              <p:cNvSpPr/>
              <p:nvPr/>
            </p:nvSpPr>
            <p:spPr>
              <a:xfrm rot="3815382" flipH="1">
                <a:off x="7209182" y="4296118"/>
                <a:ext cx="106472" cy="11676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51492"/>
                  <a:gd name="connsiteY0" fmla="*/ 161683 h 205506"/>
                  <a:gd name="connsiteX1" fmla="*/ 125746 w 251492"/>
                  <a:gd name="connsiteY1" fmla="*/ 0 h 205506"/>
                  <a:gd name="connsiteX2" fmla="*/ 251492 w 251492"/>
                  <a:gd name="connsiteY2" fmla="*/ 191882 h 205506"/>
                  <a:gd name="connsiteX3" fmla="*/ 0 w 251492"/>
                  <a:gd name="connsiteY3" fmla="*/ 161683 h 205506"/>
                  <a:gd name="connsiteX0" fmla="*/ 1 w 270332"/>
                  <a:gd name="connsiteY0" fmla="*/ 216396 h 231362"/>
                  <a:gd name="connsiteX1" fmla="*/ 144586 w 270332"/>
                  <a:gd name="connsiteY1" fmla="*/ 0 h 231362"/>
                  <a:gd name="connsiteX2" fmla="*/ 270332 w 270332"/>
                  <a:gd name="connsiteY2" fmla="*/ 191882 h 231362"/>
                  <a:gd name="connsiteX3" fmla="*/ 1 w 270332"/>
                  <a:gd name="connsiteY3" fmla="*/ 216396 h 231362"/>
                  <a:gd name="connsiteX0" fmla="*/ -1 w 264204"/>
                  <a:gd name="connsiteY0" fmla="*/ 216396 h 224351"/>
                  <a:gd name="connsiteX1" fmla="*/ 144584 w 264204"/>
                  <a:gd name="connsiteY1" fmla="*/ 0 h 224351"/>
                  <a:gd name="connsiteX2" fmla="*/ 264204 w 264204"/>
                  <a:gd name="connsiteY2" fmla="*/ 143738 h 224351"/>
                  <a:gd name="connsiteX3" fmla="*/ -1 w 264204"/>
                  <a:gd name="connsiteY3" fmla="*/ 216396 h 22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4204" h="224351">
                    <a:moveTo>
                      <a:pt x="-1" y="216396"/>
                    </a:moveTo>
                    <a:cubicBezTo>
                      <a:pt x="-1" y="110422"/>
                      <a:pt x="75136" y="0"/>
                      <a:pt x="144584" y="0"/>
                    </a:cubicBezTo>
                    <a:cubicBezTo>
                      <a:pt x="214032" y="0"/>
                      <a:pt x="264204" y="37764"/>
                      <a:pt x="264204" y="143738"/>
                    </a:cubicBezTo>
                    <a:cubicBezTo>
                      <a:pt x="243246" y="175718"/>
                      <a:pt x="20957" y="248376"/>
                      <a:pt x="-1" y="216396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Oval 26">
                <a:extLst>
                  <a:ext uri="{FF2B5EF4-FFF2-40B4-BE49-F238E27FC236}">
                    <a16:creationId xmlns:a16="http://schemas.microsoft.com/office/drawing/2014/main" id="{DC102455-12AD-4576-9C59-174C7F25231D}"/>
                  </a:ext>
                </a:extLst>
              </p:cNvPr>
              <p:cNvSpPr/>
              <p:nvPr/>
            </p:nvSpPr>
            <p:spPr>
              <a:xfrm rot="2631637" flipH="1">
                <a:off x="7245385" y="4370780"/>
                <a:ext cx="107199" cy="107203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51492"/>
                  <a:gd name="connsiteY0" fmla="*/ 161683 h 205506"/>
                  <a:gd name="connsiteX1" fmla="*/ 125746 w 251492"/>
                  <a:gd name="connsiteY1" fmla="*/ 0 h 205506"/>
                  <a:gd name="connsiteX2" fmla="*/ 251492 w 251492"/>
                  <a:gd name="connsiteY2" fmla="*/ 191882 h 205506"/>
                  <a:gd name="connsiteX3" fmla="*/ 0 w 251492"/>
                  <a:gd name="connsiteY3" fmla="*/ 161683 h 205506"/>
                  <a:gd name="connsiteX0" fmla="*/ 1 w 264617"/>
                  <a:gd name="connsiteY0" fmla="*/ 179288 h 210477"/>
                  <a:gd name="connsiteX1" fmla="*/ 138871 w 264617"/>
                  <a:gd name="connsiteY1" fmla="*/ 0 h 210477"/>
                  <a:gd name="connsiteX2" fmla="*/ 264617 w 264617"/>
                  <a:gd name="connsiteY2" fmla="*/ 191882 h 210477"/>
                  <a:gd name="connsiteX3" fmla="*/ 1 w 264617"/>
                  <a:gd name="connsiteY3" fmla="*/ 179288 h 210477"/>
                  <a:gd name="connsiteX0" fmla="*/ -1 w 255701"/>
                  <a:gd name="connsiteY0" fmla="*/ 179288 h 195804"/>
                  <a:gd name="connsiteX1" fmla="*/ 138869 w 255701"/>
                  <a:gd name="connsiteY1" fmla="*/ 0 h 195804"/>
                  <a:gd name="connsiteX2" fmla="*/ 255700 w 255701"/>
                  <a:gd name="connsiteY2" fmla="*/ 160377 h 195804"/>
                  <a:gd name="connsiteX3" fmla="*/ -1 w 255701"/>
                  <a:gd name="connsiteY3" fmla="*/ 179288 h 195804"/>
                  <a:gd name="connsiteX0" fmla="*/ 1 w 266007"/>
                  <a:gd name="connsiteY0" fmla="*/ 179288 h 205986"/>
                  <a:gd name="connsiteX1" fmla="*/ 138871 w 266007"/>
                  <a:gd name="connsiteY1" fmla="*/ 0 h 205986"/>
                  <a:gd name="connsiteX2" fmla="*/ 266007 w 266007"/>
                  <a:gd name="connsiteY2" fmla="*/ 184409 h 205986"/>
                  <a:gd name="connsiteX3" fmla="*/ 1 w 266007"/>
                  <a:gd name="connsiteY3" fmla="*/ 179288 h 205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007" h="205986">
                    <a:moveTo>
                      <a:pt x="1" y="179288"/>
                    </a:moveTo>
                    <a:cubicBezTo>
                      <a:pt x="1" y="73314"/>
                      <a:pt x="69423" y="0"/>
                      <a:pt x="138871" y="0"/>
                    </a:cubicBezTo>
                    <a:cubicBezTo>
                      <a:pt x="208319" y="0"/>
                      <a:pt x="266007" y="78435"/>
                      <a:pt x="266007" y="184409"/>
                    </a:cubicBezTo>
                    <a:cubicBezTo>
                      <a:pt x="245049" y="216389"/>
                      <a:pt x="20959" y="211268"/>
                      <a:pt x="1" y="179288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431DD7B-EB46-45A0-BF37-7A69D6E0B5EE}"/>
                </a:ext>
              </a:extLst>
            </p:cNvPr>
            <p:cNvGrpSpPr/>
            <p:nvPr/>
          </p:nvGrpSpPr>
          <p:grpSpPr>
            <a:xfrm flipH="1">
              <a:off x="6831142" y="1700766"/>
              <a:ext cx="3506055" cy="4679795"/>
              <a:chOff x="616635" y="890179"/>
              <a:chExt cx="4302039" cy="5742253"/>
            </a:xfrm>
          </p:grpSpPr>
          <p:sp>
            <p:nvSpPr>
              <p:cNvPr id="115" name="Rectangle 61">
                <a:extLst>
                  <a:ext uri="{FF2B5EF4-FFF2-40B4-BE49-F238E27FC236}">
                    <a16:creationId xmlns:a16="http://schemas.microsoft.com/office/drawing/2014/main" id="{24AEB8D4-0EBA-4DC6-AB88-6941552264B7}"/>
                  </a:ext>
                </a:extLst>
              </p:cNvPr>
              <p:cNvSpPr/>
              <p:nvPr/>
            </p:nvSpPr>
            <p:spPr>
              <a:xfrm>
                <a:off x="1040662" y="2394944"/>
                <a:ext cx="2852477" cy="3189513"/>
              </a:xfrm>
              <a:custGeom>
                <a:avLst/>
                <a:gdLst>
                  <a:gd name="connsiteX0" fmla="*/ 0 w 2299842"/>
                  <a:gd name="connsiteY0" fmla="*/ 0 h 2713458"/>
                  <a:gd name="connsiteX1" fmla="*/ 2299842 w 2299842"/>
                  <a:gd name="connsiteY1" fmla="*/ 0 h 2713458"/>
                  <a:gd name="connsiteX2" fmla="*/ 2299842 w 2299842"/>
                  <a:gd name="connsiteY2" fmla="*/ 2713458 h 2713458"/>
                  <a:gd name="connsiteX3" fmla="*/ 0 w 2299842"/>
                  <a:gd name="connsiteY3" fmla="*/ 2713458 h 2713458"/>
                  <a:gd name="connsiteX4" fmla="*/ 0 w 2299842"/>
                  <a:gd name="connsiteY4" fmla="*/ 0 h 2713458"/>
                  <a:gd name="connsiteX0" fmla="*/ 0 w 3036442"/>
                  <a:gd name="connsiteY0" fmla="*/ 1028700 h 2713458"/>
                  <a:gd name="connsiteX1" fmla="*/ 3036442 w 3036442"/>
                  <a:gd name="connsiteY1" fmla="*/ 0 h 2713458"/>
                  <a:gd name="connsiteX2" fmla="*/ 3036442 w 3036442"/>
                  <a:gd name="connsiteY2" fmla="*/ 2713458 h 2713458"/>
                  <a:gd name="connsiteX3" fmla="*/ 736600 w 3036442"/>
                  <a:gd name="connsiteY3" fmla="*/ 2713458 h 2713458"/>
                  <a:gd name="connsiteX4" fmla="*/ 0 w 3036442"/>
                  <a:gd name="connsiteY4" fmla="*/ 1028700 h 2713458"/>
                  <a:gd name="connsiteX0" fmla="*/ 0 w 3671442"/>
                  <a:gd name="connsiteY0" fmla="*/ 1447800 h 3132558"/>
                  <a:gd name="connsiteX1" fmla="*/ 3671442 w 3671442"/>
                  <a:gd name="connsiteY1" fmla="*/ 0 h 3132558"/>
                  <a:gd name="connsiteX2" fmla="*/ 3036442 w 3671442"/>
                  <a:gd name="connsiteY2" fmla="*/ 3132558 h 3132558"/>
                  <a:gd name="connsiteX3" fmla="*/ 736600 w 3671442"/>
                  <a:gd name="connsiteY3" fmla="*/ 3132558 h 3132558"/>
                  <a:gd name="connsiteX4" fmla="*/ 0 w 3671442"/>
                  <a:gd name="connsiteY4" fmla="*/ 1447800 h 3132558"/>
                  <a:gd name="connsiteX0" fmla="*/ 0 w 3671442"/>
                  <a:gd name="connsiteY0" fmla="*/ 2024628 h 3709386"/>
                  <a:gd name="connsiteX1" fmla="*/ 3671442 w 3671442"/>
                  <a:gd name="connsiteY1" fmla="*/ 576828 h 3709386"/>
                  <a:gd name="connsiteX2" fmla="*/ 3036442 w 3671442"/>
                  <a:gd name="connsiteY2" fmla="*/ 3709386 h 3709386"/>
                  <a:gd name="connsiteX3" fmla="*/ 736600 w 3671442"/>
                  <a:gd name="connsiteY3" fmla="*/ 3709386 h 3709386"/>
                  <a:gd name="connsiteX4" fmla="*/ 0 w 3671442"/>
                  <a:gd name="connsiteY4" fmla="*/ 2024628 h 3709386"/>
                  <a:gd name="connsiteX0" fmla="*/ 0 w 3671442"/>
                  <a:gd name="connsiteY0" fmla="*/ 1994701 h 3679459"/>
                  <a:gd name="connsiteX1" fmla="*/ 3671442 w 3671442"/>
                  <a:gd name="connsiteY1" fmla="*/ 546901 h 3679459"/>
                  <a:gd name="connsiteX2" fmla="*/ 3036442 w 3671442"/>
                  <a:gd name="connsiteY2" fmla="*/ 3679459 h 3679459"/>
                  <a:gd name="connsiteX3" fmla="*/ 736600 w 3671442"/>
                  <a:gd name="connsiteY3" fmla="*/ 3679459 h 3679459"/>
                  <a:gd name="connsiteX4" fmla="*/ 0 w 3671442"/>
                  <a:gd name="connsiteY4" fmla="*/ 1994701 h 3679459"/>
                  <a:gd name="connsiteX0" fmla="*/ 0 w 3671442"/>
                  <a:gd name="connsiteY0" fmla="*/ 1994701 h 4200159"/>
                  <a:gd name="connsiteX1" fmla="*/ 3671442 w 3671442"/>
                  <a:gd name="connsiteY1" fmla="*/ 546901 h 4200159"/>
                  <a:gd name="connsiteX2" fmla="*/ 3036442 w 3671442"/>
                  <a:gd name="connsiteY2" fmla="*/ 3679459 h 4200159"/>
                  <a:gd name="connsiteX3" fmla="*/ 635000 w 3671442"/>
                  <a:gd name="connsiteY3" fmla="*/ 4200159 h 4200159"/>
                  <a:gd name="connsiteX4" fmla="*/ 0 w 3671442"/>
                  <a:gd name="connsiteY4" fmla="*/ 1994701 h 4200159"/>
                  <a:gd name="connsiteX0" fmla="*/ 0 w 3671442"/>
                  <a:gd name="connsiteY0" fmla="*/ 1994701 h 4200920"/>
                  <a:gd name="connsiteX1" fmla="*/ 3671442 w 3671442"/>
                  <a:gd name="connsiteY1" fmla="*/ 546901 h 4200920"/>
                  <a:gd name="connsiteX2" fmla="*/ 3036442 w 3671442"/>
                  <a:gd name="connsiteY2" fmla="*/ 3679459 h 4200920"/>
                  <a:gd name="connsiteX3" fmla="*/ 635000 w 3671442"/>
                  <a:gd name="connsiteY3" fmla="*/ 4200159 h 4200920"/>
                  <a:gd name="connsiteX4" fmla="*/ 0 w 3671442"/>
                  <a:gd name="connsiteY4" fmla="*/ 1994701 h 4200920"/>
                  <a:gd name="connsiteX0" fmla="*/ 85561 w 3757003"/>
                  <a:gd name="connsiteY0" fmla="*/ 1994701 h 4200914"/>
                  <a:gd name="connsiteX1" fmla="*/ 3757003 w 3757003"/>
                  <a:gd name="connsiteY1" fmla="*/ 546901 h 4200914"/>
                  <a:gd name="connsiteX2" fmla="*/ 3122003 w 3757003"/>
                  <a:gd name="connsiteY2" fmla="*/ 3679459 h 4200914"/>
                  <a:gd name="connsiteX3" fmla="*/ 720561 w 3757003"/>
                  <a:gd name="connsiteY3" fmla="*/ 4200159 h 4200914"/>
                  <a:gd name="connsiteX4" fmla="*/ 85561 w 3757003"/>
                  <a:gd name="connsiteY4" fmla="*/ 1994701 h 4200914"/>
                  <a:gd name="connsiteX0" fmla="*/ 85561 w 3757003"/>
                  <a:gd name="connsiteY0" fmla="*/ 1994701 h 4200914"/>
                  <a:gd name="connsiteX1" fmla="*/ 3757003 w 3757003"/>
                  <a:gd name="connsiteY1" fmla="*/ 546901 h 4200914"/>
                  <a:gd name="connsiteX2" fmla="*/ 3363303 w 3757003"/>
                  <a:gd name="connsiteY2" fmla="*/ 3666759 h 4200914"/>
                  <a:gd name="connsiteX3" fmla="*/ 720561 w 3757003"/>
                  <a:gd name="connsiteY3" fmla="*/ 4200159 h 4200914"/>
                  <a:gd name="connsiteX4" fmla="*/ 85561 w 3757003"/>
                  <a:gd name="connsiteY4" fmla="*/ 1994701 h 420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57003" h="4200914">
                    <a:moveTo>
                      <a:pt x="85561" y="1994701"/>
                    </a:moveTo>
                    <a:cubicBezTo>
                      <a:pt x="115575" y="1753401"/>
                      <a:pt x="704389" y="-1192999"/>
                      <a:pt x="3757003" y="546901"/>
                    </a:cubicBezTo>
                    <a:lnTo>
                      <a:pt x="3363303" y="3666759"/>
                    </a:lnTo>
                    <a:lnTo>
                      <a:pt x="720561" y="4200159"/>
                    </a:lnTo>
                    <a:cubicBezTo>
                      <a:pt x="-62606" y="4239706"/>
                      <a:pt x="-83772" y="2717154"/>
                      <a:pt x="85561" y="1994701"/>
                    </a:cubicBezTo>
                    <a:close/>
                  </a:path>
                </a:pathLst>
              </a:custGeom>
              <a:solidFill>
                <a:srgbClr val="2A110D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Rectangle 61">
                <a:extLst>
                  <a:ext uri="{FF2B5EF4-FFF2-40B4-BE49-F238E27FC236}">
                    <a16:creationId xmlns:a16="http://schemas.microsoft.com/office/drawing/2014/main" id="{B31E1859-B756-41C6-AF2F-F32D25C4607E}"/>
                  </a:ext>
                </a:extLst>
              </p:cNvPr>
              <p:cNvSpPr/>
              <p:nvPr/>
            </p:nvSpPr>
            <p:spPr>
              <a:xfrm>
                <a:off x="1407300" y="2876277"/>
                <a:ext cx="2377555" cy="2756336"/>
              </a:xfrm>
              <a:custGeom>
                <a:avLst/>
                <a:gdLst>
                  <a:gd name="connsiteX0" fmla="*/ 0 w 2299842"/>
                  <a:gd name="connsiteY0" fmla="*/ 0 h 2713458"/>
                  <a:gd name="connsiteX1" fmla="*/ 2299842 w 2299842"/>
                  <a:gd name="connsiteY1" fmla="*/ 0 h 2713458"/>
                  <a:gd name="connsiteX2" fmla="*/ 2299842 w 2299842"/>
                  <a:gd name="connsiteY2" fmla="*/ 2713458 h 2713458"/>
                  <a:gd name="connsiteX3" fmla="*/ 0 w 2299842"/>
                  <a:gd name="connsiteY3" fmla="*/ 2713458 h 2713458"/>
                  <a:gd name="connsiteX4" fmla="*/ 0 w 2299842"/>
                  <a:gd name="connsiteY4" fmla="*/ 0 h 2713458"/>
                  <a:gd name="connsiteX0" fmla="*/ 0 w 3036442"/>
                  <a:gd name="connsiteY0" fmla="*/ 1028700 h 2713458"/>
                  <a:gd name="connsiteX1" fmla="*/ 3036442 w 3036442"/>
                  <a:gd name="connsiteY1" fmla="*/ 0 h 2713458"/>
                  <a:gd name="connsiteX2" fmla="*/ 3036442 w 3036442"/>
                  <a:gd name="connsiteY2" fmla="*/ 2713458 h 2713458"/>
                  <a:gd name="connsiteX3" fmla="*/ 736600 w 3036442"/>
                  <a:gd name="connsiteY3" fmla="*/ 2713458 h 2713458"/>
                  <a:gd name="connsiteX4" fmla="*/ 0 w 3036442"/>
                  <a:gd name="connsiteY4" fmla="*/ 1028700 h 2713458"/>
                  <a:gd name="connsiteX0" fmla="*/ 0 w 3671442"/>
                  <a:gd name="connsiteY0" fmla="*/ 1447800 h 3132558"/>
                  <a:gd name="connsiteX1" fmla="*/ 3671442 w 3671442"/>
                  <a:gd name="connsiteY1" fmla="*/ 0 h 3132558"/>
                  <a:gd name="connsiteX2" fmla="*/ 3036442 w 3671442"/>
                  <a:gd name="connsiteY2" fmla="*/ 3132558 h 3132558"/>
                  <a:gd name="connsiteX3" fmla="*/ 736600 w 3671442"/>
                  <a:gd name="connsiteY3" fmla="*/ 3132558 h 3132558"/>
                  <a:gd name="connsiteX4" fmla="*/ 0 w 3671442"/>
                  <a:gd name="connsiteY4" fmla="*/ 1447800 h 3132558"/>
                  <a:gd name="connsiteX0" fmla="*/ 0 w 3671442"/>
                  <a:gd name="connsiteY0" fmla="*/ 2024628 h 3709386"/>
                  <a:gd name="connsiteX1" fmla="*/ 3671442 w 3671442"/>
                  <a:gd name="connsiteY1" fmla="*/ 576828 h 3709386"/>
                  <a:gd name="connsiteX2" fmla="*/ 3036442 w 3671442"/>
                  <a:gd name="connsiteY2" fmla="*/ 3709386 h 3709386"/>
                  <a:gd name="connsiteX3" fmla="*/ 736600 w 3671442"/>
                  <a:gd name="connsiteY3" fmla="*/ 3709386 h 3709386"/>
                  <a:gd name="connsiteX4" fmla="*/ 0 w 3671442"/>
                  <a:gd name="connsiteY4" fmla="*/ 2024628 h 3709386"/>
                  <a:gd name="connsiteX0" fmla="*/ 0 w 3671442"/>
                  <a:gd name="connsiteY0" fmla="*/ 1994701 h 3679459"/>
                  <a:gd name="connsiteX1" fmla="*/ 3671442 w 3671442"/>
                  <a:gd name="connsiteY1" fmla="*/ 546901 h 3679459"/>
                  <a:gd name="connsiteX2" fmla="*/ 3036442 w 3671442"/>
                  <a:gd name="connsiteY2" fmla="*/ 3679459 h 3679459"/>
                  <a:gd name="connsiteX3" fmla="*/ 736600 w 3671442"/>
                  <a:gd name="connsiteY3" fmla="*/ 3679459 h 3679459"/>
                  <a:gd name="connsiteX4" fmla="*/ 0 w 3671442"/>
                  <a:gd name="connsiteY4" fmla="*/ 1994701 h 3679459"/>
                  <a:gd name="connsiteX0" fmla="*/ 0 w 3671442"/>
                  <a:gd name="connsiteY0" fmla="*/ 1994701 h 4200159"/>
                  <a:gd name="connsiteX1" fmla="*/ 3671442 w 3671442"/>
                  <a:gd name="connsiteY1" fmla="*/ 546901 h 4200159"/>
                  <a:gd name="connsiteX2" fmla="*/ 3036442 w 3671442"/>
                  <a:gd name="connsiteY2" fmla="*/ 3679459 h 4200159"/>
                  <a:gd name="connsiteX3" fmla="*/ 635000 w 3671442"/>
                  <a:gd name="connsiteY3" fmla="*/ 4200159 h 4200159"/>
                  <a:gd name="connsiteX4" fmla="*/ 0 w 3671442"/>
                  <a:gd name="connsiteY4" fmla="*/ 1994701 h 4200159"/>
                  <a:gd name="connsiteX0" fmla="*/ 0 w 3671442"/>
                  <a:gd name="connsiteY0" fmla="*/ 1994701 h 4200920"/>
                  <a:gd name="connsiteX1" fmla="*/ 3671442 w 3671442"/>
                  <a:gd name="connsiteY1" fmla="*/ 546901 h 4200920"/>
                  <a:gd name="connsiteX2" fmla="*/ 3036442 w 3671442"/>
                  <a:gd name="connsiteY2" fmla="*/ 3679459 h 4200920"/>
                  <a:gd name="connsiteX3" fmla="*/ 635000 w 3671442"/>
                  <a:gd name="connsiteY3" fmla="*/ 4200159 h 4200920"/>
                  <a:gd name="connsiteX4" fmla="*/ 0 w 3671442"/>
                  <a:gd name="connsiteY4" fmla="*/ 1994701 h 4200920"/>
                  <a:gd name="connsiteX0" fmla="*/ 85561 w 3757003"/>
                  <a:gd name="connsiteY0" fmla="*/ 1994701 h 4200914"/>
                  <a:gd name="connsiteX1" fmla="*/ 3757003 w 3757003"/>
                  <a:gd name="connsiteY1" fmla="*/ 546901 h 4200914"/>
                  <a:gd name="connsiteX2" fmla="*/ 3122003 w 3757003"/>
                  <a:gd name="connsiteY2" fmla="*/ 3679459 h 4200914"/>
                  <a:gd name="connsiteX3" fmla="*/ 720561 w 3757003"/>
                  <a:gd name="connsiteY3" fmla="*/ 4200159 h 4200914"/>
                  <a:gd name="connsiteX4" fmla="*/ 85561 w 3757003"/>
                  <a:gd name="connsiteY4" fmla="*/ 1994701 h 4200914"/>
                  <a:gd name="connsiteX0" fmla="*/ 85561 w 3757003"/>
                  <a:gd name="connsiteY0" fmla="*/ 1994701 h 4200914"/>
                  <a:gd name="connsiteX1" fmla="*/ 3757003 w 3757003"/>
                  <a:gd name="connsiteY1" fmla="*/ 546901 h 4200914"/>
                  <a:gd name="connsiteX2" fmla="*/ 3363303 w 3757003"/>
                  <a:gd name="connsiteY2" fmla="*/ 3666759 h 4200914"/>
                  <a:gd name="connsiteX3" fmla="*/ 720561 w 3757003"/>
                  <a:gd name="connsiteY3" fmla="*/ 4200159 h 4200914"/>
                  <a:gd name="connsiteX4" fmla="*/ 85561 w 3757003"/>
                  <a:gd name="connsiteY4" fmla="*/ 1994701 h 420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57003" h="4200914">
                    <a:moveTo>
                      <a:pt x="85561" y="1994701"/>
                    </a:moveTo>
                    <a:cubicBezTo>
                      <a:pt x="115575" y="1753401"/>
                      <a:pt x="704389" y="-1192999"/>
                      <a:pt x="3757003" y="546901"/>
                    </a:cubicBezTo>
                    <a:lnTo>
                      <a:pt x="3363303" y="3666759"/>
                    </a:lnTo>
                    <a:lnTo>
                      <a:pt x="720561" y="4200159"/>
                    </a:lnTo>
                    <a:cubicBezTo>
                      <a:pt x="-62606" y="4239706"/>
                      <a:pt x="-83772" y="2717154"/>
                      <a:pt x="85561" y="1994701"/>
                    </a:cubicBezTo>
                    <a:close/>
                  </a:path>
                </a:pathLst>
              </a:custGeom>
              <a:solidFill>
                <a:srgbClr val="97543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D1345A6C-4743-4DAE-9B3F-322CFD6DC48C}"/>
                  </a:ext>
                </a:extLst>
              </p:cNvPr>
              <p:cNvSpPr/>
              <p:nvPr/>
            </p:nvSpPr>
            <p:spPr>
              <a:xfrm>
                <a:off x="2559983" y="890179"/>
                <a:ext cx="2358691" cy="2105416"/>
              </a:xfrm>
              <a:custGeom>
                <a:avLst/>
                <a:gdLst>
                  <a:gd name="connsiteX0" fmla="*/ 0 w 2270070"/>
                  <a:gd name="connsiteY0" fmla="*/ 0 h 1742467"/>
                  <a:gd name="connsiteX1" fmla="*/ 2270070 w 2270070"/>
                  <a:gd name="connsiteY1" fmla="*/ 0 h 1742467"/>
                  <a:gd name="connsiteX2" fmla="*/ 2270070 w 2270070"/>
                  <a:gd name="connsiteY2" fmla="*/ 1742467 h 1742467"/>
                  <a:gd name="connsiteX3" fmla="*/ 0 w 2270070"/>
                  <a:gd name="connsiteY3" fmla="*/ 1742467 h 1742467"/>
                  <a:gd name="connsiteX4" fmla="*/ 0 w 2270070"/>
                  <a:gd name="connsiteY4" fmla="*/ 0 h 1742467"/>
                  <a:gd name="connsiteX0" fmla="*/ 0 w 2784420"/>
                  <a:gd name="connsiteY0" fmla="*/ 1381125 h 1742467"/>
                  <a:gd name="connsiteX1" fmla="*/ 2784420 w 2784420"/>
                  <a:gd name="connsiteY1" fmla="*/ 0 h 1742467"/>
                  <a:gd name="connsiteX2" fmla="*/ 2784420 w 2784420"/>
                  <a:gd name="connsiteY2" fmla="*/ 1742467 h 1742467"/>
                  <a:gd name="connsiteX3" fmla="*/ 514350 w 2784420"/>
                  <a:gd name="connsiteY3" fmla="*/ 1742467 h 1742467"/>
                  <a:gd name="connsiteX4" fmla="*/ 0 w 2784420"/>
                  <a:gd name="connsiteY4" fmla="*/ 1381125 h 1742467"/>
                  <a:gd name="connsiteX0" fmla="*/ 731 w 2785151"/>
                  <a:gd name="connsiteY0" fmla="*/ 1430721 h 1792063"/>
                  <a:gd name="connsiteX1" fmla="*/ 2785151 w 2785151"/>
                  <a:gd name="connsiteY1" fmla="*/ 49596 h 1792063"/>
                  <a:gd name="connsiteX2" fmla="*/ 2785151 w 2785151"/>
                  <a:gd name="connsiteY2" fmla="*/ 1792063 h 1792063"/>
                  <a:gd name="connsiteX3" fmla="*/ 515081 w 2785151"/>
                  <a:gd name="connsiteY3" fmla="*/ 1792063 h 1792063"/>
                  <a:gd name="connsiteX4" fmla="*/ 731 w 2785151"/>
                  <a:gd name="connsiteY4" fmla="*/ 1430721 h 1792063"/>
                  <a:gd name="connsiteX0" fmla="*/ 982 w 2785402"/>
                  <a:gd name="connsiteY0" fmla="*/ 1790700 h 2152042"/>
                  <a:gd name="connsiteX1" fmla="*/ 2290102 w 2785402"/>
                  <a:gd name="connsiteY1" fmla="*/ 0 h 2152042"/>
                  <a:gd name="connsiteX2" fmla="*/ 2785402 w 2785402"/>
                  <a:gd name="connsiteY2" fmla="*/ 2152042 h 2152042"/>
                  <a:gd name="connsiteX3" fmla="*/ 515332 w 2785402"/>
                  <a:gd name="connsiteY3" fmla="*/ 2152042 h 2152042"/>
                  <a:gd name="connsiteX4" fmla="*/ 982 w 2785402"/>
                  <a:gd name="connsiteY4" fmla="*/ 1790700 h 2152042"/>
                  <a:gd name="connsiteX0" fmla="*/ 989 w 2785409"/>
                  <a:gd name="connsiteY0" fmla="*/ 1828800 h 2190142"/>
                  <a:gd name="connsiteX1" fmla="*/ 2280584 w 2785409"/>
                  <a:gd name="connsiteY1" fmla="*/ 0 h 2190142"/>
                  <a:gd name="connsiteX2" fmla="*/ 2785409 w 2785409"/>
                  <a:gd name="connsiteY2" fmla="*/ 2190142 h 2190142"/>
                  <a:gd name="connsiteX3" fmla="*/ 515339 w 2785409"/>
                  <a:gd name="connsiteY3" fmla="*/ 2190142 h 2190142"/>
                  <a:gd name="connsiteX4" fmla="*/ 989 w 2785409"/>
                  <a:gd name="connsiteY4" fmla="*/ 1828800 h 2190142"/>
                  <a:gd name="connsiteX0" fmla="*/ 647 w 2785067"/>
                  <a:gd name="connsiteY0" fmla="*/ 1944515 h 2305857"/>
                  <a:gd name="connsiteX1" fmla="*/ 2280242 w 2785067"/>
                  <a:gd name="connsiteY1" fmla="*/ 115715 h 2305857"/>
                  <a:gd name="connsiteX2" fmla="*/ 2785067 w 2785067"/>
                  <a:gd name="connsiteY2" fmla="*/ 2305857 h 2305857"/>
                  <a:gd name="connsiteX3" fmla="*/ 514997 w 2785067"/>
                  <a:gd name="connsiteY3" fmla="*/ 2305857 h 2305857"/>
                  <a:gd name="connsiteX4" fmla="*/ 647 w 2785067"/>
                  <a:gd name="connsiteY4" fmla="*/ 1944515 h 2305857"/>
                  <a:gd name="connsiteX0" fmla="*/ 647 w 3074712"/>
                  <a:gd name="connsiteY0" fmla="*/ 1944515 h 2305857"/>
                  <a:gd name="connsiteX1" fmla="*/ 2280242 w 3074712"/>
                  <a:gd name="connsiteY1" fmla="*/ 115715 h 2305857"/>
                  <a:gd name="connsiteX2" fmla="*/ 2785067 w 3074712"/>
                  <a:gd name="connsiteY2" fmla="*/ 2305857 h 2305857"/>
                  <a:gd name="connsiteX3" fmla="*/ 514997 w 3074712"/>
                  <a:gd name="connsiteY3" fmla="*/ 2305857 h 2305857"/>
                  <a:gd name="connsiteX4" fmla="*/ 647 w 3074712"/>
                  <a:gd name="connsiteY4" fmla="*/ 1944515 h 2305857"/>
                  <a:gd name="connsiteX0" fmla="*/ 647 w 2878932"/>
                  <a:gd name="connsiteY0" fmla="*/ 1944515 h 2705907"/>
                  <a:gd name="connsiteX1" fmla="*/ 2280242 w 2878932"/>
                  <a:gd name="connsiteY1" fmla="*/ 115715 h 2705907"/>
                  <a:gd name="connsiteX2" fmla="*/ 2051642 w 2878932"/>
                  <a:gd name="connsiteY2" fmla="*/ 2705907 h 2705907"/>
                  <a:gd name="connsiteX3" fmla="*/ 514997 w 2878932"/>
                  <a:gd name="connsiteY3" fmla="*/ 2305857 h 2705907"/>
                  <a:gd name="connsiteX4" fmla="*/ 647 w 2878932"/>
                  <a:gd name="connsiteY4" fmla="*/ 1944515 h 2705907"/>
                  <a:gd name="connsiteX0" fmla="*/ 647 w 2984520"/>
                  <a:gd name="connsiteY0" fmla="*/ 1944515 h 2705907"/>
                  <a:gd name="connsiteX1" fmla="*/ 2280242 w 2984520"/>
                  <a:gd name="connsiteY1" fmla="*/ 115715 h 2705907"/>
                  <a:gd name="connsiteX2" fmla="*/ 2051642 w 2984520"/>
                  <a:gd name="connsiteY2" fmla="*/ 2705907 h 2705907"/>
                  <a:gd name="connsiteX3" fmla="*/ 514997 w 2984520"/>
                  <a:gd name="connsiteY3" fmla="*/ 2305857 h 2705907"/>
                  <a:gd name="connsiteX4" fmla="*/ 647 w 2984520"/>
                  <a:gd name="connsiteY4" fmla="*/ 1944515 h 2705907"/>
                  <a:gd name="connsiteX0" fmla="*/ 647 w 3109148"/>
                  <a:gd name="connsiteY0" fmla="*/ 1944515 h 2705907"/>
                  <a:gd name="connsiteX1" fmla="*/ 2280242 w 3109148"/>
                  <a:gd name="connsiteY1" fmla="*/ 115715 h 2705907"/>
                  <a:gd name="connsiteX2" fmla="*/ 3106485 w 3109148"/>
                  <a:gd name="connsiteY2" fmla="*/ 1594570 h 2705907"/>
                  <a:gd name="connsiteX3" fmla="*/ 2051642 w 3109148"/>
                  <a:gd name="connsiteY3" fmla="*/ 2705907 h 2705907"/>
                  <a:gd name="connsiteX4" fmla="*/ 514997 w 3109148"/>
                  <a:gd name="connsiteY4" fmla="*/ 2305857 h 2705907"/>
                  <a:gd name="connsiteX5" fmla="*/ 647 w 3109148"/>
                  <a:gd name="connsiteY5" fmla="*/ 1944515 h 2705907"/>
                  <a:gd name="connsiteX0" fmla="*/ 654 w 3108984"/>
                  <a:gd name="connsiteY0" fmla="*/ 1923462 h 2684854"/>
                  <a:gd name="connsiteX1" fmla="*/ 2251674 w 3108984"/>
                  <a:gd name="connsiteY1" fmla="*/ 123237 h 2684854"/>
                  <a:gd name="connsiteX2" fmla="*/ 3106492 w 3108984"/>
                  <a:gd name="connsiteY2" fmla="*/ 1573517 h 2684854"/>
                  <a:gd name="connsiteX3" fmla="*/ 2051649 w 3108984"/>
                  <a:gd name="connsiteY3" fmla="*/ 2684854 h 2684854"/>
                  <a:gd name="connsiteX4" fmla="*/ 515004 w 3108984"/>
                  <a:gd name="connsiteY4" fmla="*/ 2284804 h 2684854"/>
                  <a:gd name="connsiteX5" fmla="*/ 654 w 3108984"/>
                  <a:gd name="connsiteY5" fmla="*/ 1923462 h 2684854"/>
                  <a:gd name="connsiteX0" fmla="*/ 654 w 3155169"/>
                  <a:gd name="connsiteY0" fmla="*/ 1923462 h 2684854"/>
                  <a:gd name="connsiteX1" fmla="*/ 2251674 w 3155169"/>
                  <a:gd name="connsiteY1" fmla="*/ 123237 h 2684854"/>
                  <a:gd name="connsiteX2" fmla="*/ 2839793 w 3155169"/>
                  <a:gd name="connsiteY2" fmla="*/ 1202041 h 2684854"/>
                  <a:gd name="connsiteX3" fmla="*/ 3106492 w 3155169"/>
                  <a:gd name="connsiteY3" fmla="*/ 1573517 h 2684854"/>
                  <a:gd name="connsiteX4" fmla="*/ 2051649 w 3155169"/>
                  <a:gd name="connsiteY4" fmla="*/ 2684854 h 2684854"/>
                  <a:gd name="connsiteX5" fmla="*/ 515004 w 3155169"/>
                  <a:gd name="connsiteY5" fmla="*/ 2284804 h 2684854"/>
                  <a:gd name="connsiteX6" fmla="*/ 654 w 3155169"/>
                  <a:gd name="connsiteY6" fmla="*/ 1923462 h 2684854"/>
                  <a:gd name="connsiteX0" fmla="*/ 654 w 3155169"/>
                  <a:gd name="connsiteY0" fmla="*/ 1923462 h 2684854"/>
                  <a:gd name="connsiteX1" fmla="*/ 2251674 w 3155169"/>
                  <a:gd name="connsiteY1" fmla="*/ 123237 h 2684854"/>
                  <a:gd name="connsiteX2" fmla="*/ 2839793 w 3155169"/>
                  <a:gd name="connsiteY2" fmla="*/ 1202041 h 2684854"/>
                  <a:gd name="connsiteX3" fmla="*/ 3106492 w 3155169"/>
                  <a:gd name="connsiteY3" fmla="*/ 1611617 h 2684854"/>
                  <a:gd name="connsiteX4" fmla="*/ 2051649 w 3155169"/>
                  <a:gd name="connsiteY4" fmla="*/ 2684854 h 2684854"/>
                  <a:gd name="connsiteX5" fmla="*/ 515004 w 3155169"/>
                  <a:gd name="connsiteY5" fmla="*/ 2284804 h 2684854"/>
                  <a:gd name="connsiteX6" fmla="*/ 654 w 3155169"/>
                  <a:gd name="connsiteY6" fmla="*/ 1923462 h 2684854"/>
                  <a:gd name="connsiteX0" fmla="*/ 654 w 3106492"/>
                  <a:gd name="connsiteY0" fmla="*/ 1923462 h 2684854"/>
                  <a:gd name="connsiteX1" fmla="*/ 2251674 w 3106492"/>
                  <a:gd name="connsiteY1" fmla="*/ 123237 h 2684854"/>
                  <a:gd name="connsiteX2" fmla="*/ 2839793 w 3106492"/>
                  <a:gd name="connsiteY2" fmla="*/ 1202041 h 2684854"/>
                  <a:gd name="connsiteX3" fmla="*/ 3106492 w 3106492"/>
                  <a:gd name="connsiteY3" fmla="*/ 1611617 h 2684854"/>
                  <a:gd name="connsiteX4" fmla="*/ 2051649 w 3106492"/>
                  <a:gd name="connsiteY4" fmla="*/ 2684854 h 2684854"/>
                  <a:gd name="connsiteX5" fmla="*/ 515004 w 3106492"/>
                  <a:gd name="connsiteY5" fmla="*/ 2284804 h 2684854"/>
                  <a:gd name="connsiteX6" fmla="*/ 654 w 3106492"/>
                  <a:gd name="connsiteY6" fmla="*/ 1923462 h 2684854"/>
                  <a:gd name="connsiteX0" fmla="*/ 654 w 3106492"/>
                  <a:gd name="connsiteY0" fmla="*/ 1923462 h 2684854"/>
                  <a:gd name="connsiteX1" fmla="*/ 2251674 w 3106492"/>
                  <a:gd name="connsiteY1" fmla="*/ 123237 h 2684854"/>
                  <a:gd name="connsiteX2" fmla="*/ 2839793 w 3106492"/>
                  <a:gd name="connsiteY2" fmla="*/ 1202041 h 2684854"/>
                  <a:gd name="connsiteX3" fmla="*/ 3106492 w 3106492"/>
                  <a:gd name="connsiteY3" fmla="*/ 1611617 h 2684854"/>
                  <a:gd name="connsiteX4" fmla="*/ 2051649 w 3106492"/>
                  <a:gd name="connsiteY4" fmla="*/ 2684854 h 2684854"/>
                  <a:gd name="connsiteX5" fmla="*/ 515004 w 3106492"/>
                  <a:gd name="connsiteY5" fmla="*/ 2284804 h 2684854"/>
                  <a:gd name="connsiteX6" fmla="*/ 654 w 3106492"/>
                  <a:gd name="connsiteY6" fmla="*/ 1923462 h 2684854"/>
                  <a:gd name="connsiteX0" fmla="*/ 654 w 3106492"/>
                  <a:gd name="connsiteY0" fmla="*/ 1923462 h 2684854"/>
                  <a:gd name="connsiteX1" fmla="*/ 2251674 w 3106492"/>
                  <a:gd name="connsiteY1" fmla="*/ 123237 h 2684854"/>
                  <a:gd name="connsiteX2" fmla="*/ 2839793 w 3106492"/>
                  <a:gd name="connsiteY2" fmla="*/ 1202041 h 2684854"/>
                  <a:gd name="connsiteX3" fmla="*/ 3106492 w 3106492"/>
                  <a:gd name="connsiteY3" fmla="*/ 1611617 h 2684854"/>
                  <a:gd name="connsiteX4" fmla="*/ 2051649 w 3106492"/>
                  <a:gd name="connsiteY4" fmla="*/ 2684854 h 2684854"/>
                  <a:gd name="connsiteX5" fmla="*/ 515004 w 3106492"/>
                  <a:gd name="connsiteY5" fmla="*/ 2284804 h 2684854"/>
                  <a:gd name="connsiteX6" fmla="*/ 654 w 3106492"/>
                  <a:gd name="connsiteY6" fmla="*/ 1923462 h 2684854"/>
                  <a:gd name="connsiteX0" fmla="*/ 654 w 3106492"/>
                  <a:gd name="connsiteY0" fmla="*/ 1923462 h 2733980"/>
                  <a:gd name="connsiteX1" fmla="*/ 2251674 w 3106492"/>
                  <a:gd name="connsiteY1" fmla="*/ 123237 h 2733980"/>
                  <a:gd name="connsiteX2" fmla="*/ 2839793 w 3106492"/>
                  <a:gd name="connsiteY2" fmla="*/ 1202041 h 2733980"/>
                  <a:gd name="connsiteX3" fmla="*/ 3106492 w 3106492"/>
                  <a:gd name="connsiteY3" fmla="*/ 1611617 h 2733980"/>
                  <a:gd name="connsiteX4" fmla="*/ 2051649 w 3106492"/>
                  <a:gd name="connsiteY4" fmla="*/ 2684854 h 2733980"/>
                  <a:gd name="connsiteX5" fmla="*/ 515004 w 3106492"/>
                  <a:gd name="connsiteY5" fmla="*/ 2284804 h 2733980"/>
                  <a:gd name="connsiteX6" fmla="*/ 654 w 3106492"/>
                  <a:gd name="connsiteY6" fmla="*/ 1923462 h 2733980"/>
                  <a:gd name="connsiteX0" fmla="*/ 654 w 3106492"/>
                  <a:gd name="connsiteY0" fmla="*/ 1923462 h 2689561"/>
                  <a:gd name="connsiteX1" fmla="*/ 2251674 w 3106492"/>
                  <a:gd name="connsiteY1" fmla="*/ 123237 h 2689561"/>
                  <a:gd name="connsiteX2" fmla="*/ 2839793 w 3106492"/>
                  <a:gd name="connsiteY2" fmla="*/ 1202041 h 2689561"/>
                  <a:gd name="connsiteX3" fmla="*/ 3106492 w 3106492"/>
                  <a:gd name="connsiteY3" fmla="*/ 1611617 h 2689561"/>
                  <a:gd name="connsiteX4" fmla="*/ 2051649 w 3106492"/>
                  <a:gd name="connsiteY4" fmla="*/ 2684854 h 2689561"/>
                  <a:gd name="connsiteX5" fmla="*/ 654 w 3106492"/>
                  <a:gd name="connsiteY5" fmla="*/ 1923462 h 2689561"/>
                  <a:gd name="connsiteX0" fmla="*/ 799 w 3106637"/>
                  <a:gd name="connsiteY0" fmla="*/ 1923462 h 2773047"/>
                  <a:gd name="connsiteX1" fmla="*/ 2251819 w 3106637"/>
                  <a:gd name="connsiteY1" fmla="*/ 123237 h 2773047"/>
                  <a:gd name="connsiteX2" fmla="*/ 2839938 w 3106637"/>
                  <a:gd name="connsiteY2" fmla="*/ 1202041 h 2773047"/>
                  <a:gd name="connsiteX3" fmla="*/ 3106637 w 3106637"/>
                  <a:gd name="connsiteY3" fmla="*/ 1611617 h 2773047"/>
                  <a:gd name="connsiteX4" fmla="*/ 2051794 w 3106637"/>
                  <a:gd name="connsiteY4" fmla="*/ 2684854 h 2773047"/>
                  <a:gd name="connsiteX5" fmla="*/ 799 w 3106637"/>
                  <a:gd name="connsiteY5" fmla="*/ 1923462 h 2773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6637" h="2773047">
                    <a:moveTo>
                      <a:pt x="799" y="1923462"/>
                    </a:moveTo>
                    <a:cubicBezTo>
                      <a:pt x="-42611" y="-508588"/>
                      <a:pt x="2085679" y="12112"/>
                      <a:pt x="2251819" y="123237"/>
                    </a:cubicBezTo>
                    <a:cubicBezTo>
                      <a:pt x="2756759" y="-16050"/>
                      <a:pt x="2697468" y="960328"/>
                      <a:pt x="2839938" y="1202041"/>
                    </a:cubicBezTo>
                    <a:cubicBezTo>
                      <a:pt x="3049083" y="1386604"/>
                      <a:pt x="3079244" y="1554982"/>
                      <a:pt x="3106637" y="1611617"/>
                    </a:cubicBezTo>
                    <a:cubicBezTo>
                      <a:pt x="3076880" y="2115928"/>
                      <a:pt x="2455134" y="2547256"/>
                      <a:pt x="2051794" y="2684854"/>
                    </a:cubicBezTo>
                    <a:cubicBezTo>
                      <a:pt x="981704" y="3013053"/>
                      <a:pt x="-32539" y="2350398"/>
                      <a:pt x="799" y="192346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Rectangle 40">
                <a:extLst>
                  <a:ext uri="{FF2B5EF4-FFF2-40B4-BE49-F238E27FC236}">
                    <a16:creationId xmlns:a16="http://schemas.microsoft.com/office/drawing/2014/main" id="{CFF92EF5-05DC-4D02-868E-98433124E151}"/>
                  </a:ext>
                </a:extLst>
              </p:cNvPr>
              <p:cNvSpPr/>
              <p:nvPr/>
            </p:nvSpPr>
            <p:spPr>
              <a:xfrm>
                <a:off x="1263992" y="3314736"/>
                <a:ext cx="2723952" cy="2485246"/>
              </a:xfrm>
              <a:custGeom>
                <a:avLst/>
                <a:gdLst>
                  <a:gd name="connsiteX0" fmla="*/ 0 w 574713"/>
                  <a:gd name="connsiteY0" fmla="*/ 0 h 2142201"/>
                  <a:gd name="connsiteX1" fmla="*/ 574713 w 574713"/>
                  <a:gd name="connsiteY1" fmla="*/ 0 h 2142201"/>
                  <a:gd name="connsiteX2" fmla="*/ 574713 w 574713"/>
                  <a:gd name="connsiteY2" fmla="*/ 2142201 h 2142201"/>
                  <a:gd name="connsiteX3" fmla="*/ 0 w 574713"/>
                  <a:gd name="connsiteY3" fmla="*/ 2142201 h 2142201"/>
                  <a:gd name="connsiteX4" fmla="*/ 0 w 574713"/>
                  <a:gd name="connsiteY4" fmla="*/ 0 h 2142201"/>
                  <a:gd name="connsiteX0" fmla="*/ 0 w 2797213"/>
                  <a:gd name="connsiteY0" fmla="*/ 0 h 2154901"/>
                  <a:gd name="connsiteX1" fmla="*/ 574713 w 2797213"/>
                  <a:gd name="connsiteY1" fmla="*/ 0 h 2154901"/>
                  <a:gd name="connsiteX2" fmla="*/ 2797213 w 2797213"/>
                  <a:gd name="connsiteY2" fmla="*/ 2154901 h 2154901"/>
                  <a:gd name="connsiteX3" fmla="*/ 0 w 2797213"/>
                  <a:gd name="connsiteY3" fmla="*/ 2142201 h 2154901"/>
                  <a:gd name="connsiteX4" fmla="*/ 0 w 2797213"/>
                  <a:gd name="connsiteY4" fmla="*/ 0 h 2154901"/>
                  <a:gd name="connsiteX0" fmla="*/ 0 w 2797213"/>
                  <a:gd name="connsiteY0" fmla="*/ 0 h 2449843"/>
                  <a:gd name="connsiteX1" fmla="*/ 574713 w 2797213"/>
                  <a:gd name="connsiteY1" fmla="*/ 0 h 2449843"/>
                  <a:gd name="connsiteX2" fmla="*/ 2797213 w 2797213"/>
                  <a:gd name="connsiteY2" fmla="*/ 2154901 h 2449843"/>
                  <a:gd name="connsiteX3" fmla="*/ 0 w 2797213"/>
                  <a:gd name="connsiteY3" fmla="*/ 2142201 h 2449843"/>
                  <a:gd name="connsiteX4" fmla="*/ 0 w 2797213"/>
                  <a:gd name="connsiteY4" fmla="*/ 0 h 2449843"/>
                  <a:gd name="connsiteX0" fmla="*/ 0 w 2797213"/>
                  <a:gd name="connsiteY0" fmla="*/ 0 h 2521091"/>
                  <a:gd name="connsiteX1" fmla="*/ 574713 w 2797213"/>
                  <a:gd name="connsiteY1" fmla="*/ 0 h 2521091"/>
                  <a:gd name="connsiteX2" fmla="*/ 2797213 w 2797213"/>
                  <a:gd name="connsiteY2" fmla="*/ 2154901 h 2521091"/>
                  <a:gd name="connsiteX3" fmla="*/ 0 w 2797213"/>
                  <a:gd name="connsiteY3" fmla="*/ 2142201 h 2521091"/>
                  <a:gd name="connsiteX4" fmla="*/ 0 w 2797213"/>
                  <a:gd name="connsiteY4" fmla="*/ 0 h 2521091"/>
                  <a:gd name="connsiteX0" fmla="*/ 445911 w 3243124"/>
                  <a:gd name="connsiteY0" fmla="*/ 0 h 2521091"/>
                  <a:gd name="connsiteX1" fmla="*/ 1020624 w 3243124"/>
                  <a:gd name="connsiteY1" fmla="*/ 0 h 2521091"/>
                  <a:gd name="connsiteX2" fmla="*/ 3243124 w 3243124"/>
                  <a:gd name="connsiteY2" fmla="*/ 2154901 h 2521091"/>
                  <a:gd name="connsiteX3" fmla="*/ 445911 w 3243124"/>
                  <a:gd name="connsiteY3" fmla="*/ 2142201 h 2521091"/>
                  <a:gd name="connsiteX4" fmla="*/ 445911 w 3243124"/>
                  <a:gd name="connsiteY4" fmla="*/ 0 h 2521091"/>
                  <a:gd name="connsiteX0" fmla="*/ 1092715 w 3102528"/>
                  <a:gd name="connsiteY0" fmla="*/ 1498600 h 2521091"/>
                  <a:gd name="connsiteX1" fmla="*/ 880028 w 3102528"/>
                  <a:gd name="connsiteY1" fmla="*/ 0 h 2521091"/>
                  <a:gd name="connsiteX2" fmla="*/ 3102528 w 3102528"/>
                  <a:gd name="connsiteY2" fmla="*/ 2154901 h 2521091"/>
                  <a:gd name="connsiteX3" fmla="*/ 305315 w 3102528"/>
                  <a:gd name="connsiteY3" fmla="*/ 2142201 h 2521091"/>
                  <a:gd name="connsiteX4" fmla="*/ 1092715 w 3102528"/>
                  <a:gd name="connsiteY4" fmla="*/ 1498600 h 2521091"/>
                  <a:gd name="connsiteX0" fmla="*/ 955300 w 2965113"/>
                  <a:gd name="connsiteY0" fmla="*/ 1498600 h 2521091"/>
                  <a:gd name="connsiteX1" fmla="*/ 742613 w 2965113"/>
                  <a:gd name="connsiteY1" fmla="*/ 0 h 2521091"/>
                  <a:gd name="connsiteX2" fmla="*/ 2965113 w 2965113"/>
                  <a:gd name="connsiteY2" fmla="*/ 2154901 h 2521091"/>
                  <a:gd name="connsiteX3" fmla="*/ 167900 w 2965113"/>
                  <a:gd name="connsiteY3" fmla="*/ 2142201 h 2521091"/>
                  <a:gd name="connsiteX4" fmla="*/ 955300 w 2965113"/>
                  <a:gd name="connsiteY4" fmla="*/ 1498600 h 2521091"/>
                  <a:gd name="connsiteX0" fmla="*/ 955300 w 2965113"/>
                  <a:gd name="connsiteY0" fmla="*/ 1447800 h 2470291"/>
                  <a:gd name="connsiteX1" fmla="*/ 2444413 w 2965113"/>
                  <a:gd name="connsiteY1" fmla="*/ 0 h 2470291"/>
                  <a:gd name="connsiteX2" fmla="*/ 2965113 w 2965113"/>
                  <a:gd name="connsiteY2" fmla="*/ 2104101 h 2470291"/>
                  <a:gd name="connsiteX3" fmla="*/ 167900 w 2965113"/>
                  <a:gd name="connsiteY3" fmla="*/ 2091401 h 2470291"/>
                  <a:gd name="connsiteX4" fmla="*/ 955300 w 2965113"/>
                  <a:gd name="connsiteY4" fmla="*/ 1447800 h 2470291"/>
                  <a:gd name="connsiteX0" fmla="*/ 955300 w 2965113"/>
                  <a:gd name="connsiteY0" fmla="*/ 1447800 h 2470291"/>
                  <a:gd name="connsiteX1" fmla="*/ 2444413 w 2965113"/>
                  <a:gd name="connsiteY1" fmla="*/ 0 h 2470291"/>
                  <a:gd name="connsiteX2" fmla="*/ 2965113 w 2965113"/>
                  <a:gd name="connsiteY2" fmla="*/ 2104101 h 2470291"/>
                  <a:gd name="connsiteX3" fmla="*/ 167900 w 2965113"/>
                  <a:gd name="connsiteY3" fmla="*/ 2091401 h 2470291"/>
                  <a:gd name="connsiteX4" fmla="*/ 955300 w 2965113"/>
                  <a:gd name="connsiteY4" fmla="*/ 1447800 h 2470291"/>
                  <a:gd name="connsiteX0" fmla="*/ 955300 w 2965113"/>
                  <a:gd name="connsiteY0" fmla="*/ 1447800 h 2470291"/>
                  <a:gd name="connsiteX1" fmla="*/ 2444413 w 2965113"/>
                  <a:gd name="connsiteY1" fmla="*/ 0 h 2470291"/>
                  <a:gd name="connsiteX2" fmla="*/ 2965113 w 2965113"/>
                  <a:gd name="connsiteY2" fmla="*/ 2104101 h 2470291"/>
                  <a:gd name="connsiteX3" fmla="*/ 167900 w 2965113"/>
                  <a:gd name="connsiteY3" fmla="*/ 2091401 h 2470291"/>
                  <a:gd name="connsiteX4" fmla="*/ 955300 w 2965113"/>
                  <a:gd name="connsiteY4" fmla="*/ 1447800 h 2470291"/>
                  <a:gd name="connsiteX0" fmla="*/ 966874 w 2963987"/>
                  <a:gd name="connsiteY0" fmla="*/ 1371600 h 2470291"/>
                  <a:gd name="connsiteX1" fmla="*/ 2443287 w 2963987"/>
                  <a:gd name="connsiteY1" fmla="*/ 0 h 2470291"/>
                  <a:gd name="connsiteX2" fmla="*/ 2963987 w 2963987"/>
                  <a:gd name="connsiteY2" fmla="*/ 2104101 h 2470291"/>
                  <a:gd name="connsiteX3" fmla="*/ 166774 w 2963987"/>
                  <a:gd name="connsiteY3" fmla="*/ 2091401 h 2470291"/>
                  <a:gd name="connsiteX4" fmla="*/ 966874 w 2963987"/>
                  <a:gd name="connsiteY4" fmla="*/ 1371600 h 2470291"/>
                  <a:gd name="connsiteX0" fmla="*/ 966874 w 2963987"/>
                  <a:gd name="connsiteY0" fmla="*/ 1371600 h 2470291"/>
                  <a:gd name="connsiteX1" fmla="*/ 2443287 w 2963987"/>
                  <a:gd name="connsiteY1" fmla="*/ 0 h 2470291"/>
                  <a:gd name="connsiteX2" fmla="*/ 2963987 w 2963987"/>
                  <a:gd name="connsiteY2" fmla="*/ 2104101 h 2470291"/>
                  <a:gd name="connsiteX3" fmla="*/ 166774 w 2963987"/>
                  <a:gd name="connsiteY3" fmla="*/ 2091401 h 2470291"/>
                  <a:gd name="connsiteX4" fmla="*/ 966874 w 2963987"/>
                  <a:gd name="connsiteY4" fmla="*/ 1371600 h 2470291"/>
                  <a:gd name="connsiteX0" fmla="*/ 966874 w 3463332"/>
                  <a:gd name="connsiteY0" fmla="*/ 1586910 h 2685601"/>
                  <a:gd name="connsiteX1" fmla="*/ 2443287 w 3463332"/>
                  <a:gd name="connsiteY1" fmla="*/ 215310 h 2685601"/>
                  <a:gd name="connsiteX2" fmla="*/ 3463332 w 3463332"/>
                  <a:gd name="connsiteY2" fmla="*/ 100631 h 2685601"/>
                  <a:gd name="connsiteX3" fmla="*/ 2963987 w 3463332"/>
                  <a:gd name="connsiteY3" fmla="*/ 2319411 h 2685601"/>
                  <a:gd name="connsiteX4" fmla="*/ 166774 w 3463332"/>
                  <a:gd name="connsiteY4" fmla="*/ 2306711 h 2685601"/>
                  <a:gd name="connsiteX5" fmla="*/ 966874 w 3463332"/>
                  <a:gd name="connsiteY5" fmla="*/ 1586910 h 2685601"/>
                  <a:gd name="connsiteX0" fmla="*/ 966874 w 3463332"/>
                  <a:gd name="connsiteY0" fmla="*/ 1593086 h 2691777"/>
                  <a:gd name="connsiteX1" fmla="*/ 2443287 w 3463332"/>
                  <a:gd name="connsiteY1" fmla="*/ 157986 h 2691777"/>
                  <a:gd name="connsiteX2" fmla="*/ 3463332 w 3463332"/>
                  <a:gd name="connsiteY2" fmla="*/ 106807 h 2691777"/>
                  <a:gd name="connsiteX3" fmla="*/ 2963987 w 3463332"/>
                  <a:gd name="connsiteY3" fmla="*/ 2325587 h 2691777"/>
                  <a:gd name="connsiteX4" fmla="*/ 166774 w 3463332"/>
                  <a:gd name="connsiteY4" fmla="*/ 2312887 h 2691777"/>
                  <a:gd name="connsiteX5" fmla="*/ 966874 w 3463332"/>
                  <a:gd name="connsiteY5" fmla="*/ 1593086 h 2691777"/>
                  <a:gd name="connsiteX0" fmla="*/ 966874 w 3463332"/>
                  <a:gd name="connsiteY0" fmla="*/ 1629644 h 2728335"/>
                  <a:gd name="connsiteX1" fmla="*/ 2443287 w 3463332"/>
                  <a:gd name="connsiteY1" fmla="*/ 194544 h 2728335"/>
                  <a:gd name="connsiteX2" fmla="*/ 3463332 w 3463332"/>
                  <a:gd name="connsiteY2" fmla="*/ 143365 h 2728335"/>
                  <a:gd name="connsiteX3" fmla="*/ 2963987 w 3463332"/>
                  <a:gd name="connsiteY3" fmla="*/ 2362145 h 2728335"/>
                  <a:gd name="connsiteX4" fmla="*/ 166774 w 3463332"/>
                  <a:gd name="connsiteY4" fmla="*/ 2349445 h 2728335"/>
                  <a:gd name="connsiteX5" fmla="*/ 966874 w 3463332"/>
                  <a:gd name="connsiteY5" fmla="*/ 1629644 h 2728335"/>
                  <a:gd name="connsiteX0" fmla="*/ 966874 w 3463332"/>
                  <a:gd name="connsiteY0" fmla="*/ 1693188 h 2791879"/>
                  <a:gd name="connsiteX1" fmla="*/ 2443287 w 3463332"/>
                  <a:gd name="connsiteY1" fmla="*/ 258088 h 2791879"/>
                  <a:gd name="connsiteX2" fmla="*/ 3463332 w 3463332"/>
                  <a:gd name="connsiteY2" fmla="*/ 130709 h 2791879"/>
                  <a:gd name="connsiteX3" fmla="*/ 2963987 w 3463332"/>
                  <a:gd name="connsiteY3" fmla="*/ 2425689 h 2791879"/>
                  <a:gd name="connsiteX4" fmla="*/ 166774 w 3463332"/>
                  <a:gd name="connsiteY4" fmla="*/ 2412989 h 2791879"/>
                  <a:gd name="connsiteX5" fmla="*/ 966874 w 3463332"/>
                  <a:gd name="connsiteY5" fmla="*/ 1693188 h 2791879"/>
                  <a:gd name="connsiteX0" fmla="*/ 966874 w 3463332"/>
                  <a:gd name="connsiteY0" fmla="*/ 1562479 h 2661170"/>
                  <a:gd name="connsiteX1" fmla="*/ 2443287 w 3463332"/>
                  <a:gd name="connsiteY1" fmla="*/ 127379 h 2661170"/>
                  <a:gd name="connsiteX2" fmla="*/ 3463332 w 3463332"/>
                  <a:gd name="connsiteY2" fmla="*/ 0 h 2661170"/>
                  <a:gd name="connsiteX3" fmla="*/ 2963987 w 3463332"/>
                  <a:gd name="connsiteY3" fmla="*/ 2294980 h 2661170"/>
                  <a:gd name="connsiteX4" fmla="*/ 166774 w 3463332"/>
                  <a:gd name="connsiteY4" fmla="*/ 2282280 h 2661170"/>
                  <a:gd name="connsiteX5" fmla="*/ 966874 w 3463332"/>
                  <a:gd name="connsiteY5" fmla="*/ 1562479 h 2661170"/>
                  <a:gd name="connsiteX0" fmla="*/ 966874 w 3463332"/>
                  <a:gd name="connsiteY0" fmla="*/ 1562479 h 2661170"/>
                  <a:gd name="connsiteX1" fmla="*/ 2455987 w 3463332"/>
                  <a:gd name="connsiteY1" fmla="*/ 25779 h 2661170"/>
                  <a:gd name="connsiteX2" fmla="*/ 3463332 w 3463332"/>
                  <a:gd name="connsiteY2" fmla="*/ 0 h 2661170"/>
                  <a:gd name="connsiteX3" fmla="*/ 2963987 w 3463332"/>
                  <a:gd name="connsiteY3" fmla="*/ 2294980 h 2661170"/>
                  <a:gd name="connsiteX4" fmla="*/ 166774 w 3463332"/>
                  <a:gd name="connsiteY4" fmla="*/ 2282280 h 2661170"/>
                  <a:gd name="connsiteX5" fmla="*/ 966874 w 3463332"/>
                  <a:gd name="connsiteY5" fmla="*/ 1562479 h 2661170"/>
                  <a:gd name="connsiteX0" fmla="*/ 966874 w 3463332"/>
                  <a:gd name="connsiteY0" fmla="*/ 1562479 h 2661170"/>
                  <a:gd name="connsiteX1" fmla="*/ 2455987 w 3463332"/>
                  <a:gd name="connsiteY1" fmla="*/ 25779 h 2661170"/>
                  <a:gd name="connsiteX2" fmla="*/ 3463332 w 3463332"/>
                  <a:gd name="connsiteY2" fmla="*/ 0 h 2661170"/>
                  <a:gd name="connsiteX3" fmla="*/ 2963987 w 3463332"/>
                  <a:gd name="connsiteY3" fmla="*/ 2294980 h 2661170"/>
                  <a:gd name="connsiteX4" fmla="*/ 166774 w 3463332"/>
                  <a:gd name="connsiteY4" fmla="*/ 2282280 h 2661170"/>
                  <a:gd name="connsiteX5" fmla="*/ 966874 w 3463332"/>
                  <a:gd name="connsiteY5" fmla="*/ 1562479 h 2661170"/>
                  <a:gd name="connsiteX0" fmla="*/ 966874 w 3505519"/>
                  <a:gd name="connsiteY0" fmla="*/ 1562479 h 2661170"/>
                  <a:gd name="connsiteX1" fmla="*/ 2455987 w 3505519"/>
                  <a:gd name="connsiteY1" fmla="*/ 25779 h 2661170"/>
                  <a:gd name="connsiteX2" fmla="*/ 3463332 w 3505519"/>
                  <a:gd name="connsiteY2" fmla="*/ 0 h 2661170"/>
                  <a:gd name="connsiteX3" fmla="*/ 2963987 w 3505519"/>
                  <a:gd name="connsiteY3" fmla="*/ 2294980 h 2661170"/>
                  <a:gd name="connsiteX4" fmla="*/ 166774 w 3505519"/>
                  <a:gd name="connsiteY4" fmla="*/ 2282280 h 2661170"/>
                  <a:gd name="connsiteX5" fmla="*/ 966874 w 3505519"/>
                  <a:gd name="connsiteY5" fmla="*/ 1562479 h 2661170"/>
                  <a:gd name="connsiteX0" fmla="*/ 966874 w 3596336"/>
                  <a:gd name="connsiteY0" fmla="*/ 1562479 h 2661170"/>
                  <a:gd name="connsiteX1" fmla="*/ 2455987 w 3596336"/>
                  <a:gd name="connsiteY1" fmla="*/ 25779 h 2661170"/>
                  <a:gd name="connsiteX2" fmla="*/ 3463332 w 3596336"/>
                  <a:gd name="connsiteY2" fmla="*/ 0 h 2661170"/>
                  <a:gd name="connsiteX3" fmla="*/ 2963987 w 3596336"/>
                  <a:gd name="connsiteY3" fmla="*/ 2294980 h 2661170"/>
                  <a:gd name="connsiteX4" fmla="*/ 166774 w 3596336"/>
                  <a:gd name="connsiteY4" fmla="*/ 2282280 h 2661170"/>
                  <a:gd name="connsiteX5" fmla="*/ 966874 w 3596336"/>
                  <a:gd name="connsiteY5" fmla="*/ 1562479 h 2661170"/>
                  <a:gd name="connsiteX0" fmla="*/ 966874 w 3596336"/>
                  <a:gd name="connsiteY0" fmla="*/ 2159000 h 3257691"/>
                  <a:gd name="connsiteX1" fmla="*/ 2265487 w 3596336"/>
                  <a:gd name="connsiteY1" fmla="*/ 0 h 3257691"/>
                  <a:gd name="connsiteX2" fmla="*/ 3463332 w 3596336"/>
                  <a:gd name="connsiteY2" fmla="*/ 596521 h 3257691"/>
                  <a:gd name="connsiteX3" fmla="*/ 2963987 w 3596336"/>
                  <a:gd name="connsiteY3" fmla="*/ 2891501 h 3257691"/>
                  <a:gd name="connsiteX4" fmla="*/ 166774 w 3596336"/>
                  <a:gd name="connsiteY4" fmla="*/ 2878801 h 3257691"/>
                  <a:gd name="connsiteX5" fmla="*/ 966874 w 3596336"/>
                  <a:gd name="connsiteY5" fmla="*/ 2159000 h 3257691"/>
                  <a:gd name="connsiteX0" fmla="*/ 5809 w 3435371"/>
                  <a:gd name="connsiteY0" fmla="*/ 2878801 h 3257691"/>
                  <a:gd name="connsiteX1" fmla="*/ 2104522 w 3435371"/>
                  <a:gd name="connsiteY1" fmla="*/ 0 h 3257691"/>
                  <a:gd name="connsiteX2" fmla="*/ 3302367 w 3435371"/>
                  <a:gd name="connsiteY2" fmla="*/ 596521 h 3257691"/>
                  <a:gd name="connsiteX3" fmla="*/ 2803022 w 3435371"/>
                  <a:gd name="connsiteY3" fmla="*/ 2891501 h 3257691"/>
                  <a:gd name="connsiteX4" fmla="*/ 5809 w 3435371"/>
                  <a:gd name="connsiteY4" fmla="*/ 2878801 h 3257691"/>
                  <a:gd name="connsiteX0" fmla="*/ 15260 w 3444822"/>
                  <a:gd name="connsiteY0" fmla="*/ 2894433 h 3273323"/>
                  <a:gd name="connsiteX1" fmla="*/ 2113973 w 3444822"/>
                  <a:gd name="connsiteY1" fmla="*/ 15632 h 3273323"/>
                  <a:gd name="connsiteX2" fmla="*/ 3311818 w 3444822"/>
                  <a:gd name="connsiteY2" fmla="*/ 612153 h 3273323"/>
                  <a:gd name="connsiteX3" fmla="*/ 2812473 w 3444822"/>
                  <a:gd name="connsiteY3" fmla="*/ 2907133 h 3273323"/>
                  <a:gd name="connsiteX4" fmla="*/ 15260 w 3444822"/>
                  <a:gd name="connsiteY4" fmla="*/ 2894433 h 3273323"/>
                  <a:gd name="connsiteX0" fmla="*/ 15260 w 3444822"/>
                  <a:gd name="connsiteY0" fmla="*/ 2894433 h 3273323"/>
                  <a:gd name="connsiteX1" fmla="*/ 2113973 w 3444822"/>
                  <a:gd name="connsiteY1" fmla="*/ 15632 h 3273323"/>
                  <a:gd name="connsiteX2" fmla="*/ 3311818 w 3444822"/>
                  <a:gd name="connsiteY2" fmla="*/ 332753 h 3273323"/>
                  <a:gd name="connsiteX3" fmla="*/ 2812473 w 3444822"/>
                  <a:gd name="connsiteY3" fmla="*/ 2907133 h 3273323"/>
                  <a:gd name="connsiteX4" fmla="*/ 15260 w 3444822"/>
                  <a:gd name="connsiteY4" fmla="*/ 2894433 h 3273323"/>
                  <a:gd name="connsiteX0" fmla="*/ 15260 w 3444822"/>
                  <a:gd name="connsiteY0" fmla="*/ 2894433 h 3273323"/>
                  <a:gd name="connsiteX1" fmla="*/ 2113973 w 3444822"/>
                  <a:gd name="connsiteY1" fmla="*/ 15632 h 3273323"/>
                  <a:gd name="connsiteX2" fmla="*/ 3311818 w 3444822"/>
                  <a:gd name="connsiteY2" fmla="*/ 332753 h 3273323"/>
                  <a:gd name="connsiteX3" fmla="*/ 2812473 w 3444822"/>
                  <a:gd name="connsiteY3" fmla="*/ 2907133 h 3273323"/>
                  <a:gd name="connsiteX4" fmla="*/ 15260 w 3444822"/>
                  <a:gd name="connsiteY4" fmla="*/ 2894433 h 3273323"/>
                  <a:gd name="connsiteX0" fmla="*/ 15260 w 3587722"/>
                  <a:gd name="connsiteY0" fmla="*/ 2894433 h 3273323"/>
                  <a:gd name="connsiteX1" fmla="*/ 2113973 w 3587722"/>
                  <a:gd name="connsiteY1" fmla="*/ 15632 h 3273323"/>
                  <a:gd name="connsiteX2" fmla="*/ 3311818 w 3587722"/>
                  <a:gd name="connsiteY2" fmla="*/ 332753 h 3273323"/>
                  <a:gd name="connsiteX3" fmla="*/ 2812473 w 3587722"/>
                  <a:gd name="connsiteY3" fmla="*/ 2907133 h 3273323"/>
                  <a:gd name="connsiteX4" fmla="*/ 15260 w 3587722"/>
                  <a:gd name="connsiteY4" fmla="*/ 2894433 h 3273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7722" h="3273323">
                    <a:moveTo>
                      <a:pt x="15260" y="2894433"/>
                    </a:moveTo>
                    <a:cubicBezTo>
                      <a:pt x="-101157" y="2412516"/>
                      <a:pt x="434247" y="-226288"/>
                      <a:pt x="2113973" y="15632"/>
                    </a:cubicBezTo>
                    <a:cubicBezTo>
                      <a:pt x="2284655" y="493872"/>
                      <a:pt x="3090336" y="451413"/>
                      <a:pt x="3311818" y="332753"/>
                    </a:cubicBezTo>
                    <a:cubicBezTo>
                      <a:pt x="3729570" y="805646"/>
                      <a:pt x="3753621" y="1659540"/>
                      <a:pt x="2812473" y="2907133"/>
                    </a:cubicBezTo>
                    <a:cubicBezTo>
                      <a:pt x="1638769" y="3576000"/>
                      <a:pt x="553964" y="3178066"/>
                      <a:pt x="15260" y="2894433"/>
                    </a:cubicBezTo>
                    <a:close/>
                  </a:path>
                </a:pathLst>
              </a:custGeom>
              <a:solidFill>
                <a:srgbClr val="B4E33D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2A384933-D99B-460C-B4D3-A08678157A1E}"/>
                  </a:ext>
                </a:extLst>
              </p:cNvPr>
              <p:cNvSpPr/>
              <p:nvPr/>
            </p:nvSpPr>
            <p:spPr>
              <a:xfrm>
                <a:off x="3297722" y="2096225"/>
                <a:ext cx="1476687" cy="461661"/>
              </a:xfrm>
              <a:custGeom>
                <a:avLst/>
                <a:gdLst>
                  <a:gd name="connsiteX0" fmla="*/ 0 w 1944948"/>
                  <a:gd name="connsiteY0" fmla="*/ 304800 h 608054"/>
                  <a:gd name="connsiteX1" fmla="*/ 682172 w 1944948"/>
                  <a:gd name="connsiteY1" fmla="*/ 551543 h 608054"/>
                  <a:gd name="connsiteX2" fmla="*/ 1306286 w 1944948"/>
                  <a:gd name="connsiteY2" fmla="*/ 580571 h 608054"/>
                  <a:gd name="connsiteX3" fmla="*/ 1843315 w 1944948"/>
                  <a:gd name="connsiteY3" fmla="*/ 217714 h 608054"/>
                  <a:gd name="connsiteX4" fmla="*/ 1944915 w 1944948"/>
                  <a:gd name="connsiteY4" fmla="*/ 0 h 608054"/>
                  <a:gd name="connsiteX5" fmla="*/ 1944915 w 1944948"/>
                  <a:gd name="connsiteY5" fmla="*/ 0 h 608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4948" h="608054">
                    <a:moveTo>
                      <a:pt x="0" y="304800"/>
                    </a:moveTo>
                    <a:cubicBezTo>
                      <a:pt x="232229" y="405190"/>
                      <a:pt x="464458" y="505581"/>
                      <a:pt x="682172" y="551543"/>
                    </a:cubicBezTo>
                    <a:cubicBezTo>
                      <a:pt x="899886" y="597505"/>
                      <a:pt x="1112762" y="636209"/>
                      <a:pt x="1306286" y="580571"/>
                    </a:cubicBezTo>
                    <a:cubicBezTo>
                      <a:pt x="1499810" y="524933"/>
                      <a:pt x="1736877" y="314476"/>
                      <a:pt x="1843315" y="217714"/>
                    </a:cubicBezTo>
                    <a:cubicBezTo>
                      <a:pt x="1949753" y="120952"/>
                      <a:pt x="1944915" y="0"/>
                      <a:pt x="1944915" y="0"/>
                    </a:cubicBezTo>
                    <a:lnTo>
                      <a:pt x="1944915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83FD3DDE-92A5-41CF-9498-E94A31232B79}"/>
                  </a:ext>
                </a:extLst>
              </p:cNvPr>
              <p:cNvSpPr/>
              <p:nvPr/>
            </p:nvSpPr>
            <p:spPr>
              <a:xfrm>
                <a:off x="3079409" y="1293636"/>
                <a:ext cx="665380" cy="74875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8E57D053-1447-462F-B808-E89C44765394}"/>
                  </a:ext>
                </a:extLst>
              </p:cNvPr>
              <p:cNvSpPr/>
              <p:nvPr/>
            </p:nvSpPr>
            <p:spPr>
              <a:xfrm>
                <a:off x="4313015" y="1118079"/>
                <a:ext cx="398206" cy="74875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186E683-1FB0-40D8-A298-F2C5E8A14A8E}"/>
                  </a:ext>
                </a:extLst>
              </p:cNvPr>
              <p:cNvSpPr/>
              <p:nvPr/>
            </p:nvSpPr>
            <p:spPr>
              <a:xfrm>
                <a:off x="3886372" y="1890505"/>
                <a:ext cx="179314" cy="8114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Arc 122">
                <a:extLst>
                  <a:ext uri="{FF2B5EF4-FFF2-40B4-BE49-F238E27FC236}">
                    <a16:creationId xmlns:a16="http://schemas.microsoft.com/office/drawing/2014/main" id="{CE27DC14-1C53-4987-AD2E-728EA0CF0CA3}"/>
                  </a:ext>
                </a:extLst>
              </p:cNvPr>
              <p:cNvSpPr/>
              <p:nvPr/>
            </p:nvSpPr>
            <p:spPr>
              <a:xfrm rot="18200512">
                <a:off x="3023325" y="1125617"/>
                <a:ext cx="694251" cy="694251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E117AD-AC77-497A-A82C-CFAB2040C2F6}"/>
                  </a:ext>
                </a:extLst>
              </p:cNvPr>
              <p:cNvSpPr/>
              <p:nvPr/>
            </p:nvSpPr>
            <p:spPr>
              <a:xfrm>
                <a:off x="3236568" y="1409922"/>
                <a:ext cx="499180" cy="5617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8AA8CCF7-3307-4CBB-A441-3A4D3AB53343}"/>
                  </a:ext>
                </a:extLst>
              </p:cNvPr>
              <p:cNvSpPr/>
              <p:nvPr/>
            </p:nvSpPr>
            <p:spPr>
              <a:xfrm>
                <a:off x="3468368" y="1652470"/>
                <a:ext cx="236581" cy="2662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25E898C8-E6C2-43B3-9C63-0B651DC58A1F}"/>
                  </a:ext>
                </a:extLst>
              </p:cNvPr>
              <p:cNvSpPr/>
              <p:nvPr/>
            </p:nvSpPr>
            <p:spPr>
              <a:xfrm>
                <a:off x="4320172" y="1337515"/>
                <a:ext cx="250721" cy="47143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4701EB8D-5FEC-4589-82CA-C54FDA817E04}"/>
                  </a:ext>
                </a:extLst>
              </p:cNvPr>
              <p:cNvSpPr/>
              <p:nvPr/>
            </p:nvSpPr>
            <p:spPr>
              <a:xfrm>
                <a:off x="4369816" y="1527988"/>
                <a:ext cx="142678" cy="26827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Rectangle 6">
                <a:extLst>
                  <a:ext uri="{FF2B5EF4-FFF2-40B4-BE49-F238E27FC236}">
                    <a16:creationId xmlns:a16="http://schemas.microsoft.com/office/drawing/2014/main" id="{61EFF02F-CEED-4224-873A-2354844C00E6}"/>
                  </a:ext>
                </a:extLst>
              </p:cNvPr>
              <p:cNvSpPr/>
              <p:nvPr/>
            </p:nvSpPr>
            <p:spPr>
              <a:xfrm flipH="1">
                <a:off x="3088892" y="4956153"/>
                <a:ext cx="1158632" cy="1660974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385125 w 1554670"/>
                  <a:gd name="connsiteY3" fmla="*/ 2002771 h 2187672"/>
                  <a:gd name="connsiteX4" fmla="*/ 110680 w 1554670"/>
                  <a:gd name="connsiteY4" fmla="*/ 1926571 h 2187672"/>
                  <a:gd name="connsiteX5" fmla="*/ 82105 w 1554670"/>
                  <a:gd name="connsiteY5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385125 w 1554670"/>
                  <a:gd name="connsiteY3" fmla="*/ 2002771 h 2187672"/>
                  <a:gd name="connsiteX4" fmla="*/ 110680 w 1554670"/>
                  <a:gd name="connsiteY4" fmla="*/ 1926571 h 2187672"/>
                  <a:gd name="connsiteX5" fmla="*/ 82105 w 1554670"/>
                  <a:gd name="connsiteY5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85125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85125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0239 w 1550899"/>
                  <a:gd name="connsiteY0" fmla="*/ 335896 h 2187672"/>
                  <a:gd name="connsiteX1" fmla="*/ 1550899 w 1550899"/>
                  <a:gd name="connsiteY1" fmla="*/ 97771 h 2187672"/>
                  <a:gd name="connsiteX2" fmla="*/ 1419454 w 1550899"/>
                  <a:gd name="connsiteY2" fmla="*/ 381616 h 2187672"/>
                  <a:gd name="connsiteX3" fmla="*/ 1004331 w 1550899"/>
                  <a:gd name="connsiteY3" fmla="*/ 594285 h 2187672"/>
                  <a:gd name="connsiteX4" fmla="*/ 1335634 w 1550899"/>
                  <a:gd name="connsiteY4" fmla="*/ 2002771 h 2187672"/>
                  <a:gd name="connsiteX5" fmla="*/ 108814 w 1550899"/>
                  <a:gd name="connsiteY5" fmla="*/ 1926571 h 2187672"/>
                  <a:gd name="connsiteX6" fmla="*/ 80239 w 1550899"/>
                  <a:gd name="connsiteY6" fmla="*/ 335896 h 2187672"/>
                  <a:gd name="connsiteX0" fmla="*/ 55377 w 1526037"/>
                  <a:gd name="connsiteY0" fmla="*/ 335896 h 2187672"/>
                  <a:gd name="connsiteX1" fmla="*/ 1526037 w 1526037"/>
                  <a:gd name="connsiteY1" fmla="*/ 97771 h 2187672"/>
                  <a:gd name="connsiteX2" fmla="*/ 1394592 w 1526037"/>
                  <a:gd name="connsiteY2" fmla="*/ 381616 h 2187672"/>
                  <a:gd name="connsiteX3" fmla="*/ 979469 w 1526037"/>
                  <a:gd name="connsiteY3" fmla="*/ 594285 h 2187672"/>
                  <a:gd name="connsiteX4" fmla="*/ 1310772 w 1526037"/>
                  <a:gd name="connsiteY4" fmla="*/ 2002771 h 2187672"/>
                  <a:gd name="connsiteX5" fmla="*/ 83952 w 1526037"/>
                  <a:gd name="connsiteY5" fmla="*/ 1926571 h 2187672"/>
                  <a:gd name="connsiteX6" fmla="*/ 55377 w 1526037"/>
                  <a:gd name="connsiteY6" fmla="*/ 335896 h 2187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037" h="2187672">
                    <a:moveTo>
                      <a:pt x="55377" y="335896"/>
                    </a:moveTo>
                    <a:cubicBezTo>
                      <a:pt x="482097" y="-332124"/>
                      <a:pt x="1061217" y="224771"/>
                      <a:pt x="1526037" y="97771"/>
                    </a:cubicBezTo>
                    <a:lnTo>
                      <a:pt x="1394592" y="381616"/>
                    </a:lnTo>
                    <a:cubicBezTo>
                      <a:pt x="1438435" y="802506"/>
                      <a:pt x="788651" y="519355"/>
                      <a:pt x="979469" y="594285"/>
                    </a:cubicBezTo>
                    <a:cubicBezTo>
                      <a:pt x="646412" y="573965"/>
                      <a:pt x="1518762" y="1804536"/>
                      <a:pt x="1310772" y="2002771"/>
                    </a:cubicBezTo>
                    <a:cubicBezTo>
                      <a:pt x="1254575" y="2199621"/>
                      <a:pt x="-106866" y="2323446"/>
                      <a:pt x="83952" y="1926571"/>
                    </a:cubicBezTo>
                    <a:cubicBezTo>
                      <a:pt x="385577" y="1396346"/>
                      <a:pt x="-170048" y="789921"/>
                      <a:pt x="55377" y="335896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Rectangle 6">
                <a:extLst>
                  <a:ext uri="{FF2B5EF4-FFF2-40B4-BE49-F238E27FC236}">
                    <a16:creationId xmlns:a16="http://schemas.microsoft.com/office/drawing/2014/main" id="{D6AA1422-A614-4652-B229-799E8CA48A64}"/>
                  </a:ext>
                </a:extLst>
              </p:cNvPr>
              <p:cNvSpPr/>
              <p:nvPr/>
            </p:nvSpPr>
            <p:spPr>
              <a:xfrm flipH="1">
                <a:off x="1448279" y="5205089"/>
                <a:ext cx="1158632" cy="1427343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385125 w 1554670"/>
                  <a:gd name="connsiteY3" fmla="*/ 2002771 h 2187672"/>
                  <a:gd name="connsiteX4" fmla="*/ 110680 w 1554670"/>
                  <a:gd name="connsiteY4" fmla="*/ 1926571 h 2187672"/>
                  <a:gd name="connsiteX5" fmla="*/ 82105 w 1554670"/>
                  <a:gd name="connsiteY5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385125 w 1554670"/>
                  <a:gd name="connsiteY3" fmla="*/ 2002771 h 2187672"/>
                  <a:gd name="connsiteX4" fmla="*/ 110680 w 1554670"/>
                  <a:gd name="connsiteY4" fmla="*/ 1926571 h 2187672"/>
                  <a:gd name="connsiteX5" fmla="*/ 82105 w 1554670"/>
                  <a:gd name="connsiteY5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85125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85125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0239 w 1550899"/>
                  <a:gd name="connsiteY0" fmla="*/ 335896 h 2187672"/>
                  <a:gd name="connsiteX1" fmla="*/ 1550899 w 1550899"/>
                  <a:gd name="connsiteY1" fmla="*/ 97771 h 2187672"/>
                  <a:gd name="connsiteX2" fmla="*/ 1419454 w 1550899"/>
                  <a:gd name="connsiteY2" fmla="*/ 381616 h 2187672"/>
                  <a:gd name="connsiteX3" fmla="*/ 1004331 w 1550899"/>
                  <a:gd name="connsiteY3" fmla="*/ 594285 h 2187672"/>
                  <a:gd name="connsiteX4" fmla="*/ 1335634 w 1550899"/>
                  <a:gd name="connsiteY4" fmla="*/ 2002771 h 2187672"/>
                  <a:gd name="connsiteX5" fmla="*/ 108814 w 1550899"/>
                  <a:gd name="connsiteY5" fmla="*/ 1926571 h 2187672"/>
                  <a:gd name="connsiteX6" fmla="*/ 80239 w 1550899"/>
                  <a:gd name="connsiteY6" fmla="*/ 335896 h 2187672"/>
                  <a:gd name="connsiteX0" fmla="*/ 55377 w 1526037"/>
                  <a:gd name="connsiteY0" fmla="*/ 335896 h 2187672"/>
                  <a:gd name="connsiteX1" fmla="*/ 1526037 w 1526037"/>
                  <a:gd name="connsiteY1" fmla="*/ 97771 h 2187672"/>
                  <a:gd name="connsiteX2" fmla="*/ 1394592 w 1526037"/>
                  <a:gd name="connsiteY2" fmla="*/ 381616 h 2187672"/>
                  <a:gd name="connsiteX3" fmla="*/ 979469 w 1526037"/>
                  <a:gd name="connsiteY3" fmla="*/ 594285 h 2187672"/>
                  <a:gd name="connsiteX4" fmla="*/ 1310772 w 1526037"/>
                  <a:gd name="connsiteY4" fmla="*/ 2002771 h 2187672"/>
                  <a:gd name="connsiteX5" fmla="*/ 83952 w 1526037"/>
                  <a:gd name="connsiteY5" fmla="*/ 1926571 h 2187672"/>
                  <a:gd name="connsiteX6" fmla="*/ 55377 w 1526037"/>
                  <a:gd name="connsiteY6" fmla="*/ 335896 h 2187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037" h="2187672">
                    <a:moveTo>
                      <a:pt x="55377" y="335896"/>
                    </a:moveTo>
                    <a:cubicBezTo>
                      <a:pt x="482097" y="-332124"/>
                      <a:pt x="1061217" y="224771"/>
                      <a:pt x="1526037" y="97771"/>
                    </a:cubicBezTo>
                    <a:lnTo>
                      <a:pt x="1394592" y="381616"/>
                    </a:lnTo>
                    <a:cubicBezTo>
                      <a:pt x="1438435" y="802506"/>
                      <a:pt x="788651" y="519355"/>
                      <a:pt x="979469" y="594285"/>
                    </a:cubicBezTo>
                    <a:cubicBezTo>
                      <a:pt x="646412" y="573965"/>
                      <a:pt x="1518762" y="1804536"/>
                      <a:pt x="1310772" y="2002771"/>
                    </a:cubicBezTo>
                    <a:cubicBezTo>
                      <a:pt x="1254575" y="2199621"/>
                      <a:pt x="-106866" y="2323446"/>
                      <a:pt x="83952" y="1926571"/>
                    </a:cubicBezTo>
                    <a:cubicBezTo>
                      <a:pt x="385577" y="1396346"/>
                      <a:pt x="-170048" y="789921"/>
                      <a:pt x="55377" y="335896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Oval 26">
                <a:extLst>
                  <a:ext uri="{FF2B5EF4-FFF2-40B4-BE49-F238E27FC236}">
                    <a16:creationId xmlns:a16="http://schemas.microsoft.com/office/drawing/2014/main" id="{1D06D38F-40F8-497C-B335-57E69E3151D4}"/>
                  </a:ext>
                </a:extLst>
              </p:cNvPr>
              <p:cNvSpPr/>
              <p:nvPr/>
            </p:nvSpPr>
            <p:spPr>
              <a:xfrm>
                <a:off x="3607921" y="6498025"/>
                <a:ext cx="190943" cy="11649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Oval 26">
                <a:extLst>
                  <a:ext uri="{FF2B5EF4-FFF2-40B4-BE49-F238E27FC236}">
                    <a16:creationId xmlns:a16="http://schemas.microsoft.com/office/drawing/2014/main" id="{50640BA8-D0DB-42D4-ABA7-7759DCFD3296}"/>
                  </a:ext>
                </a:extLst>
              </p:cNvPr>
              <p:cNvSpPr/>
              <p:nvPr/>
            </p:nvSpPr>
            <p:spPr>
              <a:xfrm flipH="1">
                <a:off x="3788361" y="6482823"/>
                <a:ext cx="243963" cy="13123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51492"/>
                  <a:gd name="connsiteY0" fmla="*/ 161683 h 205506"/>
                  <a:gd name="connsiteX1" fmla="*/ 125746 w 251492"/>
                  <a:gd name="connsiteY1" fmla="*/ 0 h 205506"/>
                  <a:gd name="connsiteX2" fmla="*/ 251492 w 251492"/>
                  <a:gd name="connsiteY2" fmla="*/ 191882 h 205506"/>
                  <a:gd name="connsiteX3" fmla="*/ 0 w 251492"/>
                  <a:gd name="connsiteY3" fmla="*/ 161683 h 205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05506">
                    <a:moveTo>
                      <a:pt x="0" y="161683"/>
                    </a:moveTo>
                    <a:cubicBezTo>
                      <a:pt x="0" y="55709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193663"/>
                      <a:pt x="0" y="161683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Oval 26">
                <a:extLst>
                  <a:ext uri="{FF2B5EF4-FFF2-40B4-BE49-F238E27FC236}">
                    <a16:creationId xmlns:a16="http://schemas.microsoft.com/office/drawing/2014/main" id="{A1044B67-21CD-405C-A52E-8DB6C6D6A71B}"/>
                  </a:ext>
                </a:extLst>
              </p:cNvPr>
              <p:cNvSpPr/>
              <p:nvPr/>
            </p:nvSpPr>
            <p:spPr>
              <a:xfrm flipH="1">
                <a:off x="4032324" y="6417199"/>
                <a:ext cx="166871" cy="1743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16567"/>
                  <a:gd name="connsiteY0" fmla="*/ 154283 h 204461"/>
                  <a:gd name="connsiteX1" fmla="*/ 90821 w 216567"/>
                  <a:gd name="connsiteY1" fmla="*/ 501 h 204461"/>
                  <a:gd name="connsiteX2" fmla="*/ 216567 w 216567"/>
                  <a:gd name="connsiteY2" fmla="*/ 192383 h 204461"/>
                  <a:gd name="connsiteX3" fmla="*/ 0 w 216567"/>
                  <a:gd name="connsiteY3" fmla="*/ 154283 h 204461"/>
                  <a:gd name="connsiteX0" fmla="*/ 3442 w 216834"/>
                  <a:gd name="connsiteY0" fmla="*/ 154400 h 227052"/>
                  <a:gd name="connsiteX1" fmla="*/ 94263 w 216834"/>
                  <a:gd name="connsiteY1" fmla="*/ 618 h 227052"/>
                  <a:gd name="connsiteX2" fmla="*/ 216834 w 216834"/>
                  <a:gd name="connsiteY2" fmla="*/ 217900 h 227052"/>
                  <a:gd name="connsiteX3" fmla="*/ 3442 w 216834"/>
                  <a:gd name="connsiteY3" fmla="*/ 154400 h 227052"/>
                  <a:gd name="connsiteX0" fmla="*/ 6394 w 219786"/>
                  <a:gd name="connsiteY0" fmla="*/ 157005 h 229657"/>
                  <a:gd name="connsiteX1" fmla="*/ 97215 w 219786"/>
                  <a:gd name="connsiteY1" fmla="*/ 3223 h 229657"/>
                  <a:gd name="connsiteX2" fmla="*/ 219786 w 219786"/>
                  <a:gd name="connsiteY2" fmla="*/ 220505 h 229657"/>
                  <a:gd name="connsiteX3" fmla="*/ 6394 w 219786"/>
                  <a:gd name="connsiteY3" fmla="*/ 157005 h 22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786" h="229657">
                    <a:moveTo>
                      <a:pt x="6394" y="157005"/>
                    </a:moveTo>
                    <a:cubicBezTo>
                      <a:pt x="-14035" y="120791"/>
                      <a:pt x="14025" y="-23235"/>
                      <a:pt x="97215" y="3223"/>
                    </a:cubicBezTo>
                    <a:cubicBezTo>
                      <a:pt x="180405" y="29681"/>
                      <a:pt x="219786" y="114531"/>
                      <a:pt x="219786" y="220505"/>
                    </a:cubicBezTo>
                    <a:cubicBezTo>
                      <a:pt x="198828" y="252485"/>
                      <a:pt x="26823" y="193219"/>
                      <a:pt x="6394" y="15700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Oval 26">
                <a:extLst>
                  <a:ext uri="{FF2B5EF4-FFF2-40B4-BE49-F238E27FC236}">
                    <a16:creationId xmlns:a16="http://schemas.microsoft.com/office/drawing/2014/main" id="{AEC0C74A-FE18-4C10-83C4-88ED8C76FE45}"/>
                  </a:ext>
                </a:extLst>
              </p:cNvPr>
              <p:cNvSpPr/>
              <p:nvPr/>
            </p:nvSpPr>
            <p:spPr>
              <a:xfrm>
                <a:off x="1970856" y="6514355"/>
                <a:ext cx="190943" cy="11649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Oval 26">
                <a:extLst>
                  <a:ext uri="{FF2B5EF4-FFF2-40B4-BE49-F238E27FC236}">
                    <a16:creationId xmlns:a16="http://schemas.microsoft.com/office/drawing/2014/main" id="{D1A32886-0FA7-4163-9CF0-338C848B8E5E}"/>
                  </a:ext>
                </a:extLst>
              </p:cNvPr>
              <p:cNvSpPr/>
              <p:nvPr/>
            </p:nvSpPr>
            <p:spPr>
              <a:xfrm flipH="1">
                <a:off x="2140774" y="6498025"/>
                <a:ext cx="243963" cy="13123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51492"/>
                  <a:gd name="connsiteY0" fmla="*/ 161683 h 205506"/>
                  <a:gd name="connsiteX1" fmla="*/ 125746 w 251492"/>
                  <a:gd name="connsiteY1" fmla="*/ 0 h 205506"/>
                  <a:gd name="connsiteX2" fmla="*/ 251492 w 251492"/>
                  <a:gd name="connsiteY2" fmla="*/ 191882 h 205506"/>
                  <a:gd name="connsiteX3" fmla="*/ 0 w 251492"/>
                  <a:gd name="connsiteY3" fmla="*/ 161683 h 205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05506">
                    <a:moveTo>
                      <a:pt x="0" y="161683"/>
                    </a:moveTo>
                    <a:cubicBezTo>
                      <a:pt x="0" y="55709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193663"/>
                      <a:pt x="0" y="161683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Oval 26">
                <a:extLst>
                  <a:ext uri="{FF2B5EF4-FFF2-40B4-BE49-F238E27FC236}">
                    <a16:creationId xmlns:a16="http://schemas.microsoft.com/office/drawing/2014/main" id="{87FA1E42-249E-4849-8279-B041D1BCB57A}"/>
                  </a:ext>
                </a:extLst>
              </p:cNvPr>
              <p:cNvSpPr/>
              <p:nvPr/>
            </p:nvSpPr>
            <p:spPr>
              <a:xfrm flipH="1">
                <a:off x="2379485" y="6437521"/>
                <a:ext cx="166871" cy="1743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16567"/>
                  <a:gd name="connsiteY0" fmla="*/ 154283 h 204461"/>
                  <a:gd name="connsiteX1" fmla="*/ 90821 w 216567"/>
                  <a:gd name="connsiteY1" fmla="*/ 501 h 204461"/>
                  <a:gd name="connsiteX2" fmla="*/ 216567 w 216567"/>
                  <a:gd name="connsiteY2" fmla="*/ 192383 h 204461"/>
                  <a:gd name="connsiteX3" fmla="*/ 0 w 216567"/>
                  <a:gd name="connsiteY3" fmla="*/ 154283 h 204461"/>
                  <a:gd name="connsiteX0" fmla="*/ 3442 w 216834"/>
                  <a:gd name="connsiteY0" fmla="*/ 154400 h 227052"/>
                  <a:gd name="connsiteX1" fmla="*/ 94263 w 216834"/>
                  <a:gd name="connsiteY1" fmla="*/ 618 h 227052"/>
                  <a:gd name="connsiteX2" fmla="*/ 216834 w 216834"/>
                  <a:gd name="connsiteY2" fmla="*/ 217900 h 227052"/>
                  <a:gd name="connsiteX3" fmla="*/ 3442 w 216834"/>
                  <a:gd name="connsiteY3" fmla="*/ 154400 h 227052"/>
                  <a:gd name="connsiteX0" fmla="*/ 6394 w 219786"/>
                  <a:gd name="connsiteY0" fmla="*/ 157005 h 229657"/>
                  <a:gd name="connsiteX1" fmla="*/ 97215 w 219786"/>
                  <a:gd name="connsiteY1" fmla="*/ 3223 h 229657"/>
                  <a:gd name="connsiteX2" fmla="*/ 219786 w 219786"/>
                  <a:gd name="connsiteY2" fmla="*/ 220505 h 229657"/>
                  <a:gd name="connsiteX3" fmla="*/ 6394 w 219786"/>
                  <a:gd name="connsiteY3" fmla="*/ 157005 h 22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786" h="229657">
                    <a:moveTo>
                      <a:pt x="6394" y="157005"/>
                    </a:moveTo>
                    <a:cubicBezTo>
                      <a:pt x="-14035" y="120791"/>
                      <a:pt x="14025" y="-23235"/>
                      <a:pt x="97215" y="3223"/>
                    </a:cubicBezTo>
                    <a:cubicBezTo>
                      <a:pt x="180405" y="29681"/>
                      <a:pt x="219786" y="114531"/>
                      <a:pt x="219786" y="220505"/>
                    </a:cubicBezTo>
                    <a:cubicBezTo>
                      <a:pt x="198828" y="252485"/>
                      <a:pt x="26823" y="193219"/>
                      <a:pt x="6394" y="15700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9E98ED9-8D5E-45A5-87A6-9B34AF45ED83}"/>
                  </a:ext>
                </a:extLst>
              </p:cNvPr>
              <p:cNvSpPr/>
              <p:nvPr/>
            </p:nvSpPr>
            <p:spPr>
              <a:xfrm>
                <a:off x="3255816" y="3210909"/>
                <a:ext cx="717956" cy="1692847"/>
              </a:xfrm>
              <a:custGeom>
                <a:avLst/>
                <a:gdLst>
                  <a:gd name="connsiteX0" fmla="*/ 0 w 675821"/>
                  <a:gd name="connsiteY0" fmla="*/ 0 h 789407"/>
                  <a:gd name="connsiteX1" fmla="*/ 675821 w 675821"/>
                  <a:gd name="connsiteY1" fmla="*/ 0 h 789407"/>
                  <a:gd name="connsiteX2" fmla="*/ 675821 w 675821"/>
                  <a:gd name="connsiteY2" fmla="*/ 789407 h 789407"/>
                  <a:gd name="connsiteX3" fmla="*/ 0 w 675821"/>
                  <a:gd name="connsiteY3" fmla="*/ 789407 h 789407"/>
                  <a:gd name="connsiteX4" fmla="*/ 0 w 675821"/>
                  <a:gd name="connsiteY4" fmla="*/ 0 h 789407"/>
                  <a:gd name="connsiteX0" fmla="*/ 0 w 675821"/>
                  <a:gd name="connsiteY0" fmla="*/ 177800 h 967207"/>
                  <a:gd name="connsiteX1" fmla="*/ 605971 w 675821"/>
                  <a:gd name="connsiteY1" fmla="*/ 0 h 967207"/>
                  <a:gd name="connsiteX2" fmla="*/ 675821 w 675821"/>
                  <a:gd name="connsiteY2" fmla="*/ 967207 h 967207"/>
                  <a:gd name="connsiteX3" fmla="*/ 0 w 675821"/>
                  <a:gd name="connsiteY3" fmla="*/ 967207 h 967207"/>
                  <a:gd name="connsiteX4" fmla="*/ 0 w 675821"/>
                  <a:gd name="connsiteY4" fmla="*/ 177800 h 967207"/>
                  <a:gd name="connsiteX0" fmla="*/ 234950 w 675821"/>
                  <a:gd name="connsiteY0" fmla="*/ 95250 h 967207"/>
                  <a:gd name="connsiteX1" fmla="*/ 605971 w 675821"/>
                  <a:gd name="connsiteY1" fmla="*/ 0 h 967207"/>
                  <a:gd name="connsiteX2" fmla="*/ 675821 w 675821"/>
                  <a:gd name="connsiteY2" fmla="*/ 967207 h 967207"/>
                  <a:gd name="connsiteX3" fmla="*/ 0 w 675821"/>
                  <a:gd name="connsiteY3" fmla="*/ 967207 h 967207"/>
                  <a:gd name="connsiteX4" fmla="*/ 234950 w 675821"/>
                  <a:gd name="connsiteY4" fmla="*/ 95250 h 967207"/>
                  <a:gd name="connsiteX0" fmla="*/ 0 w 440871"/>
                  <a:gd name="connsiteY0" fmla="*/ 95250 h 1367257"/>
                  <a:gd name="connsiteX1" fmla="*/ 371021 w 440871"/>
                  <a:gd name="connsiteY1" fmla="*/ 0 h 1367257"/>
                  <a:gd name="connsiteX2" fmla="*/ 440871 w 440871"/>
                  <a:gd name="connsiteY2" fmla="*/ 967207 h 1367257"/>
                  <a:gd name="connsiteX3" fmla="*/ 228600 w 440871"/>
                  <a:gd name="connsiteY3" fmla="*/ 1367257 h 1367257"/>
                  <a:gd name="connsiteX4" fmla="*/ 0 w 440871"/>
                  <a:gd name="connsiteY4" fmla="*/ 95250 h 1367257"/>
                  <a:gd name="connsiteX0" fmla="*/ 0 w 574221"/>
                  <a:gd name="connsiteY0" fmla="*/ 95250 h 1570457"/>
                  <a:gd name="connsiteX1" fmla="*/ 371021 w 574221"/>
                  <a:gd name="connsiteY1" fmla="*/ 0 h 1570457"/>
                  <a:gd name="connsiteX2" fmla="*/ 574221 w 574221"/>
                  <a:gd name="connsiteY2" fmla="*/ 1570457 h 1570457"/>
                  <a:gd name="connsiteX3" fmla="*/ 228600 w 574221"/>
                  <a:gd name="connsiteY3" fmla="*/ 1367257 h 1570457"/>
                  <a:gd name="connsiteX4" fmla="*/ 0 w 574221"/>
                  <a:gd name="connsiteY4" fmla="*/ 95250 h 1570457"/>
                  <a:gd name="connsiteX0" fmla="*/ 0 w 777421"/>
                  <a:gd name="connsiteY0" fmla="*/ 171450 h 1570457"/>
                  <a:gd name="connsiteX1" fmla="*/ 574221 w 777421"/>
                  <a:gd name="connsiteY1" fmla="*/ 0 h 1570457"/>
                  <a:gd name="connsiteX2" fmla="*/ 777421 w 777421"/>
                  <a:gd name="connsiteY2" fmla="*/ 1570457 h 1570457"/>
                  <a:gd name="connsiteX3" fmla="*/ 431800 w 777421"/>
                  <a:gd name="connsiteY3" fmla="*/ 1367257 h 1570457"/>
                  <a:gd name="connsiteX4" fmla="*/ 0 w 777421"/>
                  <a:gd name="connsiteY4" fmla="*/ 171450 h 1570457"/>
                  <a:gd name="connsiteX0" fmla="*/ 0 w 777421"/>
                  <a:gd name="connsiteY0" fmla="*/ 171450 h 1570457"/>
                  <a:gd name="connsiteX1" fmla="*/ 574221 w 777421"/>
                  <a:gd name="connsiteY1" fmla="*/ 0 h 1570457"/>
                  <a:gd name="connsiteX2" fmla="*/ 777421 w 777421"/>
                  <a:gd name="connsiteY2" fmla="*/ 1570457 h 1570457"/>
                  <a:gd name="connsiteX3" fmla="*/ 431800 w 777421"/>
                  <a:gd name="connsiteY3" fmla="*/ 1367257 h 1570457"/>
                  <a:gd name="connsiteX4" fmla="*/ 0 w 777421"/>
                  <a:gd name="connsiteY4" fmla="*/ 171450 h 1570457"/>
                  <a:gd name="connsiteX0" fmla="*/ 235363 w 1012784"/>
                  <a:gd name="connsiteY0" fmla="*/ 171450 h 2672182"/>
                  <a:gd name="connsiteX1" fmla="*/ 809584 w 1012784"/>
                  <a:gd name="connsiteY1" fmla="*/ 0 h 2672182"/>
                  <a:gd name="connsiteX2" fmla="*/ 1012784 w 1012784"/>
                  <a:gd name="connsiteY2" fmla="*/ 1570457 h 2672182"/>
                  <a:gd name="connsiteX3" fmla="*/ 19463 w 1012784"/>
                  <a:gd name="connsiteY3" fmla="*/ 2672182 h 2672182"/>
                  <a:gd name="connsiteX4" fmla="*/ 235363 w 1012784"/>
                  <a:gd name="connsiteY4" fmla="*/ 171450 h 2672182"/>
                  <a:gd name="connsiteX0" fmla="*/ 235363 w 809584"/>
                  <a:gd name="connsiteY0" fmla="*/ 171450 h 2672182"/>
                  <a:gd name="connsiteX1" fmla="*/ 809584 w 809584"/>
                  <a:gd name="connsiteY1" fmla="*/ 0 h 2672182"/>
                  <a:gd name="connsiteX2" fmla="*/ 269834 w 809584"/>
                  <a:gd name="connsiteY2" fmla="*/ 2637257 h 2672182"/>
                  <a:gd name="connsiteX3" fmla="*/ 19463 w 809584"/>
                  <a:gd name="connsiteY3" fmla="*/ 2672182 h 2672182"/>
                  <a:gd name="connsiteX4" fmla="*/ 235363 w 809584"/>
                  <a:gd name="connsiteY4" fmla="*/ 171450 h 2672182"/>
                  <a:gd name="connsiteX0" fmla="*/ 235363 w 973029"/>
                  <a:gd name="connsiteY0" fmla="*/ 171450 h 2672182"/>
                  <a:gd name="connsiteX1" fmla="*/ 809584 w 973029"/>
                  <a:gd name="connsiteY1" fmla="*/ 0 h 2672182"/>
                  <a:gd name="connsiteX2" fmla="*/ 269834 w 973029"/>
                  <a:gd name="connsiteY2" fmla="*/ 2637257 h 2672182"/>
                  <a:gd name="connsiteX3" fmla="*/ 19463 w 973029"/>
                  <a:gd name="connsiteY3" fmla="*/ 2672182 h 2672182"/>
                  <a:gd name="connsiteX4" fmla="*/ 235363 w 973029"/>
                  <a:gd name="connsiteY4" fmla="*/ 171450 h 2672182"/>
                  <a:gd name="connsiteX0" fmla="*/ 235363 w 991191"/>
                  <a:gd name="connsiteY0" fmla="*/ 171450 h 2672182"/>
                  <a:gd name="connsiteX1" fmla="*/ 809584 w 991191"/>
                  <a:gd name="connsiteY1" fmla="*/ 0 h 2672182"/>
                  <a:gd name="connsiteX2" fmla="*/ 269834 w 991191"/>
                  <a:gd name="connsiteY2" fmla="*/ 2637257 h 2672182"/>
                  <a:gd name="connsiteX3" fmla="*/ 19463 w 991191"/>
                  <a:gd name="connsiteY3" fmla="*/ 2672182 h 2672182"/>
                  <a:gd name="connsiteX4" fmla="*/ 235363 w 991191"/>
                  <a:gd name="connsiteY4" fmla="*/ 171450 h 2672182"/>
                  <a:gd name="connsiteX0" fmla="*/ 227534 w 983362"/>
                  <a:gd name="connsiteY0" fmla="*/ 171450 h 2672182"/>
                  <a:gd name="connsiteX1" fmla="*/ 801755 w 983362"/>
                  <a:gd name="connsiteY1" fmla="*/ 0 h 2672182"/>
                  <a:gd name="connsiteX2" fmla="*/ 262005 w 983362"/>
                  <a:gd name="connsiteY2" fmla="*/ 2637257 h 2672182"/>
                  <a:gd name="connsiteX3" fmla="*/ 11634 w 983362"/>
                  <a:gd name="connsiteY3" fmla="*/ 2672182 h 2672182"/>
                  <a:gd name="connsiteX4" fmla="*/ 227534 w 983362"/>
                  <a:gd name="connsiteY4" fmla="*/ 171450 h 2672182"/>
                  <a:gd name="connsiteX0" fmla="*/ 227136 w 982964"/>
                  <a:gd name="connsiteY0" fmla="*/ 171450 h 2672182"/>
                  <a:gd name="connsiteX1" fmla="*/ 801357 w 982964"/>
                  <a:gd name="connsiteY1" fmla="*/ 0 h 2672182"/>
                  <a:gd name="connsiteX2" fmla="*/ 261607 w 982964"/>
                  <a:gd name="connsiteY2" fmla="*/ 2637257 h 2672182"/>
                  <a:gd name="connsiteX3" fmla="*/ 11236 w 982964"/>
                  <a:gd name="connsiteY3" fmla="*/ 2672182 h 2672182"/>
                  <a:gd name="connsiteX4" fmla="*/ 227136 w 982964"/>
                  <a:gd name="connsiteY4" fmla="*/ 171450 h 2672182"/>
                  <a:gd name="connsiteX0" fmla="*/ 215901 w 971729"/>
                  <a:gd name="connsiteY0" fmla="*/ 171450 h 2672182"/>
                  <a:gd name="connsiteX1" fmla="*/ 790122 w 971729"/>
                  <a:gd name="connsiteY1" fmla="*/ 0 h 2672182"/>
                  <a:gd name="connsiteX2" fmla="*/ 250372 w 971729"/>
                  <a:gd name="connsiteY2" fmla="*/ 2637257 h 2672182"/>
                  <a:gd name="connsiteX3" fmla="*/ 1 w 971729"/>
                  <a:gd name="connsiteY3" fmla="*/ 2672182 h 2672182"/>
                  <a:gd name="connsiteX4" fmla="*/ 215901 w 971729"/>
                  <a:gd name="connsiteY4" fmla="*/ 171450 h 2672182"/>
                  <a:gd name="connsiteX0" fmla="*/ 215901 w 945621"/>
                  <a:gd name="connsiteY0" fmla="*/ 328577 h 2829309"/>
                  <a:gd name="connsiteX1" fmla="*/ 723447 w 945621"/>
                  <a:gd name="connsiteY1" fmla="*/ 0 h 2829309"/>
                  <a:gd name="connsiteX2" fmla="*/ 250372 w 945621"/>
                  <a:gd name="connsiteY2" fmla="*/ 2794384 h 2829309"/>
                  <a:gd name="connsiteX3" fmla="*/ 1 w 945621"/>
                  <a:gd name="connsiteY3" fmla="*/ 2829309 h 2829309"/>
                  <a:gd name="connsiteX4" fmla="*/ 215901 w 945621"/>
                  <a:gd name="connsiteY4" fmla="*/ 328577 h 2829309"/>
                  <a:gd name="connsiteX0" fmla="*/ 206376 w 945621"/>
                  <a:gd name="connsiteY0" fmla="*/ 159363 h 2829309"/>
                  <a:gd name="connsiteX1" fmla="*/ 723447 w 945621"/>
                  <a:gd name="connsiteY1" fmla="*/ 0 h 2829309"/>
                  <a:gd name="connsiteX2" fmla="*/ 250372 w 945621"/>
                  <a:gd name="connsiteY2" fmla="*/ 2794384 h 2829309"/>
                  <a:gd name="connsiteX3" fmla="*/ 1 w 945621"/>
                  <a:gd name="connsiteY3" fmla="*/ 2829309 h 2829309"/>
                  <a:gd name="connsiteX4" fmla="*/ 206376 w 945621"/>
                  <a:gd name="connsiteY4" fmla="*/ 159363 h 2829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5621" h="2829309">
                    <a:moveTo>
                      <a:pt x="206376" y="159363"/>
                    </a:moveTo>
                    <a:lnTo>
                      <a:pt x="723447" y="0"/>
                    </a:lnTo>
                    <a:cubicBezTo>
                      <a:pt x="600680" y="545711"/>
                      <a:pt x="1554239" y="1686698"/>
                      <a:pt x="250372" y="2794384"/>
                    </a:cubicBezTo>
                    <a:lnTo>
                      <a:pt x="1" y="2829309"/>
                    </a:lnTo>
                    <a:cubicBezTo>
                      <a:pt x="-1057" y="2535482"/>
                      <a:pt x="1150409" y="1837490"/>
                      <a:pt x="206376" y="159363"/>
                    </a:cubicBezTo>
                    <a:close/>
                  </a:path>
                </a:pathLst>
              </a:custGeom>
              <a:solidFill>
                <a:srgbClr val="2A110D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E14D0031-0D51-4533-8497-72D5B13D6197}"/>
                  </a:ext>
                </a:extLst>
              </p:cNvPr>
              <p:cNvSpPr/>
              <p:nvPr/>
            </p:nvSpPr>
            <p:spPr>
              <a:xfrm>
                <a:off x="2564824" y="2570112"/>
                <a:ext cx="1669672" cy="1550116"/>
              </a:xfrm>
              <a:custGeom>
                <a:avLst/>
                <a:gdLst>
                  <a:gd name="connsiteX0" fmla="*/ 0 w 839399"/>
                  <a:gd name="connsiteY0" fmla="*/ 0 h 956691"/>
                  <a:gd name="connsiteX1" fmla="*/ 839399 w 839399"/>
                  <a:gd name="connsiteY1" fmla="*/ 0 h 956691"/>
                  <a:gd name="connsiteX2" fmla="*/ 839399 w 839399"/>
                  <a:gd name="connsiteY2" fmla="*/ 956691 h 956691"/>
                  <a:gd name="connsiteX3" fmla="*/ 0 w 839399"/>
                  <a:gd name="connsiteY3" fmla="*/ 956691 h 956691"/>
                  <a:gd name="connsiteX4" fmla="*/ 0 w 839399"/>
                  <a:gd name="connsiteY4" fmla="*/ 0 h 956691"/>
                  <a:gd name="connsiteX0" fmla="*/ 0 w 1575999"/>
                  <a:gd name="connsiteY0" fmla="*/ 50800 h 1007491"/>
                  <a:gd name="connsiteX1" fmla="*/ 1575999 w 1575999"/>
                  <a:gd name="connsiteY1" fmla="*/ 0 h 1007491"/>
                  <a:gd name="connsiteX2" fmla="*/ 839399 w 1575999"/>
                  <a:gd name="connsiteY2" fmla="*/ 1007491 h 1007491"/>
                  <a:gd name="connsiteX3" fmla="*/ 0 w 1575999"/>
                  <a:gd name="connsiteY3" fmla="*/ 1007491 h 1007491"/>
                  <a:gd name="connsiteX4" fmla="*/ 0 w 1575999"/>
                  <a:gd name="connsiteY4" fmla="*/ 50800 h 1007491"/>
                  <a:gd name="connsiteX0" fmla="*/ 0 w 1575999"/>
                  <a:gd name="connsiteY0" fmla="*/ 50800 h 1007491"/>
                  <a:gd name="connsiteX1" fmla="*/ 1575999 w 1575999"/>
                  <a:gd name="connsiteY1" fmla="*/ 0 h 1007491"/>
                  <a:gd name="connsiteX2" fmla="*/ 839399 w 1575999"/>
                  <a:gd name="connsiteY2" fmla="*/ 1007491 h 1007491"/>
                  <a:gd name="connsiteX3" fmla="*/ 0 w 1575999"/>
                  <a:gd name="connsiteY3" fmla="*/ 1007491 h 1007491"/>
                  <a:gd name="connsiteX4" fmla="*/ 0 w 1575999"/>
                  <a:gd name="connsiteY4" fmla="*/ 50800 h 1007491"/>
                  <a:gd name="connsiteX0" fmla="*/ 0 w 1575999"/>
                  <a:gd name="connsiteY0" fmla="*/ 50800 h 2150491"/>
                  <a:gd name="connsiteX1" fmla="*/ 1575999 w 1575999"/>
                  <a:gd name="connsiteY1" fmla="*/ 0 h 2150491"/>
                  <a:gd name="connsiteX2" fmla="*/ 661599 w 1575999"/>
                  <a:gd name="connsiteY2" fmla="*/ 2150491 h 2150491"/>
                  <a:gd name="connsiteX3" fmla="*/ 0 w 1575999"/>
                  <a:gd name="connsiteY3" fmla="*/ 1007491 h 2150491"/>
                  <a:gd name="connsiteX4" fmla="*/ 0 w 1575999"/>
                  <a:gd name="connsiteY4" fmla="*/ 50800 h 2150491"/>
                  <a:gd name="connsiteX0" fmla="*/ 0 w 1575999"/>
                  <a:gd name="connsiteY0" fmla="*/ 50800 h 2150491"/>
                  <a:gd name="connsiteX1" fmla="*/ 1575999 w 1575999"/>
                  <a:gd name="connsiteY1" fmla="*/ 0 h 2150491"/>
                  <a:gd name="connsiteX2" fmla="*/ 661599 w 1575999"/>
                  <a:gd name="connsiteY2" fmla="*/ 2150491 h 2150491"/>
                  <a:gd name="connsiteX3" fmla="*/ 0 w 1575999"/>
                  <a:gd name="connsiteY3" fmla="*/ 1007491 h 2150491"/>
                  <a:gd name="connsiteX4" fmla="*/ 0 w 1575999"/>
                  <a:gd name="connsiteY4" fmla="*/ 50800 h 2150491"/>
                  <a:gd name="connsiteX0" fmla="*/ 0 w 1906199"/>
                  <a:gd name="connsiteY0" fmla="*/ 0 h 2442591"/>
                  <a:gd name="connsiteX1" fmla="*/ 1906199 w 1906199"/>
                  <a:gd name="connsiteY1" fmla="*/ 292100 h 2442591"/>
                  <a:gd name="connsiteX2" fmla="*/ 991799 w 1906199"/>
                  <a:gd name="connsiteY2" fmla="*/ 2442591 h 2442591"/>
                  <a:gd name="connsiteX3" fmla="*/ 330200 w 1906199"/>
                  <a:gd name="connsiteY3" fmla="*/ 1299591 h 2442591"/>
                  <a:gd name="connsiteX4" fmla="*/ 0 w 1906199"/>
                  <a:gd name="connsiteY4" fmla="*/ 0 h 2442591"/>
                  <a:gd name="connsiteX0" fmla="*/ 0 w 1906199"/>
                  <a:gd name="connsiteY0" fmla="*/ 0 h 2442591"/>
                  <a:gd name="connsiteX1" fmla="*/ 1906199 w 1906199"/>
                  <a:gd name="connsiteY1" fmla="*/ 292100 h 2442591"/>
                  <a:gd name="connsiteX2" fmla="*/ 991799 w 1906199"/>
                  <a:gd name="connsiteY2" fmla="*/ 2442591 h 2442591"/>
                  <a:gd name="connsiteX3" fmla="*/ 330200 w 1906199"/>
                  <a:gd name="connsiteY3" fmla="*/ 1299591 h 2442591"/>
                  <a:gd name="connsiteX4" fmla="*/ 0 w 1906199"/>
                  <a:gd name="connsiteY4" fmla="*/ 0 h 2442591"/>
                  <a:gd name="connsiteX0" fmla="*/ 833817 w 2740016"/>
                  <a:gd name="connsiteY0" fmla="*/ 0 h 2798191"/>
                  <a:gd name="connsiteX1" fmla="*/ 2740016 w 2740016"/>
                  <a:gd name="connsiteY1" fmla="*/ 292100 h 2798191"/>
                  <a:gd name="connsiteX2" fmla="*/ 1825616 w 2740016"/>
                  <a:gd name="connsiteY2" fmla="*/ 2442591 h 2798191"/>
                  <a:gd name="connsiteX3" fmla="*/ 8317 w 2740016"/>
                  <a:gd name="connsiteY3" fmla="*/ 2798191 h 2798191"/>
                  <a:gd name="connsiteX4" fmla="*/ 833817 w 2740016"/>
                  <a:gd name="connsiteY4" fmla="*/ 0 h 2798191"/>
                  <a:gd name="connsiteX0" fmla="*/ 808615 w 2740214"/>
                  <a:gd name="connsiteY0" fmla="*/ 0 h 2874391"/>
                  <a:gd name="connsiteX1" fmla="*/ 2740214 w 2740214"/>
                  <a:gd name="connsiteY1" fmla="*/ 368300 h 2874391"/>
                  <a:gd name="connsiteX2" fmla="*/ 1825814 w 2740214"/>
                  <a:gd name="connsiteY2" fmla="*/ 2518791 h 2874391"/>
                  <a:gd name="connsiteX3" fmla="*/ 8515 w 2740214"/>
                  <a:gd name="connsiteY3" fmla="*/ 2874391 h 2874391"/>
                  <a:gd name="connsiteX4" fmla="*/ 808615 w 2740214"/>
                  <a:gd name="connsiteY4" fmla="*/ 0 h 2874391"/>
                  <a:gd name="connsiteX0" fmla="*/ 806288 w 2737887"/>
                  <a:gd name="connsiteY0" fmla="*/ 0 h 2874391"/>
                  <a:gd name="connsiteX1" fmla="*/ 2737887 w 2737887"/>
                  <a:gd name="connsiteY1" fmla="*/ 368300 h 2874391"/>
                  <a:gd name="connsiteX2" fmla="*/ 1823487 w 2737887"/>
                  <a:gd name="connsiteY2" fmla="*/ 2518791 h 2874391"/>
                  <a:gd name="connsiteX3" fmla="*/ 6188 w 2737887"/>
                  <a:gd name="connsiteY3" fmla="*/ 2874391 h 2874391"/>
                  <a:gd name="connsiteX4" fmla="*/ 806288 w 2737887"/>
                  <a:gd name="connsiteY4" fmla="*/ 0 h 2874391"/>
                  <a:gd name="connsiteX0" fmla="*/ 805011 w 2736610"/>
                  <a:gd name="connsiteY0" fmla="*/ 0 h 2874391"/>
                  <a:gd name="connsiteX1" fmla="*/ 2736610 w 2736610"/>
                  <a:gd name="connsiteY1" fmla="*/ 368300 h 2874391"/>
                  <a:gd name="connsiteX2" fmla="*/ 1822210 w 2736610"/>
                  <a:gd name="connsiteY2" fmla="*/ 2518791 h 2874391"/>
                  <a:gd name="connsiteX3" fmla="*/ 4911 w 2736610"/>
                  <a:gd name="connsiteY3" fmla="*/ 2874391 h 2874391"/>
                  <a:gd name="connsiteX4" fmla="*/ 805011 w 2736610"/>
                  <a:gd name="connsiteY4" fmla="*/ 0 h 2874391"/>
                  <a:gd name="connsiteX0" fmla="*/ 805011 w 2736610"/>
                  <a:gd name="connsiteY0" fmla="*/ 0 h 2874391"/>
                  <a:gd name="connsiteX1" fmla="*/ 2736610 w 2736610"/>
                  <a:gd name="connsiteY1" fmla="*/ 368300 h 2874391"/>
                  <a:gd name="connsiteX2" fmla="*/ 2076210 w 2736610"/>
                  <a:gd name="connsiteY2" fmla="*/ 2556891 h 2874391"/>
                  <a:gd name="connsiteX3" fmla="*/ 4911 w 2736610"/>
                  <a:gd name="connsiteY3" fmla="*/ 2874391 h 2874391"/>
                  <a:gd name="connsiteX4" fmla="*/ 805011 w 2736610"/>
                  <a:gd name="connsiteY4" fmla="*/ 0 h 2874391"/>
                  <a:gd name="connsiteX0" fmla="*/ 805011 w 2736610"/>
                  <a:gd name="connsiteY0" fmla="*/ 0 h 2874391"/>
                  <a:gd name="connsiteX1" fmla="*/ 2736610 w 2736610"/>
                  <a:gd name="connsiteY1" fmla="*/ 368300 h 2874391"/>
                  <a:gd name="connsiteX2" fmla="*/ 2076210 w 2736610"/>
                  <a:gd name="connsiteY2" fmla="*/ 2556891 h 2874391"/>
                  <a:gd name="connsiteX3" fmla="*/ 4911 w 2736610"/>
                  <a:gd name="connsiteY3" fmla="*/ 2874391 h 2874391"/>
                  <a:gd name="connsiteX4" fmla="*/ 805011 w 2736610"/>
                  <a:gd name="connsiteY4" fmla="*/ 0 h 2874391"/>
                  <a:gd name="connsiteX0" fmla="*/ 805011 w 2736610"/>
                  <a:gd name="connsiteY0" fmla="*/ 0 h 2874391"/>
                  <a:gd name="connsiteX1" fmla="*/ 2736610 w 2736610"/>
                  <a:gd name="connsiteY1" fmla="*/ 368300 h 2874391"/>
                  <a:gd name="connsiteX2" fmla="*/ 1771410 w 2736610"/>
                  <a:gd name="connsiteY2" fmla="*/ 2357776 h 2874391"/>
                  <a:gd name="connsiteX3" fmla="*/ 4911 w 2736610"/>
                  <a:gd name="connsiteY3" fmla="*/ 2874391 h 2874391"/>
                  <a:gd name="connsiteX4" fmla="*/ 805011 w 2736610"/>
                  <a:gd name="connsiteY4" fmla="*/ 0 h 2874391"/>
                  <a:gd name="connsiteX0" fmla="*/ 805011 w 2736610"/>
                  <a:gd name="connsiteY0" fmla="*/ 0 h 2874391"/>
                  <a:gd name="connsiteX1" fmla="*/ 2736610 w 2736610"/>
                  <a:gd name="connsiteY1" fmla="*/ 368300 h 2874391"/>
                  <a:gd name="connsiteX2" fmla="*/ 1771410 w 2736610"/>
                  <a:gd name="connsiteY2" fmla="*/ 2357776 h 2874391"/>
                  <a:gd name="connsiteX3" fmla="*/ 4911 w 2736610"/>
                  <a:gd name="connsiteY3" fmla="*/ 2874391 h 2874391"/>
                  <a:gd name="connsiteX4" fmla="*/ 805011 w 2736610"/>
                  <a:gd name="connsiteY4" fmla="*/ 0 h 2874391"/>
                  <a:gd name="connsiteX0" fmla="*/ 805011 w 2736610"/>
                  <a:gd name="connsiteY0" fmla="*/ 0 h 2874391"/>
                  <a:gd name="connsiteX1" fmla="*/ 2736610 w 2736610"/>
                  <a:gd name="connsiteY1" fmla="*/ 368300 h 2874391"/>
                  <a:gd name="connsiteX2" fmla="*/ 1771410 w 2736610"/>
                  <a:gd name="connsiteY2" fmla="*/ 2357776 h 2874391"/>
                  <a:gd name="connsiteX3" fmla="*/ 4911 w 2736610"/>
                  <a:gd name="connsiteY3" fmla="*/ 2874391 h 2874391"/>
                  <a:gd name="connsiteX4" fmla="*/ 805011 w 2736610"/>
                  <a:gd name="connsiteY4" fmla="*/ 0 h 2874391"/>
                  <a:gd name="connsiteX0" fmla="*/ 805011 w 2736610"/>
                  <a:gd name="connsiteY0" fmla="*/ 0 h 2874391"/>
                  <a:gd name="connsiteX1" fmla="*/ 2736610 w 2736610"/>
                  <a:gd name="connsiteY1" fmla="*/ 368300 h 2874391"/>
                  <a:gd name="connsiteX2" fmla="*/ 1771410 w 2736610"/>
                  <a:gd name="connsiteY2" fmla="*/ 2357776 h 2874391"/>
                  <a:gd name="connsiteX3" fmla="*/ 4911 w 2736610"/>
                  <a:gd name="connsiteY3" fmla="*/ 2874391 h 2874391"/>
                  <a:gd name="connsiteX4" fmla="*/ 805011 w 2736610"/>
                  <a:gd name="connsiteY4" fmla="*/ 0 h 2874391"/>
                  <a:gd name="connsiteX0" fmla="*/ 414961 w 2346560"/>
                  <a:gd name="connsiteY0" fmla="*/ 0 h 2357776"/>
                  <a:gd name="connsiteX1" fmla="*/ 2346560 w 2346560"/>
                  <a:gd name="connsiteY1" fmla="*/ 368300 h 2357776"/>
                  <a:gd name="connsiteX2" fmla="*/ 1381360 w 2346560"/>
                  <a:gd name="connsiteY2" fmla="*/ 2357776 h 2357776"/>
                  <a:gd name="connsiteX3" fmla="*/ 6747 w 2346560"/>
                  <a:gd name="connsiteY3" fmla="*/ 2246412 h 2357776"/>
                  <a:gd name="connsiteX4" fmla="*/ 414961 w 2346560"/>
                  <a:gd name="connsiteY4" fmla="*/ 0 h 2357776"/>
                  <a:gd name="connsiteX0" fmla="*/ 414961 w 2346560"/>
                  <a:gd name="connsiteY0" fmla="*/ 0 h 2246412"/>
                  <a:gd name="connsiteX1" fmla="*/ 2346560 w 2346560"/>
                  <a:gd name="connsiteY1" fmla="*/ 368300 h 2246412"/>
                  <a:gd name="connsiteX2" fmla="*/ 1323303 w 2346560"/>
                  <a:gd name="connsiteY2" fmla="*/ 2128028 h 2246412"/>
                  <a:gd name="connsiteX3" fmla="*/ 6747 w 2346560"/>
                  <a:gd name="connsiteY3" fmla="*/ 2246412 h 2246412"/>
                  <a:gd name="connsiteX4" fmla="*/ 414961 w 2346560"/>
                  <a:gd name="connsiteY4" fmla="*/ 0 h 2246412"/>
                  <a:gd name="connsiteX0" fmla="*/ 328489 w 2260088"/>
                  <a:gd name="connsiteY0" fmla="*/ 0 h 2154513"/>
                  <a:gd name="connsiteX1" fmla="*/ 2260088 w 2260088"/>
                  <a:gd name="connsiteY1" fmla="*/ 368300 h 2154513"/>
                  <a:gd name="connsiteX2" fmla="*/ 1236831 w 2260088"/>
                  <a:gd name="connsiteY2" fmla="*/ 2128028 h 2154513"/>
                  <a:gd name="connsiteX3" fmla="*/ 7361 w 2260088"/>
                  <a:gd name="connsiteY3" fmla="*/ 2154513 h 2154513"/>
                  <a:gd name="connsiteX4" fmla="*/ 328489 w 2260088"/>
                  <a:gd name="connsiteY4" fmla="*/ 0 h 2154513"/>
                  <a:gd name="connsiteX0" fmla="*/ 328489 w 2199128"/>
                  <a:gd name="connsiteY0" fmla="*/ 0 h 2154513"/>
                  <a:gd name="connsiteX1" fmla="*/ 2199128 w 2199128"/>
                  <a:gd name="connsiteY1" fmla="*/ 360259 h 2154513"/>
                  <a:gd name="connsiteX2" fmla="*/ 1236831 w 2199128"/>
                  <a:gd name="connsiteY2" fmla="*/ 2128028 h 2154513"/>
                  <a:gd name="connsiteX3" fmla="*/ 7361 w 2199128"/>
                  <a:gd name="connsiteY3" fmla="*/ 2154513 h 2154513"/>
                  <a:gd name="connsiteX4" fmla="*/ 328489 w 2199128"/>
                  <a:gd name="connsiteY4" fmla="*/ 0 h 2154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9128" h="2154513">
                    <a:moveTo>
                      <a:pt x="328489" y="0"/>
                    </a:moveTo>
                    <a:lnTo>
                      <a:pt x="2199128" y="360259"/>
                    </a:lnTo>
                    <a:cubicBezTo>
                      <a:pt x="1160753" y="964257"/>
                      <a:pt x="1409792" y="1593083"/>
                      <a:pt x="1236831" y="2128028"/>
                    </a:cubicBezTo>
                    <a:lnTo>
                      <a:pt x="7361" y="2154513"/>
                    </a:lnTo>
                    <a:cubicBezTo>
                      <a:pt x="-90006" y="1086316"/>
                      <a:pt x="819556" y="1017397"/>
                      <a:pt x="328489" y="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Rectangle 62">
                <a:extLst>
                  <a:ext uri="{FF2B5EF4-FFF2-40B4-BE49-F238E27FC236}">
                    <a16:creationId xmlns:a16="http://schemas.microsoft.com/office/drawing/2014/main" id="{7F660CBC-9F2A-4C4B-8DF2-F21A3D885050}"/>
                  </a:ext>
                </a:extLst>
              </p:cNvPr>
              <p:cNvSpPr/>
              <p:nvPr/>
            </p:nvSpPr>
            <p:spPr>
              <a:xfrm>
                <a:off x="744720" y="3775405"/>
                <a:ext cx="811112" cy="1294133"/>
              </a:xfrm>
              <a:custGeom>
                <a:avLst/>
                <a:gdLst>
                  <a:gd name="connsiteX0" fmla="*/ 0 w 837321"/>
                  <a:gd name="connsiteY0" fmla="*/ 0 h 1717205"/>
                  <a:gd name="connsiteX1" fmla="*/ 837321 w 837321"/>
                  <a:gd name="connsiteY1" fmla="*/ 0 h 1717205"/>
                  <a:gd name="connsiteX2" fmla="*/ 837321 w 837321"/>
                  <a:gd name="connsiteY2" fmla="*/ 1717205 h 1717205"/>
                  <a:gd name="connsiteX3" fmla="*/ 0 w 837321"/>
                  <a:gd name="connsiteY3" fmla="*/ 1717205 h 1717205"/>
                  <a:gd name="connsiteX4" fmla="*/ 0 w 837321"/>
                  <a:gd name="connsiteY4" fmla="*/ 0 h 1717205"/>
                  <a:gd name="connsiteX0" fmla="*/ 0 w 862721"/>
                  <a:gd name="connsiteY0" fmla="*/ 0 h 1793405"/>
                  <a:gd name="connsiteX1" fmla="*/ 862721 w 862721"/>
                  <a:gd name="connsiteY1" fmla="*/ 76200 h 1793405"/>
                  <a:gd name="connsiteX2" fmla="*/ 862721 w 862721"/>
                  <a:gd name="connsiteY2" fmla="*/ 1793405 h 1793405"/>
                  <a:gd name="connsiteX3" fmla="*/ 25400 w 862721"/>
                  <a:gd name="connsiteY3" fmla="*/ 1793405 h 1793405"/>
                  <a:gd name="connsiteX4" fmla="*/ 0 w 862721"/>
                  <a:gd name="connsiteY4" fmla="*/ 0 h 1793405"/>
                  <a:gd name="connsiteX0" fmla="*/ 82103 w 944824"/>
                  <a:gd name="connsiteY0" fmla="*/ 0 h 1793405"/>
                  <a:gd name="connsiteX1" fmla="*/ 944824 w 944824"/>
                  <a:gd name="connsiteY1" fmla="*/ 76200 h 1793405"/>
                  <a:gd name="connsiteX2" fmla="*/ 944824 w 944824"/>
                  <a:gd name="connsiteY2" fmla="*/ 1793405 h 1793405"/>
                  <a:gd name="connsiteX3" fmla="*/ 107503 w 944824"/>
                  <a:gd name="connsiteY3" fmla="*/ 1793405 h 1793405"/>
                  <a:gd name="connsiteX4" fmla="*/ 82103 w 944824"/>
                  <a:gd name="connsiteY4" fmla="*/ 0 h 1793405"/>
                  <a:gd name="connsiteX0" fmla="*/ 82103 w 1057712"/>
                  <a:gd name="connsiteY0" fmla="*/ 0 h 1793405"/>
                  <a:gd name="connsiteX1" fmla="*/ 944824 w 1057712"/>
                  <a:gd name="connsiteY1" fmla="*/ 76200 h 1793405"/>
                  <a:gd name="connsiteX2" fmla="*/ 944824 w 1057712"/>
                  <a:gd name="connsiteY2" fmla="*/ 1793405 h 1793405"/>
                  <a:gd name="connsiteX3" fmla="*/ 107503 w 1057712"/>
                  <a:gd name="connsiteY3" fmla="*/ 1793405 h 1793405"/>
                  <a:gd name="connsiteX4" fmla="*/ 82103 w 1057712"/>
                  <a:gd name="connsiteY4" fmla="*/ 0 h 1793405"/>
                  <a:gd name="connsiteX0" fmla="*/ 82103 w 1091470"/>
                  <a:gd name="connsiteY0" fmla="*/ 0 h 1793405"/>
                  <a:gd name="connsiteX1" fmla="*/ 944824 w 1091470"/>
                  <a:gd name="connsiteY1" fmla="*/ 76200 h 1793405"/>
                  <a:gd name="connsiteX2" fmla="*/ 944824 w 1091470"/>
                  <a:gd name="connsiteY2" fmla="*/ 1793405 h 1793405"/>
                  <a:gd name="connsiteX3" fmla="*/ 107503 w 1091470"/>
                  <a:gd name="connsiteY3" fmla="*/ 1793405 h 1793405"/>
                  <a:gd name="connsiteX4" fmla="*/ 82103 w 1091470"/>
                  <a:gd name="connsiteY4" fmla="*/ 0 h 1793405"/>
                  <a:gd name="connsiteX0" fmla="*/ 93402 w 1102769"/>
                  <a:gd name="connsiteY0" fmla="*/ 0 h 1793405"/>
                  <a:gd name="connsiteX1" fmla="*/ 956123 w 1102769"/>
                  <a:gd name="connsiteY1" fmla="*/ 76200 h 1793405"/>
                  <a:gd name="connsiteX2" fmla="*/ 956123 w 1102769"/>
                  <a:gd name="connsiteY2" fmla="*/ 1793405 h 1793405"/>
                  <a:gd name="connsiteX3" fmla="*/ 118802 w 1102769"/>
                  <a:gd name="connsiteY3" fmla="*/ 1793405 h 1793405"/>
                  <a:gd name="connsiteX4" fmla="*/ 93402 w 1102769"/>
                  <a:gd name="connsiteY4" fmla="*/ 0 h 1793405"/>
                  <a:gd name="connsiteX0" fmla="*/ 93402 w 1102769"/>
                  <a:gd name="connsiteY0" fmla="*/ 0 h 1793405"/>
                  <a:gd name="connsiteX1" fmla="*/ 956123 w 1102769"/>
                  <a:gd name="connsiteY1" fmla="*/ 76200 h 1793405"/>
                  <a:gd name="connsiteX2" fmla="*/ 956123 w 1102769"/>
                  <a:gd name="connsiteY2" fmla="*/ 1793405 h 1793405"/>
                  <a:gd name="connsiteX3" fmla="*/ 118802 w 1102769"/>
                  <a:gd name="connsiteY3" fmla="*/ 1488605 h 1793405"/>
                  <a:gd name="connsiteX4" fmla="*/ 93402 w 1102769"/>
                  <a:gd name="connsiteY4" fmla="*/ 0 h 1793405"/>
                  <a:gd name="connsiteX0" fmla="*/ 93402 w 1063368"/>
                  <a:gd name="connsiteY0" fmla="*/ 0 h 1704505"/>
                  <a:gd name="connsiteX1" fmla="*/ 956123 w 1063368"/>
                  <a:gd name="connsiteY1" fmla="*/ 76200 h 1704505"/>
                  <a:gd name="connsiteX2" fmla="*/ 822773 w 1063368"/>
                  <a:gd name="connsiteY2" fmla="*/ 1704505 h 1704505"/>
                  <a:gd name="connsiteX3" fmla="*/ 118802 w 1063368"/>
                  <a:gd name="connsiteY3" fmla="*/ 1488605 h 1704505"/>
                  <a:gd name="connsiteX4" fmla="*/ 93402 w 1063368"/>
                  <a:gd name="connsiteY4" fmla="*/ 0 h 1704505"/>
                  <a:gd name="connsiteX0" fmla="*/ 93402 w 1068317"/>
                  <a:gd name="connsiteY0" fmla="*/ 0 h 1704505"/>
                  <a:gd name="connsiteX1" fmla="*/ 962473 w 1068317"/>
                  <a:gd name="connsiteY1" fmla="*/ 101600 h 1704505"/>
                  <a:gd name="connsiteX2" fmla="*/ 822773 w 1068317"/>
                  <a:gd name="connsiteY2" fmla="*/ 1704505 h 1704505"/>
                  <a:gd name="connsiteX3" fmla="*/ 118802 w 1068317"/>
                  <a:gd name="connsiteY3" fmla="*/ 1488605 h 1704505"/>
                  <a:gd name="connsiteX4" fmla="*/ 93402 w 1068317"/>
                  <a:gd name="connsiteY4" fmla="*/ 0 h 1704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8317" h="1704505">
                    <a:moveTo>
                      <a:pt x="93402" y="0"/>
                    </a:moveTo>
                    <a:lnTo>
                      <a:pt x="962473" y="101600"/>
                    </a:lnTo>
                    <a:cubicBezTo>
                      <a:pt x="1216473" y="737502"/>
                      <a:pt x="949773" y="1513103"/>
                      <a:pt x="822773" y="1704505"/>
                    </a:cubicBezTo>
                    <a:lnTo>
                      <a:pt x="118802" y="1488605"/>
                    </a:lnTo>
                    <a:cubicBezTo>
                      <a:pt x="59535" y="1436903"/>
                      <a:pt x="-101331" y="1016902"/>
                      <a:pt x="93402" y="0"/>
                    </a:cubicBezTo>
                    <a:close/>
                  </a:path>
                </a:pathLst>
              </a:custGeom>
              <a:solidFill>
                <a:srgbClr val="59282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Rectangle 79">
                <a:extLst>
                  <a:ext uri="{FF2B5EF4-FFF2-40B4-BE49-F238E27FC236}">
                    <a16:creationId xmlns:a16="http://schemas.microsoft.com/office/drawing/2014/main" id="{B9DF1975-C78B-41AD-AB00-9CD2BF870C8C}"/>
                  </a:ext>
                </a:extLst>
              </p:cNvPr>
              <p:cNvSpPr/>
              <p:nvPr/>
            </p:nvSpPr>
            <p:spPr>
              <a:xfrm rot="17016482">
                <a:off x="3406531" y="1894950"/>
                <a:ext cx="185583" cy="1580635"/>
              </a:xfrm>
              <a:custGeom>
                <a:avLst/>
                <a:gdLst>
                  <a:gd name="connsiteX0" fmla="*/ 0 w 393117"/>
                  <a:gd name="connsiteY0" fmla="*/ 0 h 2115422"/>
                  <a:gd name="connsiteX1" fmla="*/ 393117 w 393117"/>
                  <a:gd name="connsiteY1" fmla="*/ 0 h 2115422"/>
                  <a:gd name="connsiteX2" fmla="*/ 393117 w 393117"/>
                  <a:gd name="connsiteY2" fmla="*/ 2115422 h 2115422"/>
                  <a:gd name="connsiteX3" fmla="*/ 0 w 393117"/>
                  <a:gd name="connsiteY3" fmla="*/ 2115422 h 2115422"/>
                  <a:gd name="connsiteX4" fmla="*/ 0 w 393117"/>
                  <a:gd name="connsiteY4" fmla="*/ 0 h 2115422"/>
                  <a:gd name="connsiteX0" fmla="*/ 0 w 393117"/>
                  <a:gd name="connsiteY0" fmla="*/ 0 h 2115422"/>
                  <a:gd name="connsiteX1" fmla="*/ 393117 w 393117"/>
                  <a:gd name="connsiteY1" fmla="*/ 0 h 2115422"/>
                  <a:gd name="connsiteX2" fmla="*/ 393117 w 393117"/>
                  <a:gd name="connsiteY2" fmla="*/ 2115422 h 2115422"/>
                  <a:gd name="connsiteX3" fmla="*/ 130663 w 393117"/>
                  <a:gd name="connsiteY3" fmla="*/ 1942670 h 2115422"/>
                  <a:gd name="connsiteX4" fmla="*/ 0 w 393117"/>
                  <a:gd name="connsiteY4" fmla="*/ 0 h 2115422"/>
                  <a:gd name="connsiteX0" fmla="*/ 0 w 393117"/>
                  <a:gd name="connsiteY0" fmla="*/ 0 h 2115422"/>
                  <a:gd name="connsiteX1" fmla="*/ 393117 w 393117"/>
                  <a:gd name="connsiteY1" fmla="*/ 0 h 2115422"/>
                  <a:gd name="connsiteX2" fmla="*/ 393117 w 393117"/>
                  <a:gd name="connsiteY2" fmla="*/ 2115422 h 2115422"/>
                  <a:gd name="connsiteX3" fmla="*/ 141889 w 393117"/>
                  <a:gd name="connsiteY3" fmla="*/ 1924272 h 2115422"/>
                  <a:gd name="connsiteX4" fmla="*/ 0 w 393117"/>
                  <a:gd name="connsiteY4" fmla="*/ 0 h 2115422"/>
                  <a:gd name="connsiteX0" fmla="*/ 0 w 393117"/>
                  <a:gd name="connsiteY0" fmla="*/ 0 h 2131820"/>
                  <a:gd name="connsiteX1" fmla="*/ 393117 w 393117"/>
                  <a:gd name="connsiteY1" fmla="*/ 0 h 2131820"/>
                  <a:gd name="connsiteX2" fmla="*/ 393117 w 393117"/>
                  <a:gd name="connsiteY2" fmla="*/ 2115422 h 2131820"/>
                  <a:gd name="connsiteX3" fmla="*/ 141889 w 393117"/>
                  <a:gd name="connsiteY3" fmla="*/ 1924272 h 2131820"/>
                  <a:gd name="connsiteX4" fmla="*/ 0 w 393117"/>
                  <a:gd name="connsiteY4" fmla="*/ 0 h 2131820"/>
                  <a:gd name="connsiteX0" fmla="*/ 0 w 297777"/>
                  <a:gd name="connsiteY0" fmla="*/ 102362 h 2131820"/>
                  <a:gd name="connsiteX1" fmla="*/ 297777 w 297777"/>
                  <a:gd name="connsiteY1" fmla="*/ 0 h 2131820"/>
                  <a:gd name="connsiteX2" fmla="*/ 297777 w 297777"/>
                  <a:gd name="connsiteY2" fmla="*/ 2115422 h 2131820"/>
                  <a:gd name="connsiteX3" fmla="*/ 46549 w 297777"/>
                  <a:gd name="connsiteY3" fmla="*/ 1924272 h 2131820"/>
                  <a:gd name="connsiteX4" fmla="*/ 0 w 297777"/>
                  <a:gd name="connsiteY4" fmla="*/ 102362 h 2131820"/>
                  <a:gd name="connsiteX0" fmla="*/ 0 w 300558"/>
                  <a:gd name="connsiteY0" fmla="*/ 102362 h 2109610"/>
                  <a:gd name="connsiteX1" fmla="*/ 297777 w 300558"/>
                  <a:gd name="connsiteY1" fmla="*/ 0 h 2109610"/>
                  <a:gd name="connsiteX2" fmla="*/ 300558 w 300558"/>
                  <a:gd name="connsiteY2" fmla="*/ 2059994 h 2109610"/>
                  <a:gd name="connsiteX3" fmla="*/ 46549 w 300558"/>
                  <a:gd name="connsiteY3" fmla="*/ 1924272 h 2109610"/>
                  <a:gd name="connsiteX4" fmla="*/ 0 w 300558"/>
                  <a:gd name="connsiteY4" fmla="*/ 102362 h 2109610"/>
                  <a:gd name="connsiteX0" fmla="*/ 0 w 300558"/>
                  <a:gd name="connsiteY0" fmla="*/ 102362 h 2059994"/>
                  <a:gd name="connsiteX1" fmla="*/ 297777 w 300558"/>
                  <a:gd name="connsiteY1" fmla="*/ 0 h 2059994"/>
                  <a:gd name="connsiteX2" fmla="*/ 300558 w 300558"/>
                  <a:gd name="connsiteY2" fmla="*/ 2059994 h 2059994"/>
                  <a:gd name="connsiteX3" fmla="*/ 46549 w 300558"/>
                  <a:gd name="connsiteY3" fmla="*/ 1924272 h 2059994"/>
                  <a:gd name="connsiteX4" fmla="*/ 0 w 300558"/>
                  <a:gd name="connsiteY4" fmla="*/ 102362 h 2059994"/>
                  <a:gd name="connsiteX0" fmla="*/ 0 w 300558"/>
                  <a:gd name="connsiteY0" fmla="*/ 102362 h 2059994"/>
                  <a:gd name="connsiteX1" fmla="*/ 297777 w 300558"/>
                  <a:gd name="connsiteY1" fmla="*/ 0 h 2059994"/>
                  <a:gd name="connsiteX2" fmla="*/ 300558 w 300558"/>
                  <a:gd name="connsiteY2" fmla="*/ 2059994 h 2059994"/>
                  <a:gd name="connsiteX3" fmla="*/ 62558 w 300558"/>
                  <a:gd name="connsiteY3" fmla="*/ 1913281 h 2059994"/>
                  <a:gd name="connsiteX4" fmla="*/ 0 w 300558"/>
                  <a:gd name="connsiteY4" fmla="*/ 102362 h 2059994"/>
                  <a:gd name="connsiteX0" fmla="*/ 0 w 300558"/>
                  <a:gd name="connsiteY0" fmla="*/ 102362 h 2059994"/>
                  <a:gd name="connsiteX1" fmla="*/ 297777 w 300558"/>
                  <a:gd name="connsiteY1" fmla="*/ 0 h 2059994"/>
                  <a:gd name="connsiteX2" fmla="*/ 300558 w 300558"/>
                  <a:gd name="connsiteY2" fmla="*/ 2059994 h 2059994"/>
                  <a:gd name="connsiteX3" fmla="*/ 39671 w 300558"/>
                  <a:gd name="connsiteY3" fmla="*/ 1930853 h 2059994"/>
                  <a:gd name="connsiteX4" fmla="*/ 0 w 300558"/>
                  <a:gd name="connsiteY4" fmla="*/ 102362 h 2059994"/>
                  <a:gd name="connsiteX0" fmla="*/ 0 w 300558"/>
                  <a:gd name="connsiteY0" fmla="*/ 102362 h 2074643"/>
                  <a:gd name="connsiteX1" fmla="*/ 297777 w 300558"/>
                  <a:gd name="connsiteY1" fmla="*/ 0 h 2074643"/>
                  <a:gd name="connsiteX2" fmla="*/ 300558 w 300558"/>
                  <a:gd name="connsiteY2" fmla="*/ 2059994 h 2074643"/>
                  <a:gd name="connsiteX3" fmla="*/ 39671 w 300558"/>
                  <a:gd name="connsiteY3" fmla="*/ 1930853 h 2074643"/>
                  <a:gd name="connsiteX4" fmla="*/ 0 w 300558"/>
                  <a:gd name="connsiteY4" fmla="*/ 102362 h 2074643"/>
                  <a:gd name="connsiteX0" fmla="*/ 0 w 300558"/>
                  <a:gd name="connsiteY0" fmla="*/ 102362 h 2085584"/>
                  <a:gd name="connsiteX1" fmla="*/ 297777 w 300558"/>
                  <a:gd name="connsiteY1" fmla="*/ 0 h 2085584"/>
                  <a:gd name="connsiteX2" fmla="*/ 300558 w 300558"/>
                  <a:gd name="connsiteY2" fmla="*/ 2059994 h 2085584"/>
                  <a:gd name="connsiteX3" fmla="*/ 39671 w 300558"/>
                  <a:gd name="connsiteY3" fmla="*/ 1930853 h 2085584"/>
                  <a:gd name="connsiteX4" fmla="*/ 0 w 300558"/>
                  <a:gd name="connsiteY4" fmla="*/ 102362 h 2085584"/>
                  <a:gd name="connsiteX0" fmla="*/ 0 w 300558"/>
                  <a:gd name="connsiteY0" fmla="*/ 102362 h 2084126"/>
                  <a:gd name="connsiteX1" fmla="*/ 297777 w 300558"/>
                  <a:gd name="connsiteY1" fmla="*/ 0 h 2084126"/>
                  <a:gd name="connsiteX2" fmla="*/ 300558 w 300558"/>
                  <a:gd name="connsiteY2" fmla="*/ 2059994 h 2084126"/>
                  <a:gd name="connsiteX3" fmla="*/ 50135 w 300558"/>
                  <a:gd name="connsiteY3" fmla="*/ 1925526 h 2084126"/>
                  <a:gd name="connsiteX4" fmla="*/ 0 w 300558"/>
                  <a:gd name="connsiteY4" fmla="*/ 102362 h 2084126"/>
                  <a:gd name="connsiteX0" fmla="*/ 0 w 300558"/>
                  <a:gd name="connsiteY0" fmla="*/ 102362 h 2081858"/>
                  <a:gd name="connsiteX1" fmla="*/ 297777 w 300558"/>
                  <a:gd name="connsiteY1" fmla="*/ 0 h 2081858"/>
                  <a:gd name="connsiteX2" fmla="*/ 300558 w 300558"/>
                  <a:gd name="connsiteY2" fmla="*/ 2059994 h 2081858"/>
                  <a:gd name="connsiteX3" fmla="*/ 50135 w 300558"/>
                  <a:gd name="connsiteY3" fmla="*/ 1925526 h 2081858"/>
                  <a:gd name="connsiteX4" fmla="*/ 0 w 300558"/>
                  <a:gd name="connsiteY4" fmla="*/ 102362 h 2081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58" h="2081858">
                    <a:moveTo>
                      <a:pt x="0" y="102362"/>
                    </a:moveTo>
                    <a:lnTo>
                      <a:pt x="297777" y="0"/>
                    </a:lnTo>
                    <a:lnTo>
                      <a:pt x="300558" y="2059994"/>
                    </a:lnTo>
                    <a:cubicBezTo>
                      <a:pt x="260346" y="2102042"/>
                      <a:pt x="208015" y="2096393"/>
                      <a:pt x="50135" y="1925526"/>
                    </a:cubicBezTo>
                    <a:lnTo>
                      <a:pt x="0" y="102362"/>
                    </a:lnTo>
                    <a:close/>
                  </a:path>
                </a:pathLst>
              </a:custGeom>
              <a:solidFill>
                <a:srgbClr val="ABDF2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Rectangle 63">
                <a:extLst>
                  <a:ext uri="{FF2B5EF4-FFF2-40B4-BE49-F238E27FC236}">
                    <a16:creationId xmlns:a16="http://schemas.microsoft.com/office/drawing/2014/main" id="{112867B3-B43D-444A-9F8C-3D9BE4963D95}"/>
                  </a:ext>
                </a:extLst>
              </p:cNvPr>
              <p:cNvSpPr/>
              <p:nvPr/>
            </p:nvSpPr>
            <p:spPr>
              <a:xfrm>
                <a:off x="616635" y="3746478"/>
                <a:ext cx="992498" cy="730870"/>
              </a:xfrm>
              <a:custGeom>
                <a:avLst/>
                <a:gdLst>
                  <a:gd name="connsiteX0" fmla="*/ 0 w 530349"/>
                  <a:gd name="connsiteY0" fmla="*/ 0 h 299569"/>
                  <a:gd name="connsiteX1" fmla="*/ 530349 w 530349"/>
                  <a:gd name="connsiteY1" fmla="*/ 0 h 299569"/>
                  <a:gd name="connsiteX2" fmla="*/ 530349 w 530349"/>
                  <a:gd name="connsiteY2" fmla="*/ 299569 h 299569"/>
                  <a:gd name="connsiteX3" fmla="*/ 0 w 530349"/>
                  <a:gd name="connsiteY3" fmla="*/ 299569 h 299569"/>
                  <a:gd name="connsiteX4" fmla="*/ 0 w 530349"/>
                  <a:gd name="connsiteY4" fmla="*/ 0 h 299569"/>
                  <a:gd name="connsiteX0" fmla="*/ 0 w 860549"/>
                  <a:gd name="connsiteY0" fmla="*/ 0 h 299569"/>
                  <a:gd name="connsiteX1" fmla="*/ 860549 w 860549"/>
                  <a:gd name="connsiteY1" fmla="*/ 76200 h 299569"/>
                  <a:gd name="connsiteX2" fmla="*/ 530349 w 860549"/>
                  <a:gd name="connsiteY2" fmla="*/ 299569 h 299569"/>
                  <a:gd name="connsiteX3" fmla="*/ 0 w 860549"/>
                  <a:gd name="connsiteY3" fmla="*/ 299569 h 299569"/>
                  <a:gd name="connsiteX4" fmla="*/ 0 w 860549"/>
                  <a:gd name="connsiteY4" fmla="*/ 0 h 299569"/>
                  <a:gd name="connsiteX0" fmla="*/ 6350 w 860549"/>
                  <a:gd name="connsiteY0" fmla="*/ 0 h 337669"/>
                  <a:gd name="connsiteX1" fmla="*/ 860549 w 860549"/>
                  <a:gd name="connsiteY1" fmla="*/ 114300 h 337669"/>
                  <a:gd name="connsiteX2" fmla="*/ 530349 w 860549"/>
                  <a:gd name="connsiteY2" fmla="*/ 337669 h 337669"/>
                  <a:gd name="connsiteX3" fmla="*/ 0 w 860549"/>
                  <a:gd name="connsiteY3" fmla="*/ 337669 h 337669"/>
                  <a:gd name="connsiteX4" fmla="*/ 6350 w 860549"/>
                  <a:gd name="connsiteY4" fmla="*/ 0 h 337669"/>
                  <a:gd name="connsiteX0" fmla="*/ 241300 w 1095499"/>
                  <a:gd name="connsiteY0" fmla="*/ 0 h 788519"/>
                  <a:gd name="connsiteX1" fmla="*/ 1095499 w 1095499"/>
                  <a:gd name="connsiteY1" fmla="*/ 114300 h 788519"/>
                  <a:gd name="connsiteX2" fmla="*/ 765299 w 1095499"/>
                  <a:gd name="connsiteY2" fmla="*/ 337669 h 788519"/>
                  <a:gd name="connsiteX3" fmla="*/ 0 w 1095499"/>
                  <a:gd name="connsiteY3" fmla="*/ 788519 h 788519"/>
                  <a:gd name="connsiteX4" fmla="*/ 241300 w 1095499"/>
                  <a:gd name="connsiteY4" fmla="*/ 0 h 788519"/>
                  <a:gd name="connsiteX0" fmla="*/ 290175 w 1144374"/>
                  <a:gd name="connsiteY0" fmla="*/ 0 h 788519"/>
                  <a:gd name="connsiteX1" fmla="*/ 1144374 w 1144374"/>
                  <a:gd name="connsiteY1" fmla="*/ 114300 h 788519"/>
                  <a:gd name="connsiteX2" fmla="*/ 814174 w 1144374"/>
                  <a:gd name="connsiteY2" fmla="*/ 337669 h 788519"/>
                  <a:gd name="connsiteX3" fmla="*/ 48875 w 1144374"/>
                  <a:gd name="connsiteY3" fmla="*/ 788519 h 788519"/>
                  <a:gd name="connsiteX4" fmla="*/ 290175 w 1144374"/>
                  <a:gd name="connsiteY4" fmla="*/ 0 h 788519"/>
                  <a:gd name="connsiteX0" fmla="*/ 349530 w 1203729"/>
                  <a:gd name="connsiteY0" fmla="*/ 0 h 792149"/>
                  <a:gd name="connsiteX1" fmla="*/ 1203729 w 1203729"/>
                  <a:gd name="connsiteY1" fmla="*/ 114300 h 792149"/>
                  <a:gd name="connsiteX2" fmla="*/ 873529 w 1203729"/>
                  <a:gd name="connsiteY2" fmla="*/ 337669 h 792149"/>
                  <a:gd name="connsiteX3" fmla="*/ 108230 w 1203729"/>
                  <a:gd name="connsiteY3" fmla="*/ 788519 h 792149"/>
                  <a:gd name="connsiteX4" fmla="*/ 349530 w 1203729"/>
                  <a:gd name="connsiteY4" fmla="*/ 0 h 792149"/>
                  <a:gd name="connsiteX0" fmla="*/ 349530 w 1203729"/>
                  <a:gd name="connsiteY0" fmla="*/ 0 h 966319"/>
                  <a:gd name="connsiteX1" fmla="*/ 1203729 w 1203729"/>
                  <a:gd name="connsiteY1" fmla="*/ 114300 h 966319"/>
                  <a:gd name="connsiteX2" fmla="*/ 740179 w 1203729"/>
                  <a:gd name="connsiteY2" fmla="*/ 966319 h 966319"/>
                  <a:gd name="connsiteX3" fmla="*/ 108230 w 1203729"/>
                  <a:gd name="connsiteY3" fmla="*/ 788519 h 966319"/>
                  <a:gd name="connsiteX4" fmla="*/ 349530 w 1203729"/>
                  <a:gd name="connsiteY4" fmla="*/ 0 h 966319"/>
                  <a:gd name="connsiteX0" fmla="*/ 349530 w 1203729"/>
                  <a:gd name="connsiteY0" fmla="*/ 0 h 966319"/>
                  <a:gd name="connsiteX1" fmla="*/ 1203729 w 1203729"/>
                  <a:gd name="connsiteY1" fmla="*/ 114300 h 966319"/>
                  <a:gd name="connsiteX2" fmla="*/ 740179 w 1203729"/>
                  <a:gd name="connsiteY2" fmla="*/ 966319 h 966319"/>
                  <a:gd name="connsiteX3" fmla="*/ 108230 w 1203729"/>
                  <a:gd name="connsiteY3" fmla="*/ 788519 h 966319"/>
                  <a:gd name="connsiteX4" fmla="*/ 349530 w 1203729"/>
                  <a:gd name="connsiteY4" fmla="*/ 0 h 966319"/>
                  <a:gd name="connsiteX0" fmla="*/ 349530 w 1203729"/>
                  <a:gd name="connsiteY0" fmla="*/ 0 h 966319"/>
                  <a:gd name="connsiteX1" fmla="*/ 1203729 w 1203729"/>
                  <a:gd name="connsiteY1" fmla="*/ 114300 h 966319"/>
                  <a:gd name="connsiteX2" fmla="*/ 740179 w 1203729"/>
                  <a:gd name="connsiteY2" fmla="*/ 966319 h 966319"/>
                  <a:gd name="connsiteX3" fmla="*/ 108230 w 1203729"/>
                  <a:gd name="connsiteY3" fmla="*/ 788519 h 966319"/>
                  <a:gd name="connsiteX4" fmla="*/ 349530 w 1203729"/>
                  <a:gd name="connsiteY4" fmla="*/ 0 h 966319"/>
                  <a:gd name="connsiteX0" fmla="*/ 349530 w 1203729"/>
                  <a:gd name="connsiteY0" fmla="*/ 0 h 966319"/>
                  <a:gd name="connsiteX1" fmla="*/ 1203729 w 1203729"/>
                  <a:gd name="connsiteY1" fmla="*/ 114300 h 966319"/>
                  <a:gd name="connsiteX2" fmla="*/ 771929 w 1203729"/>
                  <a:gd name="connsiteY2" fmla="*/ 966319 h 966319"/>
                  <a:gd name="connsiteX3" fmla="*/ 108230 w 1203729"/>
                  <a:gd name="connsiteY3" fmla="*/ 788519 h 966319"/>
                  <a:gd name="connsiteX4" fmla="*/ 349530 w 1203729"/>
                  <a:gd name="connsiteY4" fmla="*/ 0 h 966319"/>
                  <a:gd name="connsiteX0" fmla="*/ 349530 w 1203729"/>
                  <a:gd name="connsiteY0" fmla="*/ 0 h 968876"/>
                  <a:gd name="connsiteX1" fmla="*/ 1203729 w 1203729"/>
                  <a:gd name="connsiteY1" fmla="*/ 114300 h 968876"/>
                  <a:gd name="connsiteX2" fmla="*/ 771929 w 1203729"/>
                  <a:gd name="connsiteY2" fmla="*/ 966319 h 968876"/>
                  <a:gd name="connsiteX3" fmla="*/ 108230 w 1203729"/>
                  <a:gd name="connsiteY3" fmla="*/ 788519 h 968876"/>
                  <a:gd name="connsiteX4" fmla="*/ 349530 w 1203729"/>
                  <a:gd name="connsiteY4" fmla="*/ 0 h 968876"/>
                  <a:gd name="connsiteX0" fmla="*/ 349530 w 1203729"/>
                  <a:gd name="connsiteY0" fmla="*/ 0 h 968876"/>
                  <a:gd name="connsiteX1" fmla="*/ 1203729 w 1203729"/>
                  <a:gd name="connsiteY1" fmla="*/ 114300 h 968876"/>
                  <a:gd name="connsiteX2" fmla="*/ 771929 w 1203729"/>
                  <a:gd name="connsiteY2" fmla="*/ 966319 h 968876"/>
                  <a:gd name="connsiteX3" fmla="*/ 108230 w 1203729"/>
                  <a:gd name="connsiteY3" fmla="*/ 788519 h 968876"/>
                  <a:gd name="connsiteX4" fmla="*/ 349530 w 1203729"/>
                  <a:gd name="connsiteY4" fmla="*/ 0 h 968876"/>
                  <a:gd name="connsiteX0" fmla="*/ 349530 w 1236289"/>
                  <a:gd name="connsiteY0" fmla="*/ 0 h 968876"/>
                  <a:gd name="connsiteX1" fmla="*/ 1203729 w 1236289"/>
                  <a:gd name="connsiteY1" fmla="*/ 114300 h 968876"/>
                  <a:gd name="connsiteX2" fmla="*/ 771929 w 1236289"/>
                  <a:gd name="connsiteY2" fmla="*/ 966319 h 968876"/>
                  <a:gd name="connsiteX3" fmla="*/ 108230 w 1236289"/>
                  <a:gd name="connsiteY3" fmla="*/ 788519 h 968876"/>
                  <a:gd name="connsiteX4" fmla="*/ 349530 w 1236289"/>
                  <a:gd name="connsiteY4" fmla="*/ 0 h 968876"/>
                  <a:gd name="connsiteX0" fmla="*/ 349530 w 1310641"/>
                  <a:gd name="connsiteY0" fmla="*/ 0 h 968876"/>
                  <a:gd name="connsiteX1" fmla="*/ 1203729 w 1310641"/>
                  <a:gd name="connsiteY1" fmla="*/ 114300 h 968876"/>
                  <a:gd name="connsiteX2" fmla="*/ 771929 w 1310641"/>
                  <a:gd name="connsiteY2" fmla="*/ 966319 h 968876"/>
                  <a:gd name="connsiteX3" fmla="*/ 108230 w 1310641"/>
                  <a:gd name="connsiteY3" fmla="*/ 788519 h 968876"/>
                  <a:gd name="connsiteX4" fmla="*/ 349530 w 1310641"/>
                  <a:gd name="connsiteY4" fmla="*/ 0 h 968876"/>
                  <a:gd name="connsiteX0" fmla="*/ 349530 w 1333156"/>
                  <a:gd name="connsiteY0" fmla="*/ 0 h 962631"/>
                  <a:gd name="connsiteX1" fmla="*/ 1203729 w 1333156"/>
                  <a:gd name="connsiteY1" fmla="*/ 114300 h 962631"/>
                  <a:gd name="connsiteX2" fmla="*/ 835429 w 1333156"/>
                  <a:gd name="connsiteY2" fmla="*/ 959969 h 962631"/>
                  <a:gd name="connsiteX3" fmla="*/ 108230 w 1333156"/>
                  <a:gd name="connsiteY3" fmla="*/ 788519 h 962631"/>
                  <a:gd name="connsiteX4" fmla="*/ 349530 w 1333156"/>
                  <a:gd name="connsiteY4" fmla="*/ 0 h 962631"/>
                  <a:gd name="connsiteX0" fmla="*/ 349530 w 1302274"/>
                  <a:gd name="connsiteY0" fmla="*/ 0 h 962631"/>
                  <a:gd name="connsiteX1" fmla="*/ 1203729 w 1302274"/>
                  <a:gd name="connsiteY1" fmla="*/ 114300 h 962631"/>
                  <a:gd name="connsiteX2" fmla="*/ 835429 w 1302274"/>
                  <a:gd name="connsiteY2" fmla="*/ 959969 h 962631"/>
                  <a:gd name="connsiteX3" fmla="*/ 108230 w 1302274"/>
                  <a:gd name="connsiteY3" fmla="*/ 788519 h 962631"/>
                  <a:gd name="connsiteX4" fmla="*/ 349530 w 1302274"/>
                  <a:gd name="connsiteY4" fmla="*/ 0 h 962631"/>
                  <a:gd name="connsiteX0" fmla="*/ 354477 w 1307221"/>
                  <a:gd name="connsiteY0" fmla="*/ 0 h 962631"/>
                  <a:gd name="connsiteX1" fmla="*/ 1208676 w 1307221"/>
                  <a:gd name="connsiteY1" fmla="*/ 114300 h 962631"/>
                  <a:gd name="connsiteX2" fmla="*/ 840376 w 1307221"/>
                  <a:gd name="connsiteY2" fmla="*/ 959969 h 962631"/>
                  <a:gd name="connsiteX3" fmla="*/ 113177 w 1307221"/>
                  <a:gd name="connsiteY3" fmla="*/ 788519 h 962631"/>
                  <a:gd name="connsiteX4" fmla="*/ 354477 w 1307221"/>
                  <a:gd name="connsiteY4" fmla="*/ 0 h 962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7221" h="962631">
                    <a:moveTo>
                      <a:pt x="354477" y="0"/>
                    </a:moveTo>
                    <a:lnTo>
                      <a:pt x="1208676" y="114300"/>
                    </a:lnTo>
                    <a:cubicBezTo>
                      <a:pt x="1365309" y="290356"/>
                      <a:pt x="1394943" y="872813"/>
                      <a:pt x="840376" y="959969"/>
                    </a:cubicBezTo>
                    <a:cubicBezTo>
                      <a:pt x="561993" y="983252"/>
                      <a:pt x="334410" y="847786"/>
                      <a:pt x="113177" y="788519"/>
                    </a:cubicBezTo>
                    <a:cubicBezTo>
                      <a:pt x="15810" y="741579"/>
                      <a:pt x="-170456" y="123140"/>
                      <a:pt x="354477" y="0"/>
                    </a:cubicBezTo>
                    <a:close/>
                  </a:path>
                </a:pathLst>
              </a:custGeom>
              <a:solidFill>
                <a:srgbClr val="59282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11A3C3C3-85EA-4B44-B9A9-C27D45B95726}"/>
                  </a:ext>
                </a:extLst>
              </p:cNvPr>
              <p:cNvSpPr/>
              <p:nvPr/>
            </p:nvSpPr>
            <p:spPr>
              <a:xfrm>
                <a:off x="898591" y="4305548"/>
                <a:ext cx="140244" cy="262721"/>
              </a:xfrm>
              <a:prstGeom prst="ellipse">
                <a:avLst/>
              </a:prstGeom>
              <a:solidFill>
                <a:srgbClr val="2A110D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C9414167-69FE-46E5-849F-7521ABFEBCCE}"/>
                  </a:ext>
                </a:extLst>
              </p:cNvPr>
              <p:cNvSpPr/>
              <p:nvPr/>
            </p:nvSpPr>
            <p:spPr>
              <a:xfrm>
                <a:off x="1407299" y="5133456"/>
                <a:ext cx="1271137" cy="509174"/>
              </a:xfrm>
              <a:custGeom>
                <a:avLst/>
                <a:gdLst>
                  <a:gd name="connsiteX0" fmla="*/ 0 w 912672"/>
                  <a:gd name="connsiteY0" fmla="*/ 0 h 1332332"/>
                  <a:gd name="connsiteX1" fmla="*/ 912672 w 912672"/>
                  <a:gd name="connsiteY1" fmla="*/ 0 h 1332332"/>
                  <a:gd name="connsiteX2" fmla="*/ 912672 w 912672"/>
                  <a:gd name="connsiteY2" fmla="*/ 1332332 h 1332332"/>
                  <a:gd name="connsiteX3" fmla="*/ 0 w 912672"/>
                  <a:gd name="connsiteY3" fmla="*/ 1332332 h 1332332"/>
                  <a:gd name="connsiteX4" fmla="*/ 0 w 912672"/>
                  <a:gd name="connsiteY4" fmla="*/ 0 h 1332332"/>
                  <a:gd name="connsiteX0" fmla="*/ 23812 w 912672"/>
                  <a:gd name="connsiteY0" fmla="*/ 14287 h 1332332"/>
                  <a:gd name="connsiteX1" fmla="*/ 912672 w 912672"/>
                  <a:gd name="connsiteY1" fmla="*/ 0 h 1332332"/>
                  <a:gd name="connsiteX2" fmla="*/ 912672 w 912672"/>
                  <a:gd name="connsiteY2" fmla="*/ 1332332 h 1332332"/>
                  <a:gd name="connsiteX3" fmla="*/ 0 w 912672"/>
                  <a:gd name="connsiteY3" fmla="*/ 1332332 h 1332332"/>
                  <a:gd name="connsiteX4" fmla="*/ 23812 w 912672"/>
                  <a:gd name="connsiteY4" fmla="*/ 14287 h 1332332"/>
                  <a:gd name="connsiteX0" fmla="*/ 23812 w 912672"/>
                  <a:gd name="connsiteY0" fmla="*/ 49386 h 1367431"/>
                  <a:gd name="connsiteX1" fmla="*/ 912672 w 912672"/>
                  <a:gd name="connsiteY1" fmla="*/ 35099 h 1367431"/>
                  <a:gd name="connsiteX2" fmla="*/ 912672 w 912672"/>
                  <a:gd name="connsiteY2" fmla="*/ 1367431 h 1367431"/>
                  <a:gd name="connsiteX3" fmla="*/ 0 w 912672"/>
                  <a:gd name="connsiteY3" fmla="*/ 1367431 h 1367431"/>
                  <a:gd name="connsiteX4" fmla="*/ 23812 w 912672"/>
                  <a:gd name="connsiteY4" fmla="*/ 49386 h 1367431"/>
                  <a:gd name="connsiteX0" fmla="*/ 0 w 888860"/>
                  <a:gd name="connsiteY0" fmla="*/ 49386 h 1367431"/>
                  <a:gd name="connsiteX1" fmla="*/ 888860 w 888860"/>
                  <a:gd name="connsiteY1" fmla="*/ 35099 h 1367431"/>
                  <a:gd name="connsiteX2" fmla="*/ 888860 w 888860"/>
                  <a:gd name="connsiteY2" fmla="*/ 1367431 h 1367431"/>
                  <a:gd name="connsiteX3" fmla="*/ 5525 w 888860"/>
                  <a:gd name="connsiteY3" fmla="*/ 1269427 h 1367431"/>
                  <a:gd name="connsiteX4" fmla="*/ 0 w 888860"/>
                  <a:gd name="connsiteY4" fmla="*/ 49386 h 1367431"/>
                  <a:gd name="connsiteX0" fmla="*/ 0 w 888860"/>
                  <a:gd name="connsiteY0" fmla="*/ 49386 h 1449874"/>
                  <a:gd name="connsiteX1" fmla="*/ 888860 w 888860"/>
                  <a:gd name="connsiteY1" fmla="*/ 35099 h 1449874"/>
                  <a:gd name="connsiteX2" fmla="*/ 888860 w 888860"/>
                  <a:gd name="connsiteY2" fmla="*/ 1367431 h 1449874"/>
                  <a:gd name="connsiteX3" fmla="*/ 5525 w 888860"/>
                  <a:gd name="connsiteY3" fmla="*/ 1269427 h 1449874"/>
                  <a:gd name="connsiteX4" fmla="*/ 0 w 888860"/>
                  <a:gd name="connsiteY4" fmla="*/ 49386 h 1449874"/>
                  <a:gd name="connsiteX0" fmla="*/ 29858 w 918718"/>
                  <a:gd name="connsiteY0" fmla="*/ 49386 h 1449874"/>
                  <a:gd name="connsiteX1" fmla="*/ 918718 w 918718"/>
                  <a:gd name="connsiteY1" fmla="*/ 35099 h 1449874"/>
                  <a:gd name="connsiteX2" fmla="*/ 918718 w 918718"/>
                  <a:gd name="connsiteY2" fmla="*/ 1367431 h 1449874"/>
                  <a:gd name="connsiteX3" fmla="*/ 35383 w 918718"/>
                  <a:gd name="connsiteY3" fmla="*/ 1269427 h 1449874"/>
                  <a:gd name="connsiteX4" fmla="*/ 29858 w 918718"/>
                  <a:gd name="connsiteY4" fmla="*/ 49386 h 1449874"/>
                  <a:gd name="connsiteX0" fmla="*/ 19720 w 908580"/>
                  <a:gd name="connsiteY0" fmla="*/ 49386 h 1495712"/>
                  <a:gd name="connsiteX1" fmla="*/ 908580 w 908580"/>
                  <a:gd name="connsiteY1" fmla="*/ 35099 h 1495712"/>
                  <a:gd name="connsiteX2" fmla="*/ 908580 w 908580"/>
                  <a:gd name="connsiteY2" fmla="*/ 1367431 h 1495712"/>
                  <a:gd name="connsiteX3" fmla="*/ 88110 w 908580"/>
                  <a:gd name="connsiteY3" fmla="*/ 1334763 h 1495712"/>
                  <a:gd name="connsiteX4" fmla="*/ 19720 w 908580"/>
                  <a:gd name="connsiteY4" fmla="*/ 49386 h 1495712"/>
                  <a:gd name="connsiteX0" fmla="*/ 16366 w 942945"/>
                  <a:gd name="connsiteY0" fmla="*/ 49385 h 1495712"/>
                  <a:gd name="connsiteX1" fmla="*/ 942945 w 942945"/>
                  <a:gd name="connsiteY1" fmla="*/ 35099 h 1495712"/>
                  <a:gd name="connsiteX2" fmla="*/ 942945 w 942945"/>
                  <a:gd name="connsiteY2" fmla="*/ 1367431 h 1495712"/>
                  <a:gd name="connsiteX3" fmla="*/ 122475 w 942945"/>
                  <a:gd name="connsiteY3" fmla="*/ 1334763 h 1495712"/>
                  <a:gd name="connsiteX4" fmla="*/ 16366 w 942945"/>
                  <a:gd name="connsiteY4" fmla="*/ 49385 h 1495712"/>
                  <a:gd name="connsiteX0" fmla="*/ 16366 w 942945"/>
                  <a:gd name="connsiteY0" fmla="*/ 579352 h 2025679"/>
                  <a:gd name="connsiteX1" fmla="*/ 113949 w 942945"/>
                  <a:gd name="connsiteY1" fmla="*/ 13 h 2025679"/>
                  <a:gd name="connsiteX2" fmla="*/ 942945 w 942945"/>
                  <a:gd name="connsiteY2" fmla="*/ 565066 h 2025679"/>
                  <a:gd name="connsiteX3" fmla="*/ 942945 w 942945"/>
                  <a:gd name="connsiteY3" fmla="*/ 1897398 h 2025679"/>
                  <a:gd name="connsiteX4" fmla="*/ 122475 w 942945"/>
                  <a:gd name="connsiteY4" fmla="*/ 1864730 h 2025679"/>
                  <a:gd name="connsiteX5" fmla="*/ 16366 w 942945"/>
                  <a:gd name="connsiteY5" fmla="*/ 579352 h 2025679"/>
                  <a:gd name="connsiteX0" fmla="*/ 16366 w 942945"/>
                  <a:gd name="connsiteY0" fmla="*/ 579954 h 2026281"/>
                  <a:gd name="connsiteX1" fmla="*/ 113949 w 942945"/>
                  <a:gd name="connsiteY1" fmla="*/ 615 h 2026281"/>
                  <a:gd name="connsiteX2" fmla="*/ 942945 w 942945"/>
                  <a:gd name="connsiteY2" fmla="*/ 220473 h 2026281"/>
                  <a:gd name="connsiteX3" fmla="*/ 942945 w 942945"/>
                  <a:gd name="connsiteY3" fmla="*/ 1898000 h 2026281"/>
                  <a:gd name="connsiteX4" fmla="*/ 122475 w 942945"/>
                  <a:gd name="connsiteY4" fmla="*/ 1865332 h 2026281"/>
                  <a:gd name="connsiteX5" fmla="*/ 16366 w 942945"/>
                  <a:gd name="connsiteY5" fmla="*/ 579954 h 2026281"/>
                  <a:gd name="connsiteX0" fmla="*/ 16366 w 942945"/>
                  <a:gd name="connsiteY0" fmla="*/ 579350 h 2025677"/>
                  <a:gd name="connsiteX1" fmla="*/ 113949 w 942945"/>
                  <a:gd name="connsiteY1" fmla="*/ 11 h 2025677"/>
                  <a:gd name="connsiteX2" fmla="*/ 942945 w 942945"/>
                  <a:gd name="connsiteY2" fmla="*/ 219869 h 2025677"/>
                  <a:gd name="connsiteX3" fmla="*/ 942945 w 942945"/>
                  <a:gd name="connsiteY3" fmla="*/ 1897396 h 2025677"/>
                  <a:gd name="connsiteX4" fmla="*/ 122475 w 942945"/>
                  <a:gd name="connsiteY4" fmla="*/ 1864728 h 2025677"/>
                  <a:gd name="connsiteX5" fmla="*/ 16366 w 942945"/>
                  <a:gd name="connsiteY5" fmla="*/ 579350 h 2025677"/>
                  <a:gd name="connsiteX0" fmla="*/ 16366 w 942945"/>
                  <a:gd name="connsiteY0" fmla="*/ 579339 h 2025666"/>
                  <a:gd name="connsiteX1" fmla="*/ 113949 w 942945"/>
                  <a:gd name="connsiteY1" fmla="*/ 0 h 2025666"/>
                  <a:gd name="connsiteX2" fmla="*/ 942945 w 942945"/>
                  <a:gd name="connsiteY2" fmla="*/ 219858 h 2025666"/>
                  <a:gd name="connsiteX3" fmla="*/ 942945 w 942945"/>
                  <a:gd name="connsiteY3" fmla="*/ 1897385 h 2025666"/>
                  <a:gd name="connsiteX4" fmla="*/ 122475 w 942945"/>
                  <a:gd name="connsiteY4" fmla="*/ 1864717 h 2025666"/>
                  <a:gd name="connsiteX5" fmla="*/ 16366 w 942945"/>
                  <a:gd name="connsiteY5" fmla="*/ 579339 h 2025666"/>
                  <a:gd name="connsiteX0" fmla="*/ 16366 w 942945"/>
                  <a:gd name="connsiteY0" fmla="*/ 580003 h 2026330"/>
                  <a:gd name="connsiteX1" fmla="*/ 113949 w 942945"/>
                  <a:gd name="connsiteY1" fmla="*/ 664 h 2026330"/>
                  <a:gd name="connsiteX2" fmla="*/ 942945 w 942945"/>
                  <a:gd name="connsiteY2" fmla="*/ 220522 h 2026330"/>
                  <a:gd name="connsiteX3" fmla="*/ 942945 w 942945"/>
                  <a:gd name="connsiteY3" fmla="*/ 1898049 h 2026330"/>
                  <a:gd name="connsiteX4" fmla="*/ 122475 w 942945"/>
                  <a:gd name="connsiteY4" fmla="*/ 1865381 h 2026330"/>
                  <a:gd name="connsiteX5" fmla="*/ 16366 w 942945"/>
                  <a:gd name="connsiteY5" fmla="*/ 580003 h 2026330"/>
                  <a:gd name="connsiteX0" fmla="*/ 16366 w 942945"/>
                  <a:gd name="connsiteY0" fmla="*/ 625951 h 2072278"/>
                  <a:gd name="connsiteX1" fmla="*/ 113949 w 942945"/>
                  <a:gd name="connsiteY1" fmla="*/ 46612 h 2072278"/>
                  <a:gd name="connsiteX2" fmla="*/ 942945 w 942945"/>
                  <a:gd name="connsiteY2" fmla="*/ 266470 h 2072278"/>
                  <a:gd name="connsiteX3" fmla="*/ 942945 w 942945"/>
                  <a:gd name="connsiteY3" fmla="*/ 1943997 h 2072278"/>
                  <a:gd name="connsiteX4" fmla="*/ 122475 w 942945"/>
                  <a:gd name="connsiteY4" fmla="*/ 1911329 h 2072278"/>
                  <a:gd name="connsiteX5" fmla="*/ 16366 w 942945"/>
                  <a:gd name="connsiteY5" fmla="*/ 625951 h 2072278"/>
                  <a:gd name="connsiteX0" fmla="*/ 16366 w 942945"/>
                  <a:gd name="connsiteY0" fmla="*/ 637466 h 2083793"/>
                  <a:gd name="connsiteX1" fmla="*/ 113949 w 942945"/>
                  <a:gd name="connsiteY1" fmla="*/ 58127 h 2083793"/>
                  <a:gd name="connsiteX2" fmla="*/ 942945 w 942945"/>
                  <a:gd name="connsiteY2" fmla="*/ 277985 h 2083793"/>
                  <a:gd name="connsiteX3" fmla="*/ 942945 w 942945"/>
                  <a:gd name="connsiteY3" fmla="*/ 1955512 h 2083793"/>
                  <a:gd name="connsiteX4" fmla="*/ 122475 w 942945"/>
                  <a:gd name="connsiteY4" fmla="*/ 1922844 h 2083793"/>
                  <a:gd name="connsiteX5" fmla="*/ 16366 w 942945"/>
                  <a:gd name="connsiteY5" fmla="*/ 637466 h 2083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2945" h="2083793">
                    <a:moveTo>
                      <a:pt x="16366" y="637466"/>
                    </a:moveTo>
                    <a:cubicBezTo>
                      <a:pt x="33345" y="414349"/>
                      <a:pt x="-40481" y="60508"/>
                      <a:pt x="113949" y="58127"/>
                    </a:cubicBezTo>
                    <a:cubicBezTo>
                      <a:pt x="266079" y="-152467"/>
                      <a:pt x="365023" y="276814"/>
                      <a:pt x="942945" y="277985"/>
                    </a:cubicBezTo>
                    <a:lnTo>
                      <a:pt x="942945" y="1955512"/>
                    </a:lnTo>
                    <a:cubicBezTo>
                      <a:pt x="648500" y="1922844"/>
                      <a:pt x="412729" y="2282191"/>
                      <a:pt x="122475" y="1922844"/>
                    </a:cubicBezTo>
                    <a:cubicBezTo>
                      <a:pt x="120633" y="1516164"/>
                      <a:pt x="-53039" y="864473"/>
                      <a:pt x="16366" y="637466"/>
                    </a:cubicBezTo>
                    <a:close/>
                  </a:path>
                </a:pathLst>
              </a:custGeom>
              <a:solidFill>
                <a:srgbClr val="B4E33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Rectangle 78">
                <a:extLst>
                  <a:ext uri="{FF2B5EF4-FFF2-40B4-BE49-F238E27FC236}">
                    <a16:creationId xmlns:a16="http://schemas.microsoft.com/office/drawing/2014/main" id="{E7A172E8-F8B4-4334-9295-0254EE14A50F}"/>
                  </a:ext>
                </a:extLst>
              </p:cNvPr>
              <p:cNvSpPr/>
              <p:nvPr/>
            </p:nvSpPr>
            <p:spPr>
              <a:xfrm>
                <a:off x="2456358" y="3336531"/>
                <a:ext cx="1177859" cy="944448"/>
              </a:xfrm>
              <a:custGeom>
                <a:avLst/>
                <a:gdLst>
                  <a:gd name="connsiteX0" fmla="*/ 0 w 912672"/>
                  <a:gd name="connsiteY0" fmla="*/ 0 h 1332332"/>
                  <a:gd name="connsiteX1" fmla="*/ 912672 w 912672"/>
                  <a:gd name="connsiteY1" fmla="*/ 0 h 1332332"/>
                  <a:gd name="connsiteX2" fmla="*/ 912672 w 912672"/>
                  <a:gd name="connsiteY2" fmla="*/ 1332332 h 1332332"/>
                  <a:gd name="connsiteX3" fmla="*/ 0 w 912672"/>
                  <a:gd name="connsiteY3" fmla="*/ 1332332 h 1332332"/>
                  <a:gd name="connsiteX4" fmla="*/ 0 w 912672"/>
                  <a:gd name="connsiteY4" fmla="*/ 0 h 1332332"/>
                  <a:gd name="connsiteX0" fmla="*/ 23812 w 912672"/>
                  <a:gd name="connsiteY0" fmla="*/ 14287 h 1332332"/>
                  <a:gd name="connsiteX1" fmla="*/ 912672 w 912672"/>
                  <a:gd name="connsiteY1" fmla="*/ 0 h 1332332"/>
                  <a:gd name="connsiteX2" fmla="*/ 912672 w 912672"/>
                  <a:gd name="connsiteY2" fmla="*/ 1332332 h 1332332"/>
                  <a:gd name="connsiteX3" fmla="*/ 0 w 912672"/>
                  <a:gd name="connsiteY3" fmla="*/ 1332332 h 1332332"/>
                  <a:gd name="connsiteX4" fmla="*/ 23812 w 912672"/>
                  <a:gd name="connsiteY4" fmla="*/ 14287 h 1332332"/>
                  <a:gd name="connsiteX0" fmla="*/ 23812 w 912672"/>
                  <a:gd name="connsiteY0" fmla="*/ 49386 h 1367431"/>
                  <a:gd name="connsiteX1" fmla="*/ 912672 w 912672"/>
                  <a:gd name="connsiteY1" fmla="*/ 35099 h 1367431"/>
                  <a:gd name="connsiteX2" fmla="*/ 912672 w 912672"/>
                  <a:gd name="connsiteY2" fmla="*/ 1367431 h 1367431"/>
                  <a:gd name="connsiteX3" fmla="*/ 0 w 912672"/>
                  <a:gd name="connsiteY3" fmla="*/ 1367431 h 1367431"/>
                  <a:gd name="connsiteX4" fmla="*/ 23812 w 912672"/>
                  <a:gd name="connsiteY4" fmla="*/ 49386 h 1367431"/>
                  <a:gd name="connsiteX0" fmla="*/ 0 w 888860"/>
                  <a:gd name="connsiteY0" fmla="*/ 49386 h 1367431"/>
                  <a:gd name="connsiteX1" fmla="*/ 888860 w 888860"/>
                  <a:gd name="connsiteY1" fmla="*/ 35099 h 1367431"/>
                  <a:gd name="connsiteX2" fmla="*/ 888860 w 888860"/>
                  <a:gd name="connsiteY2" fmla="*/ 1367431 h 1367431"/>
                  <a:gd name="connsiteX3" fmla="*/ 5525 w 888860"/>
                  <a:gd name="connsiteY3" fmla="*/ 1269427 h 1367431"/>
                  <a:gd name="connsiteX4" fmla="*/ 0 w 888860"/>
                  <a:gd name="connsiteY4" fmla="*/ 49386 h 1367431"/>
                  <a:gd name="connsiteX0" fmla="*/ 0 w 888860"/>
                  <a:gd name="connsiteY0" fmla="*/ 49386 h 1449874"/>
                  <a:gd name="connsiteX1" fmla="*/ 888860 w 888860"/>
                  <a:gd name="connsiteY1" fmla="*/ 35099 h 1449874"/>
                  <a:gd name="connsiteX2" fmla="*/ 888860 w 888860"/>
                  <a:gd name="connsiteY2" fmla="*/ 1367431 h 1449874"/>
                  <a:gd name="connsiteX3" fmla="*/ 5525 w 888860"/>
                  <a:gd name="connsiteY3" fmla="*/ 1269427 h 1449874"/>
                  <a:gd name="connsiteX4" fmla="*/ 0 w 888860"/>
                  <a:gd name="connsiteY4" fmla="*/ 49386 h 1449874"/>
                  <a:gd name="connsiteX0" fmla="*/ 29858 w 918718"/>
                  <a:gd name="connsiteY0" fmla="*/ 49386 h 1449874"/>
                  <a:gd name="connsiteX1" fmla="*/ 918718 w 918718"/>
                  <a:gd name="connsiteY1" fmla="*/ 35099 h 1449874"/>
                  <a:gd name="connsiteX2" fmla="*/ 918718 w 918718"/>
                  <a:gd name="connsiteY2" fmla="*/ 1367431 h 1449874"/>
                  <a:gd name="connsiteX3" fmla="*/ 35383 w 918718"/>
                  <a:gd name="connsiteY3" fmla="*/ 1269427 h 1449874"/>
                  <a:gd name="connsiteX4" fmla="*/ 29858 w 918718"/>
                  <a:gd name="connsiteY4" fmla="*/ 49386 h 1449874"/>
                  <a:gd name="connsiteX0" fmla="*/ 19720 w 908580"/>
                  <a:gd name="connsiteY0" fmla="*/ 49386 h 1495712"/>
                  <a:gd name="connsiteX1" fmla="*/ 908580 w 908580"/>
                  <a:gd name="connsiteY1" fmla="*/ 35099 h 1495712"/>
                  <a:gd name="connsiteX2" fmla="*/ 908580 w 908580"/>
                  <a:gd name="connsiteY2" fmla="*/ 1367431 h 1495712"/>
                  <a:gd name="connsiteX3" fmla="*/ 88110 w 908580"/>
                  <a:gd name="connsiteY3" fmla="*/ 1334763 h 1495712"/>
                  <a:gd name="connsiteX4" fmla="*/ 19720 w 908580"/>
                  <a:gd name="connsiteY4" fmla="*/ 49386 h 1495712"/>
                  <a:gd name="connsiteX0" fmla="*/ 16366 w 942945"/>
                  <a:gd name="connsiteY0" fmla="*/ 49385 h 1495712"/>
                  <a:gd name="connsiteX1" fmla="*/ 942945 w 942945"/>
                  <a:gd name="connsiteY1" fmla="*/ 35099 h 1495712"/>
                  <a:gd name="connsiteX2" fmla="*/ 942945 w 942945"/>
                  <a:gd name="connsiteY2" fmla="*/ 1367431 h 1495712"/>
                  <a:gd name="connsiteX3" fmla="*/ 122475 w 942945"/>
                  <a:gd name="connsiteY3" fmla="*/ 1334763 h 1495712"/>
                  <a:gd name="connsiteX4" fmla="*/ 16366 w 942945"/>
                  <a:gd name="connsiteY4" fmla="*/ 49385 h 1495712"/>
                  <a:gd name="connsiteX0" fmla="*/ 16366 w 942945"/>
                  <a:gd name="connsiteY0" fmla="*/ 579352 h 2025679"/>
                  <a:gd name="connsiteX1" fmla="*/ 113949 w 942945"/>
                  <a:gd name="connsiteY1" fmla="*/ 13 h 2025679"/>
                  <a:gd name="connsiteX2" fmla="*/ 942945 w 942945"/>
                  <a:gd name="connsiteY2" fmla="*/ 565066 h 2025679"/>
                  <a:gd name="connsiteX3" fmla="*/ 942945 w 942945"/>
                  <a:gd name="connsiteY3" fmla="*/ 1897398 h 2025679"/>
                  <a:gd name="connsiteX4" fmla="*/ 122475 w 942945"/>
                  <a:gd name="connsiteY4" fmla="*/ 1864730 h 2025679"/>
                  <a:gd name="connsiteX5" fmla="*/ 16366 w 942945"/>
                  <a:gd name="connsiteY5" fmla="*/ 579352 h 2025679"/>
                  <a:gd name="connsiteX0" fmla="*/ 16366 w 942945"/>
                  <a:gd name="connsiteY0" fmla="*/ 579954 h 2026281"/>
                  <a:gd name="connsiteX1" fmla="*/ 113949 w 942945"/>
                  <a:gd name="connsiteY1" fmla="*/ 615 h 2026281"/>
                  <a:gd name="connsiteX2" fmla="*/ 942945 w 942945"/>
                  <a:gd name="connsiteY2" fmla="*/ 220473 h 2026281"/>
                  <a:gd name="connsiteX3" fmla="*/ 942945 w 942945"/>
                  <a:gd name="connsiteY3" fmla="*/ 1898000 h 2026281"/>
                  <a:gd name="connsiteX4" fmla="*/ 122475 w 942945"/>
                  <a:gd name="connsiteY4" fmla="*/ 1865332 h 2026281"/>
                  <a:gd name="connsiteX5" fmla="*/ 16366 w 942945"/>
                  <a:gd name="connsiteY5" fmla="*/ 579954 h 2026281"/>
                  <a:gd name="connsiteX0" fmla="*/ 16366 w 942945"/>
                  <a:gd name="connsiteY0" fmla="*/ 579350 h 2025677"/>
                  <a:gd name="connsiteX1" fmla="*/ 113949 w 942945"/>
                  <a:gd name="connsiteY1" fmla="*/ 11 h 2025677"/>
                  <a:gd name="connsiteX2" fmla="*/ 942945 w 942945"/>
                  <a:gd name="connsiteY2" fmla="*/ 219869 h 2025677"/>
                  <a:gd name="connsiteX3" fmla="*/ 942945 w 942945"/>
                  <a:gd name="connsiteY3" fmla="*/ 1897396 h 2025677"/>
                  <a:gd name="connsiteX4" fmla="*/ 122475 w 942945"/>
                  <a:gd name="connsiteY4" fmla="*/ 1864728 h 2025677"/>
                  <a:gd name="connsiteX5" fmla="*/ 16366 w 942945"/>
                  <a:gd name="connsiteY5" fmla="*/ 579350 h 2025677"/>
                  <a:gd name="connsiteX0" fmla="*/ 16366 w 942945"/>
                  <a:gd name="connsiteY0" fmla="*/ 579339 h 2025666"/>
                  <a:gd name="connsiteX1" fmla="*/ 113949 w 942945"/>
                  <a:gd name="connsiteY1" fmla="*/ 0 h 2025666"/>
                  <a:gd name="connsiteX2" fmla="*/ 942945 w 942945"/>
                  <a:gd name="connsiteY2" fmla="*/ 219858 h 2025666"/>
                  <a:gd name="connsiteX3" fmla="*/ 942945 w 942945"/>
                  <a:gd name="connsiteY3" fmla="*/ 1897385 h 2025666"/>
                  <a:gd name="connsiteX4" fmla="*/ 122475 w 942945"/>
                  <a:gd name="connsiteY4" fmla="*/ 1864717 h 2025666"/>
                  <a:gd name="connsiteX5" fmla="*/ 16366 w 942945"/>
                  <a:gd name="connsiteY5" fmla="*/ 579339 h 2025666"/>
                  <a:gd name="connsiteX0" fmla="*/ 16366 w 942945"/>
                  <a:gd name="connsiteY0" fmla="*/ 580003 h 2026330"/>
                  <a:gd name="connsiteX1" fmla="*/ 113949 w 942945"/>
                  <a:gd name="connsiteY1" fmla="*/ 664 h 2026330"/>
                  <a:gd name="connsiteX2" fmla="*/ 942945 w 942945"/>
                  <a:gd name="connsiteY2" fmla="*/ 220522 h 2026330"/>
                  <a:gd name="connsiteX3" fmla="*/ 942945 w 942945"/>
                  <a:gd name="connsiteY3" fmla="*/ 1898049 h 2026330"/>
                  <a:gd name="connsiteX4" fmla="*/ 122475 w 942945"/>
                  <a:gd name="connsiteY4" fmla="*/ 1865381 h 2026330"/>
                  <a:gd name="connsiteX5" fmla="*/ 16366 w 942945"/>
                  <a:gd name="connsiteY5" fmla="*/ 580003 h 2026330"/>
                  <a:gd name="connsiteX0" fmla="*/ 16366 w 942945"/>
                  <a:gd name="connsiteY0" fmla="*/ 625951 h 2072278"/>
                  <a:gd name="connsiteX1" fmla="*/ 113949 w 942945"/>
                  <a:gd name="connsiteY1" fmla="*/ 46612 h 2072278"/>
                  <a:gd name="connsiteX2" fmla="*/ 942945 w 942945"/>
                  <a:gd name="connsiteY2" fmla="*/ 266470 h 2072278"/>
                  <a:gd name="connsiteX3" fmla="*/ 942945 w 942945"/>
                  <a:gd name="connsiteY3" fmla="*/ 1943997 h 2072278"/>
                  <a:gd name="connsiteX4" fmla="*/ 122475 w 942945"/>
                  <a:gd name="connsiteY4" fmla="*/ 1911329 h 2072278"/>
                  <a:gd name="connsiteX5" fmla="*/ 16366 w 942945"/>
                  <a:gd name="connsiteY5" fmla="*/ 625951 h 2072278"/>
                  <a:gd name="connsiteX0" fmla="*/ 16366 w 942945"/>
                  <a:gd name="connsiteY0" fmla="*/ 637466 h 2083793"/>
                  <a:gd name="connsiteX1" fmla="*/ 113949 w 942945"/>
                  <a:gd name="connsiteY1" fmla="*/ 58127 h 2083793"/>
                  <a:gd name="connsiteX2" fmla="*/ 942945 w 942945"/>
                  <a:gd name="connsiteY2" fmla="*/ 277985 h 2083793"/>
                  <a:gd name="connsiteX3" fmla="*/ 942945 w 942945"/>
                  <a:gd name="connsiteY3" fmla="*/ 1955512 h 2083793"/>
                  <a:gd name="connsiteX4" fmla="*/ 122475 w 942945"/>
                  <a:gd name="connsiteY4" fmla="*/ 1922844 h 2083793"/>
                  <a:gd name="connsiteX5" fmla="*/ 16366 w 942945"/>
                  <a:gd name="connsiteY5" fmla="*/ 637466 h 2083793"/>
                  <a:gd name="connsiteX0" fmla="*/ 16366 w 942945"/>
                  <a:gd name="connsiteY0" fmla="*/ 614434 h 2060761"/>
                  <a:gd name="connsiteX1" fmla="*/ 113949 w 942945"/>
                  <a:gd name="connsiteY1" fmla="*/ 35095 h 2060761"/>
                  <a:gd name="connsiteX2" fmla="*/ 818746 w 942945"/>
                  <a:gd name="connsiteY2" fmla="*/ 631655 h 2060761"/>
                  <a:gd name="connsiteX3" fmla="*/ 942945 w 942945"/>
                  <a:gd name="connsiteY3" fmla="*/ 1932480 h 2060761"/>
                  <a:gd name="connsiteX4" fmla="*/ 122475 w 942945"/>
                  <a:gd name="connsiteY4" fmla="*/ 1899812 h 2060761"/>
                  <a:gd name="connsiteX5" fmla="*/ 16366 w 942945"/>
                  <a:gd name="connsiteY5" fmla="*/ 614434 h 2060761"/>
                  <a:gd name="connsiteX0" fmla="*/ 16366 w 853246"/>
                  <a:gd name="connsiteY0" fmla="*/ 614434 h 2037366"/>
                  <a:gd name="connsiteX1" fmla="*/ 113949 w 853246"/>
                  <a:gd name="connsiteY1" fmla="*/ 35095 h 2037366"/>
                  <a:gd name="connsiteX2" fmla="*/ 818746 w 853246"/>
                  <a:gd name="connsiteY2" fmla="*/ 631655 h 2037366"/>
                  <a:gd name="connsiteX3" fmla="*/ 853246 w 853246"/>
                  <a:gd name="connsiteY3" fmla="*/ 1829744 h 2037366"/>
                  <a:gd name="connsiteX4" fmla="*/ 122475 w 853246"/>
                  <a:gd name="connsiteY4" fmla="*/ 1899812 h 2037366"/>
                  <a:gd name="connsiteX5" fmla="*/ 16366 w 853246"/>
                  <a:gd name="connsiteY5" fmla="*/ 614434 h 2037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3246" h="2037366">
                    <a:moveTo>
                      <a:pt x="16366" y="614434"/>
                    </a:moveTo>
                    <a:cubicBezTo>
                      <a:pt x="33345" y="391317"/>
                      <a:pt x="-40481" y="37476"/>
                      <a:pt x="113949" y="35095"/>
                    </a:cubicBezTo>
                    <a:cubicBezTo>
                      <a:pt x="266079" y="-175499"/>
                      <a:pt x="240824" y="630484"/>
                      <a:pt x="818746" y="631655"/>
                    </a:cubicBezTo>
                    <a:lnTo>
                      <a:pt x="853246" y="1829744"/>
                    </a:lnTo>
                    <a:cubicBezTo>
                      <a:pt x="558801" y="1797076"/>
                      <a:pt x="412729" y="2259159"/>
                      <a:pt x="122475" y="1899812"/>
                    </a:cubicBezTo>
                    <a:cubicBezTo>
                      <a:pt x="120633" y="1493132"/>
                      <a:pt x="-53039" y="841441"/>
                      <a:pt x="16366" y="614434"/>
                    </a:cubicBezTo>
                    <a:close/>
                  </a:path>
                </a:pathLst>
              </a:custGeom>
              <a:solidFill>
                <a:srgbClr val="B4E33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Rectangle 78">
                <a:extLst>
                  <a:ext uri="{FF2B5EF4-FFF2-40B4-BE49-F238E27FC236}">
                    <a16:creationId xmlns:a16="http://schemas.microsoft.com/office/drawing/2014/main" id="{09250B0E-737E-4360-BD2B-9FC93FECE98B}"/>
                  </a:ext>
                </a:extLst>
              </p:cNvPr>
              <p:cNvSpPr/>
              <p:nvPr/>
            </p:nvSpPr>
            <p:spPr>
              <a:xfrm>
                <a:off x="3030939" y="4934720"/>
                <a:ext cx="292060" cy="540991"/>
              </a:xfrm>
              <a:custGeom>
                <a:avLst/>
                <a:gdLst>
                  <a:gd name="connsiteX0" fmla="*/ 0 w 912672"/>
                  <a:gd name="connsiteY0" fmla="*/ 0 h 1332332"/>
                  <a:gd name="connsiteX1" fmla="*/ 912672 w 912672"/>
                  <a:gd name="connsiteY1" fmla="*/ 0 h 1332332"/>
                  <a:gd name="connsiteX2" fmla="*/ 912672 w 912672"/>
                  <a:gd name="connsiteY2" fmla="*/ 1332332 h 1332332"/>
                  <a:gd name="connsiteX3" fmla="*/ 0 w 912672"/>
                  <a:gd name="connsiteY3" fmla="*/ 1332332 h 1332332"/>
                  <a:gd name="connsiteX4" fmla="*/ 0 w 912672"/>
                  <a:gd name="connsiteY4" fmla="*/ 0 h 1332332"/>
                  <a:gd name="connsiteX0" fmla="*/ 23812 w 912672"/>
                  <a:gd name="connsiteY0" fmla="*/ 14287 h 1332332"/>
                  <a:gd name="connsiteX1" fmla="*/ 912672 w 912672"/>
                  <a:gd name="connsiteY1" fmla="*/ 0 h 1332332"/>
                  <a:gd name="connsiteX2" fmla="*/ 912672 w 912672"/>
                  <a:gd name="connsiteY2" fmla="*/ 1332332 h 1332332"/>
                  <a:gd name="connsiteX3" fmla="*/ 0 w 912672"/>
                  <a:gd name="connsiteY3" fmla="*/ 1332332 h 1332332"/>
                  <a:gd name="connsiteX4" fmla="*/ 23812 w 912672"/>
                  <a:gd name="connsiteY4" fmla="*/ 14287 h 1332332"/>
                  <a:gd name="connsiteX0" fmla="*/ 23812 w 912672"/>
                  <a:gd name="connsiteY0" fmla="*/ 49386 h 1367431"/>
                  <a:gd name="connsiteX1" fmla="*/ 912672 w 912672"/>
                  <a:gd name="connsiteY1" fmla="*/ 35099 h 1367431"/>
                  <a:gd name="connsiteX2" fmla="*/ 912672 w 912672"/>
                  <a:gd name="connsiteY2" fmla="*/ 1367431 h 1367431"/>
                  <a:gd name="connsiteX3" fmla="*/ 0 w 912672"/>
                  <a:gd name="connsiteY3" fmla="*/ 1367431 h 1367431"/>
                  <a:gd name="connsiteX4" fmla="*/ 23812 w 912672"/>
                  <a:gd name="connsiteY4" fmla="*/ 49386 h 1367431"/>
                  <a:gd name="connsiteX0" fmla="*/ 0 w 888860"/>
                  <a:gd name="connsiteY0" fmla="*/ 49386 h 1367431"/>
                  <a:gd name="connsiteX1" fmla="*/ 888860 w 888860"/>
                  <a:gd name="connsiteY1" fmla="*/ 35099 h 1367431"/>
                  <a:gd name="connsiteX2" fmla="*/ 888860 w 888860"/>
                  <a:gd name="connsiteY2" fmla="*/ 1367431 h 1367431"/>
                  <a:gd name="connsiteX3" fmla="*/ 5525 w 888860"/>
                  <a:gd name="connsiteY3" fmla="*/ 1269427 h 1367431"/>
                  <a:gd name="connsiteX4" fmla="*/ 0 w 888860"/>
                  <a:gd name="connsiteY4" fmla="*/ 49386 h 1367431"/>
                  <a:gd name="connsiteX0" fmla="*/ 0 w 888860"/>
                  <a:gd name="connsiteY0" fmla="*/ 49386 h 1449874"/>
                  <a:gd name="connsiteX1" fmla="*/ 888860 w 888860"/>
                  <a:gd name="connsiteY1" fmla="*/ 35099 h 1449874"/>
                  <a:gd name="connsiteX2" fmla="*/ 888860 w 888860"/>
                  <a:gd name="connsiteY2" fmla="*/ 1367431 h 1449874"/>
                  <a:gd name="connsiteX3" fmla="*/ 5525 w 888860"/>
                  <a:gd name="connsiteY3" fmla="*/ 1269427 h 1449874"/>
                  <a:gd name="connsiteX4" fmla="*/ 0 w 888860"/>
                  <a:gd name="connsiteY4" fmla="*/ 49386 h 1449874"/>
                  <a:gd name="connsiteX0" fmla="*/ 29858 w 918718"/>
                  <a:gd name="connsiteY0" fmla="*/ 49386 h 1449874"/>
                  <a:gd name="connsiteX1" fmla="*/ 918718 w 918718"/>
                  <a:gd name="connsiteY1" fmla="*/ 35099 h 1449874"/>
                  <a:gd name="connsiteX2" fmla="*/ 918718 w 918718"/>
                  <a:gd name="connsiteY2" fmla="*/ 1367431 h 1449874"/>
                  <a:gd name="connsiteX3" fmla="*/ 35383 w 918718"/>
                  <a:gd name="connsiteY3" fmla="*/ 1269427 h 1449874"/>
                  <a:gd name="connsiteX4" fmla="*/ 29858 w 918718"/>
                  <a:gd name="connsiteY4" fmla="*/ 49386 h 1449874"/>
                  <a:gd name="connsiteX0" fmla="*/ 19720 w 908580"/>
                  <a:gd name="connsiteY0" fmla="*/ 49386 h 1495712"/>
                  <a:gd name="connsiteX1" fmla="*/ 908580 w 908580"/>
                  <a:gd name="connsiteY1" fmla="*/ 35099 h 1495712"/>
                  <a:gd name="connsiteX2" fmla="*/ 908580 w 908580"/>
                  <a:gd name="connsiteY2" fmla="*/ 1367431 h 1495712"/>
                  <a:gd name="connsiteX3" fmla="*/ 88110 w 908580"/>
                  <a:gd name="connsiteY3" fmla="*/ 1334763 h 1495712"/>
                  <a:gd name="connsiteX4" fmla="*/ 19720 w 908580"/>
                  <a:gd name="connsiteY4" fmla="*/ 49386 h 1495712"/>
                  <a:gd name="connsiteX0" fmla="*/ 16366 w 942945"/>
                  <a:gd name="connsiteY0" fmla="*/ 49385 h 1495712"/>
                  <a:gd name="connsiteX1" fmla="*/ 942945 w 942945"/>
                  <a:gd name="connsiteY1" fmla="*/ 35099 h 1495712"/>
                  <a:gd name="connsiteX2" fmla="*/ 942945 w 942945"/>
                  <a:gd name="connsiteY2" fmla="*/ 1367431 h 1495712"/>
                  <a:gd name="connsiteX3" fmla="*/ 122475 w 942945"/>
                  <a:gd name="connsiteY3" fmla="*/ 1334763 h 1495712"/>
                  <a:gd name="connsiteX4" fmla="*/ 16366 w 942945"/>
                  <a:gd name="connsiteY4" fmla="*/ 49385 h 1495712"/>
                  <a:gd name="connsiteX0" fmla="*/ 16366 w 942945"/>
                  <a:gd name="connsiteY0" fmla="*/ 579352 h 2025679"/>
                  <a:gd name="connsiteX1" fmla="*/ 113949 w 942945"/>
                  <a:gd name="connsiteY1" fmla="*/ 13 h 2025679"/>
                  <a:gd name="connsiteX2" fmla="*/ 942945 w 942945"/>
                  <a:gd name="connsiteY2" fmla="*/ 565066 h 2025679"/>
                  <a:gd name="connsiteX3" fmla="*/ 942945 w 942945"/>
                  <a:gd name="connsiteY3" fmla="*/ 1897398 h 2025679"/>
                  <a:gd name="connsiteX4" fmla="*/ 122475 w 942945"/>
                  <a:gd name="connsiteY4" fmla="*/ 1864730 h 2025679"/>
                  <a:gd name="connsiteX5" fmla="*/ 16366 w 942945"/>
                  <a:gd name="connsiteY5" fmla="*/ 579352 h 2025679"/>
                  <a:gd name="connsiteX0" fmla="*/ 16366 w 942945"/>
                  <a:gd name="connsiteY0" fmla="*/ 579954 h 2026281"/>
                  <a:gd name="connsiteX1" fmla="*/ 113949 w 942945"/>
                  <a:gd name="connsiteY1" fmla="*/ 615 h 2026281"/>
                  <a:gd name="connsiteX2" fmla="*/ 942945 w 942945"/>
                  <a:gd name="connsiteY2" fmla="*/ 220473 h 2026281"/>
                  <a:gd name="connsiteX3" fmla="*/ 942945 w 942945"/>
                  <a:gd name="connsiteY3" fmla="*/ 1898000 h 2026281"/>
                  <a:gd name="connsiteX4" fmla="*/ 122475 w 942945"/>
                  <a:gd name="connsiteY4" fmla="*/ 1865332 h 2026281"/>
                  <a:gd name="connsiteX5" fmla="*/ 16366 w 942945"/>
                  <a:gd name="connsiteY5" fmla="*/ 579954 h 2026281"/>
                  <a:gd name="connsiteX0" fmla="*/ 16366 w 942945"/>
                  <a:gd name="connsiteY0" fmla="*/ 579350 h 2025677"/>
                  <a:gd name="connsiteX1" fmla="*/ 113949 w 942945"/>
                  <a:gd name="connsiteY1" fmla="*/ 11 h 2025677"/>
                  <a:gd name="connsiteX2" fmla="*/ 942945 w 942945"/>
                  <a:gd name="connsiteY2" fmla="*/ 219869 h 2025677"/>
                  <a:gd name="connsiteX3" fmla="*/ 942945 w 942945"/>
                  <a:gd name="connsiteY3" fmla="*/ 1897396 h 2025677"/>
                  <a:gd name="connsiteX4" fmla="*/ 122475 w 942945"/>
                  <a:gd name="connsiteY4" fmla="*/ 1864728 h 2025677"/>
                  <a:gd name="connsiteX5" fmla="*/ 16366 w 942945"/>
                  <a:gd name="connsiteY5" fmla="*/ 579350 h 2025677"/>
                  <a:gd name="connsiteX0" fmla="*/ 16366 w 942945"/>
                  <a:gd name="connsiteY0" fmla="*/ 579339 h 2025666"/>
                  <a:gd name="connsiteX1" fmla="*/ 113949 w 942945"/>
                  <a:gd name="connsiteY1" fmla="*/ 0 h 2025666"/>
                  <a:gd name="connsiteX2" fmla="*/ 942945 w 942945"/>
                  <a:gd name="connsiteY2" fmla="*/ 219858 h 2025666"/>
                  <a:gd name="connsiteX3" fmla="*/ 942945 w 942945"/>
                  <a:gd name="connsiteY3" fmla="*/ 1897385 h 2025666"/>
                  <a:gd name="connsiteX4" fmla="*/ 122475 w 942945"/>
                  <a:gd name="connsiteY4" fmla="*/ 1864717 h 2025666"/>
                  <a:gd name="connsiteX5" fmla="*/ 16366 w 942945"/>
                  <a:gd name="connsiteY5" fmla="*/ 579339 h 2025666"/>
                  <a:gd name="connsiteX0" fmla="*/ 16366 w 942945"/>
                  <a:gd name="connsiteY0" fmla="*/ 580003 h 2026330"/>
                  <a:gd name="connsiteX1" fmla="*/ 113949 w 942945"/>
                  <a:gd name="connsiteY1" fmla="*/ 664 h 2026330"/>
                  <a:gd name="connsiteX2" fmla="*/ 942945 w 942945"/>
                  <a:gd name="connsiteY2" fmla="*/ 220522 h 2026330"/>
                  <a:gd name="connsiteX3" fmla="*/ 942945 w 942945"/>
                  <a:gd name="connsiteY3" fmla="*/ 1898049 h 2026330"/>
                  <a:gd name="connsiteX4" fmla="*/ 122475 w 942945"/>
                  <a:gd name="connsiteY4" fmla="*/ 1865381 h 2026330"/>
                  <a:gd name="connsiteX5" fmla="*/ 16366 w 942945"/>
                  <a:gd name="connsiteY5" fmla="*/ 580003 h 2026330"/>
                  <a:gd name="connsiteX0" fmla="*/ 16366 w 942945"/>
                  <a:gd name="connsiteY0" fmla="*/ 625951 h 2072278"/>
                  <a:gd name="connsiteX1" fmla="*/ 113949 w 942945"/>
                  <a:gd name="connsiteY1" fmla="*/ 46612 h 2072278"/>
                  <a:gd name="connsiteX2" fmla="*/ 942945 w 942945"/>
                  <a:gd name="connsiteY2" fmla="*/ 266470 h 2072278"/>
                  <a:gd name="connsiteX3" fmla="*/ 942945 w 942945"/>
                  <a:gd name="connsiteY3" fmla="*/ 1943997 h 2072278"/>
                  <a:gd name="connsiteX4" fmla="*/ 122475 w 942945"/>
                  <a:gd name="connsiteY4" fmla="*/ 1911329 h 2072278"/>
                  <a:gd name="connsiteX5" fmla="*/ 16366 w 942945"/>
                  <a:gd name="connsiteY5" fmla="*/ 625951 h 2072278"/>
                  <a:gd name="connsiteX0" fmla="*/ 16366 w 942945"/>
                  <a:gd name="connsiteY0" fmla="*/ 637466 h 2083793"/>
                  <a:gd name="connsiteX1" fmla="*/ 113949 w 942945"/>
                  <a:gd name="connsiteY1" fmla="*/ 58127 h 2083793"/>
                  <a:gd name="connsiteX2" fmla="*/ 942945 w 942945"/>
                  <a:gd name="connsiteY2" fmla="*/ 277985 h 2083793"/>
                  <a:gd name="connsiteX3" fmla="*/ 942945 w 942945"/>
                  <a:gd name="connsiteY3" fmla="*/ 1955512 h 2083793"/>
                  <a:gd name="connsiteX4" fmla="*/ 122475 w 942945"/>
                  <a:gd name="connsiteY4" fmla="*/ 1922844 h 2083793"/>
                  <a:gd name="connsiteX5" fmla="*/ 16366 w 942945"/>
                  <a:gd name="connsiteY5" fmla="*/ 637466 h 2083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2945" h="2083793">
                    <a:moveTo>
                      <a:pt x="16366" y="637466"/>
                    </a:moveTo>
                    <a:cubicBezTo>
                      <a:pt x="33345" y="414349"/>
                      <a:pt x="-40481" y="60508"/>
                      <a:pt x="113949" y="58127"/>
                    </a:cubicBezTo>
                    <a:cubicBezTo>
                      <a:pt x="266079" y="-152467"/>
                      <a:pt x="365023" y="276814"/>
                      <a:pt x="942945" y="277985"/>
                    </a:cubicBezTo>
                    <a:lnTo>
                      <a:pt x="942945" y="1955512"/>
                    </a:lnTo>
                    <a:cubicBezTo>
                      <a:pt x="648500" y="1922844"/>
                      <a:pt x="412729" y="2282191"/>
                      <a:pt x="122475" y="1922844"/>
                    </a:cubicBezTo>
                    <a:cubicBezTo>
                      <a:pt x="120633" y="1516164"/>
                      <a:pt x="-53039" y="864473"/>
                      <a:pt x="16366" y="637466"/>
                    </a:cubicBezTo>
                    <a:close/>
                  </a:path>
                </a:pathLst>
              </a:custGeom>
              <a:solidFill>
                <a:srgbClr val="B4E33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Rectangle 39">
                <a:extLst>
                  <a:ext uri="{FF2B5EF4-FFF2-40B4-BE49-F238E27FC236}">
                    <a16:creationId xmlns:a16="http://schemas.microsoft.com/office/drawing/2014/main" id="{A810D1EB-6CD2-4C9D-A388-19B96B434794}"/>
                  </a:ext>
                </a:extLst>
              </p:cNvPr>
              <p:cNvSpPr/>
              <p:nvPr/>
            </p:nvSpPr>
            <p:spPr>
              <a:xfrm>
                <a:off x="1598062" y="3366221"/>
                <a:ext cx="1149474" cy="1705457"/>
              </a:xfrm>
              <a:custGeom>
                <a:avLst/>
                <a:gdLst>
                  <a:gd name="connsiteX0" fmla="*/ 0 w 985298"/>
                  <a:gd name="connsiteY0" fmla="*/ 0 h 801372"/>
                  <a:gd name="connsiteX1" fmla="*/ 985298 w 985298"/>
                  <a:gd name="connsiteY1" fmla="*/ 0 h 801372"/>
                  <a:gd name="connsiteX2" fmla="*/ 985298 w 985298"/>
                  <a:gd name="connsiteY2" fmla="*/ 801372 h 801372"/>
                  <a:gd name="connsiteX3" fmla="*/ 0 w 985298"/>
                  <a:gd name="connsiteY3" fmla="*/ 801372 h 801372"/>
                  <a:gd name="connsiteX4" fmla="*/ 0 w 985298"/>
                  <a:gd name="connsiteY4" fmla="*/ 0 h 801372"/>
                  <a:gd name="connsiteX0" fmla="*/ 0 w 1861598"/>
                  <a:gd name="connsiteY0" fmla="*/ 723900 h 801372"/>
                  <a:gd name="connsiteX1" fmla="*/ 1861598 w 1861598"/>
                  <a:gd name="connsiteY1" fmla="*/ 0 h 801372"/>
                  <a:gd name="connsiteX2" fmla="*/ 1861598 w 1861598"/>
                  <a:gd name="connsiteY2" fmla="*/ 801372 h 801372"/>
                  <a:gd name="connsiteX3" fmla="*/ 876300 w 1861598"/>
                  <a:gd name="connsiteY3" fmla="*/ 801372 h 801372"/>
                  <a:gd name="connsiteX4" fmla="*/ 0 w 1861598"/>
                  <a:gd name="connsiteY4" fmla="*/ 723900 h 801372"/>
                  <a:gd name="connsiteX0" fmla="*/ 0 w 1861598"/>
                  <a:gd name="connsiteY0" fmla="*/ 723900 h 801372"/>
                  <a:gd name="connsiteX1" fmla="*/ 1861598 w 1861598"/>
                  <a:gd name="connsiteY1" fmla="*/ 0 h 801372"/>
                  <a:gd name="connsiteX2" fmla="*/ 1861598 w 1861598"/>
                  <a:gd name="connsiteY2" fmla="*/ 801372 h 801372"/>
                  <a:gd name="connsiteX3" fmla="*/ 876300 w 1861598"/>
                  <a:gd name="connsiteY3" fmla="*/ 801372 h 801372"/>
                  <a:gd name="connsiteX4" fmla="*/ 0 w 1861598"/>
                  <a:gd name="connsiteY4" fmla="*/ 723900 h 801372"/>
                  <a:gd name="connsiteX0" fmla="*/ 0 w 1912398"/>
                  <a:gd name="connsiteY0" fmla="*/ 1104900 h 1182372"/>
                  <a:gd name="connsiteX1" fmla="*/ 1912398 w 1912398"/>
                  <a:gd name="connsiteY1" fmla="*/ 0 h 1182372"/>
                  <a:gd name="connsiteX2" fmla="*/ 1861598 w 1912398"/>
                  <a:gd name="connsiteY2" fmla="*/ 1182372 h 1182372"/>
                  <a:gd name="connsiteX3" fmla="*/ 876300 w 1912398"/>
                  <a:gd name="connsiteY3" fmla="*/ 1182372 h 1182372"/>
                  <a:gd name="connsiteX4" fmla="*/ 0 w 1912398"/>
                  <a:gd name="connsiteY4" fmla="*/ 1104900 h 1182372"/>
                  <a:gd name="connsiteX0" fmla="*/ 0 w 1912398"/>
                  <a:gd name="connsiteY0" fmla="*/ 1104900 h 1423672"/>
                  <a:gd name="connsiteX1" fmla="*/ 1912398 w 1912398"/>
                  <a:gd name="connsiteY1" fmla="*/ 0 h 1423672"/>
                  <a:gd name="connsiteX2" fmla="*/ 1861598 w 1912398"/>
                  <a:gd name="connsiteY2" fmla="*/ 1182372 h 1423672"/>
                  <a:gd name="connsiteX3" fmla="*/ 749300 w 1912398"/>
                  <a:gd name="connsiteY3" fmla="*/ 1423672 h 1423672"/>
                  <a:gd name="connsiteX4" fmla="*/ 0 w 1912398"/>
                  <a:gd name="connsiteY4" fmla="*/ 1104900 h 1423672"/>
                  <a:gd name="connsiteX0" fmla="*/ 0 w 1912398"/>
                  <a:gd name="connsiteY0" fmla="*/ 1104900 h 1661042"/>
                  <a:gd name="connsiteX1" fmla="*/ 1912398 w 1912398"/>
                  <a:gd name="connsiteY1" fmla="*/ 0 h 1661042"/>
                  <a:gd name="connsiteX2" fmla="*/ 1861598 w 1912398"/>
                  <a:gd name="connsiteY2" fmla="*/ 1182372 h 1661042"/>
                  <a:gd name="connsiteX3" fmla="*/ 749300 w 1912398"/>
                  <a:gd name="connsiteY3" fmla="*/ 1423672 h 1661042"/>
                  <a:gd name="connsiteX4" fmla="*/ 0 w 1912398"/>
                  <a:gd name="connsiteY4" fmla="*/ 1104900 h 1661042"/>
                  <a:gd name="connsiteX0" fmla="*/ 0 w 1912398"/>
                  <a:gd name="connsiteY0" fmla="*/ 1104900 h 2373255"/>
                  <a:gd name="connsiteX1" fmla="*/ 1912398 w 1912398"/>
                  <a:gd name="connsiteY1" fmla="*/ 0 h 2373255"/>
                  <a:gd name="connsiteX2" fmla="*/ 1861598 w 1912398"/>
                  <a:gd name="connsiteY2" fmla="*/ 1182372 h 2373255"/>
                  <a:gd name="connsiteX3" fmla="*/ 749300 w 1912398"/>
                  <a:gd name="connsiteY3" fmla="*/ 1423672 h 2373255"/>
                  <a:gd name="connsiteX4" fmla="*/ 0 w 1912398"/>
                  <a:gd name="connsiteY4" fmla="*/ 1104900 h 2373255"/>
                  <a:gd name="connsiteX0" fmla="*/ 0 w 1912398"/>
                  <a:gd name="connsiteY0" fmla="*/ 1104900 h 2417557"/>
                  <a:gd name="connsiteX1" fmla="*/ 1912398 w 1912398"/>
                  <a:gd name="connsiteY1" fmla="*/ 0 h 2417557"/>
                  <a:gd name="connsiteX2" fmla="*/ 1861598 w 1912398"/>
                  <a:gd name="connsiteY2" fmla="*/ 1182372 h 2417557"/>
                  <a:gd name="connsiteX3" fmla="*/ 749300 w 1912398"/>
                  <a:gd name="connsiteY3" fmla="*/ 1423672 h 2417557"/>
                  <a:gd name="connsiteX4" fmla="*/ 0 w 1912398"/>
                  <a:gd name="connsiteY4" fmla="*/ 1104900 h 2417557"/>
                  <a:gd name="connsiteX0" fmla="*/ 0 w 1696498"/>
                  <a:gd name="connsiteY0" fmla="*/ 1041400 h 2380271"/>
                  <a:gd name="connsiteX1" fmla="*/ 1696498 w 1696498"/>
                  <a:gd name="connsiteY1" fmla="*/ 0 h 2380271"/>
                  <a:gd name="connsiteX2" fmla="*/ 1645698 w 1696498"/>
                  <a:gd name="connsiteY2" fmla="*/ 1182372 h 2380271"/>
                  <a:gd name="connsiteX3" fmla="*/ 533400 w 1696498"/>
                  <a:gd name="connsiteY3" fmla="*/ 1423672 h 2380271"/>
                  <a:gd name="connsiteX4" fmla="*/ 0 w 1696498"/>
                  <a:gd name="connsiteY4" fmla="*/ 1041400 h 2380271"/>
                  <a:gd name="connsiteX0" fmla="*/ 0 w 1696498"/>
                  <a:gd name="connsiteY0" fmla="*/ 1041400 h 2380271"/>
                  <a:gd name="connsiteX1" fmla="*/ 1696498 w 1696498"/>
                  <a:gd name="connsiteY1" fmla="*/ 0 h 2380271"/>
                  <a:gd name="connsiteX2" fmla="*/ 1645698 w 1696498"/>
                  <a:gd name="connsiteY2" fmla="*/ 1182372 h 2380271"/>
                  <a:gd name="connsiteX3" fmla="*/ 533400 w 1696498"/>
                  <a:gd name="connsiteY3" fmla="*/ 1423672 h 2380271"/>
                  <a:gd name="connsiteX4" fmla="*/ 0 w 1696498"/>
                  <a:gd name="connsiteY4" fmla="*/ 1041400 h 2380271"/>
                  <a:gd name="connsiteX0" fmla="*/ 0 w 1696498"/>
                  <a:gd name="connsiteY0" fmla="*/ 1041400 h 2476039"/>
                  <a:gd name="connsiteX1" fmla="*/ 1696498 w 1696498"/>
                  <a:gd name="connsiteY1" fmla="*/ 0 h 2476039"/>
                  <a:gd name="connsiteX2" fmla="*/ 1645698 w 1696498"/>
                  <a:gd name="connsiteY2" fmla="*/ 1182372 h 2476039"/>
                  <a:gd name="connsiteX3" fmla="*/ 482600 w 1696498"/>
                  <a:gd name="connsiteY3" fmla="*/ 1639572 h 2476039"/>
                  <a:gd name="connsiteX4" fmla="*/ 0 w 1696498"/>
                  <a:gd name="connsiteY4" fmla="*/ 1041400 h 2476039"/>
                  <a:gd name="connsiteX0" fmla="*/ 82702 w 1779200"/>
                  <a:gd name="connsiteY0" fmla="*/ 1041400 h 2258961"/>
                  <a:gd name="connsiteX1" fmla="*/ 1779200 w 1779200"/>
                  <a:gd name="connsiteY1" fmla="*/ 0 h 2258961"/>
                  <a:gd name="connsiteX2" fmla="*/ 1728400 w 1779200"/>
                  <a:gd name="connsiteY2" fmla="*/ 1182372 h 2258961"/>
                  <a:gd name="connsiteX3" fmla="*/ 565302 w 1779200"/>
                  <a:gd name="connsiteY3" fmla="*/ 1639572 h 2258961"/>
                  <a:gd name="connsiteX4" fmla="*/ 82702 w 1779200"/>
                  <a:gd name="connsiteY4" fmla="*/ 1041400 h 2258961"/>
                  <a:gd name="connsiteX0" fmla="*/ 82702 w 1779200"/>
                  <a:gd name="connsiteY0" fmla="*/ 1028700 h 2246261"/>
                  <a:gd name="connsiteX1" fmla="*/ 1779200 w 1779200"/>
                  <a:gd name="connsiteY1" fmla="*/ 0 h 2246261"/>
                  <a:gd name="connsiteX2" fmla="*/ 1728400 w 1779200"/>
                  <a:gd name="connsiteY2" fmla="*/ 1169672 h 2246261"/>
                  <a:gd name="connsiteX3" fmla="*/ 565302 w 1779200"/>
                  <a:gd name="connsiteY3" fmla="*/ 1626872 h 2246261"/>
                  <a:gd name="connsiteX4" fmla="*/ 82702 w 1779200"/>
                  <a:gd name="connsiteY4" fmla="*/ 1028700 h 2246261"/>
                  <a:gd name="connsiteX0" fmla="*/ 82702 w 1779200"/>
                  <a:gd name="connsiteY0" fmla="*/ 1028700 h 2246261"/>
                  <a:gd name="connsiteX1" fmla="*/ 1779200 w 1779200"/>
                  <a:gd name="connsiteY1" fmla="*/ 0 h 2246261"/>
                  <a:gd name="connsiteX2" fmla="*/ 1728400 w 1779200"/>
                  <a:gd name="connsiteY2" fmla="*/ 1169672 h 2246261"/>
                  <a:gd name="connsiteX3" fmla="*/ 565302 w 1779200"/>
                  <a:gd name="connsiteY3" fmla="*/ 1626872 h 2246261"/>
                  <a:gd name="connsiteX4" fmla="*/ 82702 w 1779200"/>
                  <a:gd name="connsiteY4" fmla="*/ 1028700 h 224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9200" h="2246261">
                    <a:moveTo>
                      <a:pt x="82702" y="1028700"/>
                    </a:moveTo>
                    <a:cubicBezTo>
                      <a:pt x="144435" y="774700"/>
                      <a:pt x="1158667" y="241300"/>
                      <a:pt x="1779200" y="0"/>
                    </a:cubicBezTo>
                    <a:lnTo>
                      <a:pt x="1728400" y="1169672"/>
                    </a:lnTo>
                    <a:lnTo>
                      <a:pt x="565302" y="1626872"/>
                    </a:lnTo>
                    <a:cubicBezTo>
                      <a:pt x="1102935" y="2409615"/>
                      <a:pt x="-353331" y="2684357"/>
                      <a:pt x="82702" y="102870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Oval 26">
                <a:extLst>
                  <a:ext uri="{FF2B5EF4-FFF2-40B4-BE49-F238E27FC236}">
                    <a16:creationId xmlns:a16="http://schemas.microsoft.com/office/drawing/2014/main" id="{283F7538-36F7-4555-A78B-77C90BBD3503}"/>
                  </a:ext>
                </a:extLst>
              </p:cNvPr>
              <p:cNvSpPr/>
              <p:nvPr/>
            </p:nvSpPr>
            <p:spPr>
              <a:xfrm rot="1179396" flipH="1">
                <a:off x="1789594" y="4939153"/>
                <a:ext cx="124359" cy="13123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51492"/>
                  <a:gd name="connsiteY0" fmla="*/ 161683 h 205506"/>
                  <a:gd name="connsiteX1" fmla="*/ 125746 w 251492"/>
                  <a:gd name="connsiteY1" fmla="*/ 0 h 205506"/>
                  <a:gd name="connsiteX2" fmla="*/ 251492 w 251492"/>
                  <a:gd name="connsiteY2" fmla="*/ 191882 h 205506"/>
                  <a:gd name="connsiteX3" fmla="*/ 0 w 251492"/>
                  <a:gd name="connsiteY3" fmla="*/ 161683 h 205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05506">
                    <a:moveTo>
                      <a:pt x="0" y="161683"/>
                    </a:moveTo>
                    <a:cubicBezTo>
                      <a:pt x="0" y="55709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193663"/>
                      <a:pt x="0" y="161683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Oval 26">
                <a:extLst>
                  <a:ext uri="{FF2B5EF4-FFF2-40B4-BE49-F238E27FC236}">
                    <a16:creationId xmlns:a16="http://schemas.microsoft.com/office/drawing/2014/main" id="{C99E49C7-CF33-47CC-8A31-F85FCE2C1D44}"/>
                  </a:ext>
                </a:extLst>
              </p:cNvPr>
              <p:cNvSpPr/>
              <p:nvPr/>
            </p:nvSpPr>
            <p:spPr>
              <a:xfrm rot="21308217" flipH="1">
                <a:off x="1844934" y="4937113"/>
                <a:ext cx="124359" cy="13123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51492"/>
                  <a:gd name="connsiteY0" fmla="*/ 161683 h 205506"/>
                  <a:gd name="connsiteX1" fmla="*/ 125746 w 251492"/>
                  <a:gd name="connsiteY1" fmla="*/ 0 h 205506"/>
                  <a:gd name="connsiteX2" fmla="*/ 251492 w 251492"/>
                  <a:gd name="connsiteY2" fmla="*/ 191882 h 205506"/>
                  <a:gd name="connsiteX3" fmla="*/ 0 w 251492"/>
                  <a:gd name="connsiteY3" fmla="*/ 161683 h 205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05506">
                    <a:moveTo>
                      <a:pt x="0" y="161683"/>
                    </a:moveTo>
                    <a:cubicBezTo>
                      <a:pt x="0" y="55709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193663"/>
                      <a:pt x="0" y="161683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Rectangle 66">
                <a:extLst>
                  <a:ext uri="{FF2B5EF4-FFF2-40B4-BE49-F238E27FC236}">
                    <a16:creationId xmlns:a16="http://schemas.microsoft.com/office/drawing/2014/main" id="{11C16B91-35DC-4519-9302-96351408FBED}"/>
                  </a:ext>
                </a:extLst>
              </p:cNvPr>
              <p:cNvSpPr/>
              <p:nvPr/>
            </p:nvSpPr>
            <p:spPr>
              <a:xfrm>
                <a:off x="2158373" y="3170764"/>
                <a:ext cx="737778" cy="1753746"/>
              </a:xfrm>
              <a:custGeom>
                <a:avLst/>
                <a:gdLst>
                  <a:gd name="connsiteX0" fmla="*/ 0 w 675821"/>
                  <a:gd name="connsiteY0" fmla="*/ 0 h 789407"/>
                  <a:gd name="connsiteX1" fmla="*/ 675821 w 675821"/>
                  <a:gd name="connsiteY1" fmla="*/ 0 h 789407"/>
                  <a:gd name="connsiteX2" fmla="*/ 675821 w 675821"/>
                  <a:gd name="connsiteY2" fmla="*/ 789407 h 789407"/>
                  <a:gd name="connsiteX3" fmla="*/ 0 w 675821"/>
                  <a:gd name="connsiteY3" fmla="*/ 789407 h 789407"/>
                  <a:gd name="connsiteX4" fmla="*/ 0 w 675821"/>
                  <a:gd name="connsiteY4" fmla="*/ 0 h 789407"/>
                  <a:gd name="connsiteX0" fmla="*/ 0 w 675821"/>
                  <a:gd name="connsiteY0" fmla="*/ 177800 h 967207"/>
                  <a:gd name="connsiteX1" fmla="*/ 605971 w 675821"/>
                  <a:gd name="connsiteY1" fmla="*/ 0 h 967207"/>
                  <a:gd name="connsiteX2" fmla="*/ 675821 w 675821"/>
                  <a:gd name="connsiteY2" fmla="*/ 967207 h 967207"/>
                  <a:gd name="connsiteX3" fmla="*/ 0 w 675821"/>
                  <a:gd name="connsiteY3" fmla="*/ 967207 h 967207"/>
                  <a:gd name="connsiteX4" fmla="*/ 0 w 675821"/>
                  <a:gd name="connsiteY4" fmla="*/ 177800 h 967207"/>
                  <a:gd name="connsiteX0" fmla="*/ 234950 w 675821"/>
                  <a:gd name="connsiteY0" fmla="*/ 95250 h 967207"/>
                  <a:gd name="connsiteX1" fmla="*/ 605971 w 675821"/>
                  <a:gd name="connsiteY1" fmla="*/ 0 h 967207"/>
                  <a:gd name="connsiteX2" fmla="*/ 675821 w 675821"/>
                  <a:gd name="connsiteY2" fmla="*/ 967207 h 967207"/>
                  <a:gd name="connsiteX3" fmla="*/ 0 w 675821"/>
                  <a:gd name="connsiteY3" fmla="*/ 967207 h 967207"/>
                  <a:gd name="connsiteX4" fmla="*/ 234950 w 675821"/>
                  <a:gd name="connsiteY4" fmla="*/ 95250 h 967207"/>
                  <a:gd name="connsiteX0" fmla="*/ 0 w 440871"/>
                  <a:gd name="connsiteY0" fmla="*/ 95250 h 1367257"/>
                  <a:gd name="connsiteX1" fmla="*/ 371021 w 440871"/>
                  <a:gd name="connsiteY1" fmla="*/ 0 h 1367257"/>
                  <a:gd name="connsiteX2" fmla="*/ 440871 w 440871"/>
                  <a:gd name="connsiteY2" fmla="*/ 967207 h 1367257"/>
                  <a:gd name="connsiteX3" fmla="*/ 228600 w 440871"/>
                  <a:gd name="connsiteY3" fmla="*/ 1367257 h 1367257"/>
                  <a:gd name="connsiteX4" fmla="*/ 0 w 440871"/>
                  <a:gd name="connsiteY4" fmla="*/ 95250 h 1367257"/>
                  <a:gd name="connsiteX0" fmla="*/ 0 w 574221"/>
                  <a:gd name="connsiteY0" fmla="*/ 95250 h 1570457"/>
                  <a:gd name="connsiteX1" fmla="*/ 371021 w 574221"/>
                  <a:gd name="connsiteY1" fmla="*/ 0 h 1570457"/>
                  <a:gd name="connsiteX2" fmla="*/ 574221 w 574221"/>
                  <a:gd name="connsiteY2" fmla="*/ 1570457 h 1570457"/>
                  <a:gd name="connsiteX3" fmla="*/ 228600 w 574221"/>
                  <a:gd name="connsiteY3" fmla="*/ 1367257 h 1570457"/>
                  <a:gd name="connsiteX4" fmla="*/ 0 w 574221"/>
                  <a:gd name="connsiteY4" fmla="*/ 95250 h 1570457"/>
                  <a:gd name="connsiteX0" fmla="*/ 0 w 777421"/>
                  <a:gd name="connsiteY0" fmla="*/ 171450 h 1570457"/>
                  <a:gd name="connsiteX1" fmla="*/ 574221 w 777421"/>
                  <a:gd name="connsiteY1" fmla="*/ 0 h 1570457"/>
                  <a:gd name="connsiteX2" fmla="*/ 777421 w 777421"/>
                  <a:gd name="connsiteY2" fmla="*/ 1570457 h 1570457"/>
                  <a:gd name="connsiteX3" fmla="*/ 431800 w 777421"/>
                  <a:gd name="connsiteY3" fmla="*/ 1367257 h 1570457"/>
                  <a:gd name="connsiteX4" fmla="*/ 0 w 777421"/>
                  <a:gd name="connsiteY4" fmla="*/ 171450 h 1570457"/>
                  <a:gd name="connsiteX0" fmla="*/ 0 w 777421"/>
                  <a:gd name="connsiteY0" fmla="*/ 171450 h 1570457"/>
                  <a:gd name="connsiteX1" fmla="*/ 574221 w 777421"/>
                  <a:gd name="connsiteY1" fmla="*/ 0 h 1570457"/>
                  <a:gd name="connsiteX2" fmla="*/ 777421 w 777421"/>
                  <a:gd name="connsiteY2" fmla="*/ 1570457 h 1570457"/>
                  <a:gd name="connsiteX3" fmla="*/ 431800 w 777421"/>
                  <a:gd name="connsiteY3" fmla="*/ 1367257 h 1570457"/>
                  <a:gd name="connsiteX4" fmla="*/ 0 w 777421"/>
                  <a:gd name="connsiteY4" fmla="*/ 171450 h 1570457"/>
                  <a:gd name="connsiteX0" fmla="*/ 235363 w 1012784"/>
                  <a:gd name="connsiteY0" fmla="*/ 171450 h 2672182"/>
                  <a:gd name="connsiteX1" fmla="*/ 809584 w 1012784"/>
                  <a:gd name="connsiteY1" fmla="*/ 0 h 2672182"/>
                  <a:gd name="connsiteX2" fmla="*/ 1012784 w 1012784"/>
                  <a:gd name="connsiteY2" fmla="*/ 1570457 h 2672182"/>
                  <a:gd name="connsiteX3" fmla="*/ 19463 w 1012784"/>
                  <a:gd name="connsiteY3" fmla="*/ 2672182 h 2672182"/>
                  <a:gd name="connsiteX4" fmla="*/ 235363 w 1012784"/>
                  <a:gd name="connsiteY4" fmla="*/ 171450 h 2672182"/>
                  <a:gd name="connsiteX0" fmla="*/ 235363 w 809584"/>
                  <a:gd name="connsiteY0" fmla="*/ 171450 h 2672182"/>
                  <a:gd name="connsiteX1" fmla="*/ 809584 w 809584"/>
                  <a:gd name="connsiteY1" fmla="*/ 0 h 2672182"/>
                  <a:gd name="connsiteX2" fmla="*/ 269834 w 809584"/>
                  <a:gd name="connsiteY2" fmla="*/ 2637257 h 2672182"/>
                  <a:gd name="connsiteX3" fmla="*/ 19463 w 809584"/>
                  <a:gd name="connsiteY3" fmla="*/ 2672182 h 2672182"/>
                  <a:gd name="connsiteX4" fmla="*/ 235363 w 809584"/>
                  <a:gd name="connsiteY4" fmla="*/ 171450 h 2672182"/>
                  <a:gd name="connsiteX0" fmla="*/ 235363 w 973029"/>
                  <a:gd name="connsiteY0" fmla="*/ 171450 h 2672182"/>
                  <a:gd name="connsiteX1" fmla="*/ 809584 w 973029"/>
                  <a:gd name="connsiteY1" fmla="*/ 0 h 2672182"/>
                  <a:gd name="connsiteX2" fmla="*/ 269834 w 973029"/>
                  <a:gd name="connsiteY2" fmla="*/ 2637257 h 2672182"/>
                  <a:gd name="connsiteX3" fmla="*/ 19463 w 973029"/>
                  <a:gd name="connsiteY3" fmla="*/ 2672182 h 2672182"/>
                  <a:gd name="connsiteX4" fmla="*/ 235363 w 973029"/>
                  <a:gd name="connsiteY4" fmla="*/ 171450 h 2672182"/>
                  <a:gd name="connsiteX0" fmla="*/ 235363 w 991191"/>
                  <a:gd name="connsiteY0" fmla="*/ 171450 h 2672182"/>
                  <a:gd name="connsiteX1" fmla="*/ 809584 w 991191"/>
                  <a:gd name="connsiteY1" fmla="*/ 0 h 2672182"/>
                  <a:gd name="connsiteX2" fmla="*/ 269834 w 991191"/>
                  <a:gd name="connsiteY2" fmla="*/ 2637257 h 2672182"/>
                  <a:gd name="connsiteX3" fmla="*/ 19463 w 991191"/>
                  <a:gd name="connsiteY3" fmla="*/ 2672182 h 2672182"/>
                  <a:gd name="connsiteX4" fmla="*/ 235363 w 991191"/>
                  <a:gd name="connsiteY4" fmla="*/ 171450 h 2672182"/>
                  <a:gd name="connsiteX0" fmla="*/ 227534 w 983362"/>
                  <a:gd name="connsiteY0" fmla="*/ 171450 h 2672182"/>
                  <a:gd name="connsiteX1" fmla="*/ 801755 w 983362"/>
                  <a:gd name="connsiteY1" fmla="*/ 0 h 2672182"/>
                  <a:gd name="connsiteX2" fmla="*/ 262005 w 983362"/>
                  <a:gd name="connsiteY2" fmla="*/ 2637257 h 2672182"/>
                  <a:gd name="connsiteX3" fmla="*/ 11634 w 983362"/>
                  <a:gd name="connsiteY3" fmla="*/ 2672182 h 2672182"/>
                  <a:gd name="connsiteX4" fmla="*/ 227534 w 983362"/>
                  <a:gd name="connsiteY4" fmla="*/ 171450 h 2672182"/>
                  <a:gd name="connsiteX0" fmla="*/ 227136 w 982964"/>
                  <a:gd name="connsiteY0" fmla="*/ 171450 h 2672182"/>
                  <a:gd name="connsiteX1" fmla="*/ 801357 w 982964"/>
                  <a:gd name="connsiteY1" fmla="*/ 0 h 2672182"/>
                  <a:gd name="connsiteX2" fmla="*/ 261607 w 982964"/>
                  <a:gd name="connsiteY2" fmla="*/ 2637257 h 2672182"/>
                  <a:gd name="connsiteX3" fmla="*/ 11236 w 982964"/>
                  <a:gd name="connsiteY3" fmla="*/ 2672182 h 2672182"/>
                  <a:gd name="connsiteX4" fmla="*/ 227136 w 982964"/>
                  <a:gd name="connsiteY4" fmla="*/ 171450 h 2672182"/>
                  <a:gd name="connsiteX0" fmla="*/ 215901 w 971729"/>
                  <a:gd name="connsiteY0" fmla="*/ 171450 h 2672182"/>
                  <a:gd name="connsiteX1" fmla="*/ 790122 w 971729"/>
                  <a:gd name="connsiteY1" fmla="*/ 0 h 2672182"/>
                  <a:gd name="connsiteX2" fmla="*/ 250372 w 971729"/>
                  <a:gd name="connsiteY2" fmla="*/ 2637257 h 2672182"/>
                  <a:gd name="connsiteX3" fmla="*/ 1 w 971729"/>
                  <a:gd name="connsiteY3" fmla="*/ 2672182 h 2672182"/>
                  <a:gd name="connsiteX4" fmla="*/ 215901 w 971729"/>
                  <a:gd name="connsiteY4" fmla="*/ 171450 h 2672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1729" h="2672182">
                    <a:moveTo>
                      <a:pt x="215901" y="171450"/>
                    </a:moveTo>
                    <a:lnTo>
                      <a:pt x="790122" y="0"/>
                    </a:lnTo>
                    <a:cubicBezTo>
                      <a:pt x="667355" y="545711"/>
                      <a:pt x="1554239" y="1529571"/>
                      <a:pt x="250372" y="2637257"/>
                    </a:cubicBezTo>
                    <a:lnTo>
                      <a:pt x="1" y="2672182"/>
                    </a:lnTo>
                    <a:cubicBezTo>
                      <a:pt x="-1057" y="2378355"/>
                      <a:pt x="1159934" y="1849577"/>
                      <a:pt x="215901" y="171450"/>
                    </a:cubicBezTo>
                    <a:close/>
                  </a:path>
                </a:pathLst>
              </a:custGeom>
              <a:solidFill>
                <a:srgbClr val="2A110D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0C4BA406-FFF3-4D10-BF6B-E21403C53ED6}"/>
                  </a:ext>
                </a:extLst>
              </p:cNvPr>
              <p:cNvSpPr/>
              <p:nvPr/>
            </p:nvSpPr>
            <p:spPr>
              <a:xfrm>
                <a:off x="4174558" y="1877349"/>
                <a:ext cx="179314" cy="8114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48E644-580D-4D60-AE6E-F3188998262C}"/>
              </a:ext>
            </a:extLst>
          </p:cNvPr>
          <p:cNvGrpSpPr/>
          <p:nvPr/>
        </p:nvGrpSpPr>
        <p:grpSpPr>
          <a:xfrm>
            <a:off x="6333236" y="3299791"/>
            <a:ext cx="6549480" cy="3603136"/>
            <a:chOff x="2250252" y="848095"/>
            <a:chExt cx="8955479" cy="49267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B62B16A-0336-495F-806A-E67C479A5FB0}"/>
                </a:ext>
              </a:extLst>
            </p:cNvPr>
            <p:cNvSpPr/>
            <p:nvPr/>
          </p:nvSpPr>
          <p:spPr>
            <a:xfrm rot="16449497">
              <a:off x="2251106" y="4615006"/>
              <a:ext cx="525844" cy="380387"/>
            </a:xfrm>
            <a:prstGeom prst="roundRect">
              <a:avLst>
                <a:gd name="adj" fmla="val 33113"/>
              </a:avLst>
            </a:prstGeom>
            <a:solidFill>
              <a:srgbClr val="68686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697C2DE-BBBA-4383-B33E-B03290481107}"/>
                </a:ext>
              </a:extLst>
            </p:cNvPr>
            <p:cNvSpPr/>
            <p:nvPr/>
          </p:nvSpPr>
          <p:spPr>
            <a:xfrm rot="21411363">
              <a:off x="4871474" y="4917691"/>
              <a:ext cx="525844" cy="160548"/>
            </a:xfrm>
            <a:prstGeom prst="roundRect">
              <a:avLst>
                <a:gd name="adj" fmla="val 33113"/>
              </a:avLst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74">
              <a:extLst>
                <a:ext uri="{FF2B5EF4-FFF2-40B4-BE49-F238E27FC236}">
                  <a16:creationId xmlns:a16="http://schemas.microsoft.com/office/drawing/2014/main" id="{529E9684-5BD4-4BD8-B3FE-8E397886DB67}"/>
                </a:ext>
              </a:extLst>
            </p:cNvPr>
            <p:cNvSpPr/>
            <p:nvPr/>
          </p:nvSpPr>
          <p:spPr>
            <a:xfrm>
              <a:off x="2659360" y="848095"/>
              <a:ext cx="7350591" cy="2442570"/>
            </a:xfrm>
            <a:custGeom>
              <a:avLst/>
              <a:gdLst>
                <a:gd name="connsiteX0" fmla="*/ 0 w 5433060"/>
                <a:gd name="connsiteY0" fmla="*/ 0 h 1094737"/>
                <a:gd name="connsiteX1" fmla="*/ 5433060 w 5433060"/>
                <a:gd name="connsiteY1" fmla="*/ 0 h 1094737"/>
                <a:gd name="connsiteX2" fmla="*/ 5433060 w 5433060"/>
                <a:gd name="connsiteY2" fmla="*/ 1094737 h 1094737"/>
                <a:gd name="connsiteX3" fmla="*/ 0 w 5433060"/>
                <a:gd name="connsiteY3" fmla="*/ 1094737 h 1094737"/>
                <a:gd name="connsiteX4" fmla="*/ 0 w 5433060"/>
                <a:gd name="connsiteY4" fmla="*/ 0 h 109473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0 w 6347460"/>
                <a:gd name="connsiteY3" fmla="*/ 1559557 h 1559557"/>
                <a:gd name="connsiteX4" fmla="*/ 914400 w 6347460"/>
                <a:gd name="connsiteY4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220980 w 6347460"/>
                <a:gd name="connsiteY3" fmla="*/ 1341120 h 1559557"/>
                <a:gd name="connsiteX4" fmla="*/ 0 w 6347460"/>
                <a:gd name="connsiteY4" fmla="*/ 1559557 h 1559557"/>
                <a:gd name="connsiteX5" fmla="*/ 914400 w 6347460"/>
                <a:gd name="connsiteY5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716280 w 6347460"/>
                <a:gd name="connsiteY3" fmla="*/ 1082040 h 1559557"/>
                <a:gd name="connsiteX4" fmla="*/ 220980 w 6347460"/>
                <a:gd name="connsiteY4" fmla="*/ 1341120 h 1559557"/>
                <a:gd name="connsiteX5" fmla="*/ 0 w 6347460"/>
                <a:gd name="connsiteY5" fmla="*/ 1559557 h 1559557"/>
                <a:gd name="connsiteX6" fmla="*/ 914400 w 6347460"/>
                <a:gd name="connsiteY6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1485900 w 6347460"/>
                <a:gd name="connsiteY3" fmla="*/ 1143000 h 1559557"/>
                <a:gd name="connsiteX4" fmla="*/ 716280 w 6347460"/>
                <a:gd name="connsiteY4" fmla="*/ 1082040 h 1559557"/>
                <a:gd name="connsiteX5" fmla="*/ 220980 w 6347460"/>
                <a:gd name="connsiteY5" fmla="*/ 1341120 h 1559557"/>
                <a:gd name="connsiteX6" fmla="*/ 0 w 6347460"/>
                <a:gd name="connsiteY6" fmla="*/ 1559557 h 1559557"/>
                <a:gd name="connsiteX7" fmla="*/ 914400 w 6347460"/>
                <a:gd name="connsiteY7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2773680 w 6347460"/>
                <a:gd name="connsiteY3" fmla="*/ 960120 h 1559557"/>
                <a:gd name="connsiteX4" fmla="*/ 1485900 w 6347460"/>
                <a:gd name="connsiteY4" fmla="*/ 1143000 h 1559557"/>
                <a:gd name="connsiteX5" fmla="*/ 716280 w 6347460"/>
                <a:gd name="connsiteY5" fmla="*/ 1082040 h 1559557"/>
                <a:gd name="connsiteX6" fmla="*/ 220980 w 6347460"/>
                <a:gd name="connsiteY6" fmla="*/ 1341120 h 1559557"/>
                <a:gd name="connsiteX7" fmla="*/ 0 w 6347460"/>
                <a:gd name="connsiteY7" fmla="*/ 1559557 h 1559557"/>
                <a:gd name="connsiteX8" fmla="*/ 914400 w 6347460"/>
                <a:gd name="connsiteY8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3108960 w 6347460"/>
                <a:gd name="connsiteY3" fmla="*/ 914400 h 1559557"/>
                <a:gd name="connsiteX4" fmla="*/ 2773680 w 6347460"/>
                <a:gd name="connsiteY4" fmla="*/ 960120 h 1559557"/>
                <a:gd name="connsiteX5" fmla="*/ 1485900 w 6347460"/>
                <a:gd name="connsiteY5" fmla="*/ 1143000 h 1559557"/>
                <a:gd name="connsiteX6" fmla="*/ 716280 w 6347460"/>
                <a:gd name="connsiteY6" fmla="*/ 1082040 h 1559557"/>
                <a:gd name="connsiteX7" fmla="*/ 220980 w 6347460"/>
                <a:gd name="connsiteY7" fmla="*/ 1341120 h 1559557"/>
                <a:gd name="connsiteX8" fmla="*/ 0 w 6347460"/>
                <a:gd name="connsiteY8" fmla="*/ 1559557 h 1559557"/>
                <a:gd name="connsiteX9" fmla="*/ 914400 w 6347460"/>
                <a:gd name="connsiteY9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4191000 w 6347460"/>
                <a:gd name="connsiteY3" fmla="*/ 1539240 h 1559557"/>
                <a:gd name="connsiteX4" fmla="*/ 3108960 w 6347460"/>
                <a:gd name="connsiteY4" fmla="*/ 914400 h 1559557"/>
                <a:gd name="connsiteX5" fmla="*/ 2773680 w 6347460"/>
                <a:gd name="connsiteY5" fmla="*/ 960120 h 1559557"/>
                <a:gd name="connsiteX6" fmla="*/ 1485900 w 6347460"/>
                <a:gd name="connsiteY6" fmla="*/ 1143000 h 1559557"/>
                <a:gd name="connsiteX7" fmla="*/ 716280 w 6347460"/>
                <a:gd name="connsiteY7" fmla="*/ 1082040 h 1559557"/>
                <a:gd name="connsiteX8" fmla="*/ 220980 w 6347460"/>
                <a:gd name="connsiteY8" fmla="*/ 1341120 h 1559557"/>
                <a:gd name="connsiteX9" fmla="*/ 0 w 6347460"/>
                <a:gd name="connsiteY9" fmla="*/ 1559557 h 1559557"/>
                <a:gd name="connsiteX10" fmla="*/ 914400 w 6347460"/>
                <a:gd name="connsiteY10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4732020 w 6347460"/>
                <a:gd name="connsiteY3" fmla="*/ 990600 h 1559557"/>
                <a:gd name="connsiteX4" fmla="*/ 4191000 w 6347460"/>
                <a:gd name="connsiteY4" fmla="*/ 1539240 h 1559557"/>
                <a:gd name="connsiteX5" fmla="*/ 3108960 w 6347460"/>
                <a:gd name="connsiteY5" fmla="*/ 914400 h 1559557"/>
                <a:gd name="connsiteX6" fmla="*/ 2773680 w 6347460"/>
                <a:gd name="connsiteY6" fmla="*/ 960120 h 1559557"/>
                <a:gd name="connsiteX7" fmla="*/ 1485900 w 6347460"/>
                <a:gd name="connsiteY7" fmla="*/ 1143000 h 1559557"/>
                <a:gd name="connsiteX8" fmla="*/ 716280 w 6347460"/>
                <a:gd name="connsiteY8" fmla="*/ 1082040 h 1559557"/>
                <a:gd name="connsiteX9" fmla="*/ 220980 w 6347460"/>
                <a:gd name="connsiteY9" fmla="*/ 1341120 h 1559557"/>
                <a:gd name="connsiteX10" fmla="*/ 0 w 6347460"/>
                <a:gd name="connsiteY10" fmla="*/ 1559557 h 1559557"/>
                <a:gd name="connsiteX11" fmla="*/ 914400 w 6347460"/>
                <a:gd name="connsiteY11" fmla="*/ 0 h 1559557"/>
                <a:gd name="connsiteX0" fmla="*/ 914400 w 6393180"/>
                <a:gd name="connsiteY0" fmla="*/ 0 h 1559557"/>
                <a:gd name="connsiteX1" fmla="*/ 6347460 w 6393180"/>
                <a:gd name="connsiteY1" fmla="*/ 0 h 1559557"/>
                <a:gd name="connsiteX2" fmla="*/ 6393180 w 6393180"/>
                <a:gd name="connsiteY2" fmla="*/ 1338577 h 1559557"/>
                <a:gd name="connsiteX3" fmla="*/ 4732020 w 6393180"/>
                <a:gd name="connsiteY3" fmla="*/ 990600 h 1559557"/>
                <a:gd name="connsiteX4" fmla="*/ 4191000 w 6393180"/>
                <a:gd name="connsiteY4" fmla="*/ 1539240 h 1559557"/>
                <a:gd name="connsiteX5" fmla="*/ 3108960 w 6393180"/>
                <a:gd name="connsiteY5" fmla="*/ 914400 h 1559557"/>
                <a:gd name="connsiteX6" fmla="*/ 2773680 w 6393180"/>
                <a:gd name="connsiteY6" fmla="*/ 960120 h 1559557"/>
                <a:gd name="connsiteX7" fmla="*/ 1485900 w 6393180"/>
                <a:gd name="connsiteY7" fmla="*/ 1143000 h 1559557"/>
                <a:gd name="connsiteX8" fmla="*/ 716280 w 6393180"/>
                <a:gd name="connsiteY8" fmla="*/ 1082040 h 1559557"/>
                <a:gd name="connsiteX9" fmla="*/ 220980 w 6393180"/>
                <a:gd name="connsiteY9" fmla="*/ 1341120 h 1559557"/>
                <a:gd name="connsiteX10" fmla="*/ 0 w 6393180"/>
                <a:gd name="connsiteY10" fmla="*/ 1559557 h 1559557"/>
                <a:gd name="connsiteX11" fmla="*/ 914400 w 6393180"/>
                <a:gd name="connsiteY11" fmla="*/ 0 h 1559557"/>
                <a:gd name="connsiteX0" fmla="*/ 914400 w 6408420"/>
                <a:gd name="connsiteY0" fmla="*/ 0 h 1559557"/>
                <a:gd name="connsiteX1" fmla="*/ 6347460 w 6408420"/>
                <a:gd name="connsiteY1" fmla="*/ 0 h 1559557"/>
                <a:gd name="connsiteX2" fmla="*/ 6408420 w 6408420"/>
                <a:gd name="connsiteY2" fmla="*/ 533400 h 1559557"/>
                <a:gd name="connsiteX3" fmla="*/ 6393180 w 6408420"/>
                <a:gd name="connsiteY3" fmla="*/ 1338577 h 1559557"/>
                <a:gd name="connsiteX4" fmla="*/ 4732020 w 6408420"/>
                <a:gd name="connsiteY4" fmla="*/ 990600 h 1559557"/>
                <a:gd name="connsiteX5" fmla="*/ 4191000 w 6408420"/>
                <a:gd name="connsiteY5" fmla="*/ 1539240 h 1559557"/>
                <a:gd name="connsiteX6" fmla="*/ 3108960 w 6408420"/>
                <a:gd name="connsiteY6" fmla="*/ 914400 h 1559557"/>
                <a:gd name="connsiteX7" fmla="*/ 2773680 w 6408420"/>
                <a:gd name="connsiteY7" fmla="*/ 960120 h 1559557"/>
                <a:gd name="connsiteX8" fmla="*/ 1485900 w 6408420"/>
                <a:gd name="connsiteY8" fmla="*/ 1143000 h 1559557"/>
                <a:gd name="connsiteX9" fmla="*/ 716280 w 6408420"/>
                <a:gd name="connsiteY9" fmla="*/ 1082040 h 1559557"/>
                <a:gd name="connsiteX10" fmla="*/ 220980 w 6408420"/>
                <a:gd name="connsiteY10" fmla="*/ 1341120 h 1559557"/>
                <a:gd name="connsiteX11" fmla="*/ 0 w 6408420"/>
                <a:gd name="connsiteY11" fmla="*/ 1559557 h 1559557"/>
                <a:gd name="connsiteX12" fmla="*/ 914400 w 6408420"/>
                <a:gd name="connsiteY12" fmla="*/ 0 h 1559557"/>
                <a:gd name="connsiteX0" fmla="*/ 914400 w 6408420"/>
                <a:gd name="connsiteY0" fmla="*/ 0 h 1559557"/>
                <a:gd name="connsiteX1" fmla="*/ 5120640 w 6408420"/>
                <a:gd name="connsiteY1" fmla="*/ 160020 h 1559557"/>
                <a:gd name="connsiteX2" fmla="*/ 6408420 w 6408420"/>
                <a:gd name="connsiteY2" fmla="*/ 533400 h 1559557"/>
                <a:gd name="connsiteX3" fmla="*/ 6393180 w 6408420"/>
                <a:gd name="connsiteY3" fmla="*/ 1338577 h 1559557"/>
                <a:gd name="connsiteX4" fmla="*/ 4732020 w 6408420"/>
                <a:gd name="connsiteY4" fmla="*/ 990600 h 1559557"/>
                <a:gd name="connsiteX5" fmla="*/ 4191000 w 6408420"/>
                <a:gd name="connsiteY5" fmla="*/ 1539240 h 1559557"/>
                <a:gd name="connsiteX6" fmla="*/ 3108960 w 6408420"/>
                <a:gd name="connsiteY6" fmla="*/ 914400 h 1559557"/>
                <a:gd name="connsiteX7" fmla="*/ 2773680 w 6408420"/>
                <a:gd name="connsiteY7" fmla="*/ 960120 h 1559557"/>
                <a:gd name="connsiteX8" fmla="*/ 1485900 w 6408420"/>
                <a:gd name="connsiteY8" fmla="*/ 1143000 h 1559557"/>
                <a:gd name="connsiteX9" fmla="*/ 716280 w 6408420"/>
                <a:gd name="connsiteY9" fmla="*/ 1082040 h 1559557"/>
                <a:gd name="connsiteX10" fmla="*/ 220980 w 6408420"/>
                <a:gd name="connsiteY10" fmla="*/ 1341120 h 1559557"/>
                <a:gd name="connsiteX11" fmla="*/ 0 w 6408420"/>
                <a:gd name="connsiteY11" fmla="*/ 1559557 h 1559557"/>
                <a:gd name="connsiteX12" fmla="*/ 914400 w 6408420"/>
                <a:gd name="connsiteY12" fmla="*/ 0 h 1559557"/>
                <a:gd name="connsiteX0" fmla="*/ 914400 w 6408420"/>
                <a:gd name="connsiteY0" fmla="*/ 0 h 1559557"/>
                <a:gd name="connsiteX1" fmla="*/ 3581400 w 6408420"/>
                <a:gd name="connsiteY1" fmla="*/ 167640 h 1559557"/>
                <a:gd name="connsiteX2" fmla="*/ 5120640 w 6408420"/>
                <a:gd name="connsiteY2" fmla="*/ 160020 h 1559557"/>
                <a:gd name="connsiteX3" fmla="*/ 6408420 w 6408420"/>
                <a:gd name="connsiteY3" fmla="*/ 533400 h 1559557"/>
                <a:gd name="connsiteX4" fmla="*/ 6393180 w 6408420"/>
                <a:gd name="connsiteY4" fmla="*/ 1338577 h 1559557"/>
                <a:gd name="connsiteX5" fmla="*/ 4732020 w 6408420"/>
                <a:gd name="connsiteY5" fmla="*/ 990600 h 1559557"/>
                <a:gd name="connsiteX6" fmla="*/ 4191000 w 6408420"/>
                <a:gd name="connsiteY6" fmla="*/ 1539240 h 1559557"/>
                <a:gd name="connsiteX7" fmla="*/ 3108960 w 6408420"/>
                <a:gd name="connsiteY7" fmla="*/ 914400 h 1559557"/>
                <a:gd name="connsiteX8" fmla="*/ 2773680 w 6408420"/>
                <a:gd name="connsiteY8" fmla="*/ 960120 h 1559557"/>
                <a:gd name="connsiteX9" fmla="*/ 1485900 w 6408420"/>
                <a:gd name="connsiteY9" fmla="*/ 1143000 h 1559557"/>
                <a:gd name="connsiteX10" fmla="*/ 716280 w 6408420"/>
                <a:gd name="connsiteY10" fmla="*/ 1082040 h 1559557"/>
                <a:gd name="connsiteX11" fmla="*/ 220980 w 6408420"/>
                <a:gd name="connsiteY11" fmla="*/ 1341120 h 1559557"/>
                <a:gd name="connsiteX12" fmla="*/ 0 w 6408420"/>
                <a:gd name="connsiteY12" fmla="*/ 1559557 h 1559557"/>
                <a:gd name="connsiteX13" fmla="*/ 914400 w 6408420"/>
                <a:gd name="connsiteY13" fmla="*/ 0 h 1559557"/>
                <a:gd name="connsiteX0" fmla="*/ 914400 w 6408420"/>
                <a:gd name="connsiteY0" fmla="*/ 354070 h 1913627"/>
                <a:gd name="connsiteX1" fmla="*/ 2202180 w 6408420"/>
                <a:gd name="connsiteY1" fmla="*/ 3550 h 1913627"/>
                <a:gd name="connsiteX2" fmla="*/ 3581400 w 6408420"/>
                <a:gd name="connsiteY2" fmla="*/ 521710 h 1913627"/>
                <a:gd name="connsiteX3" fmla="*/ 5120640 w 6408420"/>
                <a:gd name="connsiteY3" fmla="*/ 514090 h 1913627"/>
                <a:gd name="connsiteX4" fmla="*/ 6408420 w 6408420"/>
                <a:gd name="connsiteY4" fmla="*/ 887470 h 1913627"/>
                <a:gd name="connsiteX5" fmla="*/ 6393180 w 6408420"/>
                <a:gd name="connsiteY5" fmla="*/ 1692647 h 1913627"/>
                <a:gd name="connsiteX6" fmla="*/ 4732020 w 6408420"/>
                <a:gd name="connsiteY6" fmla="*/ 1344670 h 1913627"/>
                <a:gd name="connsiteX7" fmla="*/ 4191000 w 6408420"/>
                <a:gd name="connsiteY7" fmla="*/ 1893310 h 1913627"/>
                <a:gd name="connsiteX8" fmla="*/ 3108960 w 6408420"/>
                <a:gd name="connsiteY8" fmla="*/ 1268470 h 1913627"/>
                <a:gd name="connsiteX9" fmla="*/ 2773680 w 6408420"/>
                <a:gd name="connsiteY9" fmla="*/ 1314190 h 1913627"/>
                <a:gd name="connsiteX10" fmla="*/ 1485900 w 6408420"/>
                <a:gd name="connsiteY10" fmla="*/ 1497070 h 1913627"/>
                <a:gd name="connsiteX11" fmla="*/ 716280 w 6408420"/>
                <a:gd name="connsiteY11" fmla="*/ 1436110 h 1913627"/>
                <a:gd name="connsiteX12" fmla="*/ 220980 w 6408420"/>
                <a:gd name="connsiteY12" fmla="*/ 1695190 h 1913627"/>
                <a:gd name="connsiteX13" fmla="*/ 0 w 6408420"/>
                <a:gd name="connsiteY13" fmla="*/ 1913627 h 1913627"/>
                <a:gd name="connsiteX14" fmla="*/ 914400 w 6408420"/>
                <a:gd name="connsiteY14" fmla="*/ 354070 h 1913627"/>
                <a:gd name="connsiteX0" fmla="*/ 0 w 6865620"/>
                <a:gd name="connsiteY0" fmla="*/ 1775830 h 1910447"/>
                <a:gd name="connsiteX1" fmla="*/ 2659380 w 6865620"/>
                <a:gd name="connsiteY1" fmla="*/ 370 h 1910447"/>
                <a:gd name="connsiteX2" fmla="*/ 4038600 w 6865620"/>
                <a:gd name="connsiteY2" fmla="*/ 518530 h 1910447"/>
                <a:gd name="connsiteX3" fmla="*/ 5577840 w 6865620"/>
                <a:gd name="connsiteY3" fmla="*/ 510910 h 1910447"/>
                <a:gd name="connsiteX4" fmla="*/ 6865620 w 6865620"/>
                <a:gd name="connsiteY4" fmla="*/ 884290 h 1910447"/>
                <a:gd name="connsiteX5" fmla="*/ 6850380 w 6865620"/>
                <a:gd name="connsiteY5" fmla="*/ 1689467 h 1910447"/>
                <a:gd name="connsiteX6" fmla="*/ 5189220 w 6865620"/>
                <a:gd name="connsiteY6" fmla="*/ 1341490 h 1910447"/>
                <a:gd name="connsiteX7" fmla="*/ 4648200 w 6865620"/>
                <a:gd name="connsiteY7" fmla="*/ 1890130 h 1910447"/>
                <a:gd name="connsiteX8" fmla="*/ 3566160 w 6865620"/>
                <a:gd name="connsiteY8" fmla="*/ 1265290 h 1910447"/>
                <a:gd name="connsiteX9" fmla="*/ 3230880 w 6865620"/>
                <a:gd name="connsiteY9" fmla="*/ 1311010 h 1910447"/>
                <a:gd name="connsiteX10" fmla="*/ 1943100 w 6865620"/>
                <a:gd name="connsiteY10" fmla="*/ 1493890 h 1910447"/>
                <a:gd name="connsiteX11" fmla="*/ 1173480 w 6865620"/>
                <a:gd name="connsiteY11" fmla="*/ 1432930 h 1910447"/>
                <a:gd name="connsiteX12" fmla="*/ 678180 w 6865620"/>
                <a:gd name="connsiteY12" fmla="*/ 1692010 h 1910447"/>
                <a:gd name="connsiteX13" fmla="*/ 457200 w 6865620"/>
                <a:gd name="connsiteY13" fmla="*/ 1910447 h 1910447"/>
                <a:gd name="connsiteX14" fmla="*/ 0 w 6865620"/>
                <a:gd name="connsiteY14" fmla="*/ 1775830 h 1910447"/>
                <a:gd name="connsiteX0" fmla="*/ 47626 w 6913246"/>
                <a:gd name="connsiteY0" fmla="*/ 1797232 h 1931849"/>
                <a:gd name="connsiteX1" fmla="*/ 276226 w 6913246"/>
                <a:gd name="connsiteY1" fmla="*/ 1347652 h 1931849"/>
                <a:gd name="connsiteX2" fmla="*/ 2707006 w 6913246"/>
                <a:gd name="connsiteY2" fmla="*/ 21772 h 1931849"/>
                <a:gd name="connsiteX3" fmla="*/ 4086226 w 6913246"/>
                <a:gd name="connsiteY3" fmla="*/ 539932 h 1931849"/>
                <a:gd name="connsiteX4" fmla="*/ 5625466 w 6913246"/>
                <a:gd name="connsiteY4" fmla="*/ 532312 h 1931849"/>
                <a:gd name="connsiteX5" fmla="*/ 6913246 w 6913246"/>
                <a:gd name="connsiteY5" fmla="*/ 905692 h 1931849"/>
                <a:gd name="connsiteX6" fmla="*/ 6898006 w 6913246"/>
                <a:gd name="connsiteY6" fmla="*/ 1710869 h 1931849"/>
                <a:gd name="connsiteX7" fmla="*/ 5236846 w 6913246"/>
                <a:gd name="connsiteY7" fmla="*/ 1362892 h 1931849"/>
                <a:gd name="connsiteX8" fmla="*/ 4695826 w 6913246"/>
                <a:gd name="connsiteY8" fmla="*/ 1911532 h 1931849"/>
                <a:gd name="connsiteX9" fmla="*/ 3613786 w 6913246"/>
                <a:gd name="connsiteY9" fmla="*/ 1286692 h 1931849"/>
                <a:gd name="connsiteX10" fmla="*/ 3278506 w 6913246"/>
                <a:gd name="connsiteY10" fmla="*/ 1332412 h 1931849"/>
                <a:gd name="connsiteX11" fmla="*/ 1990726 w 6913246"/>
                <a:gd name="connsiteY11" fmla="*/ 1515292 h 1931849"/>
                <a:gd name="connsiteX12" fmla="*/ 1221106 w 6913246"/>
                <a:gd name="connsiteY12" fmla="*/ 1454332 h 1931849"/>
                <a:gd name="connsiteX13" fmla="*/ 725806 w 6913246"/>
                <a:gd name="connsiteY13" fmla="*/ 1713412 h 1931849"/>
                <a:gd name="connsiteX14" fmla="*/ 504826 w 6913246"/>
                <a:gd name="connsiteY14" fmla="*/ 1931849 h 1931849"/>
                <a:gd name="connsiteX15" fmla="*/ 47626 w 6913246"/>
                <a:gd name="connsiteY15" fmla="*/ 1797232 h 1931849"/>
                <a:gd name="connsiteX0" fmla="*/ 47626 w 6913246"/>
                <a:gd name="connsiteY0" fmla="*/ 1781282 h 1915899"/>
                <a:gd name="connsiteX1" fmla="*/ 276226 w 6913246"/>
                <a:gd name="connsiteY1" fmla="*/ 1331702 h 1915899"/>
                <a:gd name="connsiteX2" fmla="*/ 573406 w 6913246"/>
                <a:gd name="connsiteY2" fmla="*/ 630662 h 1915899"/>
                <a:gd name="connsiteX3" fmla="*/ 2707006 w 6913246"/>
                <a:gd name="connsiteY3" fmla="*/ 5822 h 1915899"/>
                <a:gd name="connsiteX4" fmla="*/ 4086226 w 6913246"/>
                <a:gd name="connsiteY4" fmla="*/ 523982 h 1915899"/>
                <a:gd name="connsiteX5" fmla="*/ 5625466 w 6913246"/>
                <a:gd name="connsiteY5" fmla="*/ 516362 h 1915899"/>
                <a:gd name="connsiteX6" fmla="*/ 6913246 w 6913246"/>
                <a:gd name="connsiteY6" fmla="*/ 889742 h 1915899"/>
                <a:gd name="connsiteX7" fmla="*/ 6898006 w 6913246"/>
                <a:gd name="connsiteY7" fmla="*/ 1694919 h 1915899"/>
                <a:gd name="connsiteX8" fmla="*/ 5236846 w 6913246"/>
                <a:gd name="connsiteY8" fmla="*/ 1346942 h 1915899"/>
                <a:gd name="connsiteX9" fmla="*/ 4695826 w 6913246"/>
                <a:gd name="connsiteY9" fmla="*/ 1895582 h 1915899"/>
                <a:gd name="connsiteX10" fmla="*/ 3613786 w 6913246"/>
                <a:gd name="connsiteY10" fmla="*/ 1270742 h 1915899"/>
                <a:gd name="connsiteX11" fmla="*/ 3278506 w 6913246"/>
                <a:gd name="connsiteY11" fmla="*/ 1316462 h 1915899"/>
                <a:gd name="connsiteX12" fmla="*/ 1990726 w 6913246"/>
                <a:gd name="connsiteY12" fmla="*/ 1499342 h 1915899"/>
                <a:gd name="connsiteX13" fmla="*/ 1221106 w 6913246"/>
                <a:gd name="connsiteY13" fmla="*/ 1438382 h 1915899"/>
                <a:gd name="connsiteX14" fmla="*/ 725806 w 6913246"/>
                <a:gd name="connsiteY14" fmla="*/ 1697462 h 1915899"/>
                <a:gd name="connsiteX15" fmla="*/ 504826 w 6913246"/>
                <a:gd name="connsiteY15" fmla="*/ 1915899 h 1915899"/>
                <a:gd name="connsiteX16" fmla="*/ 47626 w 6913246"/>
                <a:gd name="connsiteY16" fmla="*/ 1781282 h 1915899"/>
                <a:gd name="connsiteX0" fmla="*/ 47626 w 6913246"/>
                <a:gd name="connsiteY0" fmla="*/ 1780025 h 1914642"/>
                <a:gd name="connsiteX1" fmla="*/ 276226 w 6913246"/>
                <a:gd name="connsiteY1" fmla="*/ 1330445 h 1914642"/>
                <a:gd name="connsiteX2" fmla="*/ 573406 w 6913246"/>
                <a:gd name="connsiteY2" fmla="*/ 629405 h 1914642"/>
                <a:gd name="connsiteX3" fmla="*/ 1739266 w 6913246"/>
                <a:gd name="connsiteY3" fmla="*/ 408425 h 1914642"/>
                <a:gd name="connsiteX4" fmla="*/ 2707006 w 6913246"/>
                <a:gd name="connsiteY4" fmla="*/ 4565 h 1914642"/>
                <a:gd name="connsiteX5" fmla="*/ 4086226 w 6913246"/>
                <a:gd name="connsiteY5" fmla="*/ 522725 h 1914642"/>
                <a:gd name="connsiteX6" fmla="*/ 5625466 w 6913246"/>
                <a:gd name="connsiteY6" fmla="*/ 515105 h 1914642"/>
                <a:gd name="connsiteX7" fmla="*/ 6913246 w 6913246"/>
                <a:gd name="connsiteY7" fmla="*/ 888485 h 1914642"/>
                <a:gd name="connsiteX8" fmla="*/ 6898006 w 6913246"/>
                <a:gd name="connsiteY8" fmla="*/ 1693662 h 1914642"/>
                <a:gd name="connsiteX9" fmla="*/ 5236846 w 6913246"/>
                <a:gd name="connsiteY9" fmla="*/ 1345685 h 1914642"/>
                <a:gd name="connsiteX10" fmla="*/ 4695826 w 6913246"/>
                <a:gd name="connsiteY10" fmla="*/ 1894325 h 1914642"/>
                <a:gd name="connsiteX11" fmla="*/ 3613786 w 6913246"/>
                <a:gd name="connsiteY11" fmla="*/ 1269485 h 1914642"/>
                <a:gd name="connsiteX12" fmla="*/ 3278506 w 6913246"/>
                <a:gd name="connsiteY12" fmla="*/ 1315205 h 1914642"/>
                <a:gd name="connsiteX13" fmla="*/ 1990726 w 6913246"/>
                <a:gd name="connsiteY13" fmla="*/ 1498085 h 1914642"/>
                <a:gd name="connsiteX14" fmla="*/ 1221106 w 6913246"/>
                <a:gd name="connsiteY14" fmla="*/ 1437125 h 1914642"/>
                <a:gd name="connsiteX15" fmla="*/ 725806 w 6913246"/>
                <a:gd name="connsiteY15" fmla="*/ 1696205 h 1914642"/>
                <a:gd name="connsiteX16" fmla="*/ 504826 w 6913246"/>
                <a:gd name="connsiteY16" fmla="*/ 1914642 h 1914642"/>
                <a:gd name="connsiteX17" fmla="*/ 47626 w 6913246"/>
                <a:gd name="connsiteY17" fmla="*/ 1780025 h 1914642"/>
                <a:gd name="connsiteX0" fmla="*/ 105580 w 6971200"/>
                <a:gd name="connsiteY0" fmla="*/ 1780025 h 1914642"/>
                <a:gd name="connsiteX1" fmla="*/ 334180 w 6971200"/>
                <a:gd name="connsiteY1" fmla="*/ 1330445 h 1914642"/>
                <a:gd name="connsiteX2" fmla="*/ 631360 w 6971200"/>
                <a:gd name="connsiteY2" fmla="*/ 629405 h 1914642"/>
                <a:gd name="connsiteX3" fmla="*/ 1797220 w 6971200"/>
                <a:gd name="connsiteY3" fmla="*/ 408425 h 1914642"/>
                <a:gd name="connsiteX4" fmla="*/ 2764960 w 6971200"/>
                <a:gd name="connsiteY4" fmla="*/ 4565 h 1914642"/>
                <a:gd name="connsiteX5" fmla="*/ 4144180 w 6971200"/>
                <a:gd name="connsiteY5" fmla="*/ 522725 h 1914642"/>
                <a:gd name="connsiteX6" fmla="*/ 5683420 w 6971200"/>
                <a:gd name="connsiteY6" fmla="*/ 515105 h 1914642"/>
                <a:gd name="connsiteX7" fmla="*/ 6971200 w 6971200"/>
                <a:gd name="connsiteY7" fmla="*/ 888485 h 1914642"/>
                <a:gd name="connsiteX8" fmla="*/ 6955960 w 6971200"/>
                <a:gd name="connsiteY8" fmla="*/ 1693662 h 1914642"/>
                <a:gd name="connsiteX9" fmla="*/ 5294800 w 6971200"/>
                <a:gd name="connsiteY9" fmla="*/ 1345685 h 1914642"/>
                <a:gd name="connsiteX10" fmla="*/ 4753780 w 6971200"/>
                <a:gd name="connsiteY10" fmla="*/ 1894325 h 1914642"/>
                <a:gd name="connsiteX11" fmla="*/ 3671740 w 6971200"/>
                <a:gd name="connsiteY11" fmla="*/ 1269485 h 1914642"/>
                <a:gd name="connsiteX12" fmla="*/ 3336460 w 6971200"/>
                <a:gd name="connsiteY12" fmla="*/ 1315205 h 1914642"/>
                <a:gd name="connsiteX13" fmla="*/ 2048680 w 6971200"/>
                <a:gd name="connsiteY13" fmla="*/ 1498085 h 1914642"/>
                <a:gd name="connsiteX14" fmla="*/ 1279060 w 6971200"/>
                <a:gd name="connsiteY14" fmla="*/ 1437125 h 1914642"/>
                <a:gd name="connsiteX15" fmla="*/ 783760 w 6971200"/>
                <a:gd name="connsiteY15" fmla="*/ 1696205 h 1914642"/>
                <a:gd name="connsiteX16" fmla="*/ 562780 w 6971200"/>
                <a:gd name="connsiteY16" fmla="*/ 1914642 h 1914642"/>
                <a:gd name="connsiteX17" fmla="*/ 105580 w 6971200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845528 h 1980145"/>
                <a:gd name="connsiteX1" fmla="*/ 331771 w 6968791"/>
                <a:gd name="connsiteY1" fmla="*/ 1395948 h 1980145"/>
                <a:gd name="connsiteX2" fmla="*/ 628951 w 6968791"/>
                <a:gd name="connsiteY2" fmla="*/ 694908 h 1980145"/>
                <a:gd name="connsiteX3" fmla="*/ 1794811 w 6968791"/>
                <a:gd name="connsiteY3" fmla="*/ 473928 h 1980145"/>
                <a:gd name="connsiteX4" fmla="*/ 2762551 w 6968791"/>
                <a:gd name="connsiteY4" fmla="*/ 70068 h 1980145"/>
                <a:gd name="connsiteX5" fmla="*/ 4141771 w 6968791"/>
                <a:gd name="connsiteY5" fmla="*/ 588228 h 1980145"/>
                <a:gd name="connsiteX6" fmla="*/ 5681011 w 6968791"/>
                <a:gd name="connsiteY6" fmla="*/ 580608 h 1980145"/>
                <a:gd name="connsiteX7" fmla="*/ 6968791 w 6968791"/>
                <a:gd name="connsiteY7" fmla="*/ 953988 h 1980145"/>
                <a:gd name="connsiteX8" fmla="*/ 6953551 w 6968791"/>
                <a:gd name="connsiteY8" fmla="*/ 1759165 h 1980145"/>
                <a:gd name="connsiteX9" fmla="*/ 5292391 w 6968791"/>
                <a:gd name="connsiteY9" fmla="*/ 1411188 h 1980145"/>
                <a:gd name="connsiteX10" fmla="*/ 4751371 w 6968791"/>
                <a:gd name="connsiteY10" fmla="*/ 1959828 h 1980145"/>
                <a:gd name="connsiteX11" fmla="*/ 3669331 w 6968791"/>
                <a:gd name="connsiteY11" fmla="*/ 1334988 h 1980145"/>
                <a:gd name="connsiteX12" fmla="*/ 3334051 w 6968791"/>
                <a:gd name="connsiteY12" fmla="*/ 1380708 h 1980145"/>
                <a:gd name="connsiteX13" fmla="*/ 2046271 w 6968791"/>
                <a:gd name="connsiteY13" fmla="*/ 1563588 h 1980145"/>
                <a:gd name="connsiteX14" fmla="*/ 1276651 w 6968791"/>
                <a:gd name="connsiteY14" fmla="*/ 1502628 h 1980145"/>
                <a:gd name="connsiteX15" fmla="*/ 781351 w 6968791"/>
                <a:gd name="connsiteY15" fmla="*/ 1761708 h 1980145"/>
                <a:gd name="connsiteX16" fmla="*/ 560371 w 6968791"/>
                <a:gd name="connsiteY16" fmla="*/ 1980145 h 1980145"/>
                <a:gd name="connsiteX17" fmla="*/ 103171 w 6968791"/>
                <a:gd name="connsiteY17" fmla="*/ 1845528 h 1980145"/>
                <a:gd name="connsiteX0" fmla="*/ 103171 w 6968791"/>
                <a:gd name="connsiteY0" fmla="*/ 1878499 h 2013116"/>
                <a:gd name="connsiteX1" fmla="*/ 331771 w 6968791"/>
                <a:gd name="connsiteY1" fmla="*/ 1428919 h 2013116"/>
                <a:gd name="connsiteX2" fmla="*/ 628951 w 6968791"/>
                <a:gd name="connsiteY2" fmla="*/ 727879 h 2013116"/>
                <a:gd name="connsiteX3" fmla="*/ 1634791 w 6968791"/>
                <a:gd name="connsiteY3" fmla="*/ 453559 h 2013116"/>
                <a:gd name="connsiteX4" fmla="*/ 2762551 w 6968791"/>
                <a:gd name="connsiteY4" fmla="*/ 103039 h 2013116"/>
                <a:gd name="connsiteX5" fmla="*/ 4141771 w 6968791"/>
                <a:gd name="connsiteY5" fmla="*/ 621199 h 2013116"/>
                <a:gd name="connsiteX6" fmla="*/ 5681011 w 6968791"/>
                <a:gd name="connsiteY6" fmla="*/ 613579 h 2013116"/>
                <a:gd name="connsiteX7" fmla="*/ 6968791 w 6968791"/>
                <a:gd name="connsiteY7" fmla="*/ 986959 h 2013116"/>
                <a:gd name="connsiteX8" fmla="*/ 6953551 w 6968791"/>
                <a:gd name="connsiteY8" fmla="*/ 1792136 h 2013116"/>
                <a:gd name="connsiteX9" fmla="*/ 5292391 w 6968791"/>
                <a:gd name="connsiteY9" fmla="*/ 1444159 h 2013116"/>
                <a:gd name="connsiteX10" fmla="*/ 4751371 w 6968791"/>
                <a:gd name="connsiteY10" fmla="*/ 1992799 h 2013116"/>
                <a:gd name="connsiteX11" fmla="*/ 3669331 w 6968791"/>
                <a:gd name="connsiteY11" fmla="*/ 1367959 h 2013116"/>
                <a:gd name="connsiteX12" fmla="*/ 3334051 w 6968791"/>
                <a:gd name="connsiteY12" fmla="*/ 1413679 h 2013116"/>
                <a:gd name="connsiteX13" fmla="*/ 2046271 w 6968791"/>
                <a:gd name="connsiteY13" fmla="*/ 1596559 h 2013116"/>
                <a:gd name="connsiteX14" fmla="*/ 1276651 w 6968791"/>
                <a:gd name="connsiteY14" fmla="*/ 1535599 h 2013116"/>
                <a:gd name="connsiteX15" fmla="*/ 781351 w 6968791"/>
                <a:gd name="connsiteY15" fmla="*/ 1794679 h 2013116"/>
                <a:gd name="connsiteX16" fmla="*/ 560371 w 6968791"/>
                <a:gd name="connsiteY16" fmla="*/ 2013116 h 2013116"/>
                <a:gd name="connsiteX17" fmla="*/ 103171 w 6968791"/>
                <a:gd name="connsiteY17" fmla="*/ 1878499 h 2013116"/>
                <a:gd name="connsiteX0" fmla="*/ 103171 w 6968791"/>
                <a:gd name="connsiteY0" fmla="*/ 1780758 h 1915375"/>
                <a:gd name="connsiteX1" fmla="*/ 331771 w 6968791"/>
                <a:gd name="connsiteY1" fmla="*/ 1331178 h 1915375"/>
                <a:gd name="connsiteX2" fmla="*/ 628951 w 6968791"/>
                <a:gd name="connsiteY2" fmla="*/ 630138 h 1915375"/>
                <a:gd name="connsiteX3" fmla="*/ 1634791 w 6968791"/>
                <a:gd name="connsiteY3" fmla="*/ 355818 h 1915375"/>
                <a:gd name="connsiteX4" fmla="*/ 2762551 w 6968791"/>
                <a:gd name="connsiteY4" fmla="*/ 5298 h 1915375"/>
                <a:gd name="connsiteX5" fmla="*/ 4141771 w 6968791"/>
                <a:gd name="connsiteY5" fmla="*/ 523458 h 1915375"/>
                <a:gd name="connsiteX6" fmla="*/ 5681011 w 6968791"/>
                <a:gd name="connsiteY6" fmla="*/ 515838 h 1915375"/>
                <a:gd name="connsiteX7" fmla="*/ 6968791 w 6968791"/>
                <a:gd name="connsiteY7" fmla="*/ 889218 h 1915375"/>
                <a:gd name="connsiteX8" fmla="*/ 6953551 w 6968791"/>
                <a:gd name="connsiteY8" fmla="*/ 1694395 h 1915375"/>
                <a:gd name="connsiteX9" fmla="*/ 5292391 w 6968791"/>
                <a:gd name="connsiteY9" fmla="*/ 1346418 h 1915375"/>
                <a:gd name="connsiteX10" fmla="*/ 4751371 w 6968791"/>
                <a:gd name="connsiteY10" fmla="*/ 1895058 h 1915375"/>
                <a:gd name="connsiteX11" fmla="*/ 3669331 w 6968791"/>
                <a:gd name="connsiteY11" fmla="*/ 1270218 h 1915375"/>
                <a:gd name="connsiteX12" fmla="*/ 3334051 w 6968791"/>
                <a:gd name="connsiteY12" fmla="*/ 1315938 h 1915375"/>
                <a:gd name="connsiteX13" fmla="*/ 2046271 w 6968791"/>
                <a:gd name="connsiteY13" fmla="*/ 1498818 h 1915375"/>
                <a:gd name="connsiteX14" fmla="*/ 1276651 w 6968791"/>
                <a:gd name="connsiteY14" fmla="*/ 1437858 h 1915375"/>
                <a:gd name="connsiteX15" fmla="*/ 781351 w 6968791"/>
                <a:gd name="connsiteY15" fmla="*/ 1696938 h 1915375"/>
                <a:gd name="connsiteX16" fmla="*/ 560371 w 6968791"/>
                <a:gd name="connsiteY16" fmla="*/ 1915375 h 1915375"/>
                <a:gd name="connsiteX17" fmla="*/ 103171 w 6968791"/>
                <a:gd name="connsiteY17" fmla="*/ 1780758 h 1915375"/>
                <a:gd name="connsiteX0" fmla="*/ 103171 w 6968791"/>
                <a:gd name="connsiteY0" fmla="*/ 1817275 h 1951892"/>
                <a:gd name="connsiteX1" fmla="*/ 331771 w 6968791"/>
                <a:gd name="connsiteY1" fmla="*/ 1367695 h 1951892"/>
                <a:gd name="connsiteX2" fmla="*/ 628951 w 6968791"/>
                <a:gd name="connsiteY2" fmla="*/ 666655 h 1951892"/>
                <a:gd name="connsiteX3" fmla="*/ 1634791 w 6968791"/>
                <a:gd name="connsiteY3" fmla="*/ 392335 h 1951892"/>
                <a:gd name="connsiteX4" fmla="*/ 2762551 w 6968791"/>
                <a:gd name="connsiteY4" fmla="*/ 41815 h 1951892"/>
                <a:gd name="connsiteX5" fmla="*/ 4141771 w 6968791"/>
                <a:gd name="connsiteY5" fmla="*/ 559975 h 1951892"/>
                <a:gd name="connsiteX6" fmla="*/ 5681011 w 6968791"/>
                <a:gd name="connsiteY6" fmla="*/ 552355 h 1951892"/>
                <a:gd name="connsiteX7" fmla="*/ 6968791 w 6968791"/>
                <a:gd name="connsiteY7" fmla="*/ 925735 h 1951892"/>
                <a:gd name="connsiteX8" fmla="*/ 6953551 w 6968791"/>
                <a:gd name="connsiteY8" fmla="*/ 1730912 h 1951892"/>
                <a:gd name="connsiteX9" fmla="*/ 5292391 w 6968791"/>
                <a:gd name="connsiteY9" fmla="*/ 1382935 h 1951892"/>
                <a:gd name="connsiteX10" fmla="*/ 4751371 w 6968791"/>
                <a:gd name="connsiteY10" fmla="*/ 1931575 h 1951892"/>
                <a:gd name="connsiteX11" fmla="*/ 3669331 w 6968791"/>
                <a:gd name="connsiteY11" fmla="*/ 1306735 h 1951892"/>
                <a:gd name="connsiteX12" fmla="*/ 3334051 w 6968791"/>
                <a:gd name="connsiteY12" fmla="*/ 1352455 h 1951892"/>
                <a:gd name="connsiteX13" fmla="*/ 2046271 w 6968791"/>
                <a:gd name="connsiteY13" fmla="*/ 1535335 h 1951892"/>
                <a:gd name="connsiteX14" fmla="*/ 1276651 w 6968791"/>
                <a:gd name="connsiteY14" fmla="*/ 1474375 h 1951892"/>
                <a:gd name="connsiteX15" fmla="*/ 781351 w 6968791"/>
                <a:gd name="connsiteY15" fmla="*/ 1733455 h 1951892"/>
                <a:gd name="connsiteX16" fmla="*/ 560371 w 6968791"/>
                <a:gd name="connsiteY16" fmla="*/ 1951892 h 1951892"/>
                <a:gd name="connsiteX17" fmla="*/ 103171 w 6968791"/>
                <a:gd name="connsiteY17" fmla="*/ 1817275 h 1951892"/>
                <a:gd name="connsiteX0" fmla="*/ 103171 w 6968791"/>
                <a:gd name="connsiteY0" fmla="*/ 1939003 h 2073620"/>
                <a:gd name="connsiteX1" fmla="*/ 331771 w 6968791"/>
                <a:gd name="connsiteY1" fmla="*/ 1489423 h 2073620"/>
                <a:gd name="connsiteX2" fmla="*/ 628951 w 6968791"/>
                <a:gd name="connsiteY2" fmla="*/ 788383 h 2073620"/>
                <a:gd name="connsiteX3" fmla="*/ 1634791 w 6968791"/>
                <a:gd name="connsiteY3" fmla="*/ 514063 h 2073620"/>
                <a:gd name="connsiteX4" fmla="*/ 2762551 w 6968791"/>
                <a:gd name="connsiteY4" fmla="*/ 163543 h 2073620"/>
                <a:gd name="connsiteX5" fmla="*/ 4141771 w 6968791"/>
                <a:gd name="connsiteY5" fmla="*/ 681703 h 2073620"/>
                <a:gd name="connsiteX6" fmla="*/ 5681011 w 6968791"/>
                <a:gd name="connsiteY6" fmla="*/ 674083 h 2073620"/>
                <a:gd name="connsiteX7" fmla="*/ 6968791 w 6968791"/>
                <a:gd name="connsiteY7" fmla="*/ 1047463 h 2073620"/>
                <a:gd name="connsiteX8" fmla="*/ 6953551 w 6968791"/>
                <a:gd name="connsiteY8" fmla="*/ 1852640 h 2073620"/>
                <a:gd name="connsiteX9" fmla="*/ 5292391 w 6968791"/>
                <a:gd name="connsiteY9" fmla="*/ 1504663 h 2073620"/>
                <a:gd name="connsiteX10" fmla="*/ 4751371 w 6968791"/>
                <a:gd name="connsiteY10" fmla="*/ 2053303 h 2073620"/>
                <a:gd name="connsiteX11" fmla="*/ 3669331 w 6968791"/>
                <a:gd name="connsiteY11" fmla="*/ 1428463 h 2073620"/>
                <a:gd name="connsiteX12" fmla="*/ 3334051 w 6968791"/>
                <a:gd name="connsiteY12" fmla="*/ 1474183 h 2073620"/>
                <a:gd name="connsiteX13" fmla="*/ 2046271 w 6968791"/>
                <a:gd name="connsiteY13" fmla="*/ 1657063 h 2073620"/>
                <a:gd name="connsiteX14" fmla="*/ 1276651 w 6968791"/>
                <a:gd name="connsiteY14" fmla="*/ 1596103 h 2073620"/>
                <a:gd name="connsiteX15" fmla="*/ 781351 w 6968791"/>
                <a:gd name="connsiteY15" fmla="*/ 1855183 h 2073620"/>
                <a:gd name="connsiteX16" fmla="*/ 560371 w 6968791"/>
                <a:gd name="connsiteY16" fmla="*/ 2073620 h 2073620"/>
                <a:gd name="connsiteX17" fmla="*/ 103171 w 6968791"/>
                <a:gd name="connsiteY17" fmla="*/ 1939003 h 2073620"/>
                <a:gd name="connsiteX0" fmla="*/ 103171 w 6968791"/>
                <a:gd name="connsiteY0" fmla="*/ 1817276 h 1951893"/>
                <a:gd name="connsiteX1" fmla="*/ 331771 w 6968791"/>
                <a:gd name="connsiteY1" fmla="*/ 1367696 h 1951893"/>
                <a:gd name="connsiteX2" fmla="*/ 628951 w 6968791"/>
                <a:gd name="connsiteY2" fmla="*/ 666656 h 1951893"/>
                <a:gd name="connsiteX3" fmla="*/ 1634791 w 6968791"/>
                <a:gd name="connsiteY3" fmla="*/ 392336 h 1951893"/>
                <a:gd name="connsiteX4" fmla="*/ 1886251 w 6968791"/>
                <a:gd name="connsiteY4" fmla="*/ 377096 h 1951893"/>
                <a:gd name="connsiteX5" fmla="*/ 2762551 w 6968791"/>
                <a:gd name="connsiteY5" fmla="*/ 41816 h 1951893"/>
                <a:gd name="connsiteX6" fmla="*/ 4141771 w 6968791"/>
                <a:gd name="connsiteY6" fmla="*/ 559976 h 1951893"/>
                <a:gd name="connsiteX7" fmla="*/ 5681011 w 6968791"/>
                <a:gd name="connsiteY7" fmla="*/ 552356 h 1951893"/>
                <a:gd name="connsiteX8" fmla="*/ 6968791 w 6968791"/>
                <a:gd name="connsiteY8" fmla="*/ 925736 h 1951893"/>
                <a:gd name="connsiteX9" fmla="*/ 6953551 w 6968791"/>
                <a:gd name="connsiteY9" fmla="*/ 1730913 h 1951893"/>
                <a:gd name="connsiteX10" fmla="*/ 5292391 w 6968791"/>
                <a:gd name="connsiteY10" fmla="*/ 1382936 h 1951893"/>
                <a:gd name="connsiteX11" fmla="*/ 4751371 w 6968791"/>
                <a:gd name="connsiteY11" fmla="*/ 1931576 h 1951893"/>
                <a:gd name="connsiteX12" fmla="*/ 3669331 w 6968791"/>
                <a:gd name="connsiteY12" fmla="*/ 1306736 h 1951893"/>
                <a:gd name="connsiteX13" fmla="*/ 3334051 w 6968791"/>
                <a:gd name="connsiteY13" fmla="*/ 1352456 h 1951893"/>
                <a:gd name="connsiteX14" fmla="*/ 2046271 w 6968791"/>
                <a:gd name="connsiteY14" fmla="*/ 1535336 h 1951893"/>
                <a:gd name="connsiteX15" fmla="*/ 1276651 w 6968791"/>
                <a:gd name="connsiteY15" fmla="*/ 1474376 h 1951893"/>
                <a:gd name="connsiteX16" fmla="*/ 781351 w 6968791"/>
                <a:gd name="connsiteY16" fmla="*/ 1733456 h 1951893"/>
                <a:gd name="connsiteX17" fmla="*/ 560371 w 6968791"/>
                <a:gd name="connsiteY17" fmla="*/ 1951893 h 1951893"/>
                <a:gd name="connsiteX18" fmla="*/ 103171 w 6968791"/>
                <a:gd name="connsiteY18" fmla="*/ 1817276 h 1951893"/>
                <a:gd name="connsiteX0" fmla="*/ 103171 w 6968791"/>
                <a:gd name="connsiteY0" fmla="*/ 1931829 h 2066446"/>
                <a:gd name="connsiteX1" fmla="*/ 331771 w 6968791"/>
                <a:gd name="connsiteY1" fmla="*/ 1482249 h 2066446"/>
                <a:gd name="connsiteX2" fmla="*/ 628951 w 6968791"/>
                <a:gd name="connsiteY2" fmla="*/ 781209 h 2066446"/>
                <a:gd name="connsiteX3" fmla="*/ 1634791 w 6968791"/>
                <a:gd name="connsiteY3" fmla="*/ 506889 h 2066446"/>
                <a:gd name="connsiteX4" fmla="*/ 1886251 w 6968791"/>
                <a:gd name="connsiteY4" fmla="*/ 491649 h 2066446"/>
                <a:gd name="connsiteX5" fmla="*/ 2762551 w 6968791"/>
                <a:gd name="connsiteY5" fmla="*/ 156369 h 2066446"/>
                <a:gd name="connsiteX6" fmla="*/ 4141771 w 6968791"/>
                <a:gd name="connsiteY6" fmla="*/ 674529 h 2066446"/>
                <a:gd name="connsiteX7" fmla="*/ 5681011 w 6968791"/>
                <a:gd name="connsiteY7" fmla="*/ 666909 h 2066446"/>
                <a:gd name="connsiteX8" fmla="*/ 6968791 w 6968791"/>
                <a:gd name="connsiteY8" fmla="*/ 1040289 h 2066446"/>
                <a:gd name="connsiteX9" fmla="*/ 6953551 w 6968791"/>
                <a:gd name="connsiteY9" fmla="*/ 1845466 h 2066446"/>
                <a:gd name="connsiteX10" fmla="*/ 5292391 w 6968791"/>
                <a:gd name="connsiteY10" fmla="*/ 1497489 h 2066446"/>
                <a:gd name="connsiteX11" fmla="*/ 4751371 w 6968791"/>
                <a:gd name="connsiteY11" fmla="*/ 2046129 h 2066446"/>
                <a:gd name="connsiteX12" fmla="*/ 3669331 w 6968791"/>
                <a:gd name="connsiteY12" fmla="*/ 1421289 h 2066446"/>
                <a:gd name="connsiteX13" fmla="*/ 3334051 w 6968791"/>
                <a:gd name="connsiteY13" fmla="*/ 1467009 h 2066446"/>
                <a:gd name="connsiteX14" fmla="*/ 2046271 w 6968791"/>
                <a:gd name="connsiteY14" fmla="*/ 1649889 h 2066446"/>
                <a:gd name="connsiteX15" fmla="*/ 1276651 w 6968791"/>
                <a:gd name="connsiteY15" fmla="*/ 1588929 h 2066446"/>
                <a:gd name="connsiteX16" fmla="*/ 781351 w 6968791"/>
                <a:gd name="connsiteY16" fmla="*/ 1848009 h 2066446"/>
                <a:gd name="connsiteX17" fmla="*/ 560371 w 6968791"/>
                <a:gd name="connsiteY17" fmla="*/ 2066446 h 2066446"/>
                <a:gd name="connsiteX18" fmla="*/ 103171 w 6968791"/>
                <a:gd name="connsiteY18" fmla="*/ 1931829 h 2066446"/>
                <a:gd name="connsiteX0" fmla="*/ 103171 w 6968791"/>
                <a:gd name="connsiteY0" fmla="*/ 1948441 h 2083058"/>
                <a:gd name="connsiteX1" fmla="*/ 331771 w 6968791"/>
                <a:gd name="connsiteY1" fmla="*/ 1498861 h 2083058"/>
                <a:gd name="connsiteX2" fmla="*/ 628951 w 6968791"/>
                <a:gd name="connsiteY2" fmla="*/ 797821 h 2083058"/>
                <a:gd name="connsiteX3" fmla="*/ 1634791 w 6968791"/>
                <a:gd name="connsiteY3" fmla="*/ 523501 h 2083058"/>
                <a:gd name="connsiteX4" fmla="*/ 1886251 w 6968791"/>
                <a:gd name="connsiteY4" fmla="*/ 508261 h 2083058"/>
                <a:gd name="connsiteX5" fmla="*/ 2762551 w 6968791"/>
                <a:gd name="connsiteY5" fmla="*/ 172981 h 2083058"/>
                <a:gd name="connsiteX6" fmla="*/ 4141771 w 6968791"/>
                <a:gd name="connsiteY6" fmla="*/ 691141 h 2083058"/>
                <a:gd name="connsiteX7" fmla="*/ 5681011 w 6968791"/>
                <a:gd name="connsiteY7" fmla="*/ 683521 h 2083058"/>
                <a:gd name="connsiteX8" fmla="*/ 6968791 w 6968791"/>
                <a:gd name="connsiteY8" fmla="*/ 1056901 h 2083058"/>
                <a:gd name="connsiteX9" fmla="*/ 6953551 w 6968791"/>
                <a:gd name="connsiteY9" fmla="*/ 1862078 h 2083058"/>
                <a:gd name="connsiteX10" fmla="*/ 5292391 w 6968791"/>
                <a:gd name="connsiteY10" fmla="*/ 1514101 h 2083058"/>
                <a:gd name="connsiteX11" fmla="*/ 4751371 w 6968791"/>
                <a:gd name="connsiteY11" fmla="*/ 2062741 h 2083058"/>
                <a:gd name="connsiteX12" fmla="*/ 3669331 w 6968791"/>
                <a:gd name="connsiteY12" fmla="*/ 1437901 h 2083058"/>
                <a:gd name="connsiteX13" fmla="*/ 3334051 w 6968791"/>
                <a:gd name="connsiteY13" fmla="*/ 1483621 h 2083058"/>
                <a:gd name="connsiteX14" fmla="*/ 2046271 w 6968791"/>
                <a:gd name="connsiteY14" fmla="*/ 1666501 h 2083058"/>
                <a:gd name="connsiteX15" fmla="*/ 1276651 w 6968791"/>
                <a:gd name="connsiteY15" fmla="*/ 1605541 h 2083058"/>
                <a:gd name="connsiteX16" fmla="*/ 781351 w 6968791"/>
                <a:gd name="connsiteY16" fmla="*/ 1864621 h 2083058"/>
                <a:gd name="connsiteX17" fmla="*/ 560371 w 6968791"/>
                <a:gd name="connsiteY17" fmla="*/ 2083058 h 2083058"/>
                <a:gd name="connsiteX18" fmla="*/ 103171 w 6968791"/>
                <a:gd name="connsiteY18" fmla="*/ 1948441 h 2083058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42246 h 2076863"/>
                <a:gd name="connsiteX1" fmla="*/ 331771 w 6968791"/>
                <a:gd name="connsiteY1" fmla="*/ 1492666 h 2076863"/>
                <a:gd name="connsiteX2" fmla="*/ 628951 w 6968791"/>
                <a:gd name="connsiteY2" fmla="*/ 791626 h 2076863"/>
                <a:gd name="connsiteX3" fmla="*/ 1634791 w 6968791"/>
                <a:gd name="connsiteY3" fmla="*/ 517306 h 2076863"/>
                <a:gd name="connsiteX4" fmla="*/ 1985311 w 6968791"/>
                <a:gd name="connsiteY4" fmla="*/ 418246 h 2076863"/>
                <a:gd name="connsiteX5" fmla="*/ 2762551 w 6968791"/>
                <a:gd name="connsiteY5" fmla="*/ 166786 h 2076863"/>
                <a:gd name="connsiteX6" fmla="*/ 4141771 w 6968791"/>
                <a:gd name="connsiteY6" fmla="*/ 684946 h 2076863"/>
                <a:gd name="connsiteX7" fmla="*/ 5681011 w 6968791"/>
                <a:gd name="connsiteY7" fmla="*/ 677326 h 2076863"/>
                <a:gd name="connsiteX8" fmla="*/ 6968791 w 6968791"/>
                <a:gd name="connsiteY8" fmla="*/ 1050706 h 2076863"/>
                <a:gd name="connsiteX9" fmla="*/ 6953551 w 6968791"/>
                <a:gd name="connsiteY9" fmla="*/ 1855883 h 2076863"/>
                <a:gd name="connsiteX10" fmla="*/ 5292391 w 6968791"/>
                <a:gd name="connsiteY10" fmla="*/ 1507906 h 2076863"/>
                <a:gd name="connsiteX11" fmla="*/ 4751371 w 6968791"/>
                <a:gd name="connsiteY11" fmla="*/ 2056546 h 2076863"/>
                <a:gd name="connsiteX12" fmla="*/ 3669331 w 6968791"/>
                <a:gd name="connsiteY12" fmla="*/ 1431706 h 2076863"/>
                <a:gd name="connsiteX13" fmla="*/ 3334051 w 6968791"/>
                <a:gd name="connsiteY13" fmla="*/ 1477426 h 2076863"/>
                <a:gd name="connsiteX14" fmla="*/ 2046271 w 6968791"/>
                <a:gd name="connsiteY14" fmla="*/ 1660306 h 2076863"/>
                <a:gd name="connsiteX15" fmla="*/ 1276651 w 6968791"/>
                <a:gd name="connsiteY15" fmla="*/ 1599346 h 2076863"/>
                <a:gd name="connsiteX16" fmla="*/ 781351 w 6968791"/>
                <a:gd name="connsiteY16" fmla="*/ 1858426 h 2076863"/>
                <a:gd name="connsiteX17" fmla="*/ 560371 w 6968791"/>
                <a:gd name="connsiteY17" fmla="*/ 2076863 h 2076863"/>
                <a:gd name="connsiteX18" fmla="*/ 103171 w 6968791"/>
                <a:gd name="connsiteY18" fmla="*/ 1942246 h 2076863"/>
                <a:gd name="connsiteX0" fmla="*/ 103171 w 6968791"/>
                <a:gd name="connsiteY0" fmla="*/ 1942246 h 2076863"/>
                <a:gd name="connsiteX1" fmla="*/ 331771 w 6968791"/>
                <a:gd name="connsiteY1" fmla="*/ 1492666 h 2076863"/>
                <a:gd name="connsiteX2" fmla="*/ 628951 w 6968791"/>
                <a:gd name="connsiteY2" fmla="*/ 791626 h 2076863"/>
                <a:gd name="connsiteX3" fmla="*/ 1634791 w 6968791"/>
                <a:gd name="connsiteY3" fmla="*/ 517306 h 2076863"/>
                <a:gd name="connsiteX4" fmla="*/ 1985311 w 6968791"/>
                <a:gd name="connsiteY4" fmla="*/ 418246 h 2076863"/>
                <a:gd name="connsiteX5" fmla="*/ 2762551 w 6968791"/>
                <a:gd name="connsiteY5" fmla="*/ 166786 h 2076863"/>
                <a:gd name="connsiteX6" fmla="*/ 3753151 w 6968791"/>
                <a:gd name="connsiteY6" fmla="*/ 403007 h 2076863"/>
                <a:gd name="connsiteX7" fmla="*/ 4141771 w 6968791"/>
                <a:gd name="connsiteY7" fmla="*/ 684946 h 2076863"/>
                <a:gd name="connsiteX8" fmla="*/ 5681011 w 6968791"/>
                <a:gd name="connsiteY8" fmla="*/ 677326 h 2076863"/>
                <a:gd name="connsiteX9" fmla="*/ 6968791 w 6968791"/>
                <a:gd name="connsiteY9" fmla="*/ 1050706 h 2076863"/>
                <a:gd name="connsiteX10" fmla="*/ 6953551 w 6968791"/>
                <a:gd name="connsiteY10" fmla="*/ 1855883 h 2076863"/>
                <a:gd name="connsiteX11" fmla="*/ 5292391 w 6968791"/>
                <a:gd name="connsiteY11" fmla="*/ 1507906 h 2076863"/>
                <a:gd name="connsiteX12" fmla="*/ 4751371 w 6968791"/>
                <a:gd name="connsiteY12" fmla="*/ 2056546 h 2076863"/>
                <a:gd name="connsiteX13" fmla="*/ 3669331 w 6968791"/>
                <a:gd name="connsiteY13" fmla="*/ 1431706 h 2076863"/>
                <a:gd name="connsiteX14" fmla="*/ 3334051 w 6968791"/>
                <a:gd name="connsiteY14" fmla="*/ 1477426 h 2076863"/>
                <a:gd name="connsiteX15" fmla="*/ 2046271 w 6968791"/>
                <a:gd name="connsiteY15" fmla="*/ 1660306 h 2076863"/>
                <a:gd name="connsiteX16" fmla="*/ 1276651 w 6968791"/>
                <a:gd name="connsiteY16" fmla="*/ 1599346 h 2076863"/>
                <a:gd name="connsiteX17" fmla="*/ 781351 w 6968791"/>
                <a:gd name="connsiteY17" fmla="*/ 1858426 h 2076863"/>
                <a:gd name="connsiteX18" fmla="*/ 560371 w 6968791"/>
                <a:gd name="connsiteY18" fmla="*/ 2076863 h 2076863"/>
                <a:gd name="connsiteX19" fmla="*/ 103171 w 6968791"/>
                <a:gd name="connsiteY19" fmla="*/ 1942246 h 2076863"/>
                <a:gd name="connsiteX0" fmla="*/ 103171 w 6968791"/>
                <a:gd name="connsiteY0" fmla="*/ 2063363 h 2197980"/>
                <a:gd name="connsiteX1" fmla="*/ 331771 w 6968791"/>
                <a:gd name="connsiteY1" fmla="*/ 1613783 h 2197980"/>
                <a:gd name="connsiteX2" fmla="*/ 628951 w 6968791"/>
                <a:gd name="connsiteY2" fmla="*/ 912743 h 2197980"/>
                <a:gd name="connsiteX3" fmla="*/ 1634791 w 6968791"/>
                <a:gd name="connsiteY3" fmla="*/ 638423 h 2197980"/>
                <a:gd name="connsiteX4" fmla="*/ 1985311 w 6968791"/>
                <a:gd name="connsiteY4" fmla="*/ 539363 h 2197980"/>
                <a:gd name="connsiteX5" fmla="*/ 2762551 w 6968791"/>
                <a:gd name="connsiteY5" fmla="*/ 287903 h 2197980"/>
                <a:gd name="connsiteX6" fmla="*/ 3753151 w 6968791"/>
                <a:gd name="connsiteY6" fmla="*/ 524124 h 2197980"/>
                <a:gd name="connsiteX7" fmla="*/ 4141771 w 6968791"/>
                <a:gd name="connsiteY7" fmla="*/ 806063 h 2197980"/>
                <a:gd name="connsiteX8" fmla="*/ 5681011 w 6968791"/>
                <a:gd name="connsiteY8" fmla="*/ 798443 h 2197980"/>
                <a:gd name="connsiteX9" fmla="*/ 6968791 w 6968791"/>
                <a:gd name="connsiteY9" fmla="*/ 1171823 h 2197980"/>
                <a:gd name="connsiteX10" fmla="*/ 6953551 w 6968791"/>
                <a:gd name="connsiteY10" fmla="*/ 1977000 h 2197980"/>
                <a:gd name="connsiteX11" fmla="*/ 5292391 w 6968791"/>
                <a:gd name="connsiteY11" fmla="*/ 1629023 h 2197980"/>
                <a:gd name="connsiteX12" fmla="*/ 4751371 w 6968791"/>
                <a:gd name="connsiteY12" fmla="*/ 2177663 h 2197980"/>
                <a:gd name="connsiteX13" fmla="*/ 3669331 w 6968791"/>
                <a:gd name="connsiteY13" fmla="*/ 1552823 h 2197980"/>
                <a:gd name="connsiteX14" fmla="*/ 3334051 w 6968791"/>
                <a:gd name="connsiteY14" fmla="*/ 1598543 h 2197980"/>
                <a:gd name="connsiteX15" fmla="*/ 2046271 w 6968791"/>
                <a:gd name="connsiteY15" fmla="*/ 1781423 h 2197980"/>
                <a:gd name="connsiteX16" fmla="*/ 1276651 w 6968791"/>
                <a:gd name="connsiteY16" fmla="*/ 1720463 h 2197980"/>
                <a:gd name="connsiteX17" fmla="*/ 781351 w 6968791"/>
                <a:gd name="connsiteY17" fmla="*/ 1979543 h 2197980"/>
                <a:gd name="connsiteX18" fmla="*/ 560371 w 6968791"/>
                <a:gd name="connsiteY18" fmla="*/ 2197980 h 2197980"/>
                <a:gd name="connsiteX19" fmla="*/ 103171 w 6968791"/>
                <a:gd name="connsiteY19" fmla="*/ 2063363 h 2197980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5681011 w 6968791"/>
                <a:gd name="connsiteY8" fmla="*/ 973084 h 2372621"/>
                <a:gd name="connsiteX9" fmla="*/ 6968791 w 6968791"/>
                <a:gd name="connsiteY9" fmla="*/ 1346464 h 2372621"/>
                <a:gd name="connsiteX10" fmla="*/ 6953551 w 6968791"/>
                <a:gd name="connsiteY10" fmla="*/ 2151641 h 2372621"/>
                <a:gd name="connsiteX11" fmla="*/ 5292391 w 6968791"/>
                <a:gd name="connsiteY11" fmla="*/ 1803664 h 2372621"/>
                <a:gd name="connsiteX12" fmla="*/ 4751371 w 6968791"/>
                <a:gd name="connsiteY12" fmla="*/ 2352304 h 2372621"/>
                <a:gd name="connsiteX13" fmla="*/ 3669331 w 6968791"/>
                <a:gd name="connsiteY13" fmla="*/ 1727464 h 2372621"/>
                <a:gd name="connsiteX14" fmla="*/ 3334051 w 6968791"/>
                <a:gd name="connsiteY14" fmla="*/ 1773184 h 2372621"/>
                <a:gd name="connsiteX15" fmla="*/ 2046271 w 6968791"/>
                <a:gd name="connsiteY15" fmla="*/ 1956064 h 2372621"/>
                <a:gd name="connsiteX16" fmla="*/ 1276651 w 6968791"/>
                <a:gd name="connsiteY16" fmla="*/ 1895104 h 2372621"/>
                <a:gd name="connsiteX17" fmla="*/ 781351 w 6968791"/>
                <a:gd name="connsiteY17" fmla="*/ 2154184 h 2372621"/>
                <a:gd name="connsiteX18" fmla="*/ 560371 w 6968791"/>
                <a:gd name="connsiteY18" fmla="*/ 2372621 h 2372621"/>
                <a:gd name="connsiteX19" fmla="*/ 103171 w 6968791"/>
                <a:gd name="connsiteY19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5681011 w 6968791"/>
                <a:gd name="connsiteY8" fmla="*/ 973084 h 2372621"/>
                <a:gd name="connsiteX9" fmla="*/ 6968791 w 6968791"/>
                <a:gd name="connsiteY9" fmla="*/ 1346464 h 2372621"/>
                <a:gd name="connsiteX10" fmla="*/ 6953551 w 6968791"/>
                <a:gd name="connsiteY10" fmla="*/ 2151641 h 2372621"/>
                <a:gd name="connsiteX11" fmla="*/ 5292391 w 6968791"/>
                <a:gd name="connsiteY11" fmla="*/ 1803664 h 2372621"/>
                <a:gd name="connsiteX12" fmla="*/ 4751371 w 6968791"/>
                <a:gd name="connsiteY12" fmla="*/ 2352304 h 2372621"/>
                <a:gd name="connsiteX13" fmla="*/ 3669331 w 6968791"/>
                <a:gd name="connsiteY13" fmla="*/ 1727464 h 2372621"/>
                <a:gd name="connsiteX14" fmla="*/ 3334051 w 6968791"/>
                <a:gd name="connsiteY14" fmla="*/ 1773184 h 2372621"/>
                <a:gd name="connsiteX15" fmla="*/ 2046271 w 6968791"/>
                <a:gd name="connsiteY15" fmla="*/ 1956064 h 2372621"/>
                <a:gd name="connsiteX16" fmla="*/ 1276651 w 6968791"/>
                <a:gd name="connsiteY16" fmla="*/ 1895104 h 2372621"/>
                <a:gd name="connsiteX17" fmla="*/ 781351 w 6968791"/>
                <a:gd name="connsiteY17" fmla="*/ 2154184 h 2372621"/>
                <a:gd name="connsiteX18" fmla="*/ 560371 w 6968791"/>
                <a:gd name="connsiteY18" fmla="*/ 2372621 h 2372621"/>
                <a:gd name="connsiteX19" fmla="*/ 103171 w 6968791"/>
                <a:gd name="connsiteY19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6577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6577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93593"/>
                <a:gd name="connsiteY0" fmla="*/ 2238004 h 2372621"/>
                <a:gd name="connsiteX1" fmla="*/ 331771 w 6993593"/>
                <a:gd name="connsiteY1" fmla="*/ 1788424 h 2372621"/>
                <a:gd name="connsiteX2" fmla="*/ 628951 w 6993593"/>
                <a:gd name="connsiteY2" fmla="*/ 1087384 h 2372621"/>
                <a:gd name="connsiteX3" fmla="*/ 1634791 w 6993593"/>
                <a:gd name="connsiteY3" fmla="*/ 813064 h 2372621"/>
                <a:gd name="connsiteX4" fmla="*/ 1985311 w 6993593"/>
                <a:gd name="connsiteY4" fmla="*/ 714004 h 2372621"/>
                <a:gd name="connsiteX5" fmla="*/ 2762551 w 6993593"/>
                <a:gd name="connsiteY5" fmla="*/ 462544 h 2372621"/>
                <a:gd name="connsiteX6" fmla="*/ 3753151 w 6993593"/>
                <a:gd name="connsiteY6" fmla="*/ 698765 h 2372621"/>
                <a:gd name="connsiteX7" fmla="*/ 4141771 w 6993593"/>
                <a:gd name="connsiteY7" fmla="*/ 980704 h 2372621"/>
                <a:gd name="connsiteX8" fmla="*/ 4576111 w 6993593"/>
                <a:gd name="connsiteY8" fmla="*/ 843546 h 2372621"/>
                <a:gd name="connsiteX9" fmla="*/ 5665771 w 6993593"/>
                <a:gd name="connsiteY9" fmla="*/ 973084 h 2372621"/>
                <a:gd name="connsiteX10" fmla="*/ 6968791 w 6993593"/>
                <a:gd name="connsiteY10" fmla="*/ 1346464 h 2372621"/>
                <a:gd name="connsiteX11" fmla="*/ 6953551 w 6993593"/>
                <a:gd name="connsiteY11" fmla="*/ 2151641 h 2372621"/>
                <a:gd name="connsiteX12" fmla="*/ 5292391 w 6993593"/>
                <a:gd name="connsiteY12" fmla="*/ 1803664 h 2372621"/>
                <a:gd name="connsiteX13" fmla="*/ 4751371 w 6993593"/>
                <a:gd name="connsiteY13" fmla="*/ 2352304 h 2372621"/>
                <a:gd name="connsiteX14" fmla="*/ 3669331 w 6993593"/>
                <a:gd name="connsiteY14" fmla="*/ 1727464 h 2372621"/>
                <a:gd name="connsiteX15" fmla="*/ 3334051 w 6993593"/>
                <a:gd name="connsiteY15" fmla="*/ 1773184 h 2372621"/>
                <a:gd name="connsiteX16" fmla="*/ 2046271 w 6993593"/>
                <a:gd name="connsiteY16" fmla="*/ 1956064 h 2372621"/>
                <a:gd name="connsiteX17" fmla="*/ 1276651 w 6993593"/>
                <a:gd name="connsiteY17" fmla="*/ 1895104 h 2372621"/>
                <a:gd name="connsiteX18" fmla="*/ 781351 w 6993593"/>
                <a:gd name="connsiteY18" fmla="*/ 2154184 h 2372621"/>
                <a:gd name="connsiteX19" fmla="*/ 560371 w 6993593"/>
                <a:gd name="connsiteY19" fmla="*/ 2372621 h 2372621"/>
                <a:gd name="connsiteX20" fmla="*/ 103171 w 6993593"/>
                <a:gd name="connsiteY20" fmla="*/ 2238004 h 2372621"/>
                <a:gd name="connsiteX0" fmla="*/ 103171 w 7295630"/>
                <a:gd name="connsiteY0" fmla="*/ 2238004 h 2372621"/>
                <a:gd name="connsiteX1" fmla="*/ 331771 w 7295630"/>
                <a:gd name="connsiteY1" fmla="*/ 1788424 h 2372621"/>
                <a:gd name="connsiteX2" fmla="*/ 628951 w 7295630"/>
                <a:gd name="connsiteY2" fmla="*/ 1087384 h 2372621"/>
                <a:gd name="connsiteX3" fmla="*/ 1634791 w 7295630"/>
                <a:gd name="connsiteY3" fmla="*/ 813064 h 2372621"/>
                <a:gd name="connsiteX4" fmla="*/ 1985311 w 7295630"/>
                <a:gd name="connsiteY4" fmla="*/ 714004 h 2372621"/>
                <a:gd name="connsiteX5" fmla="*/ 2762551 w 7295630"/>
                <a:gd name="connsiteY5" fmla="*/ 462544 h 2372621"/>
                <a:gd name="connsiteX6" fmla="*/ 3753151 w 7295630"/>
                <a:gd name="connsiteY6" fmla="*/ 698765 h 2372621"/>
                <a:gd name="connsiteX7" fmla="*/ 4141771 w 7295630"/>
                <a:gd name="connsiteY7" fmla="*/ 980704 h 2372621"/>
                <a:gd name="connsiteX8" fmla="*/ 4576111 w 7295630"/>
                <a:gd name="connsiteY8" fmla="*/ 843546 h 2372621"/>
                <a:gd name="connsiteX9" fmla="*/ 5665771 w 7295630"/>
                <a:gd name="connsiteY9" fmla="*/ 973084 h 2372621"/>
                <a:gd name="connsiteX10" fmla="*/ 6968791 w 7295630"/>
                <a:gd name="connsiteY10" fmla="*/ 1346464 h 2372621"/>
                <a:gd name="connsiteX11" fmla="*/ 6953551 w 7295630"/>
                <a:gd name="connsiteY11" fmla="*/ 2151641 h 2372621"/>
                <a:gd name="connsiteX12" fmla="*/ 5292391 w 7295630"/>
                <a:gd name="connsiteY12" fmla="*/ 1803664 h 2372621"/>
                <a:gd name="connsiteX13" fmla="*/ 4751371 w 7295630"/>
                <a:gd name="connsiteY13" fmla="*/ 2352304 h 2372621"/>
                <a:gd name="connsiteX14" fmla="*/ 3669331 w 7295630"/>
                <a:gd name="connsiteY14" fmla="*/ 1727464 h 2372621"/>
                <a:gd name="connsiteX15" fmla="*/ 3334051 w 7295630"/>
                <a:gd name="connsiteY15" fmla="*/ 1773184 h 2372621"/>
                <a:gd name="connsiteX16" fmla="*/ 2046271 w 7295630"/>
                <a:gd name="connsiteY16" fmla="*/ 1956064 h 2372621"/>
                <a:gd name="connsiteX17" fmla="*/ 1276651 w 7295630"/>
                <a:gd name="connsiteY17" fmla="*/ 1895104 h 2372621"/>
                <a:gd name="connsiteX18" fmla="*/ 781351 w 7295630"/>
                <a:gd name="connsiteY18" fmla="*/ 2154184 h 2372621"/>
                <a:gd name="connsiteX19" fmla="*/ 560371 w 7295630"/>
                <a:gd name="connsiteY19" fmla="*/ 2372621 h 2372621"/>
                <a:gd name="connsiteX20" fmla="*/ 103171 w 7295630"/>
                <a:gd name="connsiteY20" fmla="*/ 2238004 h 2372621"/>
                <a:gd name="connsiteX0" fmla="*/ 103171 w 7316582"/>
                <a:gd name="connsiteY0" fmla="*/ 2238004 h 2372621"/>
                <a:gd name="connsiteX1" fmla="*/ 331771 w 7316582"/>
                <a:gd name="connsiteY1" fmla="*/ 1788424 h 2372621"/>
                <a:gd name="connsiteX2" fmla="*/ 628951 w 7316582"/>
                <a:gd name="connsiteY2" fmla="*/ 1087384 h 2372621"/>
                <a:gd name="connsiteX3" fmla="*/ 1634791 w 7316582"/>
                <a:gd name="connsiteY3" fmla="*/ 813064 h 2372621"/>
                <a:gd name="connsiteX4" fmla="*/ 1985311 w 7316582"/>
                <a:gd name="connsiteY4" fmla="*/ 714004 h 2372621"/>
                <a:gd name="connsiteX5" fmla="*/ 2762551 w 7316582"/>
                <a:gd name="connsiteY5" fmla="*/ 462544 h 2372621"/>
                <a:gd name="connsiteX6" fmla="*/ 3753151 w 7316582"/>
                <a:gd name="connsiteY6" fmla="*/ 698765 h 2372621"/>
                <a:gd name="connsiteX7" fmla="*/ 4141771 w 7316582"/>
                <a:gd name="connsiteY7" fmla="*/ 980704 h 2372621"/>
                <a:gd name="connsiteX8" fmla="*/ 4576111 w 7316582"/>
                <a:gd name="connsiteY8" fmla="*/ 843546 h 2372621"/>
                <a:gd name="connsiteX9" fmla="*/ 5665771 w 7316582"/>
                <a:gd name="connsiteY9" fmla="*/ 973084 h 2372621"/>
                <a:gd name="connsiteX10" fmla="*/ 6968791 w 7316582"/>
                <a:gd name="connsiteY10" fmla="*/ 1346464 h 2372621"/>
                <a:gd name="connsiteX11" fmla="*/ 6953551 w 7316582"/>
                <a:gd name="connsiteY11" fmla="*/ 2151641 h 2372621"/>
                <a:gd name="connsiteX12" fmla="*/ 5292391 w 7316582"/>
                <a:gd name="connsiteY12" fmla="*/ 1803664 h 2372621"/>
                <a:gd name="connsiteX13" fmla="*/ 4751371 w 7316582"/>
                <a:gd name="connsiteY13" fmla="*/ 2352304 h 2372621"/>
                <a:gd name="connsiteX14" fmla="*/ 3669331 w 7316582"/>
                <a:gd name="connsiteY14" fmla="*/ 1727464 h 2372621"/>
                <a:gd name="connsiteX15" fmla="*/ 3334051 w 7316582"/>
                <a:gd name="connsiteY15" fmla="*/ 1773184 h 2372621"/>
                <a:gd name="connsiteX16" fmla="*/ 2046271 w 7316582"/>
                <a:gd name="connsiteY16" fmla="*/ 1956064 h 2372621"/>
                <a:gd name="connsiteX17" fmla="*/ 1276651 w 7316582"/>
                <a:gd name="connsiteY17" fmla="*/ 1895104 h 2372621"/>
                <a:gd name="connsiteX18" fmla="*/ 781351 w 7316582"/>
                <a:gd name="connsiteY18" fmla="*/ 2154184 h 2372621"/>
                <a:gd name="connsiteX19" fmla="*/ 560371 w 7316582"/>
                <a:gd name="connsiteY19" fmla="*/ 2372621 h 2372621"/>
                <a:gd name="connsiteX20" fmla="*/ 103171 w 7316582"/>
                <a:gd name="connsiteY20" fmla="*/ 2238004 h 2372621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442570"/>
                <a:gd name="connsiteX1" fmla="*/ 331771 w 7316582"/>
                <a:gd name="connsiteY1" fmla="*/ 1788424 h 2442570"/>
                <a:gd name="connsiteX2" fmla="*/ 628951 w 7316582"/>
                <a:gd name="connsiteY2" fmla="*/ 1087384 h 2442570"/>
                <a:gd name="connsiteX3" fmla="*/ 1634791 w 7316582"/>
                <a:gd name="connsiteY3" fmla="*/ 813064 h 2442570"/>
                <a:gd name="connsiteX4" fmla="*/ 1985311 w 7316582"/>
                <a:gd name="connsiteY4" fmla="*/ 714004 h 2442570"/>
                <a:gd name="connsiteX5" fmla="*/ 2762551 w 7316582"/>
                <a:gd name="connsiteY5" fmla="*/ 462544 h 2442570"/>
                <a:gd name="connsiteX6" fmla="*/ 3753151 w 7316582"/>
                <a:gd name="connsiteY6" fmla="*/ 698765 h 2442570"/>
                <a:gd name="connsiteX7" fmla="*/ 4141771 w 7316582"/>
                <a:gd name="connsiteY7" fmla="*/ 980704 h 2442570"/>
                <a:gd name="connsiteX8" fmla="*/ 4576111 w 7316582"/>
                <a:gd name="connsiteY8" fmla="*/ 843546 h 2442570"/>
                <a:gd name="connsiteX9" fmla="*/ 5665771 w 7316582"/>
                <a:gd name="connsiteY9" fmla="*/ 973084 h 2442570"/>
                <a:gd name="connsiteX10" fmla="*/ 6968791 w 7316582"/>
                <a:gd name="connsiteY10" fmla="*/ 1346464 h 2442570"/>
                <a:gd name="connsiteX11" fmla="*/ 6953551 w 7316582"/>
                <a:gd name="connsiteY11" fmla="*/ 2151641 h 2442570"/>
                <a:gd name="connsiteX12" fmla="*/ 5292391 w 7316582"/>
                <a:gd name="connsiteY12" fmla="*/ 1803664 h 2442570"/>
                <a:gd name="connsiteX13" fmla="*/ 4751371 w 7316582"/>
                <a:gd name="connsiteY13" fmla="*/ 2352304 h 2442570"/>
                <a:gd name="connsiteX14" fmla="*/ 3661711 w 7316582"/>
                <a:gd name="connsiteY14" fmla="*/ 1727464 h 2442570"/>
                <a:gd name="connsiteX15" fmla="*/ 3334051 w 7316582"/>
                <a:gd name="connsiteY15" fmla="*/ 1773184 h 2442570"/>
                <a:gd name="connsiteX16" fmla="*/ 2412030 w 7316582"/>
                <a:gd name="connsiteY16" fmla="*/ 1521725 h 2442570"/>
                <a:gd name="connsiteX17" fmla="*/ 2046271 w 7316582"/>
                <a:gd name="connsiteY17" fmla="*/ 1956064 h 2442570"/>
                <a:gd name="connsiteX18" fmla="*/ 1672890 w 7316582"/>
                <a:gd name="connsiteY18" fmla="*/ 1674125 h 2442570"/>
                <a:gd name="connsiteX19" fmla="*/ 1276651 w 7316582"/>
                <a:gd name="connsiteY19" fmla="*/ 1895104 h 2442570"/>
                <a:gd name="connsiteX20" fmla="*/ 781351 w 7316582"/>
                <a:gd name="connsiteY20" fmla="*/ 2154184 h 2442570"/>
                <a:gd name="connsiteX21" fmla="*/ 560371 w 7316582"/>
                <a:gd name="connsiteY21" fmla="*/ 2372621 h 2442570"/>
                <a:gd name="connsiteX22" fmla="*/ 49830 w 7316582"/>
                <a:gd name="connsiteY22" fmla="*/ 2436125 h 2442570"/>
                <a:gd name="connsiteX23" fmla="*/ 103171 w 7316582"/>
                <a:gd name="connsiteY23" fmla="*/ 2238004 h 2442570"/>
                <a:gd name="connsiteX0" fmla="*/ 94571 w 7330842"/>
                <a:gd name="connsiteY0" fmla="*/ 2390404 h 2442570"/>
                <a:gd name="connsiteX1" fmla="*/ 346031 w 7330842"/>
                <a:gd name="connsiteY1" fmla="*/ 1788424 h 2442570"/>
                <a:gd name="connsiteX2" fmla="*/ 643211 w 7330842"/>
                <a:gd name="connsiteY2" fmla="*/ 1087384 h 2442570"/>
                <a:gd name="connsiteX3" fmla="*/ 1649051 w 7330842"/>
                <a:gd name="connsiteY3" fmla="*/ 813064 h 2442570"/>
                <a:gd name="connsiteX4" fmla="*/ 1999571 w 7330842"/>
                <a:gd name="connsiteY4" fmla="*/ 714004 h 2442570"/>
                <a:gd name="connsiteX5" fmla="*/ 2776811 w 7330842"/>
                <a:gd name="connsiteY5" fmla="*/ 462544 h 2442570"/>
                <a:gd name="connsiteX6" fmla="*/ 3767411 w 7330842"/>
                <a:gd name="connsiteY6" fmla="*/ 698765 h 2442570"/>
                <a:gd name="connsiteX7" fmla="*/ 4156031 w 7330842"/>
                <a:gd name="connsiteY7" fmla="*/ 980704 h 2442570"/>
                <a:gd name="connsiteX8" fmla="*/ 4590371 w 7330842"/>
                <a:gd name="connsiteY8" fmla="*/ 843546 h 2442570"/>
                <a:gd name="connsiteX9" fmla="*/ 5680031 w 7330842"/>
                <a:gd name="connsiteY9" fmla="*/ 973084 h 2442570"/>
                <a:gd name="connsiteX10" fmla="*/ 6983051 w 7330842"/>
                <a:gd name="connsiteY10" fmla="*/ 1346464 h 2442570"/>
                <a:gd name="connsiteX11" fmla="*/ 6967811 w 7330842"/>
                <a:gd name="connsiteY11" fmla="*/ 2151641 h 2442570"/>
                <a:gd name="connsiteX12" fmla="*/ 5306651 w 7330842"/>
                <a:gd name="connsiteY12" fmla="*/ 1803664 h 2442570"/>
                <a:gd name="connsiteX13" fmla="*/ 4765631 w 7330842"/>
                <a:gd name="connsiteY13" fmla="*/ 2352304 h 2442570"/>
                <a:gd name="connsiteX14" fmla="*/ 3675971 w 7330842"/>
                <a:gd name="connsiteY14" fmla="*/ 1727464 h 2442570"/>
                <a:gd name="connsiteX15" fmla="*/ 3348311 w 7330842"/>
                <a:gd name="connsiteY15" fmla="*/ 1773184 h 2442570"/>
                <a:gd name="connsiteX16" fmla="*/ 2426290 w 7330842"/>
                <a:gd name="connsiteY16" fmla="*/ 1521725 h 2442570"/>
                <a:gd name="connsiteX17" fmla="*/ 2060531 w 7330842"/>
                <a:gd name="connsiteY17" fmla="*/ 1956064 h 2442570"/>
                <a:gd name="connsiteX18" fmla="*/ 1687150 w 7330842"/>
                <a:gd name="connsiteY18" fmla="*/ 1674125 h 2442570"/>
                <a:gd name="connsiteX19" fmla="*/ 1290911 w 7330842"/>
                <a:gd name="connsiteY19" fmla="*/ 1895104 h 2442570"/>
                <a:gd name="connsiteX20" fmla="*/ 795611 w 7330842"/>
                <a:gd name="connsiteY20" fmla="*/ 2154184 h 2442570"/>
                <a:gd name="connsiteX21" fmla="*/ 574631 w 7330842"/>
                <a:gd name="connsiteY21" fmla="*/ 2372621 h 2442570"/>
                <a:gd name="connsiteX22" fmla="*/ 64090 w 7330842"/>
                <a:gd name="connsiteY22" fmla="*/ 2436125 h 2442570"/>
                <a:gd name="connsiteX23" fmla="*/ 94571 w 7330842"/>
                <a:gd name="connsiteY23" fmla="*/ 2390404 h 2442570"/>
                <a:gd name="connsiteX0" fmla="*/ 114320 w 7350591"/>
                <a:gd name="connsiteY0" fmla="*/ 2390404 h 2442570"/>
                <a:gd name="connsiteX1" fmla="*/ 365780 w 7350591"/>
                <a:gd name="connsiteY1" fmla="*/ 1788424 h 2442570"/>
                <a:gd name="connsiteX2" fmla="*/ 662960 w 7350591"/>
                <a:gd name="connsiteY2" fmla="*/ 1087384 h 2442570"/>
                <a:gd name="connsiteX3" fmla="*/ 1668800 w 7350591"/>
                <a:gd name="connsiteY3" fmla="*/ 813064 h 2442570"/>
                <a:gd name="connsiteX4" fmla="*/ 2019320 w 7350591"/>
                <a:gd name="connsiteY4" fmla="*/ 714004 h 2442570"/>
                <a:gd name="connsiteX5" fmla="*/ 2796560 w 7350591"/>
                <a:gd name="connsiteY5" fmla="*/ 462544 h 2442570"/>
                <a:gd name="connsiteX6" fmla="*/ 3787160 w 7350591"/>
                <a:gd name="connsiteY6" fmla="*/ 698765 h 2442570"/>
                <a:gd name="connsiteX7" fmla="*/ 4175780 w 7350591"/>
                <a:gd name="connsiteY7" fmla="*/ 980704 h 2442570"/>
                <a:gd name="connsiteX8" fmla="*/ 4610120 w 7350591"/>
                <a:gd name="connsiteY8" fmla="*/ 843546 h 2442570"/>
                <a:gd name="connsiteX9" fmla="*/ 5699780 w 7350591"/>
                <a:gd name="connsiteY9" fmla="*/ 973084 h 2442570"/>
                <a:gd name="connsiteX10" fmla="*/ 7002800 w 7350591"/>
                <a:gd name="connsiteY10" fmla="*/ 1346464 h 2442570"/>
                <a:gd name="connsiteX11" fmla="*/ 6987560 w 7350591"/>
                <a:gd name="connsiteY11" fmla="*/ 2151641 h 2442570"/>
                <a:gd name="connsiteX12" fmla="*/ 5326400 w 7350591"/>
                <a:gd name="connsiteY12" fmla="*/ 1803664 h 2442570"/>
                <a:gd name="connsiteX13" fmla="*/ 4785380 w 7350591"/>
                <a:gd name="connsiteY13" fmla="*/ 2352304 h 2442570"/>
                <a:gd name="connsiteX14" fmla="*/ 3695720 w 7350591"/>
                <a:gd name="connsiteY14" fmla="*/ 1727464 h 2442570"/>
                <a:gd name="connsiteX15" fmla="*/ 3368060 w 7350591"/>
                <a:gd name="connsiteY15" fmla="*/ 1773184 h 2442570"/>
                <a:gd name="connsiteX16" fmla="*/ 2446039 w 7350591"/>
                <a:gd name="connsiteY16" fmla="*/ 1521725 h 2442570"/>
                <a:gd name="connsiteX17" fmla="*/ 2080280 w 7350591"/>
                <a:gd name="connsiteY17" fmla="*/ 1956064 h 2442570"/>
                <a:gd name="connsiteX18" fmla="*/ 1706899 w 7350591"/>
                <a:gd name="connsiteY18" fmla="*/ 1674125 h 2442570"/>
                <a:gd name="connsiteX19" fmla="*/ 1310660 w 7350591"/>
                <a:gd name="connsiteY19" fmla="*/ 1895104 h 2442570"/>
                <a:gd name="connsiteX20" fmla="*/ 815360 w 7350591"/>
                <a:gd name="connsiteY20" fmla="*/ 2154184 h 2442570"/>
                <a:gd name="connsiteX21" fmla="*/ 594380 w 7350591"/>
                <a:gd name="connsiteY21" fmla="*/ 2372621 h 2442570"/>
                <a:gd name="connsiteX22" fmla="*/ 83839 w 7350591"/>
                <a:gd name="connsiteY22" fmla="*/ 2436125 h 2442570"/>
                <a:gd name="connsiteX23" fmla="*/ 114320 w 7350591"/>
                <a:gd name="connsiteY23" fmla="*/ 2390404 h 244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350591" h="2442570">
                  <a:moveTo>
                    <a:pt x="114320" y="2390404"/>
                  </a:moveTo>
                  <a:cubicBezTo>
                    <a:pt x="-64750" y="2139368"/>
                    <a:pt x="-69830" y="1870974"/>
                    <a:pt x="365780" y="1788424"/>
                  </a:cubicBezTo>
                  <a:cubicBezTo>
                    <a:pt x="134640" y="1587764"/>
                    <a:pt x="113050" y="1026424"/>
                    <a:pt x="662960" y="1087384"/>
                  </a:cubicBezTo>
                  <a:cubicBezTo>
                    <a:pt x="346730" y="698764"/>
                    <a:pt x="1267480" y="-35296"/>
                    <a:pt x="1668800" y="813064"/>
                  </a:cubicBezTo>
                  <a:cubicBezTo>
                    <a:pt x="1828820" y="875294"/>
                    <a:pt x="1838980" y="863864"/>
                    <a:pt x="2019320" y="714004"/>
                  </a:cubicBezTo>
                  <a:cubicBezTo>
                    <a:pt x="2260620" y="38364"/>
                    <a:pt x="2477790" y="359674"/>
                    <a:pt x="2796560" y="462544"/>
                  </a:cubicBezTo>
                  <a:cubicBezTo>
                    <a:pt x="2575580" y="-54346"/>
                    <a:pt x="4105930" y="-332475"/>
                    <a:pt x="3787160" y="698765"/>
                  </a:cubicBezTo>
                  <a:cubicBezTo>
                    <a:pt x="3872250" y="899425"/>
                    <a:pt x="3826530" y="954034"/>
                    <a:pt x="4175780" y="980704"/>
                  </a:cubicBezTo>
                  <a:cubicBezTo>
                    <a:pt x="4356120" y="980705"/>
                    <a:pt x="4452640" y="927365"/>
                    <a:pt x="4610120" y="843546"/>
                  </a:cubicBezTo>
                  <a:cubicBezTo>
                    <a:pt x="5001280" y="231405"/>
                    <a:pt x="5514360" y="731785"/>
                    <a:pt x="5699780" y="973084"/>
                  </a:cubicBezTo>
                  <a:cubicBezTo>
                    <a:pt x="6342400" y="84084"/>
                    <a:pt x="7183140" y="962924"/>
                    <a:pt x="7002800" y="1346464"/>
                  </a:cubicBezTo>
                  <a:cubicBezTo>
                    <a:pt x="7744480" y="1409116"/>
                    <a:pt x="7084080" y="2096609"/>
                    <a:pt x="6987560" y="2151641"/>
                  </a:cubicBezTo>
                  <a:cubicBezTo>
                    <a:pt x="5812810" y="2842521"/>
                    <a:pt x="5685810" y="1729580"/>
                    <a:pt x="5326400" y="1803664"/>
                  </a:cubicBezTo>
                  <a:cubicBezTo>
                    <a:pt x="5035570" y="1862508"/>
                    <a:pt x="4942860" y="2372624"/>
                    <a:pt x="4785380" y="2352304"/>
                  </a:cubicBezTo>
                  <a:cubicBezTo>
                    <a:pt x="4437400" y="2431044"/>
                    <a:pt x="3916700" y="2316744"/>
                    <a:pt x="3695720" y="1727464"/>
                  </a:cubicBezTo>
                  <a:cubicBezTo>
                    <a:pt x="3451880" y="1717304"/>
                    <a:pt x="3510300" y="1738894"/>
                    <a:pt x="3368060" y="1773184"/>
                  </a:cubicBezTo>
                  <a:cubicBezTo>
                    <a:pt x="3036590" y="1500134"/>
                    <a:pt x="2691149" y="1422665"/>
                    <a:pt x="2446039" y="1521725"/>
                  </a:cubicBezTo>
                  <a:cubicBezTo>
                    <a:pt x="2178069" y="1575065"/>
                    <a:pt x="2405400" y="1937014"/>
                    <a:pt x="2080280" y="1956064"/>
                  </a:cubicBezTo>
                  <a:cubicBezTo>
                    <a:pt x="1762780" y="1909074"/>
                    <a:pt x="1835169" y="1684285"/>
                    <a:pt x="1706899" y="1674125"/>
                  </a:cubicBezTo>
                  <a:cubicBezTo>
                    <a:pt x="1273829" y="1564905"/>
                    <a:pt x="1303040" y="1879864"/>
                    <a:pt x="1310660" y="1895104"/>
                  </a:cubicBezTo>
                  <a:cubicBezTo>
                    <a:pt x="1243350" y="1867164"/>
                    <a:pt x="574060" y="1589458"/>
                    <a:pt x="815360" y="2154184"/>
                  </a:cubicBezTo>
                  <a:lnTo>
                    <a:pt x="594380" y="2372621"/>
                  </a:lnTo>
                  <a:cubicBezTo>
                    <a:pt x="462300" y="2335369"/>
                    <a:pt x="215919" y="2473377"/>
                    <a:pt x="83839" y="2436125"/>
                  </a:cubicBezTo>
                  <a:lnTo>
                    <a:pt x="114320" y="239040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FF979C0-47A5-46CC-8FC5-FB0FBF2FCE5E}"/>
                </a:ext>
              </a:extLst>
            </p:cNvPr>
            <p:cNvSpPr/>
            <p:nvPr/>
          </p:nvSpPr>
          <p:spPr>
            <a:xfrm rot="16200000">
              <a:off x="2467697" y="3843260"/>
              <a:ext cx="1110780" cy="380387"/>
            </a:xfrm>
            <a:prstGeom prst="roundRect">
              <a:avLst>
                <a:gd name="adj" fmla="val 807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26">
              <a:extLst>
                <a:ext uri="{FF2B5EF4-FFF2-40B4-BE49-F238E27FC236}">
                  <a16:creationId xmlns:a16="http://schemas.microsoft.com/office/drawing/2014/main" id="{A20BB4EE-DA2D-4438-A3B7-785E1EC9B276}"/>
                </a:ext>
              </a:extLst>
            </p:cNvPr>
            <p:cNvSpPr/>
            <p:nvPr/>
          </p:nvSpPr>
          <p:spPr>
            <a:xfrm>
              <a:off x="2663620" y="3130158"/>
              <a:ext cx="718933" cy="444074"/>
            </a:xfrm>
            <a:custGeom>
              <a:avLst/>
              <a:gdLst>
                <a:gd name="connsiteX0" fmla="*/ 0 w 862687"/>
                <a:gd name="connsiteY0" fmla="*/ 455328 h 910656"/>
                <a:gd name="connsiteX1" fmla="*/ 431344 w 862687"/>
                <a:gd name="connsiteY1" fmla="*/ 0 h 910656"/>
                <a:gd name="connsiteX2" fmla="*/ 862688 w 862687"/>
                <a:gd name="connsiteY2" fmla="*/ 455328 h 910656"/>
                <a:gd name="connsiteX3" fmla="*/ 431344 w 862687"/>
                <a:gd name="connsiteY3" fmla="*/ 910656 h 910656"/>
                <a:gd name="connsiteX4" fmla="*/ 0 w 862687"/>
                <a:gd name="connsiteY4" fmla="*/ 455328 h 910656"/>
                <a:gd name="connsiteX0" fmla="*/ 0 w 874678"/>
                <a:gd name="connsiteY0" fmla="*/ 56916 h 512244"/>
                <a:gd name="connsiteX1" fmla="*/ 862688 w 874678"/>
                <a:gd name="connsiteY1" fmla="*/ 56916 h 512244"/>
                <a:gd name="connsiteX2" fmla="*/ 431344 w 874678"/>
                <a:gd name="connsiteY2" fmla="*/ 512244 h 512244"/>
                <a:gd name="connsiteX3" fmla="*/ 0 w 874678"/>
                <a:gd name="connsiteY3" fmla="*/ 56916 h 512244"/>
                <a:gd name="connsiteX0" fmla="*/ 4678 w 746841"/>
                <a:gd name="connsiteY0" fmla="*/ 25802 h 481502"/>
                <a:gd name="connsiteX1" fmla="*/ 734016 w 746841"/>
                <a:gd name="connsiteY1" fmla="*/ 102002 h 481502"/>
                <a:gd name="connsiteX2" fmla="*/ 436022 w 746841"/>
                <a:gd name="connsiteY2" fmla="*/ 481130 h 481502"/>
                <a:gd name="connsiteX3" fmla="*/ 4678 w 746841"/>
                <a:gd name="connsiteY3" fmla="*/ 25802 h 481502"/>
                <a:gd name="connsiteX0" fmla="*/ 5257 w 694694"/>
                <a:gd name="connsiteY0" fmla="*/ 41068 h 444046"/>
                <a:gd name="connsiteX1" fmla="*/ 682207 w 694694"/>
                <a:gd name="connsiteY1" fmla="*/ 64880 h 444046"/>
                <a:gd name="connsiteX2" fmla="*/ 384213 w 694694"/>
                <a:gd name="connsiteY2" fmla="*/ 444008 h 444046"/>
                <a:gd name="connsiteX3" fmla="*/ 5257 w 694694"/>
                <a:gd name="connsiteY3" fmla="*/ 41068 h 444046"/>
                <a:gd name="connsiteX0" fmla="*/ 18690 w 739981"/>
                <a:gd name="connsiteY0" fmla="*/ 41068 h 444046"/>
                <a:gd name="connsiteX1" fmla="*/ 695640 w 739981"/>
                <a:gd name="connsiteY1" fmla="*/ 64880 h 444046"/>
                <a:gd name="connsiteX2" fmla="*/ 397646 w 739981"/>
                <a:gd name="connsiteY2" fmla="*/ 444008 h 444046"/>
                <a:gd name="connsiteX3" fmla="*/ 18690 w 739981"/>
                <a:gd name="connsiteY3" fmla="*/ 41068 h 444046"/>
                <a:gd name="connsiteX0" fmla="*/ 11928 w 718723"/>
                <a:gd name="connsiteY0" fmla="*/ 41068 h 444074"/>
                <a:gd name="connsiteX1" fmla="*/ 688878 w 718723"/>
                <a:gd name="connsiteY1" fmla="*/ 64880 h 444074"/>
                <a:gd name="connsiteX2" fmla="*/ 390884 w 718723"/>
                <a:gd name="connsiteY2" fmla="*/ 444008 h 444074"/>
                <a:gd name="connsiteX3" fmla="*/ 11928 w 718723"/>
                <a:gd name="connsiteY3" fmla="*/ 41068 h 444074"/>
                <a:gd name="connsiteX0" fmla="*/ 18290 w 718933"/>
                <a:gd name="connsiteY0" fmla="*/ 41068 h 444074"/>
                <a:gd name="connsiteX1" fmla="*/ 695240 w 718933"/>
                <a:gd name="connsiteY1" fmla="*/ 64880 h 444074"/>
                <a:gd name="connsiteX2" fmla="*/ 354384 w 718933"/>
                <a:gd name="connsiteY2" fmla="*/ 444008 h 444074"/>
                <a:gd name="connsiteX3" fmla="*/ 18290 w 718933"/>
                <a:gd name="connsiteY3" fmla="*/ 41068 h 44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933" h="444074">
                  <a:moveTo>
                    <a:pt x="18290" y="41068"/>
                  </a:moveTo>
                  <a:cubicBezTo>
                    <a:pt x="75099" y="-22120"/>
                    <a:pt x="623349" y="-11008"/>
                    <a:pt x="695240" y="64880"/>
                  </a:cubicBezTo>
                  <a:cubicBezTo>
                    <a:pt x="767131" y="140768"/>
                    <a:pt x="681521" y="438452"/>
                    <a:pt x="354384" y="444008"/>
                  </a:cubicBezTo>
                  <a:cubicBezTo>
                    <a:pt x="27247" y="449564"/>
                    <a:pt x="-38519" y="104256"/>
                    <a:pt x="18290" y="4106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6239D6-0C7B-47B3-87F6-E237F6ED71FA}"/>
                </a:ext>
              </a:extLst>
            </p:cNvPr>
            <p:cNvGrpSpPr/>
            <p:nvPr/>
          </p:nvGrpSpPr>
          <p:grpSpPr>
            <a:xfrm>
              <a:off x="2465692" y="2983822"/>
              <a:ext cx="2562191" cy="2153758"/>
              <a:chOff x="-213709" y="2314574"/>
              <a:chExt cx="2562191" cy="2153758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3E7A14F-9177-48CA-B43C-3830C6F2D5D0}"/>
                  </a:ext>
                </a:extLst>
              </p:cNvPr>
              <p:cNvSpPr/>
              <p:nvPr/>
            </p:nvSpPr>
            <p:spPr>
              <a:xfrm rot="16200000">
                <a:off x="1440643" y="2417177"/>
                <a:ext cx="461545" cy="927099"/>
              </a:xfrm>
              <a:custGeom>
                <a:avLst/>
                <a:gdLst>
                  <a:gd name="connsiteX0" fmla="*/ 461545 w 461545"/>
                  <a:gd name="connsiteY0" fmla="*/ 37260 h 927099"/>
                  <a:gd name="connsiteX1" fmla="*/ 461544 w 461545"/>
                  <a:gd name="connsiteY1" fmla="*/ 889843 h 927099"/>
                  <a:gd name="connsiteX2" fmla="*/ 450631 w 461545"/>
                  <a:gd name="connsiteY2" fmla="*/ 916190 h 927099"/>
                  <a:gd name="connsiteX3" fmla="*/ 424294 w 461545"/>
                  <a:gd name="connsiteY3" fmla="*/ 927099 h 927099"/>
                  <a:gd name="connsiteX4" fmla="*/ 37251 w 461545"/>
                  <a:gd name="connsiteY4" fmla="*/ 927099 h 927099"/>
                  <a:gd name="connsiteX5" fmla="*/ 10913 w 461545"/>
                  <a:gd name="connsiteY5" fmla="*/ 916190 h 927099"/>
                  <a:gd name="connsiteX6" fmla="*/ 0 w 461545"/>
                  <a:gd name="connsiteY6" fmla="*/ 889843 h 927099"/>
                  <a:gd name="connsiteX7" fmla="*/ 0 w 461545"/>
                  <a:gd name="connsiteY7" fmla="*/ 37260 h 927099"/>
                  <a:gd name="connsiteX8" fmla="*/ 37261 w 461545"/>
                  <a:gd name="connsiteY8" fmla="*/ 0 h 927099"/>
                  <a:gd name="connsiteX9" fmla="*/ 424285 w 461545"/>
                  <a:gd name="connsiteY9" fmla="*/ 0 h 927099"/>
                  <a:gd name="connsiteX10" fmla="*/ 461545 w 461545"/>
                  <a:gd name="connsiteY10" fmla="*/ 37260 h 927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1545" h="927099">
                    <a:moveTo>
                      <a:pt x="461545" y="37260"/>
                    </a:moveTo>
                    <a:lnTo>
                      <a:pt x="461544" y="889843"/>
                    </a:lnTo>
                    <a:cubicBezTo>
                      <a:pt x="461544" y="900132"/>
                      <a:pt x="457374" y="909447"/>
                      <a:pt x="450631" y="916190"/>
                    </a:cubicBezTo>
                    <a:lnTo>
                      <a:pt x="424294" y="927099"/>
                    </a:lnTo>
                    <a:lnTo>
                      <a:pt x="37251" y="927099"/>
                    </a:lnTo>
                    <a:lnTo>
                      <a:pt x="10913" y="916190"/>
                    </a:lnTo>
                    <a:cubicBezTo>
                      <a:pt x="4171" y="909447"/>
                      <a:pt x="0" y="900132"/>
                      <a:pt x="0" y="889843"/>
                    </a:cubicBezTo>
                    <a:lnTo>
                      <a:pt x="0" y="37260"/>
                    </a:lnTo>
                    <a:cubicBezTo>
                      <a:pt x="0" y="16682"/>
                      <a:pt x="16683" y="0"/>
                      <a:pt x="37261" y="0"/>
                    </a:cubicBezTo>
                    <a:lnTo>
                      <a:pt x="424285" y="0"/>
                    </a:lnTo>
                    <a:cubicBezTo>
                      <a:pt x="444863" y="0"/>
                      <a:pt x="461545" y="16682"/>
                      <a:pt x="461545" y="3726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95732AFD-E46F-48E6-919E-AA8155F904B2}"/>
                  </a:ext>
                </a:extLst>
              </p:cNvPr>
              <p:cNvSpPr/>
              <p:nvPr/>
            </p:nvSpPr>
            <p:spPr>
              <a:xfrm rot="16200000">
                <a:off x="-9492" y="2110357"/>
                <a:ext cx="2153758" cy="2562191"/>
              </a:xfrm>
              <a:custGeom>
                <a:avLst/>
                <a:gdLst>
                  <a:gd name="connsiteX0" fmla="*/ 2153758 w 2153758"/>
                  <a:gd name="connsiteY0" fmla="*/ 1325542 h 2562191"/>
                  <a:gd name="connsiteX1" fmla="*/ 2153758 w 2153758"/>
                  <a:gd name="connsiteY1" fmla="*/ 2447572 h 2562191"/>
                  <a:gd name="connsiteX2" fmla="*/ 2045735 w 2153758"/>
                  <a:gd name="connsiteY2" fmla="*/ 2555595 h 2562191"/>
                  <a:gd name="connsiteX3" fmla="*/ 1351616 w 2153758"/>
                  <a:gd name="connsiteY3" fmla="*/ 2555595 h 2562191"/>
                  <a:gd name="connsiteX4" fmla="*/ 1351622 w 2153758"/>
                  <a:gd name="connsiteY4" fmla="*/ 2557567 h 2562191"/>
                  <a:gd name="connsiteX5" fmla="*/ 44590 w 2153758"/>
                  <a:gd name="connsiteY5" fmla="*/ 2552285 h 2562191"/>
                  <a:gd name="connsiteX6" fmla="*/ 30822 w 2153758"/>
                  <a:gd name="connsiteY6" fmla="*/ 14260 h 2562191"/>
                  <a:gd name="connsiteX7" fmla="*/ 41415 w 2153758"/>
                  <a:gd name="connsiteY7" fmla="*/ 3667 h 2562191"/>
                  <a:gd name="connsiteX8" fmla="*/ 1326222 w 2153758"/>
                  <a:gd name="connsiteY8" fmla="*/ 271435 h 2562191"/>
                  <a:gd name="connsiteX9" fmla="*/ 1356781 w 2153758"/>
                  <a:gd name="connsiteY9" fmla="*/ 1165660 h 2562191"/>
                  <a:gd name="connsiteX10" fmla="*/ 1356583 w 2153758"/>
                  <a:gd name="connsiteY10" fmla="*/ 1217519 h 2562191"/>
                  <a:gd name="connsiteX11" fmla="*/ 2045735 w 2153758"/>
                  <a:gd name="connsiteY11" fmla="*/ 1217519 h 2562191"/>
                  <a:gd name="connsiteX12" fmla="*/ 2153758 w 2153758"/>
                  <a:gd name="connsiteY12" fmla="*/ 1325542 h 2562191"/>
                  <a:gd name="connsiteX13" fmla="*/ 1818377 w 2153758"/>
                  <a:gd name="connsiteY13" fmla="*/ 1458834 h 2562191"/>
                  <a:gd name="connsiteX14" fmla="*/ 1781117 w 2153758"/>
                  <a:gd name="connsiteY14" fmla="*/ 1421574 h 2562191"/>
                  <a:gd name="connsiteX15" fmla="*/ 1394093 w 2153758"/>
                  <a:gd name="connsiteY15" fmla="*/ 1421574 h 2562191"/>
                  <a:gd name="connsiteX16" fmla="*/ 1356832 w 2153758"/>
                  <a:gd name="connsiteY16" fmla="*/ 1458834 h 2562191"/>
                  <a:gd name="connsiteX17" fmla="*/ 1356832 w 2153758"/>
                  <a:gd name="connsiteY17" fmla="*/ 2311417 h 2562191"/>
                  <a:gd name="connsiteX18" fmla="*/ 1367745 w 2153758"/>
                  <a:gd name="connsiteY18" fmla="*/ 2337764 h 2562191"/>
                  <a:gd name="connsiteX19" fmla="*/ 1394083 w 2153758"/>
                  <a:gd name="connsiteY19" fmla="*/ 2348673 h 2562191"/>
                  <a:gd name="connsiteX20" fmla="*/ 1781126 w 2153758"/>
                  <a:gd name="connsiteY20" fmla="*/ 2348673 h 2562191"/>
                  <a:gd name="connsiteX21" fmla="*/ 1807463 w 2153758"/>
                  <a:gd name="connsiteY21" fmla="*/ 2337764 h 2562191"/>
                  <a:gd name="connsiteX22" fmla="*/ 1818376 w 2153758"/>
                  <a:gd name="connsiteY22" fmla="*/ 2311417 h 2562191"/>
                  <a:gd name="connsiteX23" fmla="*/ 1818377 w 2153758"/>
                  <a:gd name="connsiteY23" fmla="*/ 1458834 h 2562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53758" h="2562191">
                    <a:moveTo>
                      <a:pt x="2153758" y="1325542"/>
                    </a:moveTo>
                    <a:lnTo>
                      <a:pt x="2153758" y="2447572"/>
                    </a:lnTo>
                    <a:cubicBezTo>
                      <a:pt x="2153758" y="2507231"/>
                      <a:pt x="2105394" y="2555595"/>
                      <a:pt x="2045735" y="2555595"/>
                    </a:cubicBezTo>
                    <a:lnTo>
                      <a:pt x="1351616" y="2555595"/>
                    </a:lnTo>
                    <a:lnTo>
                      <a:pt x="1351622" y="2557567"/>
                    </a:lnTo>
                    <a:cubicBezTo>
                      <a:pt x="1087746" y="2570467"/>
                      <a:pt x="264723" y="2552285"/>
                      <a:pt x="44590" y="2552285"/>
                    </a:cubicBezTo>
                    <a:cubicBezTo>
                      <a:pt x="-46955" y="2099827"/>
                      <a:pt x="30822" y="435325"/>
                      <a:pt x="30822" y="14260"/>
                    </a:cubicBezTo>
                    <a:cubicBezTo>
                      <a:pt x="30822" y="8410"/>
                      <a:pt x="35565" y="3667"/>
                      <a:pt x="41415" y="3667"/>
                    </a:cubicBezTo>
                    <a:cubicBezTo>
                      <a:pt x="259432" y="51292"/>
                      <a:pt x="1079279" y="-138340"/>
                      <a:pt x="1326222" y="271435"/>
                    </a:cubicBezTo>
                    <a:cubicBezTo>
                      <a:pt x="1352151" y="315907"/>
                      <a:pt x="1357443" y="699310"/>
                      <a:pt x="1356781" y="1165660"/>
                    </a:cubicBezTo>
                    <a:lnTo>
                      <a:pt x="1356583" y="1217519"/>
                    </a:lnTo>
                    <a:lnTo>
                      <a:pt x="2045735" y="1217519"/>
                    </a:lnTo>
                    <a:cubicBezTo>
                      <a:pt x="2105394" y="1217519"/>
                      <a:pt x="2153758" y="1265883"/>
                      <a:pt x="2153758" y="1325542"/>
                    </a:cubicBezTo>
                    <a:close/>
                    <a:moveTo>
                      <a:pt x="1818377" y="1458834"/>
                    </a:moveTo>
                    <a:cubicBezTo>
                      <a:pt x="1818377" y="1438256"/>
                      <a:pt x="1801695" y="1421574"/>
                      <a:pt x="1781117" y="1421574"/>
                    </a:cubicBezTo>
                    <a:lnTo>
                      <a:pt x="1394093" y="1421574"/>
                    </a:lnTo>
                    <a:cubicBezTo>
                      <a:pt x="1373515" y="1421574"/>
                      <a:pt x="1356832" y="1438256"/>
                      <a:pt x="1356832" y="1458834"/>
                    </a:cubicBezTo>
                    <a:lnTo>
                      <a:pt x="1356832" y="2311417"/>
                    </a:lnTo>
                    <a:cubicBezTo>
                      <a:pt x="1356832" y="2321706"/>
                      <a:pt x="1361003" y="2331021"/>
                      <a:pt x="1367745" y="2337764"/>
                    </a:cubicBezTo>
                    <a:lnTo>
                      <a:pt x="1394083" y="2348673"/>
                    </a:lnTo>
                    <a:lnTo>
                      <a:pt x="1781126" y="2348673"/>
                    </a:lnTo>
                    <a:lnTo>
                      <a:pt x="1807463" y="2337764"/>
                    </a:lnTo>
                    <a:cubicBezTo>
                      <a:pt x="1814206" y="2331021"/>
                      <a:pt x="1818376" y="2321706"/>
                      <a:pt x="1818376" y="2311417"/>
                    </a:cubicBezTo>
                    <a:lnTo>
                      <a:pt x="1818377" y="145883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B4488329-F08E-42A8-AE12-2E7F053A7E4A}"/>
                  </a:ext>
                </a:extLst>
              </p:cNvPr>
              <p:cNvSpPr/>
              <p:nvPr/>
            </p:nvSpPr>
            <p:spPr>
              <a:xfrm rot="16200000">
                <a:off x="1025020" y="2810472"/>
                <a:ext cx="1296770" cy="927102"/>
              </a:xfrm>
              <a:custGeom>
                <a:avLst/>
                <a:gdLst>
                  <a:gd name="connsiteX0" fmla="*/ 1593850 w 1593850"/>
                  <a:gd name="connsiteY0" fmla="*/ 74846 h 927102"/>
                  <a:gd name="connsiteX1" fmla="*/ 1593850 w 1593850"/>
                  <a:gd name="connsiteY1" fmla="*/ 852257 h 927102"/>
                  <a:gd name="connsiteX2" fmla="*/ 1519005 w 1593850"/>
                  <a:gd name="connsiteY2" fmla="*/ 927102 h 927102"/>
                  <a:gd name="connsiteX3" fmla="*/ 1427595 w 1593850"/>
                  <a:gd name="connsiteY3" fmla="*/ 927102 h 927102"/>
                  <a:gd name="connsiteX4" fmla="*/ 1453932 w 1593850"/>
                  <a:gd name="connsiteY4" fmla="*/ 916193 h 927102"/>
                  <a:gd name="connsiteX5" fmla="*/ 1464845 w 1593850"/>
                  <a:gd name="connsiteY5" fmla="*/ 889846 h 927102"/>
                  <a:gd name="connsiteX6" fmla="*/ 1464846 w 1593850"/>
                  <a:gd name="connsiteY6" fmla="*/ 37263 h 927102"/>
                  <a:gd name="connsiteX7" fmla="*/ 1427586 w 1593850"/>
                  <a:gd name="connsiteY7" fmla="*/ 3 h 927102"/>
                  <a:gd name="connsiteX8" fmla="*/ 1040562 w 1593850"/>
                  <a:gd name="connsiteY8" fmla="*/ 3 h 927102"/>
                  <a:gd name="connsiteX9" fmla="*/ 1003301 w 1593850"/>
                  <a:gd name="connsiteY9" fmla="*/ 37263 h 927102"/>
                  <a:gd name="connsiteX10" fmla="*/ 1003301 w 1593850"/>
                  <a:gd name="connsiteY10" fmla="*/ 889846 h 927102"/>
                  <a:gd name="connsiteX11" fmla="*/ 1014214 w 1593850"/>
                  <a:gd name="connsiteY11" fmla="*/ 916193 h 927102"/>
                  <a:gd name="connsiteX12" fmla="*/ 1040552 w 1593850"/>
                  <a:gd name="connsiteY12" fmla="*/ 927102 h 927102"/>
                  <a:gd name="connsiteX13" fmla="*/ 74845 w 1593850"/>
                  <a:gd name="connsiteY13" fmla="*/ 927101 h 927102"/>
                  <a:gd name="connsiteX14" fmla="*/ 0 w 1593850"/>
                  <a:gd name="connsiteY14" fmla="*/ 852256 h 927102"/>
                  <a:gd name="connsiteX15" fmla="*/ 0 w 1593850"/>
                  <a:gd name="connsiteY15" fmla="*/ 74845 h 927102"/>
                  <a:gd name="connsiteX16" fmla="*/ 74845 w 1593850"/>
                  <a:gd name="connsiteY16" fmla="*/ 0 h 927102"/>
                  <a:gd name="connsiteX17" fmla="*/ 1519006 w 1593850"/>
                  <a:gd name="connsiteY17" fmla="*/ 0 h 927102"/>
                  <a:gd name="connsiteX18" fmla="*/ 1593850 w 1593850"/>
                  <a:gd name="connsiteY18" fmla="*/ 74846 h 92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93850" h="927102">
                    <a:moveTo>
                      <a:pt x="1593850" y="74846"/>
                    </a:moveTo>
                    <a:lnTo>
                      <a:pt x="1593850" y="852257"/>
                    </a:lnTo>
                    <a:cubicBezTo>
                      <a:pt x="1593850" y="893593"/>
                      <a:pt x="1560341" y="927102"/>
                      <a:pt x="1519005" y="927102"/>
                    </a:cubicBezTo>
                    <a:lnTo>
                      <a:pt x="1427595" y="927102"/>
                    </a:lnTo>
                    <a:lnTo>
                      <a:pt x="1453932" y="916193"/>
                    </a:lnTo>
                    <a:cubicBezTo>
                      <a:pt x="1460675" y="909450"/>
                      <a:pt x="1464845" y="900135"/>
                      <a:pt x="1464845" y="889846"/>
                    </a:cubicBezTo>
                    <a:lnTo>
                      <a:pt x="1464846" y="37263"/>
                    </a:lnTo>
                    <a:cubicBezTo>
                      <a:pt x="1464846" y="16685"/>
                      <a:pt x="1448164" y="3"/>
                      <a:pt x="1427586" y="3"/>
                    </a:cubicBezTo>
                    <a:lnTo>
                      <a:pt x="1040562" y="3"/>
                    </a:lnTo>
                    <a:cubicBezTo>
                      <a:pt x="1019984" y="3"/>
                      <a:pt x="1003301" y="16685"/>
                      <a:pt x="1003301" y="37263"/>
                    </a:cubicBezTo>
                    <a:lnTo>
                      <a:pt x="1003301" y="889846"/>
                    </a:lnTo>
                    <a:cubicBezTo>
                      <a:pt x="1003301" y="900135"/>
                      <a:pt x="1007472" y="909450"/>
                      <a:pt x="1014214" y="916193"/>
                    </a:cubicBezTo>
                    <a:lnTo>
                      <a:pt x="1040552" y="927102"/>
                    </a:lnTo>
                    <a:lnTo>
                      <a:pt x="74845" y="927101"/>
                    </a:lnTo>
                    <a:cubicBezTo>
                      <a:pt x="33509" y="927101"/>
                      <a:pt x="0" y="893592"/>
                      <a:pt x="0" y="852256"/>
                    </a:cubicBezTo>
                    <a:lnTo>
                      <a:pt x="0" y="74845"/>
                    </a:lnTo>
                    <a:cubicBezTo>
                      <a:pt x="0" y="33509"/>
                      <a:pt x="33509" y="0"/>
                      <a:pt x="74845" y="0"/>
                    </a:cubicBezTo>
                    <a:lnTo>
                      <a:pt x="1519006" y="0"/>
                    </a:lnTo>
                    <a:cubicBezTo>
                      <a:pt x="1560342" y="0"/>
                      <a:pt x="1593851" y="33510"/>
                      <a:pt x="1593850" y="7484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37C68FE-D61C-4568-87AA-FDAF6AD90A82}"/>
                </a:ext>
              </a:extLst>
            </p:cNvPr>
            <p:cNvSpPr/>
            <p:nvPr/>
          </p:nvSpPr>
          <p:spPr>
            <a:xfrm rot="21411363">
              <a:off x="7332097" y="4951571"/>
              <a:ext cx="525844" cy="160548"/>
            </a:xfrm>
            <a:prstGeom prst="roundRect">
              <a:avLst>
                <a:gd name="adj" fmla="val 33113"/>
              </a:avLst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AE5BC9A-5649-479E-B515-CCC1833D94A4}"/>
                </a:ext>
              </a:extLst>
            </p:cNvPr>
            <p:cNvSpPr/>
            <p:nvPr/>
          </p:nvSpPr>
          <p:spPr>
            <a:xfrm>
              <a:off x="7708900" y="3949700"/>
              <a:ext cx="2120900" cy="1219200"/>
            </a:xfrm>
            <a:prstGeom prst="roundRect">
              <a:avLst>
                <a:gd name="adj" fmla="val 854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3F52B25-D9B2-4A62-B8A4-435EFBB3AB11}"/>
                </a:ext>
              </a:extLst>
            </p:cNvPr>
            <p:cNvSpPr/>
            <p:nvPr/>
          </p:nvSpPr>
          <p:spPr>
            <a:xfrm>
              <a:off x="5285597" y="3949700"/>
              <a:ext cx="2120900" cy="1219200"/>
            </a:xfrm>
            <a:prstGeom prst="roundRect">
              <a:avLst>
                <a:gd name="adj" fmla="val 807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: Rounded Corners 62">
              <a:extLst>
                <a:ext uri="{FF2B5EF4-FFF2-40B4-BE49-F238E27FC236}">
                  <a16:creationId xmlns:a16="http://schemas.microsoft.com/office/drawing/2014/main" id="{18A61433-DA5C-4D95-B00A-846ABA458FEE}"/>
                </a:ext>
              </a:extLst>
            </p:cNvPr>
            <p:cNvSpPr/>
            <p:nvPr/>
          </p:nvSpPr>
          <p:spPr>
            <a:xfrm rot="16200000">
              <a:off x="4162443" y="2276246"/>
              <a:ext cx="366564" cy="1575916"/>
            </a:xfrm>
            <a:custGeom>
              <a:avLst/>
              <a:gdLst>
                <a:gd name="connsiteX0" fmla="*/ 0 w 266474"/>
                <a:gd name="connsiteY0" fmla="*/ 21512 h 1524755"/>
                <a:gd name="connsiteX1" fmla="*/ 21512 w 266474"/>
                <a:gd name="connsiteY1" fmla="*/ 0 h 1524755"/>
                <a:gd name="connsiteX2" fmla="*/ 244962 w 266474"/>
                <a:gd name="connsiteY2" fmla="*/ 0 h 1524755"/>
                <a:gd name="connsiteX3" fmla="*/ 266474 w 266474"/>
                <a:gd name="connsiteY3" fmla="*/ 21512 h 1524755"/>
                <a:gd name="connsiteX4" fmla="*/ 266474 w 266474"/>
                <a:gd name="connsiteY4" fmla="*/ 1503243 h 1524755"/>
                <a:gd name="connsiteX5" fmla="*/ 244962 w 266474"/>
                <a:gd name="connsiteY5" fmla="*/ 1524755 h 1524755"/>
                <a:gd name="connsiteX6" fmla="*/ 21512 w 266474"/>
                <a:gd name="connsiteY6" fmla="*/ 1524755 h 1524755"/>
                <a:gd name="connsiteX7" fmla="*/ 0 w 266474"/>
                <a:gd name="connsiteY7" fmla="*/ 1503243 h 1524755"/>
                <a:gd name="connsiteX8" fmla="*/ 0 w 266474"/>
                <a:gd name="connsiteY8" fmla="*/ 21512 h 1524755"/>
                <a:gd name="connsiteX0" fmla="*/ 0 w 266474"/>
                <a:gd name="connsiteY0" fmla="*/ 41619 h 1544862"/>
                <a:gd name="connsiteX1" fmla="*/ 21512 w 266474"/>
                <a:gd name="connsiteY1" fmla="*/ 20107 h 1544862"/>
                <a:gd name="connsiteX2" fmla="*/ 244962 w 266474"/>
                <a:gd name="connsiteY2" fmla="*/ 20107 h 1544862"/>
                <a:gd name="connsiteX3" fmla="*/ 266474 w 266474"/>
                <a:gd name="connsiteY3" fmla="*/ 41619 h 1544862"/>
                <a:gd name="connsiteX4" fmla="*/ 266474 w 266474"/>
                <a:gd name="connsiteY4" fmla="*/ 1523350 h 1544862"/>
                <a:gd name="connsiteX5" fmla="*/ 244962 w 266474"/>
                <a:gd name="connsiteY5" fmla="*/ 1544862 h 1544862"/>
                <a:gd name="connsiteX6" fmla="*/ 21512 w 266474"/>
                <a:gd name="connsiteY6" fmla="*/ 1544862 h 1544862"/>
                <a:gd name="connsiteX7" fmla="*/ 0 w 266474"/>
                <a:gd name="connsiteY7" fmla="*/ 1523350 h 1544862"/>
                <a:gd name="connsiteX8" fmla="*/ 0 w 266474"/>
                <a:gd name="connsiteY8" fmla="*/ 41619 h 1544862"/>
                <a:gd name="connsiteX0" fmla="*/ 0 w 266474"/>
                <a:gd name="connsiteY0" fmla="*/ 50332 h 1553575"/>
                <a:gd name="connsiteX1" fmla="*/ 21512 w 266474"/>
                <a:gd name="connsiteY1" fmla="*/ 28820 h 1553575"/>
                <a:gd name="connsiteX2" fmla="*/ 244962 w 266474"/>
                <a:gd name="connsiteY2" fmla="*/ 28820 h 1553575"/>
                <a:gd name="connsiteX3" fmla="*/ 266474 w 266474"/>
                <a:gd name="connsiteY3" fmla="*/ 50332 h 1553575"/>
                <a:gd name="connsiteX4" fmla="*/ 266474 w 266474"/>
                <a:gd name="connsiteY4" fmla="*/ 1532063 h 1553575"/>
                <a:gd name="connsiteX5" fmla="*/ 244962 w 266474"/>
                <a:gd name="connsiteY5" fmla="*/ 1553575 h 1553575"/>
                <a:gd name="connsiteX6" fmla="*/ 21512 w 266474"/>
                <a:gd name="connsiteY6" fmla="*/ 1553575 h 1553575"/>
                <a:gd name="connsiteX7" fmla="*/ 0 w 266474"/>
                <a:gd name="connsiteY7" fmla="*/ 1532063 h 1553575"/>
                <a:gd name="connsiteX8" fmla="*/ 0 w 266474"/>
                <a:gd name="connsiteY8" fmla="*/ 50332 h 1553575"/>
                <a:gd name="connsiteX0" fmla="*/ 0 w 325740"/>
                <a:gd name="connsiteY0" fmla="*/ 50332 h 1553575"/>
                <a:gd name="connsiteX1" fmla="*/ 21512 w 325740"/>
                <a:gd name="connsiteY1" fmla="*/ 28820 h 1553575"/>
                <a:gd name="connsiteX2" fmla="*/ 244962 w 325740"/>
                <a:gd name="connsiteY2" fmla="*/ 28820 h 1553575"/>
                <a:gd name="connsiteX3" fmla="*/ 266474 w 325740"/>
                <a:gd name="connsiteY3" fmla="*/ 50332 h 1553575"/>
                <a:gd name="connsiteX4" fmla="*/ 266474 w 325740"/>
                <a:gd name="connsiteY4" fmla="*/ 1532063 h 1553575"/>
                <a:gd name="connsiteX5" fmla="*/ 244962 w 325740"/>
                <a:gd name="connsiteY5" fmla="*/ 1553575 h 1553575"/>
                <a:gd name="connsiteX6" fmla="*/ 21512 w 325740"/>
                <a:gd name="connsiteY6" fmla="*/ 1553575 h 1553575"/>
                <a:gd name="connsiteX7" fmla="*/ 0 w 325740"/>
                <a:gd name="connsiteY7" fmla="*/ 1532063 h 1553575"/>
                <a:gd name="connsiteX8" fmla="*/ 0 w 325740"/>
                <a:gd name="connsiteY8" fmla="*/ 50332 h 1553575"/>
                <a:gd name="connsiteX0" fmla="*/ 0 w 365595"/>
                <a:gd name="connsiteY0" fmla="*/ 50332 h 1553575"/>
                <a:gd name="connsiteX1" fmla="*/ 21512 w 365595"/>
                <a:gd name="connsiteY1" fmla="*/ 28820 h 1553575"/>
                <a:gd name="connsiteX2" fmla="*/ 244962 w 365595"/>
                <a:gd name="connsiteY2" fmla="*/ 28820 h 1553575"/>
                <a:gd name="connsiteX3" fmla="*/ 266474 w 365595"/>
                <a:gd name="connsiteY3" fmla="*/ 50332 h 1553575"/>
                <a:gd name="connsiteX4" fmla="*/ 266474 w 365595"/>
                <a:gd name="connsiteY4" fmla="*/ 1532063 h 1553575"/>
                <a:gd name="connsiteX5" fmla="*/ 244962 w 365595"/>
                <a:gd name="connsiteY5" fmla="*/ 1553575 h 1553575"/>
                <a:gd name="connsiteX6" fmla="*/ 21512 w 365595"/>
                <a:gd name="connsiteY6" fmla="*/ 1553575 h 1553575"/>
                <a:gd name="connsiteX7" fmla="*/ 0 w 365595"/>
                <a:gd name="connsiteY7" fmla="*/ 1532063 h 1553575"/>
                <a:gd name="connsiteX8" fmla="*/ 0 w 365595"/>
                <a:gd name="connsiteY8" fmla="*/ 50332 h 1553575"/>
                <a:gd name="connsiteX0" fmla="*/ 0 w 365595"/>
                <a:gd name="connsiteY0" fmla="*/ 50332 h 1578975"/>
                <a:gd name="connsiteX1" fmla="*/ 21512 w 365595"/>
                <a:gd name="connsiteY1" fmla="*/ 28820 h 1578975"/>
                <a:gd name="connsiteX2" fmla="*/ 244962 w 365595"/>
                <a:gd name="connsiteY2" fmla="*/ 28820 h 1578975"/>
                <a:gd name="connsiteX3" fmla="*/ 266474 w 365595"/>
                <a:gd name="connsiteY3" fmla="*/ 50332 h 1578975"/>
                <a:gd name="connsiteX4" fmla="*/ 266474 w 365595"/>
                <a:gd name="connsiteY4" fmla="*/ 1532063 h 1578975"/>
                <a:gd name="connsiteX5" fmla="*/ 244962 w 365595"/>
                <a:gd name="connsiteY5" fmla="*/ 1553575 h 1578975"/>
                <a:gd name="connsiteX6" fmla="*/ 21512 w 365595"/>
                <a:gd name="connsiteY6" fmla="*/ 1553575 h 1578975"/>
                <a:gd name="connsiteX7" fmla="*/ 0 w 365595"/>
                <a:gd name="connsiteY7" fmla="*/ 1532063 h 1578975"/>
                <a:gd name="connsiteX8" fmla="*/ 0 w 365595"/>
                <a:gd name="connsiteY8" fmla="*/ 50332 h 1578975"/>
                <a:gd name="connsiteX0" fmla="*/ 0 w 365595"/>
                <a:gd name="connsiteY0" fmla="*/ 50332 h 1587315"/>
                <a:gd name="connsiteX1" fmla="*/ 21512 w 365595"/>
                <a:gd name="connsiteY1" fmla="*/ 28820 h 1587315"/>
                <a:gd name="connsiteX2" fmla="*/ 244962 w 365595"/>
                <a:gd name="connsiteY2" fmla="*/ 28820 h 1587315"/>
                <a:gd name="connsiteX3" fmla="*/ 266474 w 365595"/>
                <a:gd name="connsiteY3" fmla="*/ 50332 h 1587315"/>
                <a:gd name="connsiteX4" fmla="*/ 266474 w 365595"/>
                <a:gd name="connsiteY4" fmla="*/ 1532063 h 1587315"/>
                <a:gd name="connsiteX5" fmla="*/ 244962 w 365595"/>
                <a:gd name="connsiteY5" fmla="*/ 1553575 h 1587315"/>
                <a:gd name="connsiteX6" fmla="*/ 21512 w 365595"/>
                <a:gd name="connsiteY6" fmla="*/ 1553575 h 1587315"/>
                <a:gd name="connsiteX7" fmla="*/ 0 w 365595"/>
                <a:gd name="connsiteY7" fmla="*/ 1532063 h 1587315"/>
                <a:gd name="connsiteX8" fmla="*/ 0 w 365595"/>
                <a:gd name="connsiteY8" fmla="*/ 50332 h 1587315"/>
                <a:gd name="connsiteX0" fmla="*/ 0 w 271039"/>
                <a:gd name="connsiteY0" fmla="*/ 50332 h 1587315"/>
                <a:gd name="connsiteX1" fmla="*/ 21512 w 271039"/>
                <a:gd name="connsiteY1" fmla="*/ 28820 h 1587315"/>
                <a:gd name="connsiteX2" fmla="*/ 244962 w 271039"/>
                <a:gd name="connsiteY2" fmla="*/ 28820 h 1587315"/>
                <a:gd name="connsiteX3" fmla="*/ 266474 w 271039"/>
                <a:gd name="connsiteY3" fmla="*/ 50332 h 1587315"/>
                <a:gd name="connsiteX4" fmla="*/ 244962 w 271039"/>
                <a:gd name="connsiteY4" fmla="*/ 1553575 h 1587315"/>
                <a:gd name="connsiteX5" fmla="*/ 21512 w 271039"/>
                <a:gd name="connsiteY5" fmla="*/ 1553575 h 1587315"/>
                <a:gd name="connsiteX6" fmla="*/ 0 w 271039"/>
                <a:gd name="connsiteY6" fmla="*/ 1532063 h 1587315"/>
                <a:gd name="connsiteX7" fmla="*/ 0 w 271039"/>
                <a:gd name="connsiteY7" fmla="*/ 50332 h 1587315"/>
                <a:gd name="connsiteX0" fmla="*/ 0 w 352608"/>
                <a:gd name="connsiteY0" fmla="*/ 50332 h 1587315"/>
                <a:gd name="connsiteX1" fmla="*/ 21512 w 352608"/>
                <a:gd name="connsiteY1" fmla="*/ 28820 h 1587315"/>
                <a:gd name="connsiteX2" fmla="*/ 244962 w 352608"/>
                <a:gd name="connsiteY2" fmla="*/ 28820 h 1587315"/>
                <a:gd name="connsiteX3" fmla="*/ 266474 w 352608"/>
                <a:gd name="connsiteY3" fmla="*/ 50332 h 1587315"/>
                <a:gd name="connsiteX4" fmla="*/ 244962 w 352608"/>
                <a:gd name="connsiteY4" fmla="*/ 1553575 h 1587315"/>
                <a:gd name="connsiteX5" fmla="*/ 21512 w 352608"/>
                <a:gd name="connsiteY5" fmla="*/ 1553575 h 1587315"/>
                <a:gd name="connsiteX6" fmla="*/ 0 w 352608"/>
                <a:gd name="connsiteY6" fmla="*/ 1532063 h 1587315"/>
                <a:gd name="connsiteX7" fmla="*/ 0 w 352608"/>
                <a:gd name="connsiteY7" fmla="*/ 50332 h 1587315"/>
                <a:gd name="connsiteX0" fmla="*/ 0 w 363167"/>
                <a:gd name="connsiteY0" fmla="*/ 50332 h 1587315"/>
                <a:gd name="connsiteX1" fmla="*/ 21512 w 363167"/>
                <a:gd name="connsiteY1" fmla="*/ 28820 h 1587315"/>
                <a:gd name="connsiteX2" fmla="*/ 244962 w 363167"/>
                <a:gd name="connsiteY2" fmla="*/ 28820 h 1587315"/>
                <a:gd name="connsiteX3" fmla="*/ 266474 w 363167"/>
                <a:gd name="connsiteY3" fmla="*/ 50332 h 1587315"/>
                <a:gd name="connsiteX4" fmla="*/ 244962 w 363167"/>
                <a:gd name="connsiteY4" fmla="*/ 1553575 h 1587315"/>
                <a:gd name="connsiteX5" fmla="*/ 21512 w 363167"/>
                <a:gd name="connsiteY5" fmla="*/ 1553575 h 1587315"/>
                <a:gd name="connsiteX6" fmla="*/ 0 w 363167"/>
                <a:gd name="connsiteY6" fmla="*/ 1532063 h 1587315"/>
                <a:gd name="connsiteX7" fmla="*/ 0 w 363167"/>
                <a:gd name="connsiteY7" fmla="*/ 50332 h 1587315"/>
                <a:gd name="connsiteX0" fmla="*/ 0 w 363167"/>
                <a:gd name="connsiteY0" fmla="*/ 50332 h 1729672"/>
                <a:gd name="connsiteX1" fmla="*/ 21512 w 363167"/>
                <a:gd name="connsiteY1" fmla="*/ 28820 h 1729672"/>
                <a:gd name="connsiteX2" fmla="*/ 244962 w 363167"/>
                <a:gd name="connsiteY2" fmla="*/ 28820 h 1729672"/>
                <a:gd name="connsiteX3" fmla="*/ 266474 w 363167"/>
                <a:gd name="connsiteY3" fmla="*/ 50332 h 1729672"/>
                <a:gd name="connsiteX4" fmla="*/ 244962 w 363167"/>
                <a:gd name="connsiteY4" fmla="*/ 1553575 h 1729672"/>
                <a:gd name="connsiteX5" fmla="*/ 0 w 363167"/>
                <a:gd name="connsiteY5" fmla="*/ 1532063 h 1729672"/>
                <a:gd name="connsiteX6" fmla="*/ 0 w 363167"/>
                <a:gd name="connsiteY6" fmla="*/ 50332 h 1729672"/>
                <a:gd name="connsiteX0" fmla="*/ 0 w 363167"/>
                <a:gd name="connsiteY0" fmla="*/ 50332 h 1649688"/>
                <a:gd name="connsiteX1" fmla="*/ 21512 w 363167"/>
                <a:gd name="connsiteY1" fmla="*/ 28820 h 1649688"/>
                <a:gd name="connsiteX2" fmla="*/ 244962 w 363167"/>
                <a:gd name="connsiteY2" fmla="*/ 28820 h 1649688"/>
                <a:gd name="connsiteX3" fmla="*/ 266474 w 363167"/>
                <a:gd name="connsiteY3" fmla="*/ 50332 h 1649688"/>
                <a:gd name="connsiteX4" fmla="*/ 244962 w 363167"/>
                <a:gd name="connsiteY4" fmla="*/ 1553575 h 1649688"/>
                <a:gd name="connsiteX5" fmla="*/ 0 w 363167"/>
                <a:gd name="connsiteY5" fmla="*/ 1532063 h 1649688"/>
                <a:gd name="connsiteX6" fmla="*/ 0 w 363167"/>
                <a:gd name="connsiteY6" fmla="*/ 50332 h 1649688"/>
                <a:gd name="connsiteX0" fmla="*/ 0 w 363167"/>
                <a:gd name="connsiteY0" fmla="*/ 50332 h 1566296"/>
                <a:gd name="connsiteX1" fmla="*/ 21512 w 363167"/>
                <a:gd name="connsiteY1" fmla="*/ 28820 h 1566296"/>
                <a:gd name="connsiteX2" fmla="*/ 244962 w 363167"/>
                <a:gd name="connsiteY2" fmla="*/ 28820 h 1566296"/>
                <a:gd name="connsiteX3" fmla="*/ 266474 w 363167"/>
                <a:gd name="connsiteY3" fmla="*/ 50332 h 1566296"/>
                <a:gd name="connsiteX4" fmla="*/ 244962 w 363167"/>
                <a:gd name="connsiteY4" fmla="*/ 1553575 h 1566296"/>
                <a:gd name="connsiteX5" fmla="*/ 0 w 363167"/>
                <a:gd name="connsiteY5" fmla="*/ 1532063 h 1566296"/>
                <a:gd name="connsiteX6" fmla="*/ 0 w 363167"/>
                <a:gd name="connsiteY6" fmla="*/ 50332 h 1566296"/>
                <a:gd name="connsiteX0" fmla="*/ 0 w 363167"/>
                <a:gd name="connsiteY0" fmla="*/ 50332 h 1575916"/>
                <a:gd name="connsiteX1" fmla="*/ 21512 w 363167"/>
                <a:gd name="connsiteY1" fmla="*/ 28820 h 1575916"/>
                <a:gd name="connsiteX2" fmla="*/ 244962 w 363167"/>
                <a:gd name="connsiteY2" fmla="*/ 28820 h 1575916"/>
                <a:gd name="connsiteX3" fmla="*/ 266474 w 363167"/>
                <a:gd name="connsiteY3" fmla="*/ 50332 h 1575916"/>
                <a:gd name="connsiteX4" fmla="*/ 244962 w 363167"/>
                <a:gd name="connsiteY4" fmla="*/ 1553575 h 1575916"/>
                <a:gd name="connsiteX5" fmla="*/ 0 w 363167"/>
                <a:gd name="connsiteY5" fmla="*/ 1532063 h 1575916"/>
                <a:gd name="connsiteX6" fmla="*/ 0 w 363167"/>
                <a:gd name="connsiteY6" fmla="*/ 50332 h 1575916"/>
                <a:gd name="connsiteX0" fmla="*/ 0 w 274253"/>
                <a:gd name="connsiteY0" fmla="*/ 50332 h 1575916"/>
                <a:gd name="connsiteX1" fmla="*/ 21512 w 274253"/>
                <a:gd name="connsiteY1" fmla="*/ 28820 h 1575916"/>
                <a:gd name="connsiteX2" fmla="*/ 244962 w 274253"/>
                <a:gd name="connsiteY2" fmla="*/ 28820 h 1575916"/>
                <a:gd name="connsiteX3" fmla="*/ 244962 w 274253"/>
                <a:gd name="connsiteY3" fmla="*/ 1553575 h 1575916"/>
                <a:gd name="connsiteX4" fmla="*/ 0 w 274253"/>
                <a:gd name="connsiteY4" fmla="*/ 1532063 h 1575916"/>
                <a:gd name="connsiteX5" fmla="*/ 0 w 274253"/>
                <a:gd name="connsiteY5" fmla="*/ 50332 h 1575916"/>
                <a:gd name="connsiteX0" fmla="*/ 0 w 317127"/>
                <a:gd name="connsiteY0" fmla="*/ 50332 h 1575916"/>
                <a:gd name="connsiteX1" fmla="*/ 21512 w 317127"/>
                <a:gd name="connsiteY1" fmla="*/ 28820 h 1575916"/>
                <a:gd name="connsiteX2" fmla="*/ 244962 w 317127"/>
                <a:gd name="connsiteY2" fmla="*/ 28820 h 1575916"/>
                <a:gd name="connsiteX3" fmla="*/ 244962 w 317127"/>
                <a:gd name="connsiteY3" fmla="*/ 1553575 h 1575916"/>
                <a:gd name="connsiteX4" fmla="*/ 0 w 317127"/>
                <a:gd name="connsiteY4" fmla="*/ 1532063 h 1575916"/>
                <a:gd name="connsiteX5" fmla="*/ 0 w 317127"/>
                <a:gd name="connsiteY5" fmla="*/ 50332 h 1575916"/>
                <a:gd name="connsiteX0" fmla="*/ 0 w 377335"/>
                <a:gd name="connsiteY0" fmla="*/ 50332 h 1575916"/>
                <a:gd name="connsiteX1" fmla="*/ 21512 w 377335"/>
                <a:gd name="connsiteY1" fmla="*/ 28820 h 1575916"/>
                <a:gd name="connsiteX2" fmla="*/ 244962 w 377335"/>
                <a:gd name="connsiteY2" fmla="*/ 28820 h 1575916"/>
                <a:gd name="connsiteX3" fmla="*/ 244962 w 377335"/>
                <a:gd name="connsiteY3" fmla="*/ 1553575 h 1575916"/>
                <a:gd name="connsiteX4" fmla="*/ 0 w 377335"/>
                <a:gd name="connsiteY4" fmla="*/ 1532063 h 1575916"/>
                <a:gd name="connsiteX5" fmla="*/ 0 w 377335"/>
                <a:gd name="connsiteY5" fmla="*/ 50332 h 1575916"/>
                <a:gd name="connsiteX0" fmla="*/ 0 w 366564"/>
                <a:gd name="connsiteY0" fmla="*/ 50332 h 1575916"/>
                <a:gd name="connsiteX1" fmla="*/ 21512 w 366564"/>
                <a:gd name="connsiteY1" fmla="*/ 28820 h 1575916"/>
                <a:gd name="connsiteX2" fmla="*/ 244962 w 366564"/>
                <a:gd name="connsiteY2" fmla="*/ 28820 h 1575916"/>
                <a:gd name="connsiteX3" fmla="*/ 244962 w 366564"/>
                <a:gd name="connsiteY3" fmla="*/ 1553575 h 1575916"/>
                <a:gd name="connsiteX4" fmla="*/ 0 w 366564"/>
                <a:gd name="connsiteY4" fmla="*/ 1532063 h 1575916"/>
                <a:gd name="connsiteX5" fmla="*/ 0 w 366564"/>
                <a:gd name="connsiteY5" fmla="*/ 50332 h 157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6564" h="1575916">
                  <a:moveTo>
                    <a:pt x="0" y="50332"/>
                  </a:moveTo>
                  <a:cubicBezTo>
                    <a:pt x="0" y="38451"/>
                    <a:pt x="9631" y="28820"/>
                    <a:pt x="21512" y="28820"/>
                  </a:cubicBezTo>
                  <a:cubicBezTo>
                    <a:pt x="72182" y="-2136"/>
                    <a:pt x="180004" y="-16421"/>
                    <a:pt x="244962" y="28820"/>
                  </a:cubicBezTo>
                  <a:cubicBezTo>
                    <a:pt x="351260" y="178177"/>
                    <a:pt x="454860" y="1531635"/>
                    <a:pt x="244962" y="1553575"/>
                  </a:cubicBezTo>
                  <a:cubicBezTo>
                    <a:pt x="176742" y="1581454"/>
                    <a:pt x="12252" y="1592103"/>
                    <a:pt x="0" y="1532063"/>
                  </a:cubicBezTo>
                  <a:lnTo>
                    <a:pt x="0" y="5033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966CB39-380E-452E-9694-A4602A9111EB}"/>
                </a:ext>
              </a:extLst>
            </p:cNvPr>
            <p:cNvSpPr/>
            <p:nvPr/>
          </p:nvSpPr>
          <p:spPr>
            <a:xfrm>
              <a:off x="3957802" y="4114799"/>
              <a:ext cx="146050" cy="1460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2F69769-E772-42B4-B635-956B0FA092F5}"/>
                </a:ext>
              </a:extLst>
            </p:cNvPr>
            <p:cNvSpPr/>
            <p:nvPr/>
          </p:nvSpPr>
          <p:spPr>
            <a:xfrm flipV="1">
              <a:off x="2250252" y="5480989"/>
              <a:ext cx="8955479" cy="2938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5A3DA99-BBB9-4E99-9B37-01820E8588F8}"/>
                </a:ext>
              </a:extLst>
            </p:cNvPr>
            <p:cNvSpPr/>
            <p:nvPr/>
          </p:nvSpPr>
          <p:spPr>
            <a:xfrm>
              <a:off x="3903670" y="4617206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BA1366A-214D-4B36-9F66-9E5A6BD443A7}"/>
                </a:ext>
              </a:extLst>
            </p:cNvPr>
            <p:cNvSpPr/>
            <p:nvPr/>
          </p:nvSpPr>
          <p:spPr>
            <a:xfrm>
              <a:off x="2788378" y="4616140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E15C14E-5C6D-4ED1-9532-624BBC47E2F0}"/>
                </a:ext>
              </a:extLst>
            </p:cNvPr>
            <p:cNvSpPr/>
            <p:nvPr/>
          </p:nvSpPr>
          <p:spPr>
            <a:xfrm>
              <a:off x="5385349" y="4629463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627CF2-0FF1-4D9D-8E37-CC0BD2F33660}"/>
                </a:ext>
              </a:extLst>
            </p:cNvPr>
            <p:cNvSpPr/>
            <p:nvPr/>
          </p:nvSpPr>
          <p:spPr>
            <a:xfrm>
              <a:off x="6380952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6946128-D36E-4621-AF41-D7E4CE3DF1AF}"/>
                </a:ext>
              </a:extLst>
            </p:cNvPr>
            <p:cNvSpPr/>
            <p:nvPr/>
          </p:nvSpPr>
          <p:spPr>
            <a:xfrm>
              <a:off x="7831714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1A6B85E-6F2B-4FB1-A8C6-BE6C7E2DD839}"/>
                </a:ext>
              </a:extLst>
            </p:cNvPr>
            <p:cNvSpPr/>
            <p:nvPr/>
          </p:nvSpPr>
          <p:spPr>
            <a:xfrm>
              <a:off x="8813658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B87EA5C-5491-4107-B7B0-1E73F28ABF20}"/>
                </a:ext>
              </a:extLst>
            </p:cNvPr>
            <p:cNvSpPr/>
            <p:nvPr/>
          </p:nvSpPr>
          <p:spPr>
            <a:xfrm>
              <a:off x="2868128" y="5101790"/>
              <a:ext cx="1663378" cy="71579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9186608-6693-4FC3-B9C3-593C6B351BF8}"/>
                </a:ext>
              </a:extLst>
            </p:cNvPr>
            <p:cNvSpPr/>
            <p:nvPr/>
          </p:nvSpPr>
          <p:spPr>
            <a:xfrm>
              <a:off x="5479771" y="5118429"/>
              <a:ext cx="1422139" cy="61198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4B444C1-9640-432A-A3F7-DEBEC991E8CE}"/>
                </a:ext>
              </a:extLst>
            </p:cNvPr>
            <p:cNvSpPr/>
            <p:nvPr/>
          </p:nvSpPr>
          <p:spPr>
            <a:xfrm>
              <a:off x="7950540" y="5118429"/>
              <a:ext cx="1422139" cy="61198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5BEE525-653F-44C2-91C3-C9F6D57FBD60}"/>
                </a:ext>
              </a:extLst>
            </p:cNvPr>
            <p:cNvSpPr/>
            <p:nvPr/>
          </p:nvSpPr>
          <p:spPr>
            <a:xfrm>
              <a:off x="5440329" y="5112971"/>
              <a:ext cx="82512" cy="825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65A01AF-C35C-4FA2-9B71-93FAA4454119}"/>
                </a:ext>
              </a:extLst>
            </p:cNvPr>
            <p:cNvSpPr/>
            <p:nvPr/>
          </p:nvSpPr>
          <p:spPr>
            <a:xfrm>
              <a:off x="6850794" y="5112552"/>
              <a:ext cx="82512" cy="825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812C117-4E80-4D3F-A2B3-53BAF4373D11}"/>
                </a:ext>
              </a:extLst>
            </p:cNvPr>
            <p:cNvSpPr/>
            <p:nvPr/>
          </p:nvSpPr>
          <p:spPr>
            <a:xfrm>
              <a:off x="4471303" y="5083709"/>
              <a:ext cx="101066" cy="1010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A75DE0C-B709-44EE-9116-9C40260F5F8A}"/>
                </a:ext>
              </a:extLst>
            </p:cNvPr>
            <p:cNvSpPr/>
            <p:nvPr/>
          </p:nvSpPr>
          <p:spPr>
            <a:xfrm>
              <a:off x="2819321" y="5090422"/>
              <a:ext cx="101066" cy="1010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DA0D05-6725-4779-98BB-092F6168D28A}"/>
                </a:ext>
              </a:extLst>
            </p:cNvPr>
            <p:cNvSpPr/>
            <p:nvPr/>
          </p:nvSpPr>
          <p:spPr>
            <a:xfrm>
              <a:off x="7894449" y="5112552"/>
              <a:ext cx="82512" cy="825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D70B323-C726-400F-88D3-D4EDF1E2CD69}"/>
                </a:ext>
              </a:extLst>
            </p:cNvPr>
            <p:cNvSpPr/>
            <p:nvPr/>
          </p:nvSpPr>
          <p:spPr>
            <a:xfrm>
              <a:off x="9321110" y="5112552"/>
              <a:ext cx="82512" cy="825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0DD3C0E-9CBF-466F-A3E3-22E87AD4DEC0}"/>
              </a:ext>
            </a:extLst>
          </p:cNvPr>
          <p:cNvGrpSpPr/>
          <p:nvPr/>
        </p:nvGrpSpPr>
        <p:grpSpPr>
          <a:xfrm rot="20764690" flipH="1">
            <a:off x="8228666" y="353156"/>
            <a:ext cx="469349" cy="392806"/>
            <a:chOff x="5321614" y="2760725"/>
            <a:chExt cx="1538280" cy="1287414"/>
          </a:xfrm>
          <a:gradFill>
            <a:gsLst>
              <a:gs pos="0">
                <a:srgbClr val="FFFF00"/>
              </a:gs>
              <a:gs pos="100000">
                <a:srgbClr val="DAA36D"/>
              </a:gs>
              <a:gs pos="46000">
                <a:schemeClr val="accent4">
                  <a:lumMod val="60000"/>
                  <a:lumOff val="40000"/>
                </a:schemeClr>
              </a:gs>
              <a:gs pos="72000">
                <a:schemeClr val="bg1"/>
              </a:gs>
              <a:gs pos="23000">
                <a:srgbClr val="FFC000"/>
              </a:gs>
            </a:gsLst>
            <a:lin ang="7800000" scaled="0"/>
          </a:gradFill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977BCD2-5AE3-44E7-86A7-AC50D552DFBC}"/>
                </a:ext>
              </a:extLst>
            </p:cNvPr>
            <p:cNvSpPr/>
            <p:nvPr/>
          </p:nvSpPr>
          <p:spPr>
            <a:xfrm rot="20292023">
              <a:off x="5907208" y="2929627"/>
              <a:ext cx="401671" cy="544723"/>
            </a:xfrm>
            <a:custGeom>
              <a:avLst/>
              <a:gdLst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14300 w 381948"/>
                <a:gd name="connsiteY3" fmla="*/ 269551 h 545776"/>
                <a:gd name="connsiteX4" fmla="*/ 152400 w 381948"/>
                <a:gd name="connsiteY4" fmla="*/ 218751 h 545776"/>
                <a:gd name="connsiteX5" fmla="*/ 257175 w 381948"/>
                <a:gd name="connsiteY5" fmla="*/ 142551 h 545776"/>
                <a:gd name="connsiteX6" fmla="*/ 349250 w 381948"/>
                <a:gd name="connsiteY6" fmla="*/ 25076 h 545776"/>
                <a:gd name="connsiteX7" fmla="*/ 371475 w 381948"/>
                <a:gd name="connsiteY7" fmla="*/ 6026 h 545776"/>
                <a:gd name="connsiteX8" fmla="*/ 377825 w 381948"/>
                <a:gd name="connsiteY8" fmla="*/ 104451 h 545776"/>
                <a:gd name="connsiteX9" fmla="*/ 358775 w 381948"/>
                <a:gd name="connsiteY9" fmla="*/ 129851 h 545776"/>
                <a:gd name="connsiteX10" fmla="*/ 377825 w 381948"/>
                <a:gd name="connsiteY10" fmla="*/ 123501 h 545776"/>
                <a:gd name="connsiteX11" fmla="*/ 381000 w 381948"/>
                <a:gd name="connsiteY11" fmla="*/ 180651 h 545776"/>
                <a:gd name="connsiteX12" fmla="*/ 365125 w 381948"/>
                <a:gd name="connsiteY12" fmla="*/ 199701 h 545776"/>
                <a:gd name="connsiteX13" fmla="*/ 323850 w 381948"/>
                <a:gd name="connsiteY13" fmla="*/ 342576 h 545776"/>
                <a:gd name="connsiteX14" fmla="*/ 323850 w 381948"/>
                <a:gd name="connsiteY14" fmla="*/ 342576 h 545776"/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52400 w 381948"/>
                <a:gd name="connsiteY3" fmla="*/ 218751 h 545776"/>
                <a:gd name="connsiteX4" fmla="*/ 257175 w 381948"/>
                <a:gd name="connsiteY4" fmla="*/ 142551 h 545776"/>
                <a:gd name="connsiteX5" fmla="*/ 349250 w 381948"/>
                <a:gd name="connsiteY5" fmla="*/ 25076 h 545776"/>
                <a:gd name="connsiteX6" fmla="*/ 371475 w 381948"/>
                <a:gd name="connsiteY6" fmla="*/ 6026 h 545776"/>
                <a:gd name="connsiteX7" fmla="*/ 377825 w 381948"/>
                <a:gd name="connsiteY7" fmla="*/ 104451 h 545776"/>
                <a:gd name="connsiteX8" fmla="*/ 358775 w 381948"/>
                <a:gd name="connsiteY8" fmla="*/ 129851 h 545776"/>
                <a:gd name="connsiteX9" fmla="*/ 377825 w 381948"/>
                <a:gd name="connsiteY9" fmla="*/ 123501 h 545776"/>
                <a:gd name="connsiteX10" fmla="*/ 381000 w 381948"/>
                <a:gd name="connsiteY10" fmla="*/ 180651 h 545776"/>
                <a:gd name="connsiteX11" fmla="*/ 365125 w 381948"/>
                <a:gd name="connsiteY11" fmla="*/ 199701 h 545776"/>
                <a:gd name="connsiteX12" fmla="*/ 323850 w 381948"/>
                <a:gd name="connsiteY12" fmla="*/ 342576 h 545776"/>
                <a:gd name="connsiteX13" fmla="*/ 323850 w 381948"/>
                <a:gd name="connsiteY13" fmla="*/ 342576 h 545776"/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16682 w 381948"/>
                <a:gd name="connsiteY3" fmla="*/ 218751 h 545776"/>
                <a:gd name="connsiteX4" fmla="*/ 257175 w 381948"/>
                <a:gd name="connsiteY4" fmla="*/ 142551 h 545776"/>
                <a:gd name="connsiteX5" fmla="*/ 349250 w 381948"/>
                <a:gd name="connsiteY5" fmla="*/ 25076 h 545776"/>
                <a:gd name="connsiteX6" fmla="*/ 371475 w 381948"/>
                <a:gd name="connsiteY6" fmla="*/ 6026 h 545776"/>
                <a:gd name="connsiteX7" fmla="*/ 377825 w 381948"/>
                <a:gd name="connsiteY7" fmla="*/ 104451 h 545776"/>
                <a:gd name="connsiteX8" fmla="*/ 358775 w 381948"/>
                <a:gd name="connsiteY8" fmla="*/ 129851 h 545776"/>
                <a:gd name="connsiteX9" fmla="*/ 377825 w 381948"/>
                <a:gd name="connsiteY9" fmla="*/ 123501 h 545776"/>
                <a:gd name="connsiteX10" fmla="*/ 381000 w 381948"/>
                <a:gd name="connsiteY10" fmla="*/ 180651 h 545776"/>
                <a:gd name="connsiteX11" fmla="*/ 365125 w 381948"/>
                <a:gd name="connsiteY11" fmla="*/ 199701 h 545776"/>
                <a:gd name="connsiteX12" fmla="*/ 323850 w 381948"/>
                <a:gd name="connsiteY12" fmla="*/ 342576 h 545776"/>
                <a:gd name="connsiteX13" fmla="*/ 323850 w 381948"/>
                <a:gd name="connsiteY13" fmla="*/ 342576 h 545776"/>
                <a:gd name="connsiteX0" fmla="*/ 0 w 406813"/>
                <a:gd name="connsiteY0" fmla="*/ 545776 h 545776"/>
                <a:gd name="connsiteX1" fmla="*/ 53975 w 406813"/>
                <a:gd name="connsiteY1" fmla="*/ 501326 h 545776"/>
                <a:gd name="connsiteX2" fmla="*/ 69850 w 406813"/>
                <a:gd name="connsiteY2" fmla="*/ 377501 h 545776"/>
                <a:gd name="connsiteX3" fmla="*/ 116682 w 406813"/>
                <a:gd name="connsiteY3" fmla="*/ 218751 h 545776"/>
                <a:gd name="connsiteX4" fmla="*/ 257175 w 406813"/>
                <a:gd name="connsiteY4" fmla="*/ 142551 h 545776"/>
                <a:gd name="connsiteX5" fmla="*/ 349250 w 406813"/>
                <a:gd name="connsiteY5" fmla="*/ 25076 h 545776"/>
                <a:gd name="connsiteX6" fmla="*/ 371475 w 406813"/>
                <a:gd name="connsiteY6" fmla="*/ 6026 h 545776"/>
                <a:gd name="connsiteX7" fmla="*/ 377825 w 406813"/>
                <a:gd name="connsiteY7" fmla="*/ 104451 h 545776"/>
                <a:gd name="connsiteX8" fmla="*/ 358775 w 406813"/>
                <a:gd name="connsiteY8" fmla="*/ 129851 h 545776"/>
                <a:gd name="connsiteX9" fmla="*/ 406400 w 406813"/>
                <a:gd name="connsiteY9" fmla="*/ 140170 h 545776"/>
                <a:gd name="connsiteX10" fmla="*/ 381000 w 406813"/>
                <a:gd name="connsiteY10" fmla="*/ 180651 h 545776"/>
                <a:gd name="connsiteX11" fmla="*/ 365125 w 406813"/>
                <a:gd name="connsiteY11" fmla="*/ 199701 h 545776"/>
                <a:gd name="connsiteX12" fmla="*/ 323850 w 406813"/>
                <a:gd name="connsiteY12" fmla="*/ 342576 h 545776"/>
                <a:gd name="connsiteX13" fmla="*/ 323850 w 406813"/>
                <a:gd name="connsiteY13" fmla="*/ 342576 h 545776"/>
                <a:gd name="connsiteX0" fmla="*/ 0 w 402129"/>
                <a:gd name="connsiteY0" fmla="*/ 545776 h 545776"/>
                <a:gd name="connsiteX1" fmla="*/ 53975 w 402129"/>
                <a:gd name="connsiteY1" fmla="*/ 501326 h 545776"/>
                <a:gd name="connsiteX2" fmla="*/ 69850 w 402129"/>
                <a:gd name="connsiteY2" fmla="*/ 377501 h 545776"/>
                <a:gd name="connsiteX3" fmla="*/ 116682 w 402129"/>
                <a:gd name="connsiteY3" fmla="*/ 218751 h 545776"/>
                <a:gd name="connsiteX4" fmla="*/ 257175 w 402129"/>
                <a:gd name="connsiteY4" fmla="*/ 142551 h 545776"/>
                <a:gd name="connsiteX5" fmla="*/ 349250 w 402129"/>
                <a:gd name="connsiteY5" fmla="*/ 25076 h 545776"/>
                <a:gd name="connsiteX6" fmla="*/ 371475 w 402129"/>
                <a:gd name="connsiteY6" fmla="*/ 6026 h 545776"/>
                <a:gd name="connsiteX7" fmla="*/ 377825 w 402129"/>
                <a:gd name="connsiteY7" fmla="*/ 104451 h 545776"/>
                <a:gd name="connsiteX8" fmla="*/ 358775 w 402129"/>
                <a:gd name="connsiteY8" fmla="*/ 129851 h 545776"/>
                <a:gd name="connsiteX9" fmla="*/ 401638 w 402129"/>
                <a:gd name="connsiteY9" fmla="*/ 147314 h 545776"/>
                <a:gd name="connsiteX10" fmla="*/ 381000 w 402129"/>
                <a:gd name="connsiteY10" fmla="*/ 180651 h 545776"/>
                <a:gd name="connsiteX11" fmla="*/ 365125 w 402129"/>
                <a:gd name="connsiteY11" fmla="*/ 199701 h 545776"/>
                <a:gd name="connsiteX12" fmla="*/ 323850 w 402129"/>
                <a:gd name="connsiteY12" fmla="*/ 342576 h 545776"/>
                <a:gd name="connsiteX13" fmla="*/ 323850 w 402129"/>
                <a:gd name="connsiteY13" fmla="*/ 342576 h 545776"/>
                <a:gd name="connsiteX0" fmla="*/ 0 w 402129"/>
                <a:gd name="connsiteY0" fmla="*/ 545776 h 545776"/>
                <a:gd name="connsiteX1" fmla="*/ 53975 w 402129"/>
                <a:gd name="connsiteY1" fmla="*/ 501326 h 545776"/>
                <a:gd name="connsiteX2" fmla="*/ 69850 w 402129"/>
                <a:gd name="connsiteY2" fmla="*/ 377501 h 545776"/>
                <a:gd name="connsiteX3" fmla="*/ 116682 w 402129"/>
                <a:gd name="connsiteY3" fmla="*/ 218751 h 545776"/>
                <a:gd name="connsiteX4" fmla="*/ 257175 w 402129"/>
                <a:gd name="connsiteY4" fmla="*/ 142551 h 545776"/>
                <a:gd name="connsiteX5" fmla="*/ 349250 w 402129"/>
                <a:gd name="connsiteY5" fmla="*/ 25076 h 545776"/>
                <a:gd name="connsiteX6" fmla="*/ 371475 w 402129"/>
                <a:gd name="connsiteY6" fmla="*/ 6026 h 545776"/>
                <a:gd name="connsiteX7" fmla="*/ 377825 w 402129"/>
                <a:gd name="connsiteY7" fmla="*/ 104451 h 545776"/>
                <a:gd name="connsiteX8" fmla="*/ 358775 w 402129"/>
                <a:gd name="connsiteY8" fmla="*/ 129851 h 545776"/>
                <a:gd name="connsiteX9" fmla="*/ 401638 w 402129"/>
                <a:gd name="connsiteY9" fmla="*/ 147314 h 545776"/>
                <a:gd name="connsiteX10" fmla="*/ 381000 w 402129"/>
                <a:gd name="connsiteY10" fmla="*/ 180651 h 545776"/>
                <a:gd name="connsiteX11" fmla="*/ 365125 w 402129"/>
                <a:gd name="connsiteY11" fmla="*/ 199701 h 545776"/>
                <a:gd name="connsiteX12" fmla="*/ 323850 w 402129"/>
                <a:gd name="connsiteY12" fmla="*/ 342576 h 545776"/>
                <a:gd name="connsiteX13" fmla="*/ 323850 w 402129"/>
                <a:gd name="connsiteY13" fmla="*/ 342576 h 545776"/>
                <a:gd name="connsiteX0" fmla="*/ 0 w 401671"/>
                <a:gd name="connsiteY0" fmla="*/ 545776 h 545776"/>
                <a:gd name="connsiteX1" fmla="*/ 53975 w 401671"/>
                <a:gd name="connsiteY1" fmla="*/ 501326 h 545776"/>
                <a:gd name="connsiteX2" fmla="*/ 69850 w 401671"/>
                <a:gd name="connsiteY2" fmla="*/ 377501 h 545776"/>
                <a:gd name="connsiteX3" fmla="*/ 116682 w 401671"/>
                <a:gd name="connsiteY3" fmla="*/ 218751 h 545776"/>
                <a:gd name="connsiteX4" fmla="*/ 257175 w 401671"/>
                <a:gd name="connsiteY4" fmla="*/ 142551 h 545776"/>
                <a:gd name="connsiteX5" fmla="*/ 349250 w 401671"/>
                <a:gd name="connsiteY5" fmla="*/ 25076 h 545776"/>
                <a:gd name="connsiteX6" fmla="*/ 371475 w 401671"/>
                <a:gd name="connsiteY6" fmla="*/ 6026 h 545776"/>
                <a:gd name="connsiteX7" fmla="*/ 377825 w 401671"/>
                <a:gd name="connsiteY7" fmla="*/ 104451 h 545776"/>
                <a:gd name="connsiteX8" fmla="*/ 358775 w 401671"/>
                <a:gd name="connsiteY8" fmla="*/ 129851 h 545776"/>
                <a:gd name="connsiteX9" fmla="*/ 401638 w 401671"/>
                <a:gd name="connsiteY9" fmla="*/ 147314 h 545776"/>
                <a:gd name="connsiteX10" fmla="*/ 365125 w 401671"/>
                <a:gd name="connsiteY10" fmla="*/ 199701 h 545776"/>
                <a:gd name="connsiteX11" fmla="*/ 323850 w 401671"/>
                <a:gd name="connsiteY11" fmla="*/ 342576 h 545776"/>
                <a:gd name="connsiteX12" fmla="*/ 323850 w 401671"/>
                <a:gd name="connsiteY12" fmla="*/ 342576 h 545776"/>
                <a:gd name="connsiteX0" fmla="*/ 0 w 401671"/>
                <a:gd name="connsiteY0" fmla="*/ 544723 h 544723"/>
                <a:gd name="connsiteX1" fmla="*/ 53975 w 401671"/>
                <a:gd name="connsiteY1" fmla="*/ 500273 h 544723"/>
                <a:gd name="connsiteX2" fmla="*/ 69850 w 401671"/>
                <a:gd name="connsiteY2" fmla="*/ 376448 h 544723"/>
                <a:gd name="connsiteX3" fmla="*/ 116682 w 401671"/>
                <a:gd name="connsiteY3" fmla="*/ 217698 h 544723"/>
                <a:gd name="connsiteX4" fmla="*/ 257175 w 401671"/>
                <a:gd name="connsiteY4" fmla="*/ 141498 h 544723"/>
                <a:gd name="connsiteX5" fmla="*/ 349250 w 401671"/>
                <a:gd name="connsiteY5" fmla="*/ 24023 h 544723"/>
                <a:gd name="connsiteX6" fmla="*/ 371475 w 401671"/>
                <a:gd name="connsiteY6" fmla="*/ 4973 h 544723"/>
                <a:gd name="connsiteX7" fmla="*/ 384969 w 401671"/>
                <a:gd name="connsiteY7" fmla="*/ 89111 h 544723"/>
                <a:gd name="connsiteX8" fmla="*/ 358775 w 401671"/>
                <a:gd name="connsiteY8" fmla="*/ 128798 h 544723"/>
                <a:gd name="connsiteX9" fmla="*/ 401638 w 401671"/>
                <a:gd name="connsiteY9" fmla="*/ 146261 h 544723"/>
                <a:gd name="connsiteX10" fmla="*/ 365125 w 401671"/>
                <a:gd name="connsiteY10" fmla="*/ 198648 h 544723"/>
                <a:gd name="connsiteX11" fmla="*/ 323850 w 401671"/>
                <a:gd name="connsiteY11" fmla="*/ 341523 h 544723"/>
                <a:gd name="connsiteX12" fmla="*/ 323850 w 401671"/>
                <a:gd name="connsiteY12" fmla="*/ 341523 h 544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671" h="544723">
                  <a:moveTo>
                    <a:pt x="0" y="544723"/>
                  </a:moveTo>
                  <a:cubicBezTo>
                    <a:pt x="21166" y="536521"/>
                    <a:pt x="42333" y="528319"/>
                    <a:pt x="53975" y="500273"/>
                  </a:cubicBezTo>
                  <a:cubicBezTo>
                    <a:pt x="65617" y="472227"/>
                    <a:pt x="59399" y="423544"/>
                    <a:pt x="69850" y="376448"/>
                  </a:cubicBezTo>
                  <a:cubicBezTo>
                    <a:pt x="80301" y="329352"/>
                    <a:pt x="85461" y="256856"/>
                    <a:pt x="116682" y="217698"/>
                  </a:cubicBezTo>
                  <a:cubicBezTo>
                    <a:pt x="147903" y="178540"/>
                    <a:pt x="218414" y="173777"/>
                    <a:pt x="257175" y="141498"/>
                  </a:cubicBezTo>
                  <a:cubicBezTo>
                    <a:pt x="295936" y="109219"/>
                    <a:pt x="330200" y="46777"/>
                    <a:pt x="349250" y="24023"/>
                  </a:cubicBezTo>
                  <a:cubicBezTo>
                    <a:pt x="368300" y="1269"/>
                    <a:pt x="365522" y="-5875"/>
                    <a:pt x="371475" y="4973"/>
                  </a:cubicBezTo>
                  <a:cubicBezTo>
                    <a:pt x="377428" y="15821"/>
                    <a:pt x="387086" y="68474"/>
                    <a:pt x="384969" y="89111"/>
                  </a:cubicBezTo>
                  <a:cubicBezTo>
                    <a:pt x="382852" y="109748"/>
                    <a:pt x="355997" y="119273"/>
                    <a:pt x="358775" y="128798"/>
                  </a:cubicBezTo>
                  <a:cubicBezTo>
                    <a:pt x="361553" y="138323"/>
                    <a:pt x="400580" y="134619"/>
                    <a:pt x="401638" y="146261"/>
                  </a:cubicBezTo>
                  <a:cubicBezTo>
                    <a:pt x="402696" y="157903"/>
                    <a:pt x="378090" y="166104"/>
                    <a:pt x="365125" y="198648"/>
                  </a:cubicBezTo>
                  <a:cubicBezTo>
                    <a:pt x="355600" y="225635"/>
                    <a:pt x="323850" y="341523"/>
                    <a:pt x="323850" y="341523"/>
                  </a:cubicBezTo>
                  <a:lnTo>
                    <a:pt x="323850" y="341523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F4BBF5B-8A35-4B79-B8C5-1F3410FD1EC2}"/>
                </a:ext>
              </a:extLst>
            </p:cNvPr>
            <p:cNvSpPr/>
            <p:nvPr/>
          </p:nvSpPr>
          <p:spPr>
            <a:xfrm>
              <a:off x="5418046" y="2760725"/>
              <a:ext cx="1441848" cy="1287414"/>
            </a:xfrm>
            <a:custGeom>
              <a:avLst/>
              <a:gdLst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638287 w 1437106"/>
                <a:gd name="connsiteY7" fmla="*/ 649225 h 1287414"/>
                <a:gd name="connsiteX8" fmla="*/ 724012 w 1437106"/>
                <a:gd name="connsiteY8" fmla="*/ 541275 h 1287414"/>
                <a:gd name="connsiteX9" fmla="*/ 781162 w 1437106"/>
                <a:gd name="connsiteY9" fmla="*/ 353950 h 1287414"/>
                <a:gd name="connsiteX10" fmla="*/ 908162 w 1437106"/>
                <a:gd name="connsiteY10" fmla="*/ 249175 h 1287414"/>
                <a:gd name="connsiteX11" fmla="*/ 1082787 w 1437106"/>
                <a:gd name="connsiteY11" fmla="*/ 198375 h 1287414"/>
                <a:gd name="connsiteX12" fmla="*/ 1409812 w 1437106"/>
                <a:gd name="connsiteY12" fmla="*/ 1525 h 1287414"/>
                <a:gd name="connsiteX13" fmla="*/ 1387587 w 1437106"/>
                <a:gd name="connsiteY13" fmla="*/ 109475 h 1287414"/>
                <a:gd name="connsiteX14" fmla="*/ 1330437 w 1437106"/>
                <a:gd name="connsiteY14" fmla="*/ 153925 h 1287414"/>
                <a:gd name="connsiteX15" fmla="*/ 1428862 w 1437106"/>
                <a:gd name="connsiteY15" fmla="*/ 115825 h 1287414"/>
                <a:gd name="connsiteX16" fmla="*/ 1419337 w 1437106"/>
                <a:gd name="connsiteY16" fmla="*/ 201550 h 1287414"/>
                <a:gd name="connsiteX17" fmla="*/ 1320912 w 1437106"/>
                <a:gd name="connsiteY17" fmla="*/ 252350 h 1287414"/>
                <a:gd name="connsiteX18" fmla="*/ 1432037 w 1437106"/>
                <a:gd name="connsiteY18" fmla="*/ 239650 h 1287414"/>
                <a:gd name="connsiteX19" fmla="*/ 1371712 w 1437106"/>
                <a:gd name="connsiteY19" fmla="*/ 338075 h 1287414"/>
                <a:gd name="connsiteX20" fmla="*/ 1317737 w 1437106"/>
                <a:gd name="connsiteY20" fmla="*/ 366650 h 1287414"/>
                <a:gd name="connsiteX21" fmla="*/ 1419337 w 1437106"/>
                <a:gd name="connsiteY21" fmla="*/ 366650 h 1287414"/>
                <a:gd name="connsiteX22" fmla="*/ 1324087 w 1437106"/>
                <a:gd name="connsiteY22" fmla="*/ 468250 h 1287414"/>
                <a:gd name="connsiteX23" fmla="*/ 1301862 w 1437106"/>
                <a:gd name="connsiteY23" fmla="*/ 468250 h 1287414"/>
                <a:gd name="connsiteX24" fmla="*/ 1390762 w 1437106"/>
                <a:gd name="connsiteY24" fmla="*/ 487300 h 1287414"/>
                <a:gd name="connsiteX25" fmla="*/ 1273287 w 1437106"/>
                <a:gd name="connsiteY25" fmla="*/ 560325 h 1287414"/>
                <a:gd name="connsiteX26" fmla="*/ 1330437 w 1437106"/>
                <a:gd name="connsiteY26" fmla="*/ 585725 h 1287414"/>
                <a:gd name="connsiteX27" fmla="*/ 1216137 w 1437106"/>
                <a:gd name="connsiteY27" fmla="*/ 646050 h 1287414"/>
                <a:gd name="connsiteX28" fmla="*/ 1235187 w 1437106"/>
                <a:gd name="connsiteY28" fmla="*/ 709550 h 1287414"/>
                <a:gd name="connsiteX29" fmla="*/ 1124062 w 1437106"/>
                <a:gd name="connsiteY29" fmla="*/ 719075 h 1287414"/>
                <a:gd name="connsiteX30" fmla="*/ 1143112 w 1437106"/>
                <a:gd name="connsiteY30" fmla="*/ 757175 h 1287414"/>
                <a:gd name="connsiteX31" fmla="*/ 1054212 w 1437106"/>
                <a:gd name="connsiteY31" fmla="*/ 782575 h 1287414"/>
                <a:gd name="connsiteX32" fmla="*/ 987537 w 1437106"/>
                <a:gd name="connsiteY32" fmla="*/ 754000 h 1287414"/>
                <a:gd name="connsiteX33" fmla="*/ 1028812 w 1437106"/>
                <a:gd name="connsiteY33" fmla="*/ 925450 h 1287414"/>
                <a:gd name="connsiteX34" fmla="*/ 1070087 w 1437106"/>
                <a:gd name="connsiteY34" fmla="*/ 976250 h 1287414"/>
                <a:gd name="connsiteX35" fmla="*/ 1257412 w 1437106"/>
                <a:gd name="connsiteY35" fmla="*/ 1087375 h 1287414"/>
                <a:gd name="connsiteX36" fmla="*/ 1336787 w 1437106"/>
                <a:gd name="connsiteY36" fmla="*/ 1131825 h 1287414"/>
                <a:gd name="connsiteX37" fmla="*/ 1282812 w 1437106"/>
                <a:gd name="connsiteY37" fmla="*/ 1144525 h 1287414"/>
                <a:gd name="connsiteX38" fmla="*/ 1327262 w 1437106"/>
                <a:gd name="connsiteY38" fmla="*/ 1204850 h 1287414"/>
                <a:gd name="connsiteX39" fmla="*/ 1247887 w 1437106"/>
                <a:gd name="connsiteY39" fmla="*/ 1201675 h 1287414"/>
                <a:gd name="connsiteX40" fmla="*/ 1270112 w 1437106"/>
                <a:gd name="connsiteY40" fmla="*/ 1262000 h 1287414"/>
                <a:gd name="connsiteX41" fmla="*/ 1181212 w 1437106"/>
                <a:gd name="connsiteY41" fmla="*/ 1236600 h 1287414"/>
                <a:gd name="connsiteX42" fmla="*/ 1149462 w 1437106"/>
                <a:gd name="connsiteY42" fmla="*/ 1277875 h 1287414"/>
                <a:gd name="connsiteX43" fmla="*/ 955787 w 1437106"/>
                <a:gd name="connsiteY43" fmla="*/ 1058800 h 1287414"/>
                <a:gd name="connsiteX44" fmla="*/ 841487 w 1437106"/>
                <a:gd name="connsiteY44" fmla="*/ 1100075 h 1287414"/>
                <a:gd name="connsiteX45" fmla="*/ 695437 w 1437106"/>
                <a:gd name="connsiteY45" fmla="*/ 1128650 h 1287414"/>
                <a:gd name="connsiteX46" fmla="*/ 647812 w 1437106"/>
                <a:gd name="connsiteY46" fmla="*/ 1163575 h 1287414"/>
                <a:gd name="connsiteX47" fmla="*/ 720837 w 1437106"/>
                <a:gd name="connsiteY47" fmla="*/ 1182625 h 1287414"/>
                <a:gd name="connsiteX48" fmla="*/ 720837 w 1437106"/>
                <a:gd name="connsiteY48" fmla="*/ 1220725 h 1287414"/>
                <a:gd name="connsiteX49" fmla="*/ 650987 w 1437106"/>
                <a:gd name="connsiteY49" fmla="*/ 1192150 h 1287414"/>
                <a:gd name="connsiteX50" fmla="*/ 565262 w 1437106"/>
                <a:gd name="connsiteY50" fmla="*/ 1214375 h 1287414"/>
                <a:gd name="connsiteX51" fmla="*/ 530337 w 1437106"/>
                <a:gd name="connsiteY51" fmla="*/ 1287400 h 1287414"/>
                <a:gd name="connsiteX52" fmla="*/ 530337 w 1437106"/>
                <a:gd name="connsiteY52" fmla="*/ 1208025 h 1287414"/>
                <a:gd name="connsiteX53" fmla="*/ 539862 w 1437106"/>
                <a:gd name="connsiteY53" fmla="*/ 1198500 h 1287414"/>
                <a:gd name="connsiteX54" fmla="*/ 470012 w 1437106"/>
                <a:gd name="connsiteY54" fmla="*/ 1233425 h 1287414"/>
                <a:gd name="connsiteX55" fmla="*/ 460487 w 1437106"/>
                <a:gd name="connsiteY55" fmla="*/ 1198500 h 1287414"/>
                <a:gd name="connsiteX56" fmla="*/ 508112 w 1437106"/>
                <a:gd name="connsiteY56" fmla="*/ 1157225 h 1287414"/>
                <a:gd name="connsiteX57" fmla="*/ 606537 w 1437106"/>
                <a:gd name="connsiteY57" fmla="*/ 1147700 h 1287414"/>
                <a:gd name="connsiteX58" fmla="*/ 730362 w 1437106"/>
                <a:gd name="connsiteY58" fmla="*/ 1074675 h 1287414"/>
                <a:gd name="connsiteX59" fmla="*/ 603362 w 1437106"/>
                <a:gd name="connsiteY59" fmla="*/ 1112775 h 1287414"/>
                <a:gd name="connsiteX60" fmla="*/ 565262 w 1437106"/>
                <a:gd name="connsiteY60" fmla="*/ 1112775 h 1287414"/>
                <a:gd name="connsiteX61" fmla="*/ 530337 w 1437106"/>
                <a:gd name="connsiteY61" fmla="*/ 1154050 h 1287414"/>
                <a:gd name="connsiteX62" fmla="*/ 568437 w 1437106"/>
                <a:gd name="connsiteY62" fmla="*/ 1160400 h 1287414"/>
                <a:gd name="connsiteX63" fmla="*/ 406512 w 1437106"/>
                <a:gd name="connsiteY63" fmla="*/ 1182625 h 1287414"/>
                <a:gd name="connsiteX64" fmla="*/ 454137 w 1437106"/>
                <a:gd name="connsiteY64" fmla="*/ 1179450 h 1287414"/>
                <a:gd name="connsiteX65" fmla="*/ 387462 w 1437106"/>
                <a:gd name="connsiteY65" fmla="*/ 1236600 h 1287414"/>
                <a:gd name="connsiteX66" fmla="*/ 377937 w 1437106"/>
                <a:gd name="connsiteY66" fmla="*/ 1246125 h 1287414"/>
                <a:gd name="connsiteX67" fmla="*/ 396987 w 1437106"/>
                <a:gd name="connsiteY67" fmla="*/ 1169925 h 1287414"/>
                <a:gd name="connsiteX68" fmla="*/ 330312 w 1437106"/>
                <a:gd name="connsiteY68" fmla="*/ 1185800 h 1287414"/>
                <a:gd name="connsiteX69" fmla="*/ 368412 w 1437106"/>
                <a:gd name="connsiteY69" fmla="*/ 1131825 h 1287414"/>
                <a:gd name="connsiteX70" fmla="*/ 492237 w 1437106"/>
                <a:gd name="connsiteY70" fmla="*/ 1141350 h 1287414"/>
                <a:gd name="connsiteX71" fmla="*/ 555737 w 1437106"/>
                <a:gd name="connsiteY71" fmla="*/ 1103250 h 1287414"/>
                <a:gd name="connsiteX72" fmla="*/ 371587 w 1437106"/>
                <a:gd name="connsiteY72" fmla="*/ 1030225 h 1287414"/>
                <a:gd name="connsiteX73" fmla="*/ 292212 w 1437106"/>
                <a:gd name="connsiteY73" fmla="*/ 915925 h 1287414"/>
                <a:gd name="connsiteX74" fmla="*/ 212837 w 1437106"/>
                <a:gd name="connsiteY74" fmla="*/ 798450 h 1287414"/>
                <a:gd name="connsiteX75" fmla="*/ 136637 w 1437106"/>
                <a:gd name="connsiteY75" fmla="*/ 769875 h 1287414"/>
                <a:gd name="connsiteX76" fmla="*/ 41387 w 1437106"/>
                <a:gd name="connsiteY76" fmla="*/ 715900 h 1287414"/>
                <a:gd name="connsiteX77" fmla="*/ 50912 w 1437106"/>
                <a:gd name="connsiteY77" fmla="*/ 668275 h 1287414"/>
                <a:gd name="connsiteX78" fmla="*/ 112 w 1437106"/>
                <a:gd name="connsiteY78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530337 w 1437106"/>
                <a:gd name="connsiteY60" fmla="*/ 1154050 h 1287414"/>
                <a:gd name="connsiteX61" fmla="*/ 568437 w 1437106"/>
                <a:gd name="connsiteY61" fmla="*/ 1160400 h 1287414"/>
                <a:gd name="connsiteX62" fmla="*/ 406512 w 1437106"/>
                <a:gd name="connsiteY62" fmla="*/ 1182625 h 1287414"/>
                <a:gd name="connsiteX63" fmla="*/ 454137 w 1437106"/>
                <a:gd name="connsiteY63" fmla="*/ 1179450 h 1287414"/>
                <a:gd name="connsiteX64" fmla="*/ 387462 w 1437106"/>
                <a:gd name="connsiteY64" fmla="*/ 1236600 h 1287414"/>
                <a:gd name="connsiteX65" fmla="*/ 377937 w 1437106"/>
                <a:gd name="connsiteY65" fmla="*/ 1246125 h 1287414"/>
                <a:gd name="connsiteX66" fmla="*/ 396987 w 1437106"/>
                <a:gd name="connsiteY66" fmla="*/ 1169925 h 1287414"/>
                <a:gd name="connsiteX67" fmla="*/ 330312 w 1437106"/>
                <a:gd name="connsiteY67" fmla="*/ 1185800 h 1287414"/>
                <a:gd name="connsiteX68" fmla="*/ 368412 w 1437106"/>
                <a:gd name="connsiteY68" fmla="*/ 1131825 h 1287414"/>
                <a:gd name="connsiteX69" fmla="*/ 492237 w 1437106"/>
                <a:gd name="connsiteY69" fmla="*/ 1141350 h 1287414"/>
                <a:gd name="connsiteX70" fmla="*/ 555737 w 1437106"/>
                <a:gd name="connsiteY70" fmla="*/ 1103250 h 1287414"/>
                <a:gd name="connsiteX71" fmla="*/ 371587 w 1437106"/>
                <a:gd name="connsiteY71" fmla="*/ 1030225 h 1287414"/>
                <a:gd name="connsiteX72" fmla="*/ 292212 w 1437106"/>
                <a:gd name="connsiteY72" fmla="*/ 915925 h 1287414"/>
                <a:gd name="connsiteX73" fmla="*/ 212837 w 1437106"/>
                <a:gd name="connsiteY73" fmla="*/ 798450 h 1287414"/>
                <a:gd name="connsiteX74" fmla="*/ 136637 w 1437106"/>
                <a:gd name="connsiteY74" fmla="*/ 769875 h 1287414"/>
                <a:gd name="connsiteX75" fmla="*/ 41387 w 1437106"/>
                <a:gd name="connsiteY75" fmla="*/ 715900 h 1287414"/>
                <a:gd name="connsiteX76" fmla="*/ 50912 w 1437106"/>
                <a:gd name="connsiteY76" fmla="*/ 668275 h 1287414"/>
                <a:gd name="connsiteX77" fmla="*/ 112 w 1437106"/>
                <a:gd name="connsiteY77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530337 w 1437106"/>
                <a:gd name="connsiteY60" fmla="*/ 1154050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689881 w 1437106"/>
                <a:gd name="connsiteY60" fmla="*/ 1101663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689881 w 1437106"/>
                <a:gd name="connsiteY60" fmla="*/ 1101663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03362 w 1437106"/>
                <a:gd name="connsiteY57" fmla="*/ 1112775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4137 w 1437106"/>
                <a:gd name="connsiteY61" fmla="*/ 1179450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81943 w 1437106"/>
                <a:gd name="connsiteY57" fmla="*/ 1096106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4137 w 1437106"/>
                <a:gd name="connsiteY61" fmla="*/ 1179450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81943 w 1437106"/>
                <a:gd name="connsiteY57" fmla="*/ 1096106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8900 w 1437106"/>
                <a:gd name="connsiteY61" fmla="*/ 1188975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90762 w 1437106"/>
                <a:gd name="connsiteY22" fmla="*/ 487300 h 1287414"/>
                <a:gd name="connsiteX23" fmla="*/ 1273287 w 1437106"/>
                <a:gd name="connsiteY23" fmla="*/ 560325 h 1287414"/>
                <a:gd name="connsiteX24" fmla="*/ 1330437 w 1437106"/>
                <a:gd name="connsiteY24" fmla="*/ 585725 h 1287414"/>
                <a:gd name="connsiteX25" fmla="*/ 1216137 w 1437106"/>
                <a:gd name="connsiteY25" fmla="*/ 646050 h 1287414"/>
                <a:gd name="connsiteX26" fmla="*/ 1235187 w 1437106"/>
                <a:gd name="connsiteY26" fmla="*/ 709550 h 1287414"/>
                <a:gd name="connsiteX27" fmla="*/ 1124062 w 1437106"/>
                <a:gd name="connsiteY27" fmla="*/ 719075 h 1287414"/>
                <a:gd name="connsiteX28" fmla="*/ 1143112 w 1437106"/>
                <a:gd name="connsiteY28" fmla="*/ 757175 h 1287414"/>
                <a:gd name="connsiteX29" fmla="*/ 1054212 w 1437106"/>
                <a:gd name="connsiteY29" fmla="*/ 782575 h 1287414"/>
                <a:gd name="connsiteX30" fmla="*/ 987537 w 1437106"/>
                <a:gd name="connsiteY30" fmla="*/ 754000 h 1287414"/>
                <a:gd name="connsiteX31" fmla="*/ 1028812 w 1437106"/>
                <a:gd name="connsiteY31" fmla="*/ 925450 h 1287414"/>
                <a:gd name="connsiteX32" fmla="*/ 1070087 w 1437106"/>
                <a:gd name="connsiteY32" fmla="*/ 976250 h 1287414"/>
                <a:gd name="connsiteX33" fmla="*/ 1257412 w 1437106"/>
                <a:gd name="connsiteY33" fmla="*/ 1087375 h 1287414"/>
                <a:gd name="connsiteX34" fmla="*/ 1336787 w 1437106"/>
                <a:gd name="connsiteY34" fmla="*/ 1131825 h 1287414"/>
                <a:gd name="connsiteX35" fmla="*/ 1282812 w 1437106"/>
                <a:gd name="connsiteY35" fmla="*/ 1144525 h 1287414"/>
                <a:gd name="connsiteX36" fmla="*/ 1327262 w 1437106"/>
                <a:gd name="connsiteY36" fmla="*/ 1204850 h 1287414"/>
                <a:gd name="connsiteX37" fmla="*/ 1247887 w 1437106"/>
                <a:gd name="connsiteY37" fmla="*/ 1201675 h 1287414"/>
                <a:gd name="connsiteX38" fmla="*/ 1270112 w 1437106"/>
                <a:gd name="connsiteY38" fmla="*/ 1262000 h 1287414"/>
                <a:gd name="connsiteX39" fmla="*/ 1181212 w 1437106"/>
                <a:gd name="connsiteY39" fmla="*/ 1236600 h 1287414"/>
                <a:gd name="connsiteX40" fmla="*/ 1149462 w 1437106"/>
                <a:gd name="connsiteY40" fmla="*/ 1277875 h 1287414"/>
                <a:gd name="connsiteX41" fmla="*/ 955787 w 1437106"/>
                <a:gd name="connsiteY41" fmla="*/ 1058800 h 1287414"/>
                <a:gd name="connsiteX42" fmla="*/ 841487 w 1437106"/>
                <a:gd name="connsiteY42" fmla="*/ 1100075 h 1287414"/>
                <a:gd name="connsiteX43" fmla="*/ 695437 w 1437106"/>
                <a:gd name="connsiteY43" fmla="*/ 1128650 h 1287414"/>
                <a:gd name="connsiteX44" fmla="*/ 647812 w 1437106"/>
                <a:gd name="connsiteY44" fmla="*/ 1163575 h 1287414"/>
                <a:gd name="connsiteX45" fmla="*/ 720837 w 1437106"/>
                <a:gd name="connsiteY45" fmla="*/ 1182625 h 1287414"/>
                <a:gd name="connsiteX46" fmla="*/ 720837 w 1437106"/>
                <a:gd name="connsiteY46" fmla="*/ 1220725 h 1287414"/>
                <a:gd name="connsiteX47" fmla="*/ 650987 w 1437106"/>
                <a:gd name="connsiteY47" fmla="*/ 1192150 h 1287414"/>
                <a:gd name="connsiteX48" fmla="*/ 565262 w 1437106"/>
                <a:gd name="connsiteY48" fmla="*/ 1214375 h 1287414"/>
                <a:gd name="connsiteX49" fmla="*/ 530337 w 1437106"/>
                <a:gd name="connsiteY49" fmla="*/ 1287400 h 1287414"/>
                <a:gd name="connsiteX50" fmla="*/ 530337 w 1437106"/>
                <a:gd name="connsiteY50" fmla="*/ 1208025 h 1287414"/>
                <a:gd name="connsiteX51" fmla="*/ 539862 w 1437106"/>
                <a:gd name="connsiteY51" fmla="*/ 1198500 h 1287414"/>
                <a:gd name="connsiteX52" fmla="*/ 470012 w 1437106"/>
                <a:gd name="connsiteY52" fmla="*/ 1233425 h 1287414"/>
                <a:gd name="connsiteX53" fmla="*/ 460487 w 1437106"/>
                <a:gd name="connsiteY53" fmla="*/ 1198500 h 1287414"/>
                <a:gd name="connsiteX54" fmla="*/ 512875 w 1437106"/>
                <a:gd name="connsiteY54" fmla="*/ 1171513 h 1287414"/>
                <a:gd name="connsiteX55" fmla="*/ 606537 w 1437106"/>
                <a:gd name="connsiteY55" fmla="*/ 1147700 h 1287414"/>
                <a:gd name="connsiteX56" fmla="*/ 681943 w 1437106"/>
                <a:gd name="connsiteY56" fmla="*/ 1096106 h 1287414"/>
                <a:gd name="connsiteX57" fmla="*/ 565262 w 1437106"/>
                <a:gd name="connsiteY57" fmla="*/ 1112775 h 1287414"/>
                <a:gd name="connsiteX58" fmla="*/ 689881 w 1437106"/>
                <a:gd name="connsiteY58" fmla="*/ 1101663 h 1287414"/>
                <a:gd name="connsiteX59" fmla="*/ 568437 w 1437106"/>
                <a:gd name="connsiteY59" fmla="*/ 1160400 h 1287414"/>
                <a:gd name="connsiteX60" fmla="*/ 458900 w 1437106"/>
                <a:gd name="connsiteY60" fmla="*/ 1188975 h 1287414"/>
                <a:gd name="connsiteX61" fmla="*/ 387462 w 1437106"/>
                <a:gd name="connsiteY61" fmla="*/ 1236600 h 1287414"/>
                <a:gd name="connsiteX62" fmla="*/ 377937 w 1437106"/>
                <a:gd name="connsiteY62" fmla="*/ 1246125 h 1287414"/>
                <a:gd name="connsiteX63" fmla="*/ 396987 w 1437106"/>
                <a:gd name="connsiteY63" fmla="*/ 1169925 h 1287414"/>
                <a:gd name="connsiteX64" fmla="*/ 330312 w 1437106"/>
                <a:gd name="connsiteY64" fmla="*/ 1185800 h 1287414"/>
                <a:gd name="connsiteX65" fmla="*/ 368412 w 1437106"/>
                <a:gd name="connsiteY65" fmla="*/ 1131825 h 1287414"/>
                <a:gd name="connsiteX66" fmla="*/ 492237 w 1437106"/>
                <a:gd name="connsiteY66" fmla="*/ 1141350 h 1287414"/>
                <a:gd name="connsiteX67" fmla="*/ 555737 w 1437106"/>
                <a:gd name="connsiteY67" fmla="*/ 1103250 h 1287414"/>
                <a:gd name="connsiteX68" fmla="*/ 371587 w 1437106"/>
                <a:gd name="connsiteY68" fmla="*/ 1030225 h 1287414"/>
                <a:gd name="connsiteX69" fmla="*/ 292212 w 1437106"/>
                <a:gd name="connsiteY69" fmla="*/ 915925 h 1287414"/>
                <a:gd name="connsiteX70" fmla="*/ 212837 w 1437106"/>
                <a:gd name="connsiteY70" fmla="*/ 798450 h 1287414"/>
                <a:gd name="connsiteX71" fmla="*/ 136637 w 1437106"/>
                <a:gd name="connsiteY71" fmla="*/ 769875 h 1287414"/>
                <a:gd name="connsiteX72" fmla="*/ 41387 w 1437106"/>
                <a:gd name="connsiteY72" fmla="*/ 715900 h 1287414"/>
                <a:gd name="connsiteX73" fmla="*/ 50912 w 1437106"/>
                <a:gd name="connsiteY73" fmla="*/ 668275 h 1287414"/>
                <a:gd name="connsiteX74" fmla="*/ 112 w 1437106"/>
                <a:gd name="connsiteY74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90762 w 1437106"/>
                <a:gd name="connsiteY22" fmla="*/ 487300 h 1287414"/>
                <a:gd name="connsiteX23" fmla="*/ 1273287 w 1437106"/>
                <a:gd name="connsiteY23" fmla="*/ 560325 h 1287414"/>
                <a:gd name="connsiteX24" fmla="*/ 1330437 w 1437106"/>
                <a:gd name="connsiteY24" fmla="*/ 585725 h 1287414"/>
                <a:gd name="connsiteX25" fmla="*/ 1216137 w 1437106"/>
                <a:gd name="connsiteY25" fmla="*/ 646050 h 1287414"/>
                <a:gd name="connsiteX26" fmla="*/ 1235187 w 1437106"/>
                <a:gd name="connsiteY26" fmla="*/ 709550 h 1287414"/>
                <a:gd name="connsiteX27" fmla="*/ 1124062 w 1437106"/>
                <a:gd name="connsiteY27" fmla="*/ 719075 h 1287414"/>
                <a:gd name="connsiteX28" fmla="*/ 1143112 w 1437106"/>
                <a:gd name="connsiteY28" fmla="*/ 757175 h 1287414"/>
                <a:gd name="connsiteX29" fmla="*/ 1054212 w 1437106"/>
                <a:gd name="connsiteY29" fmla="*/ 782575 h 1287414"/>
                <a:gd name="connsiteX30" fmla="*/ 987537 w 1437106"/>
                <a:gd name="connsiteY30" fmla="*/ 754000 h 1287414"/>
                <a:gd name="connsiteX31" fmla="*/ 1028812 w 1437106"/>
                <a:gd name="connsiteY31" fmla="*/ 925450 h 1287414"/>
                <a:gd name="connsiteX32" fmla="*/ 1070087 w 1437106"/>
                <a:gd name="connsiteY32" fmla="*/ 976250 h 1287414"/>
                <a:gd name="connsiteX33" fmla="*/ 1257412 w 1437106"/>
                <a:gd name="connsiteY33" fmla="*/ 1087375 h 1287414"/>
                <a:gd name="connsiteX34" fmla="*/ 1336787 w 1437106"/>
                <a:gd name="connsiteY34" fmla="*/ 1131825 h 1287414"/>
                <a:gd name="connsiteX35" fmla="*/ 1282812 w 1437106"/>
                <a:gd name="connsiteY35" fmla="*/ 1144525 h 1287414"/>
                <a:gd name="connsiteX36" fmla="*/ 1327262 w 1437106"/>
                <a:gd name="connsiteY36" fmla="*/ 1204850 h 1287414"/>
                <a:gd name="connsiteX37" fmla="*/ 1247887 w 1437106"/>
                <a:gd name="connsiteY37" fmla="*/ 1201675 h 1287414"/>
                <a:gd name="connsiteX38" fmla="*/ 1270112 w 1437106"/>
                <a:gd name="connsiteY38" fmla="*/ 1262000 h 1287414"/>
                <a:gd name="connsiteX39" fmla="*/ 1181212 w 1437106"/>
                <a:gd name="connsiteY39" fmla="*/ 1236600 h 1287414"/>
                <a:gd name="connsiteX40" fmla="*/ 1149462 w 1437106"/>
                <a:gd name="connsiteY40" fmla="*/ 1277875 h 1287414"/>
                <a:gd name="connsiteX41" fmla="*/ 955787 w 1437106"/>
                <a:gd name="connsiteY41" fmla="*/ 1058800 h 1287414"/>
                <a:gd name="connsiteX42" fmla="*/ 841487 w 1437106"/>
                <a:gd name="connsiteY42" fmla="*/ 1100075 h 1287414"/>
                <a:gd name="connsiteX43" fmla="*/ 695437 w 1437106"/>
                <a:gd name="connsiteY43" fmla="*/ 1128650 h 1287414"/>
                <a:gd name="connsiteX44" fmla="*/ 647812 w 1437106"/>
                <a:gd name="connsiteY44" fmla="*/ 1163575 h 1287414"/>
                <a:gd name="connsiteX45" fmla="*/ 720837 w 1437106"/>
                <a:gd name="connsiteY45" fmla="*/ 1182625 h 1287414"/>
                <a:gd name="connsiteX46" fmla="*/ 720837 w 1437106"/>
                <a:gd name="connsiteY46" fmla="*/ 1220725 h 1287414"/>
                <a:gd name="connsiteX47" fmla="*/ 650987 w 1437106"/>
                <a:gd name="connsiteY47" fmla="*/ 1192150 h 1287414"/>
                <a:gd name="connsiteX48" fmla="*/ 565262 w 1437106"/>
                <a:gd name="connsiteY48" fmla="*/ 1214375 h 1287414"/>
                <a:gd name="connsiteX49" fmla="*/ 530337 w 1437106"/>
                <a:gd name="connsiteY49" fmla="*/ 1287400 h 1287414"/>
                <a:gd name="connsiteX50" fmla="*/ 530337 w 1437106"/>
                <a:gd name="connsiteY50" fmla="*/ 1208025 h 1287414"/>
                <a:gd name="connsiteX51" fmla="*/ 539862 w 1437106"/>
                <a:gd name="connsiteY51" fmla="*/ 1198500 h 1287414"/>
                <a:gd name="connsiteX52" fmla="*/ 470012 w 1437106"/>
                <a:gd name="connsiteY52" fmla="*/ 1233425 h 1287414"/>
                <a:gd name="connsiteX53" fmla="*/ 460487 w 1437106"/>
                <a:gd name="connsiteY53" fmla="*/ 1198500 h 1287414"/>
                <a:gd name="connsiteX54" fmla="*/ 512875 w 1437106"/>
                <a:gd name="connsiteY54" fmla="*/ 1171513 h 1287414"/>
                <a:gd name="connsiteX55" fmla="*/ 606537 w 1437106"/>
                <a:gd name="connsiteY55" fmla="*/ 1147700 h 1287414"/>
                <a:gd name="connsiteX56" fmla="*/ 681943 w 1437106"/>
                <a:gd name="connsiteY56" fmla="*/ 1096106 h 1287414"/>
                <a:gd name="connsiteX57" fmla="*/ 565262 w 1437106"/>
                <a:gd name="connsiteY57" fmla="*/ 1112775 h 1287414"/>
                <a:gd name="connsiteX58" fmla="*/ 689881 w 1437106"/>
                <a:gd name="connsiteY58" fmla="*/ 1101663 h 1287414"/>
                <a:gd name="connsiteX59" fmla="*/ 568437 w 1437106"/>
                <a:gd name="connsiteY59" fmla="*/ 1160400 h 1287414"/>
                <a:gd name="connsiteX60" fmla="*/ 458900 w 1437106"/>
                <a:gd name="connsiteY60" fmla="*/ 1188975 h 1287414"/>
                <a:gd name="connsiteX61" fmla="*/ 387462 w 1437106"/>
                <a:gd name="connsiteY61" fmla="*/ 1236600 h 1287414"/>
                <a:gd name="connsiteX62" fmla="*/ 377937 w 1437106"/>
                <a:gd name="connsiteY62" fmla="*/ 1246125 h 1287414"/>
                <a:gd name="connsiteX63" fmla="*/ 396987 w 1437106"/>
                <a:gd name="connsiteY63" fmla="*/ 1169925 h 1287414"/>
                <a:gd name="connsiteX64" fmla="*/ 330312 w 1437106"/>
                <a:gd name="connsiteY64" fmla="*/ 1185800 h 1287414"/>
                <a:gd name="connsiteX65" fmla="*/ 368412 w 1437106"/>
                <a:gd name="connsiteY65" fmla="*/ 1131825 h 1287414"/>
                <a:gd name="connsiteX66" fmla="*/ 492237 w 1437106"/>
                <a:gd name="connsiteY66" fmla="*/ 1141350 h 1287414"/>
                <a:gd name="connsiteX67" fmla="*/ 555737 w 1437106"/>
                <a:gd name="connsiteY67" fmla="*/ 1103250 h 1287414"/>
                <a:gd name="connsiteX68" fmla="*/ 371587 w 1437106"/>
                <a:gd name="connsiteY68" fmla="*/ 1030225 h 1287414"/>
                <a:gd name="connsiteX69" fmla="*/ 292212 w 1437106"/>
                <a:gd name="connsiteY69" fmla="*/ 915925 h 1287414"/>
                <a:gd name="connsiteX70" fmla="*/ 212837 w 1437106"/>
                <a:gd name="connsiteY70" fmla="*/ 798450 h 1287414"/>
                <a:gd name="connsiteX71" fmla="*/ 136637 w 1437106"/>
                <a:gd name="connsiteY71" fmla="*/ 769875 h 1287414"/>
                <a:gd name="connsiteX72" fmla="*/ 41387 w 1437106"/>
                <a:gd name="connsiteY72" fmla="*/ 727806 h 1287414"/>
                <a:gd name="connsiteX73" fmla="*/ 50912 w 1437106"/>
                <a:gd name="connsiteY73" fmla="*/ 668275 h 1287414"/>
                <a:gd name="connsiteX74" fmla="*/ 112 w 1437106"/>
                <a:gd name="connsiteY74" fmla="*/ 595250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0004 w 1441848"/>
                <a:gd name="connsiteY57" fmla="*/ 1112775 h 1287414"/>
                <a:gd name="connsiteX58" fmla="*/ 694623 w 1441848"/>
                <a:gd name="connsiteY58" fmla="*/ 1101663 h 1287414"/>
                <a:gd name="connsiteX59" fmla="*/ 573179 w 1441848"/>
                <a:gd name="connsiteY59" fmla="*/ 1160400 h 1287414"/>
                <a:gd name="connsiteX60" fmla="*/ 463642 w 1441848"/>
                <a:gd name="connsiteY60" fmla="*/ 1188975 h 1287414"/>
                <a:gd name="connsiteX61" fmla="*/ 392204 w 1441848"/>
                <a:gd name="connsiteY61" fmla="*/ 1236600 h 1287414"/>
                <a:gd name="connsiteX62" fmla="*/ 382679 w 1441848"/>
                <a:gd name="connsiteY62" fmla="*/ 1246125 h 1287414"/>
                <a:gd name="connsiteX63" fmla="*/ 401729 w 1441848"/>
                <a:gd name="connsiteY63" fmla="*/ 1169925 h 1287414"/>
                <a:gd name="connsiteX64" fmla="*/ 335054 w 1441848"/>
                <a:gd name="connsiteY64" fmla="*/ 1185800 h 1287414"/>
                <a:gd name="connsiteX65" fmla="*/ 373154 w 1441848"/>
                <a:gd name="connsiteY65" fmla="*/ 1131825 h 1287414"/>
                <a:gd name="connsiteX66" fmla="*/ 496979 w 1441848"/>
                <a:gd name="connsiteY66" fmla="*/ 1141350 h 1287414"/>
                <a:gd name="connsiteX67" fmla="*/ 560479 w 1441848"/>
                <a:gd name="connsiteY67" fmla="*/ 1103250 h 1287414"/>
                <a:gd name="connsiteX68" fmla="*/ 376329 w 1441848"/>
                <a:gd name="connsiteY68" fmla="*/ 1030225 h 1287414"/>
                <a:gd name="connsiteX69" fmla="*/ 296954 w 1441848"/>
                <a:gd name="connsiteY69" fmla="*/ 915925 h 1287414"/>
                <a:gd name="connsiteX70" fmla="*/ 217579 w 1441848"/>
                <a:gd name="connsiteY70" fmla="*/ 798450 h 1287414"/>
                <a:gd name="connsiteX71" fmla="*/ 141379 w 1441848"/>
                <a:gd name="connsiteY71" fmla="*/ 769875 h 1287414"/>
                <a:gd name="connsiteX72" fmla="*/ 46129 w 1441848"/>
                <a:gd name="connsiteY72" fmla="*/ 727806 h 1287414"/>
                <a:gd name="connsiteX73" fmla="*/ 55654 w 1441848"/>
                <a:gd name="connsiteY73" fmla="*/ 668275 h 1287414"/>
                <a:gd name="connsiteX74" fmla="*/ 91 w 1441848"/>
                <a:gd name="connsiteY74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0004 w 1441848"/>
                <a:gd name="connsiteY57" fmla="*/ 1112775 h 1287414"/>
                <a:gd name="connsiteX58" fmla="*/ 694623 w 1441848"/>
                <a:gd name="connsiteY58" fmla="*/ 1101663 h 1287414"/>
                <a:gd name="connsiteX59" fmla="*/ 573179 w 1441848"/>
                <a:gd name="connsiteY59" fmla="*/ 1160400 h 1287414"/>
                <a:gd name="connsiteX60" fmla="*/ 463642 w 1441848"/>
                <a:gd name="connsiteY60" fmla="*/ 1188975 h 1287414"/>
                <a:gd name="connsiteX61" fmla="*/ 392204 w 1441848"/>
                <a:gd name="connsiteY61" fmla="*/ 1236600 h 1287414"/>
                <a:gd name="connsiteX62" fmla="*/ 382679 w 1441848"/>
                <a:gd name="connsiteY62" fmla="*/ 1246125 h 1287414"/>
                <a:gd name="connsiteX63" fmla="*/ 401729 w 1441848"/>
                <a:gd name="connsiteY63" fmla="*/ 1169925 h 1287414"/>
                <a:gd name="connsiteX64" fmla="*/ 335054 w 1441848"/>
                <a:gd name="connsiteY64" fmla="*/ 1185800 h 1287414"/>
                <a:gd name="connsiteX65" fmla="*/ 373154 w 1441848"/>
                <a:gd name="connsiteY65" fmla="*/ 1131825 h 1287414"/>
                <a:gd name="connsiteX66" fmla="*/ 496979 w 1441848"/>
                <a:gd name="connsiteY66" fmla="*/ 1141350 h 1287414"/>
                <a:gd name="connsiteX67" fmla="*/ 376329 w 1441848"/>
                <a:gd name="connsiteY67" fmla="*/ 1030225 h 1287414"/>
                <a:gd name="connsiteX68" fmla="*/ 296954 w 1441848"/>
                <a:gd name="connsiteY68" fmla="*/ 915925 h 1287414"/>
                <a:gd name="connsiteX69" fmla="*/ 217579 w 1441848"/>
                <a:gd name="connsiteY69" fmla="*/ 798450 h 1287414"/>
                <a:gd name="connsiteX70" fmla="*/ 141379 w 1441848"/>
                <a:gd name="connsiteY70" fmla="*/ 769875 h 1287414"/>
                <a:gd name="connsiteX71" fmla="*/ 46129 w 1441848"/>
                <a:gd name="connsiteY71" fmla="*/ 727806 h 1287414"/>
                <a:gd name="connsiteX72" fmla="*/ 55654 w 1441848"/>
                <a:gd name="connsiteY72" fmla="*/ 668275 h 1287414"/>
                <a:gd name="connsiteX73" fmla="*/ 91 w 1441848"/>
                <a:gd name="connsiteY73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694623 w 1441848"/>
                <a:gd name="connsiteY57" fmla="*/ 1101663 h 1287414"/>
                <a:gd name="connsiteX58" fmla="*/ 573179 w 1441848"/>
                <a:gd name="connsiteY58" fmla="*/ 1160400 h 1287414"/>
                <a:gd name="connsiteX59" fmla="*/ 463642 w 1441848"/>
                <a:gd name="connsiteY59" fmla="*/ 1188975 h 1287414"/>
                <a:gd name="connsiteX60" fmla="*/ 392204 w 1441848"/>
                <a:gd name="connsiteY60" fmla="*/ 1236600 h 1287414"/>
                <a:gd name="connsiteX61" fmla="*/ 382679 w 1441848"/>
                <a:gd name="connsiteY61" fmla="*/ 1246125 h 1287414"/>
                <a:gd name="connsiteX62" fmla="*/ 401729 w 1441848"/>
                <a:gd name="connsiteY62" fmla="*/ 1169925 h 1287414"/>
                <a:gd name="connsiteX63" fmla="*/ 335054 w 1441848"/>
                <a:gd name="connsiteY63" fmla="*/ 1185800 h 1287414"/>
                <a:gd name="connsiteX64" fmla="*/ 373154 w 1441848"/>
                <a:gd name="connsiteY64" fmla="*/ 1131825 h 1287414"/>
                <a:gd name="connsiteX65" fmla="*/ 496979 w 1441848"/>
                <a:gd name="connsiteY65" fmla="*/ 1141350 h 1287414"/>
                <a:gd name="connsiteX66" fmla="*/ 376329 w 1441848"/>
                <a:gd name="connsiteY66" fmla="*/ 1030225 h 1287414"/>
                <a:gd name="connsiteX67" fmla="*/ 296954 w 1441848"/>
                <a:gd name="connsiteY67" fmla="*/ 915925 h 1287414"/>
                <a:gd name="connsiteX68" fmla="*/ 217579 w 1441848"/>
                <a:gd name="connsiteY68" fmla="*/ 798450 h 1287414"/>
                <a:gd name="connsiteX69" fmla="*/ 141379 w 1441848"/>
                <a:gd name="connsiteY69" fmla="*/ 769875 h 1287414"/>
                <a:gd name="connsiteX70" fmla="*/ 46129 w 1441848"/>
                <a:gd name="connsiteY70" fmla="*/ 727806 h 1287414"/>
                <a:gd name="connsiteX71" fmla="*/ 55654 w 1441848"/>
                <a:gd name="connsiteY71" fmla="*/ 668275 h 1287414"/>
                <a:gd name="connsiteX72" fmla="*/ 91 w 1441848"/>
                <a:gd name="connsiteY72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3179 w 1441848"/>
                <a:gd name="connsiteY57" fmla="*/ 1160400 h 1287414"/>
                <a:gd name="connsiteX58" fmla="*/ 463642 w 1441848"/>
                <a:gd name="connsiteY58" fmla="*/ 1188975 h 1287414"/>
                <a:gd name="connsiteX59" fmla="*/ 392204 w 1441848"/>
                <a:gd name="connsiteY59" fmla="*/ 1236600 h 1287414"/>
                <a:gd name="connsiteX60" fmla="*/ 382679 w 1441848"/>
                <a:gd name="connsiteY60" fmla="*/ 1246125 h 1287414"/>
                <a:gd name="connsiteX61" fmla="*/ 401729 w 1441848"/>
                <a:gd name="connsiteY61" fmla="*/ 1169925 h 1287414"/>
                <a:gd name="connsiteX62" fmla="*/ 335054 w 1441848"/>
                <a:gd name="connsiteY62" fmla="*/ 1185800 h 1287414"/>
                <a:gd name="connsiteX63" fmla="*/ 373154 w 1441848"/>
                <a:gd name="connsiteY63" fmla="*/ 1131825 h 1287414"/>
                <a:gd name="connsiteX64" fmla="*/ 496979 w 1441848"/>
                <a:gd name="connsiteY64" fmla="*/ 1141350 h 1287414"/>
                <a:gd name="connsiteX65" fmla="*/ 376329 w 1441848"/>
                <a:gd name="connsiteY65" fmla="*/ 1030225 h 1287414"/>
                <a:gd name="connsiteX66" fmla="*/ 296954 w 1441848"/>
                <a:gd name="connsiteY66" fmla="*/ 915925 h 1287414"/>
                <a:gd name="connsiteX67" fmla="*/ 217579 w 1441848"/>
                <a:gd name="connsiteY67" fmla="*/ 798450 h 1287414"/>
                <a:gd name="connsiteX68" fmla="*/ 141379 w 1441848"/>
                <a:gd name="connsiteY68" fmla="*/ 769875 h 1287414"/>
                <a:gd name="connsiteX69" fmla="*/ 46129 w 1441848"/>
                <a:gd name="connsiteY69" fmla="*/ 727806 h 1287414"/>
                <a:gd name="connsiteX70" fmla="*/ 55654 w 1441848"/>
                <a:gd name="connsiteY70" fmla="*/ 668275 h 1287414"/>
                <a:gd name="connsiteX71" fmla="*/ 91 w 1441848"/>
                <a:gd name="connsiteY71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573179 w 1441848"/>
                <a:gd name="connsiteY56" fmla="*/ 1160400 h 1287414"/>
                <a:gd name="connsiteX57" fmla="*/ 463642 w 1441848"/>
                <a:gd name="connsiteY57" fmla="*/ 1188975 h 1287414"/>
                <a:gd name="connsiteX58" fmla="*/ 392204 w 1441848"/>
                <a:gd name="connsiteY58" fmla="*/ 1236600 h 1287414"/>
                <a:gd name="connsiteX59" fmla="*/ 382679 w 1441848"/>
                <a:gd name="connsiteY59" fmla="*/ 1246125 h 1287414"/>
                <a:gd name="connsiteX60" fmla="*/ 401729 w 1441848"/>
                <a:gd name="connsiteY60" fmla="*/ 1169925 h 1287414"/>
                <a:gd name="connsiteX61" fmla="*/ 335054 w 1441848"/>
                <a:gd name="connsiteY61" fmla="*/ 1185800 h 1287414"/>
                <a:gd name="connsiteX62" fmla="*/ 373154 w 1441848"/>
                <a:gd name="connsiteY62" fmla="*/ 1131825 h 1287414"/>
                <a:gd name="connsiteX63" fmla="*/ 496979 w 1441848"/>
                <a:gd name="connsiteY63" fmla="*/ 1141350 h 1287414"/>
                <a:gd name="connsiteX64" fmla="*/ 376329 w 1441848"/>
                <a:gd name="connsiteY64" fmla="*/ 1030225 h 1287414"/>
                <a:gd name="connsiteX65" fmla="*/ 296954 w 1441848"/>
                <a:gd name="connsiteY65" fmla="*/ 915925 h 1287414"/>
                <a:gd name="connsiteX66" fmla="*/ 217579 w 1441848"/>
                <a:gd name="connsiteY66" fmla="*/ 798450 h 1287414"/>
                <a:gd name="connsiteX67" fmla="*/ 141379 w 1441848"/>
                <a:gd name="connsiteY67" fmla="*/ 769875 h 1287414"/>
                <a:gd name="connsiteX68" fmla="*/ 46129 w 1441848"/>
                <a:gd name="connsiteY68" fmla="*/ 727806 h 1287414"/>
                <a:gd name="connsiteX69" fmla="*/ 55654 w 1441848"/>
                <a:gd name="connsiteY69" fmla="*/ 668275 h 1287414"/>
                <a:gd name="connsiteX70" fmla="*/ 91 w 1441848"/>
                <a:gd name="connsiteY70" fmla="*/ 623825 h 128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41848" h="1287414">
                  <a:moveTo>
                    <a:pt x="91" y="623825"/>
                  </a:moveTo>
                  <a:cubicBezTo>
                    <a:pt x="-1496" y="587313"/>
                    <a:pt x="17818" y="495767"/>
                    <a:pt x="46129" y="449200"/>
                  </a:cubicBezTo>
                  <a:cubicBezTo>
                    <a:pt x="74440" y="402633"/>
                    <a:pt x="117567" y="365592"/>
                    <a:pt x="169954" y="344425"/>
                  </a:cubicBezTo>
                  <a:cubicBezTo>
                    <a:pt x="222342" y="323258"/>
                    <a:pt x="298542" y="307383"/>
                    <a:pt x="360454" y="322200"/>
                  </a:cubicBezTo>
                  <a:cubicBezTo>
                    <a:pt x="422366" y="337017"/>
                    <a:pt x="498567" y="390992"/>
                    <a:pt x="541429" y="433325"/>
                  </a:cubicBezTo>
                  <a:cubicBezTo>
                    <a:pt x="584291" y="475658"/>
                    <a:pt x="594875" y="544450"/>
                    <a:pt x="617629" y="576200"/>
                  </a:cubicBezTo>
                  <a:cubicBezTo>
                    <a:pt x="640383" y="607950"/>
                    <a:pt x="659433" y="629646"/>
                    <a:pt x="677954" y="623825"/>
                  </a:cubicBezTo>
                  <a:cubicBezTo>
                    <a:pt x="696475" y="618004"/>
                    <a:pt x="710762" y="586254"/>
                    <a:pt x="728754" y="541275"/>
                  </a:cubicBezTo>
                  <a:cubicBezTo>
                    <a:pt x="746746" y="496296"/>
                    <a:pt x="755212" y="402633"/>
                    <a:pt x="785904" y="353950"/>
                  </a:cubicBezTo>
                  <a:cubicBezTo>
                    <a:pt x="816596" y="305267"/>
                    <a:pt x="862633" y="275104"/>
                    <a:pt x="912904" y="249175"/>
                  </a:cubicBezTo>
                  <a:cubicBezTo>
                    <a:pt x="963175" y="223246"/>
                    <a:pt x="1003921" y="239650"/>
                    <a:pt x="1087529" y="198375"/>
                  </a:cubicBezTo>
                  <a:cubicBezTo>
                    <a:pt x="1171137" y="157100"/>
                    <a:pt x="1363754" y="16342"/>
                    <a:pt x="1414554" y="1525"/>
                  </a:cubicBezTo>
                  <a:cubicBezTo>
                    <a:pt x="1465354" y="-13292"/>
                    <a:pt x="1405558" y="84075"/>
                    <a:pt x="1392329" y="109475"/>
                  </a:cubicBezTo>
                  <a:cubicBezTo>
                    <a:pt x="1379100" y="134875"/>
                    <a:pt x="1328300" y="152867"/>
                    <a:pt x="1335179" y="153925"/>
                  </a:cubicBezTo>
                  <a:cubicBezTo>
                    <a:pt x="1342058" y="154983"/>
                    <a:pt x="1418787" y="107887"/>
                    <a:pt x="1433604" y="115825"/>
                  </a:cubicBezTo>
                  <a:cubicBezTo>
                    <a:pt x="1448421" y="123762"/>
                    <a:pt x="1442071" y="178796"/>
                    <a:pt x="1424079" y="201550"/>
                  </a:cubicBezTo>
                  <a:cubicBezTo>
                    <a:pt x="1406087" y="224304"/>
                    <a:pt x="1323537" y="246000"/>
                    <a:pt x="1325654" y="252350"/>
                  </a:cubicBezTo>
                  <a:cubicBezTo>
                    <a:pt x="1327771" y="258700"/>
                    <a:pt x="1428312" y="225362"/>
                    <a:pt x="1436779" y="239650"/>
                  </a:cubicBezTo>
                  <a:cubicBezTo>
                    <a:pt x="1445246" y="253938"/>
                    <a:pt x="1395504" y="316909"/>
                    <a:pt x="1376454" y="338075"/>
                  </a:cubicBezTo>
                  <a:cubicBezTo>
                    <a:pt x="1357404" y="359241"/>
                    <a:pt x="1314542" y="361887"/>
                    <a:pt x="1322479" y="366650"/>
                  </a:cubicBezTo>
                  <a:cubicBezTo>
                    <a:pt x="1330417" y="371412"/>
                    <a:pt x="1423021" y="349717"/>
                    <a:pt x="1424079" y="366650"/>
                  </a:cubicBezTo>
                  <a:cubicBezTo>
                    <a:pt x="1425137" y="383583"/>
                    <a:pt x="1333591" y="448142"/>
                    <a:pt x="1328829" y="468250"/>
                  </a:cubicBezTo>
                  <a:cubicBezTo>
                    <a:pt x="1324067" y="488358"/>
                    <a:pt x="1403971" y="471954"/>
                    <a:pt x="1395504" y="487300"/>
                  </a:cubicBezTo>
                  <a:cubicBezTo>
                    <a:pt x="1387037" y="502646"/>
                    <a:pt x="1288083" y="543921"/>
                    <a:pt x="1278029" y="560325"/>
                  </a:cubicBezTo>
                  <a:cubicBezTo>
                    <a:pt x="1267975" y="576729"/>
                    <a:pt x="1344704" y="571438"/>
                    <a:pt x="1335179" y="585725"/>
                  </a:cubicBezTo>
                  <a:cubicBezTo>
                    <a:pt x="1325654" y="600012"/>
                    <a:pt x="1236754" y="625413"/>
                    <a:pt x="1220879" y="646050"/>
                  </a:cubicBezTo>
                  <a:cubicBezTo>
                    <a:pt x="1205004" y="666688"/>
                    <a:pt x="1255275" y="697379"/>
                    <a:pt x="1239929" y="709550"/>
                  </a:cubicBezTo>
                  <a:cubicBezTo>
                    <a:pt x="1224583" y="721721"/>
                    <a:pt x="1144150" y="711138"/>
                    <a:pt x="1128804" y="719075"/>
                  </a:cubicBezTo>
                  <a:cubicBezTo>
                    <a:pt x="1113458" y="727012"/>
                    <a:pt x="1159496" y="746592"/>
                    <a:pt x="1147854" y="757175"/>
                  </a:cubicBezTo>
                  <a:cubicBezTo>
                    <a:pt x="1136212" y="767758"/>
                    <a:pt x="1084883" y="783104"/>
                    <a:pt x="1058954" y="782575"/>
                  </a:cubicBezTo>
                  <a:cubicBezTo>
                    <a:pt x="1033025" y="782046"/>
                    <a:pt x="996512" y="730188"/>
                    <a:pt x="992279" y="754000"/>
                  </a:cubicBezTo>
                  <a:cubicBezTo>
                    <a:pt x="988046" y="777812"/>
                    <a:pt x="1019796" y="888408"/>
                    <a:pt x="1033554" y="925450"/>
                  </a:cubicBezTo>
                  <a:cubicBezTo>
                    <a:pt x="1047312" y="962492"/>
                    <a:pt x="1036729" y="949263"/>
                    <a:pt x="1074829" y="976250"/>
                  </a:cubicBezTo>
                  <a:cubicBezTo>
                    <a:pt x="1112929" y="1003237"/>
                    <a:pt x="1217704" y="1061446"/>
                    <a:pt x="1262154" y="1087375"/>
                  </a:cubicBezTo>
                  <a:cubicBezTo>
                    <a:pt x="1306604" y="1113304"/>
                    <a:pt x="1337296" y="1122300"/>
                    <a:pt x="1341529" y="1131825"/>
                  </a:cubicBezTo>
                  <a:cubicBezTo>
                    <a:pt x="1345762" y="1141350"/>
                    <a:pt x="1289141" y="1132354"/>
                    <a:pt x="1287554" y="1144525"/>
                  </a:cubicBezTo>
                  <a:cubicBezTo>
                    <a:pt x="1285967" y="1156696"/>
                    <a:pt x="1337825" y="1195325"/>
                    <a:pt x="1332004" y="1204850"/>
                  </a:cubicBezTo>
                  <a:cubicBezTo>
                    <a:pt x="1326183" y="1214375"/>
                    <a:pt x="1262154" y="1192150"/>
                    <a:pt x="1252629" y="1201675"/>
                  </a:cubicBezTo>
                  <a:cubicBezTo>
                    <a:pt x="1243104" y="1211200"/>
                    <a:pt x="1285966" y="1256179"/>
                    <a:pt x="1274854" y="1262000"/>
                  </a:cubicBezTo>
                  <a:cubicBezTo>
                    <a:pt x="1263742" y="1267821"/>
                    <a:pt x="1206062" y="1233954"/>
                    <a:pt x="1185954" y="1236600"/>
                  </a:cubicBezTo>
                  <a:cubicBezTo>
                    <a:pt x="1165846" y="1239246"/>
                    <a:pt x="1191775" y="1307508"/>
                    <a:pt x="1154204" y="1277875"/>
                  </a:cubicBezTo>
                  <a:cubicBezTo>
                    <a:pt x="1116633" y="1248242"/>
                    <a:pt x="1011858" y="1088433"/>
                    <a:pt x="960529" y="1058800"/>
                  </a:cubicBezTo>
                  <a:cubicBezTo>
                    <a:pt x="909200" y="1029167"/>
                    <a:pt x="889621" y="1088433"/>
                    <a:pt x="846229" y="1100075"/>
                  </a:cubicBezTo>
                  <a:cubicBezTo>
                    <a:pt x="802837" y="1111717"/>
                    <a:pt x="732458" y="1118067"/>
                    <a:pt x="700179" y="1128650"/>
                  </a:cubicBezTo>
                  <a:cubicBezTo>
                    <a:pt x="667900" y="1139233"/>
                    <a:pt x="648321" y="1154579"/>
                    <a:pt x="652554" y="1163575"/>
                  </a:cubicBezTo>
                  <a:cubicBezTo>
                    <a:pt x="656787" y="1172571"/>
                    <a:pt x="713408" y="1173100"/>
                    <a:pt x="725579" y="1182625"/>
                  </a:cubicBezTo>
                  <a:cubicBezTo>
                    <a:pt x="737750" y="1192150"/>
                    <a:pt x="737221" y="1219138"/>
                    <a:pt x="725579" y="1220725"/>
                  </a:cubicBezTo>
                  <a:cubicBezTo>
                    <a:pt x="713937" y="1222312"/>
                    <a:pt x="681658" y="1193208"/>
                    <a:pt x="655729" y="1192150"/>
                  </a:cubicBezTo>
                  <a:cubicBezTo>
                    <a:pt x="629800" y="1191092"/>
                    <a:pt x="590112" y="1198500"/>
                    <a:pt x="570004" y="1214375"/>
                  </a:cubicBezTo>
                  <a:cubicBezTo>
                    <a:pt x="549896" y="1230250"/>
                    <a:pt x="540900" y="1288458"/>
                    <a:pt x="535079" y="1287400"/>
                  </a:cubicBezTo>
                  <a:cubicBezTo>
                    <a:pt x="529258" y="1286342"/>
                    <a:pt x="535079" y="1208025"/>
                    <a:pt x="535079" y="1208025"/>
                  </a:cubicBezTo>
                  <a:cubicBezTo>
                    <a:pt x="536666" y="1193208"/>
                    <a:pt x="554658" y="1194267"/>
                    <a:pt x="544604" y="1198500"/>
                  </a:cubicBezTo>
                  <a:cubicBezTo>
                    <a:pt x="534550" y="1202733"/>
                    <a:pt x="487983" y="1233425"/>
                    <a:pt x="474754" y="1233425"/>
                  </a:cubicBezTo>
                  <a:cubicBezTo>
                    <a:pt x="461525" y="1233425"/>
                    <a:pt x="458085" y="1208819"/>
                    <a:pt x="465229" y="1198500"/>
                  </a:cubicBezTo>
                  <a:cubicBezTo>
                    <a:pt x="472373" y="1188181"/>
                    <a:pt x="493275" y="1179980"/>
                    <a:pt x="517617" y="1171513"/>
                  </a:cubicBezTo>
                  <a:cubicBezTo>
                    <a:pt x="541959" y="1163046"/>
                    <a:pt x="602019" y="1149552"/>
                    <a:pt x="611279" y="1147700"/>
                  </a:cubicBezTo>
                  <a:cubicBezTo>
                    <a:pt x="620539" y="1145848"/>
                    <a:pt x="597785" y="1153521"/>
                    <a:pt x="573179" y="1160400"/>
                  </a:cubicBezTo>
                  <a:cubicBezTo>
                    <a:pt x="534682" y="1174952"/>
                    <a:pt x="493805" y="1176275"/>
                    <a:pt x="463642" y="1188975"/>
                  </a:cubicBezTo>
                  <a:cubicBezTo>
                    <a:pt x="460467" y="1197971"/>
                    <a:pt x="405698" y="1227075"/>
                    <a:pt x="392204" y="1236600"/>
                  </a:cubicBezTo>
                  <a:cubicBezTo>
                    <a:pt x="378710" y="1246125"/>
                    <a:pt x="381092" y="1257237"/>
                    <a:pt x="382679" y="1246125"/>
                  </a:cubicBezTo>
                  <a:cubicBezTo>
                    <a:pt x="384266" y="1235013"/>
                    <a:pt x="409666" y="1179979"/>
                    <a:pt x="401729" y="1169925"/>
                  </a:cubicBezTo>
                  <a:cubicBezTo>
                    <a:pt x="393792" y="1159871"/>
                    <a:pt x="339816" y="1192150"/>
                    <a:pt x="335054" y="1185800"/>
                  </a:cubicBezTo>
                  <a:cubicBezTo>
                    <a:pt x="330292" y="1179450"/>
                    <a:pt x="346167" y="1139233"/>
                    <a:pt x="373154" y="1131825"/>
                  </a:cubicBezTo>
                  <a:cubicBezTo>
                    <a:pt x="400141" y="1124417"/>
                    <a:pt x="496450" y="1158283"/>
                    <a:pt x="496979" y="1141350"/>
                  </a:cubicBezTo>
                  <a:cubicBezTo>
                    <a:pt x="497508" y="1124417"/>
                    <a:pt x="409666" y="1067796"/>
                    <a:pt x="376329" y="1030225"/>
                  </a:cubicBezTo>
                  <a:cubicBezTo>
                    <a:pt x="342992" y="992654"/>
                    <a:pt x="323412" y="954554"/>
                    <a:pt x="296954" y="915925"/>
                  </a:cubicBezTo>
                  <a:cubicBezTo>
                    <a:pt x="270496" y="877296"/>
                    <a:pt x="243508" y="822792"/>
                    <a:pt x="217579" y="798450"/>
                  </a:cubicBezTo>
                  <a:cubicBezTo>
                    <a:pt x="191650" y="774108"/>
                    <a:pt x="169954" y="781649"/>
                    <a:pt x="141379" y="769875"/>
                  </a:cubicBezTo>
                  <a:cubicBezTo>
                    <a:pt x="112804" y="758101"/>
                    <a:pt x="60416" y="744739"/>
                    <a:pt x="46129" y="727806"/>
                  </a:cubicBezTo>
                  <a:cubicBezTo>
                    <a:pt x="31842" y="710873"/>
                    <a:pt x="63327" y="685605"/>
                    <a:pt x="55654" y="668275"/>
                  </a:cubicBezTo>
                  <a:cubicBezTo>
                    <a:pt x="47981" y="650945"/>
                    <a:pt x="1678" y="660337"/>
                    <a:pt x="91" y="623825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6933388-8C62-4E58-9A4D-EAAECA500684}"/>
                </a:ext>
              </a:extLst>
            </p:cNvPr>
            <p:cNvSpPr/>
            <p:nvPr/>
          </p:nvSpPr>
          <p:spPr>
            <a:xfrm>
              <a:off x="5321614" y="3390680"/>
              <a:ext cx="155364" cy="103048"/>
            </a:xfrm>
            <a:custGeom>
              <a:avLst/>
              <a:gdLst>
                <a:gd name="connsiteX0" fmla="*/ 94936 w 155626"/>
                <a:gd name="connsiteY0" fmla="*/ 175 h 102137"/>
                <a:gd name="connsiteX1" fmla="*/ 25086 w 155626"/>
                <a:gd name="connsiteY1" fmla="*/ 50975 h 102137"/>
                <a:gd name="connsiteX2" fmla="*/ 6036 w 155626"/>
                <a:gd name="connsiteY2" fmla="*/ 92250 h 102137"/>
                <a:gd name="connsiteX3" fmla="*/ 123511 w 155626"/>
                <a:gd name="connsiteY3" fmla="*/ 101775 h 102137"/>
                <a:gd name="connsiteX4" fmla="*/ 145736 w 155626"/>
                <a:gd name="connsiteY4" fmla="*/ 95425 h 102137"/>
                <a:gd name="connsiteX5" fmla="*/ 152086 w 155626"/>
                <a:gd name="connsiteY5" fmla="*/ 54150 h 102137"/>
                <a:gd name="connsiteX6" fmla="*/ 152086 w 155626"/>
                <a:gd name="connsiteY6" fmla="*/ 35100 h 102137"/>
                <a:gd name="connsiteX7" fmla="*/ 94936 w 155626"/>
                <a:gd name="connsiteY7" fmla="*/ 175 h 102137"/>
                <a:gd name="connsiteX0" fmla="*/ 94936 w 155364"/>
                <a:gd name="connsiteY0" fmla="*/ 220 h 103048"/>
                <a:gd name="connsiteX1" fmla="*/ 25086 w 155364"/>
                <a:gd name="connsiteY1" fmla="*/ 51020 h 103048"/>
                <a:gd name="connsiteX2" fmla="*/ 6036 w 155364"/>
                <a:gd name="connsiteY2" fmla="*/ 92295 h 103048"/>
                <a:gd name="connsiteX3" fmla="*/ 123511 w 155364"/>
                <a:gd name="connsiteY3" fmla="*/ 101820 h 103048"/>
                <a:gd name="connsiteX4" fmla="*/ 145736 w 155364"/>
                <a:gd name="connsiteY4" fmla="*/ 95470 h 103048"/>
                <a:gd name="connsiteX5" fmla="*/ 152086 w 155364"/>
                <a:gd name="connsiteY5" fmla="*/ 35145 h 103048"/>
                <a:gd name="connsiteX6" fmla="*/ 94936 w 155364"/>
                <a:gd name="connsiteY6" fmla="*/ 220 h 10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364" h="103048">
                  <a:moveTo>
                    <a:pt x="94936" y="220"/>
                  </a:moveTo>
                  <a:cubicBezTo>
                    <a:pt x="73769" y="2866"/>
                    <a:pt x="39903" y="35674"/>
                    <a:pt x="25086" y="51020"/>
                  </a:cubicBezTo>
                  <a:cubicBezTo>
                    <a:pt x="10269" y="66366"/>
                    <a:pt x="-10368" y="83828"/>
                    <a:pt x="6036" y="92295"/>
                  </a:cubicBezTo>
                  <a:cubicBezTo>
                    <a:pt x="22440" y="100762"/>
                    <a:pt x="100228" y="101291"/>
                    <a:pt x="123511" y="101820"/>
                  </a:cubicBezTo>
                  <a:cubicBezTo>
                    <a:pt x="146794" y="102349"/>
                    <a:pt x="140974" y="106582"/>
                    <a:pt x="145736" y="95470"/>
                  </a:cubicBezTo>
                  <a:cubicBezTo>
                    <a:pt x="150498" y="84358"/>
                    <a:pt x="160553" y="51020"/>
                    <a:pt x="152086" y="35145"/>
                  </a:cubicBezTo>
                  <a:cubicBezTo>
                    <a:pt x="143619" y="19270"/>
                    <a:pt x="116103" y="-2426"/>
                    <a:pt x="94936" y="22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9695CFB-4E5F-471F-B74F-61B517DEC47D}"/>
                </a:ext>
              </a:extLst>
            </p:cNvPr>
            <p:cNvCxnSpPr>
              <a:cxnSpLocks/>
              <a:stCxn id="95" idx="2"/>
              <a:endCxn id="95" idx="5"/>
            </p:cNvCxnSpPr>
            <p:nvPr/>
          </p:nvCxnSpPr>
          <p:spPr>
            <a:xfrm flipV="1">
              <a:off x="5327650" y="3425825"/>
              <a:ext cx="146050" cy="57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0656BE9-94AD-49BC-871E-9ECBF0E69225}"/>
                </a:ext>
              </a:extLst>
            </p:cNvPr>
            <p:cNvSpPr/>
            <p:nvPr/>
          </p:nvSpPr>
          <p:spPr>
            <a:xfrm>
              <a:off x="6156260" y="2974975"/>
              <a:ext cx="384263" cy="543163"/>
            </a:xfrm>
            <a:custGeom>
              <a:avLst/>
              <a:gdLst>
                <a:gd name="connsiteX0" fmla="*/ 314390 w 384263"/>
                <a:gd name="connsiteY0" fmla="*/ 0 h 543163"/>
                <a:gd name="connsiteX1" fmla="*/ 384240 w 384263"/>
                <a:gd name="connsiteY1" fmla="*/ 47625 h 543163"/>
                <a:gd name="connsiteX2" fmla="*/ 308040 w 384263"/>
                <a:gd name="connsiteY2" fmla="*/ 146050 h 543163"/>
                <a:gd name="connsiteX3" fmla="*/ 362015 w 384263"/>
                <a:gd name="connsiteY3" fmla="*/ 168275 h 543163"/>
                <a:gd name="connsiteX4" fmla="*/ 282640 w 384263"/>
                <a:gd name="connsiteY4" fmla="*/ 254000 h 543163"/>
                <a:gd name="connsiteX5" fmla="*/ 333440 w 384263"/>
                <a:gd name="connsiteY5" fmla="*/ 282575 h 543163"/>
                <a:gd name="connsiteX6" fmla="*/ 250890 w 384263"/>
                <a:gd name="connsiteY6" fmla="*/ 342900 h 543163"/>
                <a:gd name="connsiteX7" fmla="*/ 308040 w 384263"/>
                <a:gd name="connsiteY7" fmla="*/ 390525 h 543163"/>
                <a:gd name="connsiteX8" fmla="*/ 200090 w 384263"/>
                <a:gd name="connsiteY8" fmla="*/ 434975 h 543163"/>
                <a:gd name="connsiteX9" fmla="*/ 203265 w 384263"/>
                <a:gd name="connsiteY9" fmla="*/ 479425 h 543163"/>
                <a:gd name="connsiteX10" fmla="*/ 111190 w 384263"/>
                <a:gd name="connsiteY10" fmla="*/ 495300 h 543163"/>
                <a:gd name="connsiteX11" fmla="*/ 73090 w 384263"/>
                <a:gd name="connsiteY11" fmla="*/ 539750 h 543163"/>
                <a:gd name="connsiteX12" fmla="*/ 6415 w 384263"/>
                <a:gd name="connsiteY12" fmla="*/ 539750 h 543163"/>
                <a:gd name="connsiteX13" fmla="*/ 6415 w 384263"/>
                <a:gd name="connsiteY13" fmla="*/ 536575 h 54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4263" h="543163">
                  <a:moveTo>
                    <a:pt x="314390" y="0"/>
                  </a:moveTo>
                  <a:cubicBezTo>
                    <a:pt x="349844" y="11641"/>
                    <a:pt x="385298" y="23283"/>
                    <a:pt x="384240" y="47625"/>
                  </a:cubicBezTo>
                  <a:cubicBezTo>
                    <a:pt x="383182" y="71967"/>
                    <a:pt x="311744" y="125942"/>
                    <a:pt x="308040" y="146050"/>
                  </a:cubicBezTo>
                  <a:cubicBezTo>
                    <a:pt x="304336" y="166158"/>
                    <a:pt x="366248" y="150283"/>
                    <a:pt x="362015" y="168275"/>
                  </a:cubicBezTo>
                  <a:cubicBezTo>
                    <a:pt x="357782" y="186267"/>
                    <a:pt x="287402" y="234950"/>
                    <a:pt x="282640" y="254000"/>
                  </a:cubicBezTo>
                  <a:cubicBezTo>
                    <a:pt x="277878" y="273050"/>
                    <a:pt x="338732" y="267758"/>
                    <a:pt x="333440" y="282575"/>
                  </a:cubicBezTo>
                  <a:cubicBezTo>
                    <a:pt x="328148" y="297392"/>
                    <a:pt x="255123" y="324908"/>
                    <a:pt x="250890" y="342900"/>
                  </a:cubicBezTo>
                  <a:cubicBezTo>
                    <a:pt x="246657" y="360892"/>
                    <a:pt x="316507" y="375179"/>
                    <a:pt x="308040" y="390525"/>
                  </a:cubicBezTo>
                  <a:cubicBezTo>
                    <a:pt x="299573" y="405871"/>
                    <a:pt x="217552" y="420158"/>
                    <a:pt x="200090" y="434975"/>
                  </a:cubicBezTo>
                  <a:cubicBezTo>
                    <a:pt x="182628" y="449792"/>
                    <a:pt x="218082" y="469371"/>
                    <a:pt x="203265" y="479425"/>
                  </a:cubicBezTo>
                  <a:cubicBezTo>
                    <a:pt x="188448" y="489479"/>
                    <a:pt x="132886" y="485246"/>
                    <a:pt x="111190" y="495300"/>
                  </a:cubicBezTo>
                  <a:cubicBezTo>
                    <a:pt x="89494" y="505354"/>
                    <a:pt x="90552" y="532342"/>
                    <a:pt x="73090" y="539750"/>
                  </a:cubicBezTo>
                  <a:cubicBezTo>
                    <a:pt x="55628" y="547158"/>
                    <a:pt x="17527" y="540279"/>
                    <a:pt x="6415" y="539750"/>
                  </a:cubicBezTo>
                  <a:cubicBezTo>
                    <a:pt x="-4697" y="539221"/>
                    <a:pt x="859" y="537898"/>
                    <a:pt x="6415" y="536575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337491AB-3DBA-4A2D-9550-568111655B37}"/>
                </a:ext>
              </a:extLst>
            </p:cNvPr>
            <p:cNvSpPr/>
            <p:nvPr/>
          </p:nvSpPr>
          <p:spPr>
            <a:xfrm>
              <a:off x="5543450" y="3305175"/>
              <a:ext cx="75354" cy="8555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CF0C2D4-CC3C-4604-ADCE-7D36DAD5BFB4}"/>
                </a:ext>
              </a:extLst>
            </p:cNvPr>
            <p:cNvSpPr/>
            <p:nvPr/>
          </p:nvSpPr>
          <p:spPr>
            <a:xfrm>
              <a:off x="5563315" y="3304540"/>
              <a:ext cx="45719" cy="457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0A07281-53F4-4C38-A945-0BCF31A3FD35}"/>
              </a:ext>
            </a:extLst>
          </p:cNvPr>
          <p:cNvGrpSpPr/>
          <p:nvPr/>
        </p:nvGrpSpPr>
        <p:grpSpPr>
          <a:xfrm rot="20440799" flipH="1">
            <a:off x="11885233" y="319675"/>
            <a:ext cx="278143" cy="232782"/>
            <a:chOff x="5321614" y="2760725"/>
            <a:chExt cx="1538280" cy="1287414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DAA36D"/>
              </a:gs>
              <a:gs pos="46000">
                <a:srgbClr val="CD843B"/>
              </a:gs>
              <a:gs pos="72000">
                <a:schemeClr val="bg2"/>
              </a:gs>
              <a:gs pos="23000">
                <a:srgbClr val="E0B284"/>
              </a:gs>
            </a:gsLst>
            <a:lin ang="7800000" scaled="0"/>
          </a:gradFill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795E8F5-E7D6-48BC-BB35-FFDA4C5313BC}"/>
                </a:ext>
              </a:extLst>
            </p:cNvPr>
            <p:cNvSpPr/>
            <p:nvPr/>
          </p:nvSpPr>
          <p:spPr>
            <a:xfrm rot="20292023">
              <a:off x="5907208" y="2929627"/>
              <a:ext cx="401671" cy="544723"/>
            </a:xfrm>
            <a:custGeom>
              <a:avLst/>
              <a:gdLst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14300 w 381948"/>
                <a:gd name="connsiteY3" fmla="*/ 269551 h 545776"/>
                <a:gd name="connsiteX4" fmla="*/ 152400 w 381948"/>
                <a:gd name="connsiteY4" fmla="*/ 218751 h 545776"/>
                <a:gd name="connsiteX5" fmla="*/ 257175 w 381948"/>
                <a:gd name="connsiteY5" fmla="*/ 142551 h 545776"/>
                <a:gd name="connsiteX6" fmla="*/ 349250 w 381948"/>
                <a:gd name="connsiteY6" fmla="*/ 25076 h 545776"/>
                <a:gd name="connsiteX7" fmla="*/ 371475 w 381948"/>
                <a:gd name="connsiteY7" fmla="*/ 6026 h 545776"/>
                <a:gd name="connsiteX8" fmla="*/ 377825 w 381948"/>
                <a:gd name="connsiteY8" fmla="*/ 104451 h 545776"/>
                <a:gd name="connsiteX9" fmla="*/ 358775 w 381948"/>
                <a:gd name="connsiteY9" fmla="*/ 129851 h 545776"/>
                <a:gd name="connsiteX10" fmla="*/ 377825 w 381948"/>
                <a:gd name="connsiteY10" fmla="*/ 123501 h 545776"/>
                <a:gd name="connsiteX11" fmla="*/ 381000 w 381948"/>
                <a:gd name="connsiteY11" fmla="*/ 180651 h 545776"/>
                <a:gd name="connsiteX12" fmla="*/ 365125 w 381948"/>
                <a:gd name="connsiteY12" fmla="*/ 199701 h 545776"/>
                <a:gd name="connsiteX13" fmla="*/ 323850 w 381948"/>
                <a:gd name="connsiteY13" fmla="*/ 342576 h 545776"/>
                <a:gd name="connsiteX14" fmla="*/ 323850 w 381948"/>
                <a:gd name="connsiteY14" fmla="*/ 342576 h 545776"/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52400 w 381948"/>
                <a:gd name="connsiteY3" fmla="*/ 218751 h 545776"/>
                <a:gd name="connsiteX4" fmla="*/ 257175 w 381948"/>
                <a:gd name="connsiteY4" fmla="*/ 142551 h 545776"/>
                <a:gd name="connsiteX5" fmla="*/ 349250 w 381948"/>
                <a:gd name="connsiteY5" fmla="*/ 25076 h 545776"/>
                <a:gd name="connsiteX6" fmla="*/ 371475 w 381948"/>
                <a:gd name="connsiteY6" fmla="*/ 6026 h 545776"/>
                <a:gd name="connsiteX7" fmla="*/ 377825 w 381948"/>
                <a:gd name="connsiteY7" fmla="*/ 104451 h 545776"/>
                <a:gd name="connsiteX8" fmla="*/ 358775 w 381948"/>
                <a:gd name="connsiteY8" fmla="*/ 129851 h 545776"/>
                <a:gd name="connsiteX9" fmla="*/ 377825 w 381948"/>
                <a:gd name="connsiteY9" fmla="*/ 123501 h 545776"/>
                <a:gd name="connsiteX10" fmla="*/ 381000 w 381948"/>
                <a:gd name="connsiteY10" fmla="*/ 180651 h 545776"/>
                <a:gd name="connsiteX11" fmla="*/ 365125 w 381948"/>
                <a:gd name="connsiteY11" fmla="*/ 199701 h 545776"/>
                <a:gd name="connsiteX12" fmla="*/ 323850 w 381948"/>
                <a:gd name="connsiteY12" fmla="*/ 342576 h 545776"/>
                <a:gd name="connsiteX13" fmla="*/ 323850 w 381948"/>
                <a:gd name="connsiteY13" fmla="*/ 342576 h 545776"/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16682 w 381948"/>
                <a:gd name="connsiteY3" fmla="*/ 218751 h 545776"/>
                <a:gd name="connsiteX4" fmla="*/ 257175 w 381948"/>
                <a:gd name="connsiteY4" fmla="*/ 142551 h 545776"/>
                <a:gd name="connsiteX5" fmla="*/ 349250 w 381948"/>
                <a:gd name="connsiteY5" fmla="*/ 25076 h 545776"/>
                <a:gd name="connsiteX6" fmla="*/ 371475 w 381948"/>
                <a:gd name="connsiteY6" fmla="*/ 6026 h 545776"/>
                <a:gd name="connsiteX7" fmla="*/ 377825 w 381948"/>
                <a:gd name="connsiteY7" fmla="*/ 104451 h 545776"/>
                <a:gd name="connsiteX8" fmla="*/ 358775 w 381948"/>
                <a:gd name="connsiteY8" fmla="*/ 129851 h 545776"/>
                <a:gd name="connsiteX9" fmla="*/ 377825 w 381948"/>
                <a:gd name="connsiteY9" fmla="*/ 123501 h 545776"/>
                <a:gd name="connsiteX10" fmla="*/ 381000 w 381948"/>
                <a:gd name="connsiteY10" fmla="*/ 180651 h 545776"/>
                <a:gd name="connsiteX11" fmla="*/ 365125 w 381948"/>
                <a:gd name="connsiteY11" fmla="*/ 199701 h 545776"/>
                <a:gd name="connsiteX12" fmla="*/ 323850 w 381948"/>
                <a:gd name="connsiteY12" fmla="*/ 342576 h 545776"/>
                <a:gd name="connsiteX13" fmla="*/ 323850 w 381948"/>
                <a:gd name="connsiteY13" fmla="*/ 342576 h 545776"/>
                <a:gd name="connsiteX0" fmla="*/ 0 w 406813"/>
                <a:gd name="connsiteY0" fmla="*/ 545776 h 545776"/>
                <a:gd name="connsiteX1" fmla="*/ 53975 w 406813"/>
                <a:gd name="connsiteY1" fmla="*/ 501326 h 545776"/>
                <a:gd name="connsiteX2" fmla="*/ 69850 w 406813"/>
                <a:gd name="connsiteY2" fmla="*/ 377501 h 545776"/>
                <a:gd name="connsiteX3" fmla="*/ 116682 w 406813"/>
                <a:gd name="connsiteY3" fmla="*/ 218751 h 545776"/>
                <a:gd name="connsiteX4" fmla="*/ 257175 w 406813"/>
                <a:gd name="connsiteY4" fmla="*/ 142551 h 545776"/>
                <a:gd name="connsiteX5" fmla="*/ 349250 w 406813"/>
                <a:gd name="connsiteY5" fmla="*/ 25076 h 545776"/>
                <a:gd name="connsiteX6" fmla="*/ 371475 w 406813"/>
                <a:gd name="connsiteY6" fmla="*/ 6026 h 545776"/>
                <a:gd name="connsiteX7" fmla="*/ 377825 w 406813"/>
                <a:gd name="connsiteY7" fmla="*/ 104451 h 545776"/>
                <a:gd name="connsiteX8" fmla="*/ 358775 w 406813"/>
                <a:gd name="connsiteY8" fmla="*/ 129851 h 545776"/>
                <a:gd name="connsiteX9" fmla="*/ 406400 w 406813"/>
                <a:gd name="connsiteY9" fmla="*/ 140170 h 545776"/>
                <a:gd name="connsiteX10" fmla="*/ 381000 w 406813"/>
                <a:gd name="connsiteY10" fmla="*/ 180651 h 545776"/>
                <a:gd name="connsiteX11" fmla="*/ 365125 w 406813"/>
                <a:gd name="connsiteY11" fmla="*/ 199701 h 545776"/>
                <a:gd name="connsiteX12" fmla="*/ 323850 w 406813"/>
                <a:gd name="connsiteY12" fmla="*/ 342576 h 545776"/>
                <a:gd name="connsiteX13" fmla="*/ 323850 w 406813"/>
                <a:gd name="connsiteY13" fmla="*/ 342576 h 545776"/>
                <a:gd name="connsiteX0" fmla="*/ 0 w 402129"/>
                <a:gd name="connsiteY0" fmla="*/ 545776 h 545776"/>
                <a:gd name="connsiteX1" fmla="*/ 53975 w 402129"/>
                <a:gd name="connsiteY1" fmla="*/ 501326 h 545776"/>
                <a:gd name="connsiteX2" fmla="*/ 69850 w 402129"/>
                <a:gd name="connsiteY2" fmla="*/ 377501 h 545776"/>
                <a:gd name="connsiteX3" fmla="*/ 116682 w 402129"/>
                <a:gd name="connsiteY3" fmla="*/ 218751 h 545776"/>
                <a:gd name="connsiteX4" fmla="*/ 257175 w 402129"/>
                <a:gd name="connsiteY4" fmla="*/ 142551 h 545776"/>
                <a:gd name="connsiteX5" fmla="*/ 349250 w 402129"/>
                <a:gd name="connsiteY5" fmla="*/ 25076 h 545776"/>
                <a:gd name="connsiteX6" fmla="*/ 371475 w 402129"/>
                <a:gd name="connsiteY6" fmla="*/ 6026 h 545776"/>
                <a:gd name="connsiteX7" fmla="*/ 377825 w 402129"/>
                <a:gd name="connsiteY7" fmla="*/ 104451 h 545776"/>
                <a:gd name="connsiteX8" fmla="*/ 358775 w 402129"/>
                <a:gd name="connsiteY8" fmla="*/ 129851 h 545776"/>
                <a:gd name="connsiteX9" fmla="*/ 401638 w 402129"/>
                <a:gd name="connsiteY9" fmla="*/ 147314 h 545776"/>
                <a:gd name="connsiteX10" fmla="*/ 381000 w 402129"/>
                <a:gd name="connsiteY10" fmla="*/ 180651 h 545776"/>
                <a:gd name="connsiteX11" fmla="*/ 365125 w 402129"/>
                <a:gd name="connsiteY11" fmla="*/ 199701 h 545776"/>
                <a:gd name="connsiteX12" fmla="*/ 323850 w 402129"/>
                <a:gd name="connsiteY12" fmla="*/ 342576 h 545776"/>
                <a:gd name="connsiteX13" fmla="*/ 323850 w 402129"/>
                <a:gd name="connsiteY13" fmla="*/ 342576 h 545776"/>
                <a:gd name="connsiteX0" fmla="*/ 0 w 402129"/>
                <a:gd name="connsiteY0" fmla="*/ 545776 h 545776"/>
                <a:gd name="connsiteX1" fmla="*/ 53975 w 402129"/>
                <a:gd name="connsiteY1" fmla="*/ 501326 h 545776"/>
                <a:gd name="connsiteX2" fmla="*/ 69850 w 402129"/>
                <a:gd name="connsiteY2" fmla="*/ 377501 h 545776"/>
                <a:gd name="connsiteX3" fmla="*/ 116682 w 402129"/>
                <a:gd name="connsiteY3" fmla="*/ 218751 h 545776"/>
                <a:gd name="connsiteX4" fmla="*/ 257175 w 402129"/>
                <a:gd name="connsiteY4" fmla="*/ 142551 h 545776"/>
                <a:gd name="connsiteX5" fmla="*/ 349250 w 402129"/>
                <a:gd name="connsiteY5" fmla="*/ 25076 h 545776"/>
                <a:gd name="connsiteX6" fmla="*/ 371475 w 402129"/>
                <a:gd name="connsiteY6" fmla="*/ 6026 h 545776"/>
                <a:gd name="connsiteX7" fmla="*/ 377825 w 402129"/>
                <a:gd name="connsiteY7" fmla="*/ 104451 h 545776"/>
                <a:gd name="connsiteX8" fmla="*/ 358775 w 402129"/>
                <a:gd name="connsiteY8" fmla="*/ 129851 h 545776"/>
                <a:gd name="connsiteX9" fmla="*/ 401638 w 402129"/>
                <a:gd name="connsiteY9" fmla="*/ 147314 h 545776"/>
                <a:gd name="connsiteX10" fmla="*/ 381000 w 402129"/>
                <a:gd name="connsiteY10" fmla="*/ 180651 h 545776"/>
                <a:gd name="connsiteX11" fmla="*/ 365125 w 402129"/>
                <a:gd name="connsiteY11" fmla="*/ 199701 h 545776"/>
                <a:gd name="connsiteX12" fmla="*/ 323850 w 402129"/>
                <a:gd name="connsiteY12" fmla="*/ 342576 h 545776"/>
                <a:gd name="connsiteX13" fmla="*/ 323850 w 402129"/>
                <a:gd name="connsiteY13" fmla="*/ 342576 h 545776"/>
                <a:gd name="connsiteX0" fmla="*/ 0 w 401671"/>
                <a:gd name="connsiteY0" fmla="*/ 545776 h 545776"/>
                <a:gd name="connsiteX1" fmla="*/ 53975 w 401671"/>
                <a:gd name="connsiteY1" fmla="*/ 501326 h 545776"/>
                <a:gd name="connsiteX2" fmla="*/ 69850 w 401671"/>
                <a:gd name="connsiteY2" fmla="*/ 377501 h 545776"/>
                <a:gd name="connsiteX3" fmla="*/ 116682 w 401671"/>
                <a:gd name="connsiteY3" fmla="*/ 218751 h 545776"/>
                <a:gd name="connsiteX4" fmla="*/ 257175 w 401671"/>
                <a:gd name="connsiteY4" fmla="*/ 142551 h 545776"/>
                <a:gd name="connsiteX5" fmla="*/ 349250 w 401671"/>
                <a:gd name="connsiteY5" fmla="*/ 25076 h 545776"/>
                <a:gd name="connsiteX6" fmla="*/ 371475 w 401671"/>
                <a:gd name="connsiteY6" fmla="*/ 6026 h 545776"/>
                <a:gd name="connsiteX7" fmla="*/ 377825 w 401671"/>
                <a:gd name="connsiteY7" fmla="*/ 104451 h 545776"/>
                <a:gd name="connsiteX8" fmla="*/ 358775 w 401671"/>
                <a:gd name="connsiteY8" fmla="*/ 129851 h 545776"/>
                <a:gd name="connsiteX9" fmla="*/ 401638 w 401671"/>
                <a:gd name="connsiteY9" fmla="*/ 147314 h 545776"/>
                <a:gd name="connsiteX10" fmla="*/ 365125 w 401671"/>
                <a:gd name="connsiteY10" fmla="*/ 199701 h 545776"/>
                <a:gd name="connsiteX11" fmla="*/ 323850 w 401671"/>
                <a:gd name="connsiteY11" fmla="*/ 342576 h 545776"/>
                <a:gd name="connsiteX12" fmla="*/ 323850 w 401671"/>
                <a:gd name="connsiteY12" fmla="*/ 342576 h 545776"/>
                <a:gd name="connsiteX0" fmla="*/ 0 w 401671"/>
                <a:gd name="connsiteY0" fmla="*/ 544723 h 544723"/>
                <a:gd name="connsiteX1" fmla="*/ 53975 w 401671"/>
                <a:gd name="connsiteY1" fmla="*/ 500273 h 544723"/>
                <a:gd name="connsiteX2" fmla="*/ 69850 w 401671"/>
                <a:gd name="connsiteY2" fmla="*/ 376448 h 544723"/>
                <a:gd name="connsiteX3" fmla="*/ 116682 w 401671"/>
                <a:gd name="connsiteY3" fmla="*/ 217698 h 544723"/>
                <a:gd name="connsiteX4" fmla="*/ 257175 w 401671"/>
                <a:gd name="connsiteY4" fmla="*/ 141498 h 544723"/>
                <a:gd name="connsiteX5" fmla="*/ 349250 w 401671"/>
                <a:gd name="connsiteY5" fmla="*/ 24023 h 544723"/>
                <a:gd name="connsiteX6" fmla="*/ 371475 w 401671"/>
                <a:gd name="connsiteY6" fmla="*/ 4973 h 544723"/>
                <a:gd name="connsiteX7" fmla="*/ 384969 w 401671"/>
                <a:gd name="connsiteY7" fmla="*/ 89111 h 544723"/>
                <a:gd name="connsiteX8" fmla="*/ 358775 w 401671"/>
                <a:gd name="connsiteY8" fmla="*/ 128798 h 544723"/>
                <a:gd name="connsiteX9" fmla="*/ 401638 w 401671"/>
                <a:gd name="connsiteY9" fmla="*/ 146261 h 544723"/>
                <a:gd name="connsiteX10" fmla="*/ 365125 w 401671"/>
                <a:gd name="connsiteY10" fmla="*/ 198648 h 544723"/>
                <a:gd name="connsiteX11" fmla="*/ 323850 w 401671"/>
                <a:gd name="connsiteY11" fmla="*/ 341523 h 544723"/>
                <a:gd name="connsiteX12" fmla="*/ 323850 w 401671"/>
                <a:gd name="connsiteY12" fmla="*/ 341523 h 544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671" h="544723">
                  <a:moveTo>
                    <a:pt x="0" y="544723"/>
                  </a:moveTo>
                  <a:cubicBezTo>
                    <a:pt x="21166" y="536521"/>
                    <a:pt x="42333" y="528319"/>
                    <a:pt x="53975" y="500273"/>
                  </a:cubicBezTo>
                  <a:cubicBezTo>
                    <a:pt x="65617" y="472227"/>
                    <a:pt x="59399" y="423544"/>
                    <a:pt x="69850" y="376448"/>
                  </a:cubicBezTo>
                  <a:cubicBezTo>
                    <a:pt x="80301" y="329352"/>
                    <a:pt x="85461" y="256856"/>
                    <a:pt x="116682" y="217698"/>
                  </a:cubicBezTo>
                  <a:cubicBezTo>
                    <a:pt x="147903" y="178540"/>
                    <a:pt x="218414" y="173777"/>
                    <a:pt x="257175" y="141498"/>
                  </a:cubicBezTo>
                  <a:cubicBezTo>
                    <a:pt x="295936" y="109219"/>
                    <a:pt x="330200" y="46777"/>
                    <a:pt x="349250" y="24023"/>
                  </a:cubicBezTo>
                  <a:cubicBezTo>
                    <a:pt x="368300" y="1269"/>
                    <a:pt x="365522" y="-5875"/>
                    <a:pt x="371475" y="4973"/>
                  </a:cubicBezTo>
                  <a:cubicBezTo>
                    <a:pt x="377428" y="15821"/>
                    <a:pt x="387086" y="68474"/>
                    <a:pt x="384969" y="89111"/>
                  </a:cubicBezTo>
                  <a:cubicBezTo>
                    <a:pt x="382852" y="109748"/>
                    <a:pt x="355997" y="119273"/>
                    <a:pt x="358775" y="128798"/>
                  </a:cubicBezTo>
                  <a:cubicBezTo>
                    <a:pt x="361553" y="138323"/>
                    <a:pt x="400580" y="134619"/>
                    <a:pt x="401638" y="146261"/>
                  </a:cubicBezTo>
                  <a:cubicBezTo>
                    <a:pt x="402696" y="157903"/>
                    <a:pt x="378090" y="166104"/>
                    <a:pt x="365125" y="198648"/>
                  </a:cubicBezTo>
                  <a:cubicBezTo>
                    <a:pt x="355600" y="225635"/>
                    <a:pt x="323850" y="341523"/>
                    <a:pt x="323850" y="341523"/>
                  </a:cubicBezTo>
                  <a:lnTo>
                    <a:pt x="323850" y="341523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E8E493F-3782-43A4-ABA3-73FDA430D92B}"/>
                </a:ext>
              </a:extLst>
            </p:cNvPr>
            <p:cNvSpPr/>
            <p:nvPr/>
          </p:nvSpPr>
          <p:spPr>
            <a:xfrm>
              <a:off x="5418046" y="2760725"/>
              <a:ext cx="1441848" cy="1287414"/>
            </a:xfrm>
            <a:custGeom>
              <a:avLst/>
              <a:gdLst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638287 w 1437106"/>
                <a:gd name="connsiteY7" fmla="*/ 649225 h 1287414"/>
                <a:gd name="connsiteX8" fmla="*/ 724012 w 1437106"/>
                <a:gd name="connsiteY8" fmla="*/ 541275 h 1287414"/>
                <a:gd name="connsiteX9" fmla="*/ 781162 w 1437106"/>
                <a:gd name="connsiteY9" fmla="*/ 353950 h 1287414"/>
                <a:gd name="connsiteX10" fmla="*/ 908162 w 1437106"/>
                <a:gd name="connsiteY10" fmla="*/ 249175 h 1287414"/>
                <a:gd name="connsiteX11" fmla="*/ 1082787 w 1437106"/>
                <a:gd name="connsiteY11" fmla="*/ 198375 h 1287414"/>
                <a:gd name="connsiteX12" fmla="*/ 1409812 w 1437106"/>
                <a:gd name="connsiteY12" fmla="*/ 1525 h 1287414"/>
                <a:gd name="connsiteX13" fmla="*/ 1387587 w 1437106"/>
                <a:gd name="connsiteY13" fmla="*/ 109475 h 1287414"/>
                <a:gd name="connsiteX14" fmla="*/ 1330437 w 1437106"/>
                <a:gd name="connsiteY14" fmla="*/ 153925 h 1287414"/>
                <a:gd name="connsiteX15" fmla="*/ 1428862 w 1437106"/>
                <a:gd name="connsiteY15" fmla="*/ 115825 h 1287414"/>
                <a:gd name="connsiteX16" fmla="*/ 1419337 w 1437106"/>
                <a:gd name="connsiteY16" fmla="*/ 201550 h 1287414"/>
                <a:gd name="connsiteX17" fmla="*/ 1320912 w 1437106"/>
                <a:gd name="connsiteY17" fmla="*/ 252350 h 1287414"/>
                <a:gd name="connsiteX18" fmla="*/ 1432037 w 1437106"/>
                <a:gd name="connsiteY18" fmla="*/ 239650 h 1287414"/>
                <a:gd name="connsiteX19" fmla="*/ 1371712 w 1437106"/>
                <a:gd name="connsiteY19" fmla="*/ 338075 h 1287414"/>
                <a:gd name="connsiteX20" fmla="*/ 1317737 w 1437106"/>
                <a:gd name="connsiteY20" fmla="*/ 366650 h 1287414"/>
                <a:gd name="connsiteX21" fmla="*/ 1419337 w 1437106"/>
                <a:gd name="connsiteY21" fmla="*/ 366650 h 1287414"/>
                <a:gd name="connsiteX22" fmla="*/ 1324087 w 1437106"/>
                <a:gd name="connsiteY22" fmla="*/ 468250 h 1287414"/>
                <a:gd name="connsiteX23" fmla="*/ 1301862 w 1437106"/>
                <a:gd name="connsiteY23" fmla="*/ 468250 h 1287414"/>
                <a:gd name="connsiteX24" fmla="*/ 1390762 w 1437106"/>
                <a:gd name="connsiteY24" fmla="*/ 487300 h 1287414"/>
                <a:gd name="connsiteX25" fmla="*/ 1273287 w 1437106"/>
                <a:gd name="connsiteY25" fmla="*/ 560325 h 1287414"/>
                <a:gd name="connsiteX26" fmla="*/ 1330437 w 1437106"/>
                <a:gd name="connsiteY26" fmla="*/ 585725 h 1287414"/>
                <a:gd name="connsiteX27" fmla="*/ 1216137 w 1437106"/>
                <a:gd name="connsiteY27" fmla="*/ 646050 h 1287414"/>
                <a:gd name="connsiteX28" fmla="*/ 1235187 w 1437106"/>
                <a:gd name="connsiteY28" fmla="*/ 709550 h 1287414"/>
                <a:gd name="connsiteX29" fmla="*/ 1124062 w 1437106"/>
                <a:gd name="connsiteY29" fmla="*/ 719075 h 1287414"/>
                <a:gd name="connsiteX30" fmla="*/ 1143112 w 1437106"/>
                <a:gd name="connsiteY30" fmla="*/ 757175 h 1287414"/>
                <a:gd name="connsiteX31" fmla="*/ 1054212 w 1437106"/>
                <a:gd name="connsiteY31" fmla="*/ 782575 h 1287414"/>
                <a:gd name="connsiteX32" fmla="*/ 987537 w 1437106"/>
                <a:gd name="connsiteY32" fmla="*/ 754000 h 1287414"/>
                <a:gd name="connsiteX33" fmla="*/ 1028812 w 1437106"/>
                <a:gd name="connsiteY33" fmla="*/ 925450 h 1287414"/>
                <a:gd name="connsiteX34" fmla="*/ 1070087 w 1437106"/>
                <a:gd name="connsiteY34" fmla="*/ 976250 h 1287414"/>
                <a:gd name="connsiteX35" fmla="*/ 1257412 w 1437106"/>
                <a:gd name="connsiteY35" fmla="*/ 1087375 h 1287414"/>
                <a:gd name="connsiteX36" fmla="*/ 1336787 w 1437106"/>
                <a:gd name="connsiteY36" fmla="*/ 1131825 h 1287414"/>
                <a:gd name="connsiteX37" fmla="*/ 1282812 w 1437106"/>
                <a:gd name="connsiteY37" fmla="*/ 1144525 h 1287414"/>
                <a:gd name="connsiteX38" fmla="*/ 1327262 w 1437106"/>
                <a:gd name="connsiteY38" fmla="*/ 1204850 h 1287414"/>
                <a:gd name="connsiteX39" fmla="*/ 1247887 w 1437106"/>
                <a:gd name="connsiteY39" fmla="*/ 1201675 h 1287414"/>
                <a:gd name="connsiteX40" fmla="*/ 1270112 w 1437106"/>
                <a:gd name="connsiteY40" fmla="*/ 1262000 h 1287414"/>
                <a:gd name="connsiteX41" fmla="*/ 1181212 w 1437106"/>
                <a:gd name="connsiteY41" fmla="*/ 1236600 h 1287414"/>
                <a:gd name="connsiteX42" fmla="*/ 1149462 w 1437106"/>
                <a:gd name="connsiteY42" fmla="*/ 1277875 h 1287414"/>
                <a:gd name="connsiteX43" fmla="*/ 955787 w 1437106"/>
                <a:gd name="connsiteY43" fmla="*/ 1058800 h 1287414"/>
                <a:gd name="connsiteX44" fmla="*/ 841487 w 1437106"/>
                <a:gd name="connsiteY44" fmla="*/ 1100075 h 1287414"/>
                <a:gd name="connsiteX45" fmla="*/ 695437 w 1437106"/>
                <a:gd name="connsiteY45" fmla="*/ 1128650 h 1287414"/>
                <a:gd name="connsiteX46" fmla="*/ 647812 w 1437106"/>
                <a:gd name="connsiteY46" fmla="*/ 1163575 h 1287414"/>
                <a:gd name="connsiteX47" fmla="*/ 720837 w 1437106"/>
                <a:gd name="connsiteY47" fmla="*/ 1182625 h 1287414"/>
                <a:gd name="connsiteX48" fmla="*/ 720837 w 1437106"/>
                <a:gd name="connsiteY48" fmla="*/ 1220725 h 1287414"/>
                <a:gd name="connsiteX49" fmla="*/ 650987 w 1437106"/>
                <a:gd name="connsiteY49" fmla="*/ 1192150 h 1287414"/>
                <a:gd name="connsiteX50" fmla="*/ 565262 w 1437106"/>
                <a:gd name="connsiteY50" fmla="*/ 1214375 h 1287414"/>
                <a:gd name="connsiteX51" fmla="*/ 530337 w 1437106"/>
                <a:gd name="connsiteY51" fmla="*/ 1287400 h 1287414"/>
                <a:gd name="connsiteX52" fmla="*/ 530337 w 1437106"/>
                <a:gd name="connsiteY52" fmla="*/ 1208025 h 1287414"/>
                <a:gd name="connsiteX53" fmla="*/ 539862 w 1437106"/>
                <a:gd name="connsiteY53" fmla="*/ 1198500 h 1287414"/>
                <a:gd name="connsiteX54" fmla="*/ 470012 w 1437106"/>
                <a:gd name="connsiteY54" fmla="*/ 1233425 h 1287414"/>
                <a:gd name="connsiteX55" fmla="*/ 460487 w 1437106"/>
                <a:gd name="connsiteY55" fmla="*/ 1198500 h 1287414"/>
                <a:gd name="connsiteX56" fmla="*/ 508112 w 1437106"/>
                <a:gd name="connsiteY56" fmla="*/ 1157225 h 1287414"/>
                <a:gd name="connsiteX57" fmla="*/ 606537 w 1437106"/>
                <a:gd name="connsiteY57" fmla="*/ 1147700 h 1287414"/>
                <a:gd name="connsiteX58" fmla="*/ 730362 w 1437106"/>
                <a:gd name="connsiteY58" fmla="*/ 1074675 h 1287414"/>
                <a:gd name="connsiteX59" fmla="*/ 603362 w 1437106"/>
                <a:gd name="connsiteY59" fmla="*/ 1112775 h 1287414"/>
                <a:gd name="connsiteX60" fmla="*/ 565262 w 1437106"/>
                <a:gd name="connsiteY60" fmla="*/ 1112775 h 1287414"/>
                <a:gd name="connsiteX61" fmla="*/ 530337 w 1437106"/>
                <a:gd name="connsiteY61" fmla="*/ 1154050 h 1287414"/>
                <a:gd name="connsiteX62" fmla="*/ 568437 w 1437106"/>
                <a:gd name="connsiteY62" fmla="*/ 1160400 h 1287414"/>
                <a:gd name="connsiteX63" fmla="*/ 406512 w 1437106"/>
                <a:gd name="connsiteY63" fmla="*/ 1182625 h 1287414"/>
                <a:gd name="connsiteX64" fmla="*/ 454137 w 1437106"/>
                <a:gd name="connsiteY64" fmla="*/ 1179450 h 1287414"/>
                <a:gd name="connsiteX65" fmla="*/ 387462 w 1437106"/>
                <a:gd name="connsiteY65" fmla="*/ 1236600 h 1287414"/>
                <a:gd name="connsiteX66" fmla="*/ 377937 w 1437106"/>
                <a:gd name="connsiteY66" fmla="*/ 1246125 h 1287414"/>
                <a:gd name="connsiteX67" fmla="*/ 396987 w 1437106"/>
                <a:gd name="connsiteY67" fmla="*/ 1169925 h 1287414"/>
                <a:gd name="connsiteX68" fmla="*/ 330312 w 1437106"/>
                <a:gd name="connsiteY68" fmla="*/ 1185800 h 1287414"/>
                <a:gd name="connsiteX69" fmla="*/ 368412 w 1437106"/>
                <a:gd name="connsiteY69" fmla="*/ 1131825 h 1287414"/>
                <a:gd name="connsiteX70" fmla="*/ 492237 w 1437106"/>
                <a:gd name="connsiteY70" fmla="*/ 1141350 h 1287414"/>
                <a:gd name="connsiteX71" fmla="*/ 555737 w 1437106"/>
                <a:gd name="connsiteY71" fmla="*/ 1103250 h 1287414"/>
                <a:gd name="connsiteX72" fmla="*/ 371587 w 1437106"/>
                <a:gd name="connsiteY72" fmla="*/ 1030225 h 1287414"/>
                <a:gd name="connsiteX73" fmla="*/ 292212 w 1437106"/>
                <a:gd name="connsiteY73" fmla="*/ 915925 h 1287414"/>
                <a:gd name="connsiteX74" fmla="*/ 212837 w 1437106"/>
                <a:gd name="connsiteY74" fmla="*/ 798450 h 1287414"/>
                <a:gd name="connsiteX75" fmla="*/ 136637 w 1437106"/>
                <a:gd name="connsiteY75" fmla="*/ 769875 h 1287414"/>
                <a:gd name="connsiteX76" fmla="*/ 41387 w 1437106"/>
                <a:gd name="connsiteY76" fmla="*/ 715900 h 1287414"/>
                <a:gd name="connsiteX77" fmla="*/ 50912 w 1437106"/>
                <a:gd name="connsiteY77" fmla="*/ 668275 h 1287414"/>
                <a:gd name="connsiteX78" fmla="*/ 112 w 1437106"/>
                <a:gd name="connsiteY78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530337 w 1437106"/>
                <a:gd name="connsiteY60" fmla="*/ 1154050 h 1287414"/>
                <a:gd name="connsiteX61" fmla="*/ 568437 w 1437106"/>
                <a:gd name="connsiteY61" fmla="*/ 1160400 h 1287414"/>
                <a:gd name="connsiteX62" fmla="*/ 406512 w 1437106"/>
                <a:gd name="connsiteY62" fmla="*/ 1182625 h 1287414"/>
                <a:gd name="connsiteX63" fmla="*/ 454137 w 1437106"/>
                <a:gd name="connsiteY63" fmla="*/ 1179450 h 1287414"/>
                <a:gd name="connsiteX64" fmla="*/ 387462 w 1437106"/>
                <a:gd name="connsiteY64" fmla="*/ 1236600 h 1287414"/>
                <a:gd name="connsiteX65" fmla="*/ 377937 w 1437106"/>
                <a:gd name="connsiteY65" fmla="*/ 1246125 h 1287414"/>
                <a:gd name="connsiteX66" fmla="*/ 396987 w 1437106"/>
                <a:gd name="connsiteY66" fmla="*/ 1169925 h 1287414"/>
                <a:gd name="connsiteX67" fmla="*/ 330312 w 1437106"/>
                <a:gd name="connsiteY67" fmla="*/ 1185800 h 1287414"/>
                <a:gd name="connsiteX68" fmla="*/ 368412 w 1437106"/>
                <a:gd name="connsiteY68" fmla="*/ 1131825 h 1287414"/>
                <a:gd name="connsiteX69" fmla="*/ 492237 w 1437106"/>
                <a:gd name="connsiteY69" fmla="*/ 1141350 h 1287414"/>
                <a:gd name="connsiteX70" fmla="*/ 555737 w 1437106"/>
                <a:gd name="connsiteY70" fmla="*/ 1103250 h 1287414"/>
                <a:gd name="connsiteX71" fmla="*/ 371587 w 1437106"/>
                <a:gd name="connsiteY71" fmla="*/ 1030225 h 1287414"/>
                <a:gd name="connsiteX72" fmla="*/ 292212 w 1437106"/>
                <a:gd name="connsiteY72" fmla="*/ 915925 h 1287414"/>
                <a:gd name="connsiteX73" fmla="*/ 212837 w 1437106"/>
                <a:gd name="connsiteY73" fmla="*/ 798450 h 1287414"/>
                <a:gd name="connsiteX74" fmla="*/ 136637 w 1437106"/>
                <a:gd name="connsiteY74" fmla="*/ 769875 h 1287414"/>
                <a:gd name="connsiteX75" fmla="*/ 41387 w 1437106"/>
                <a:gd name="connsiteY75" fmla="*/ 715900 h 1287414"/>
                <a:gd name="connsiteX76" fmla="*/ 50912 w 1437106"/>
                <a:gd name="connsiteY76" fmla="*/ 668275 h 1287414"/>
                <a:gd name="connsiteX77" fmla="*/ 112 w 1437106"/>
                <a:gd name="connsiteY77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530337 w 1437106"/>
                <a:gd name="connsiteY60" fmla="*/ 1154050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689881 w 1437106"/>
                <a:gd name="connsiteY60" fmla="*/ 1101663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689881 w 1437106"/>
                <a:gd name="connsiteY60" fmla="*/ 1101663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03362 w 1437106"/>
                <a:gd name="connsiteY57" fmla="*/ 1112775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4137 w 1437106"/>
                <a:gd name="connsiteY61" fmla="*/ 1179450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81943 w 1437106"/>
                <a:gd name="connsiteY57" fmla="*/ 1096106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4137 w 1437106"/>
                <a:gd name="connsiteY61" fmla="*/ 1179450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81943 w 1437106"/>
                <a:gd name="connsiteY57" fmla="*/ 1096106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8900 w 1437106"/>
                <a:gd name="connsiteY61" fmla="*/ 1188975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90762 w 1437106"/>
                <a:gd name="connsiteY22" fmla="*/ 487300 h 1287414"/>
                <a:gd name="connsiteX23" fmla="*/ 1273287 w 1437106"/>
                <a:gd name="connsiteY23" fmla="*/ 560325 h 1287414"/>
                <a:gd name="connsiteX24" fmla="*/ 1330437 w 1437106"/>
                <a:gd name="connsiteY24" fmla="*/ 585725 h 1287414"/>
                <a:gd name="connsiteX25" fmla="*/ 1216137 w 1437106"/>
                <a:gd name="connsiteY25" fmla="*/ 646050 h 1287414"/>
                <a:gd name="connsiteX26" fmla="*/ 1235187 w 1437106"/>
                <a:gd name="connsiteY26" fmla="*/ 709550 h 1287414"/>
                <a:gd name="connsiteX27" fmla="*/ 1124062 w 1437106"/>
                <a:gd name="connsiteY27" fmla="*/ 719075 h 1287414"/>
                <a:gd name="connsiteX28" fmla="*/ 1143112 w 1437106"/>
                <a:gd name="connsiteY28" fmla="*/ 757175 h 1287414"/>
                <a:gd name="connsiteX29" fmla="*/ 1054212 w 1437106"/>
                <a:gd name="connsiteY29" fmla="*/ 782575 h 1287414"/>
                <a:gd name="connsiteX30" fmla="*/ 987537 w 1437106"/>
                <a:gd name="connsiteY30" fmla="*/ 754000 h 1287414"/>
                <a:gd name="connsiteX31" fmla="*/ 1028812 w 1437106"/>
                <a:gd name="connsiteY31" fmla="*/ 925450 h 1287414"/>
                <a:gd name="connsiteX32" fmla="*/ 1070087 w 1437106"/>
                <a:gd name="connsiteY32" fmla="*/ 976250 h 1287414"/>
                <a:gd name="connsiteX33" fmla="*/ 1257412 w 1437106"/>
                <a:gd name="connsiteY33" fmla="*/ 1087375 h 1287414"/>
                <a:gd name="connsiteX34" fmla="*/ 1336787 w 1437106"/>
                <a:gd name="connsiteY34" fmla="*/ 1131825 h 1287414"/>
                <a:gd name="connsiteX35" fmla="*/ 1282812 w 1437106"/>
                <a:gd name="connsiteY35" fmla="*/ 1144525 h 1287414"/>
                <a:gd name="connsiteX36" fmla="*/ 1327262 w 1437106"/>
                <a:gd name="connsiteY36" fmla="*/ 1204850 h 1287414"/>
                <a:gd name="connsiteX37" fmla="*/ 1247887 w 1437106"/>
                <a:gd name="connsiteY37" fmla="*/ 1201675 h 1287414"/>
                <a:gd name="connsiteX38" fmla="*/ 1270112 w 1437106"/>
                <a:gd name="connsiteY38" fmla="*/ 1262000 h 1287414"/>
                <a:gd name="connsiteX39" fmla="*/ 1181212 w 1437106"/>
                <a:gd name="connsiteY39" fmla="*/ 1236600 h 1287414"/>
                <a:gd name="connsiteX40" fmla="*/ 1149462 w 1437106"/>
                <a:gd name="connsiteY40" fmla="*/ 1277875 h 1287414"/>
                <a:gd name="connsiteX41" fmla="*/ 955787 w 1437106"/>
                <a:gd name="connsiteY41" fmla="*/ 1058800 h 1287414"/>
                <a:gd name="connsiteX42" fmla="*/ 841487 w 1437106"/>
                <a:gd name="connsiteY42" fmla="*/ 1100075 h 1287414"/>
                <a:gd name="connsiteX43" fmla="*/ 695437 w 1437106"/>
                <a:gd name="connsiteY43" fmla="*/ 1128650 h 1287414"/>
                <a:gd name="connsiteX44" fmla="*/ 647812 w 1437106"/>
                <a:gd name="connsiteY44" fmla="*/ 1163575 h 1287414"/>
                <a:gd name="connsiteX45" fmla="*/ 720837 w 1437106"/>
                <a:gd name="connsiteY45" fmla="*/ 1182625 h 1287414"/>
                <a:gd name="connsiteX46" fmla="*/ 720837 w 1437106"/>
                <a:gd name="connsiteY46" fmla="*/ 1220725 h 1287414"/>
                <a:gd name="connsiteX47" fmla="*/ 650987 w 1437106"/>
                <a:gd name="connsiteY47" fmla="*/ 1192150 h 1287414"/>
                <a:gd name="connsiteX48" fmla="*/ 565262 w 1437106"/>
                <a:gd name="connsiteY48" fmla="*/ 1214375 h 1287414"/>
                <a:gd name="connsiteX49" fmla="*/ 530337 w 1437106"/>
                <a:gd name="connsiteY49" fmla="*/ 1287400 h 1287414"/>
                <a:gd name="connsiteX50" fmla="*/ 530337 w 1437106"/>
                <a:gd name="connsiteY50" fmla="*/ 1208025 h 1287414"/>
                <a:gd name="connsiteX51" fmla="*/ 539862 w 1437106"/>
                <a:gd name="connsiteY51" fmla="*/ 1198500 h 1287414"/>
                <a:gd name="connsiteX52" fmla="*/ 470012 w 1437106"/>
                <a:gd name="connsiteY52" fmla="*/ 1233425 h 1287414"/>
                <a:gd name="connsiteX53" fmla="*/ 460487 w 1437106"/>
                <a:gd name="connsiteY53" fmla="*/ 1198500 h 1287414"/>
                <a:gd name="connsiteX54" fmla="*/ 512875 w 1437106"/>
                <a:gd name="connsiteY54" fmla="*/ 1171513 h 1287414"/>
                <a:gd name="connsiteX55" fmla="*/ 606537 w 1437106"/>
                <a:gd name="connsiteY55" fmla="*/ 1147700 h 1287414"/>
                <a:gd name="connsiteX56" fmla="*/ 681943 w 1437106"/>
                <a:gd name="connsiteY56" fmla="*/ 1096106 h 1287414"/>
                <a:gd name="connsiteX57" fmla="*/ 565262 w 1437106"/>
                <a:gd name="connsiteY57" fmla="*/ 1112775 h 1287414"/>
                <a:gd name="connsiteX58" fmla="*/ 689881 w 1437106"/>
                <a:gd name="connsiteY58" fmla="*/ 1101663 h 1287414"/>
                <a:gd name="connsiteX59" fmla="*/ 568437 w 1437106"/>
                <a:gd name="connsiteY59" fmla="*/ 1160400 h 1287414"/>
                <a:gd name="connsiteX60" fmla="*/ 458900 w 1437106"/>
                <a:gd name="connsiteY60" fmla="*/ 1188975 h 1287414"/>
                <a:gd name="connsiteX61" fmla="*/ 387462 w 1437106"/>
                <a:gd name="connsiteY61" fmla="*/ 1236600 h 1287414"/>
                <a:gd name="connsiteX62" fmla="*/ 377937 w 1437106"/>
                <a:gd name="connsiteY62" fmla="*/ 1246125 h 1287414"/>
                <a:gd name="connsiteX63" fmla="*/ 396987 w 1437106"/>
                <a:gd name="connsiteY63" fmla="*/ 1169925 h 1287414"/>
                <a:gd name="connsiteX64" fmla="*/ 330312 w 1437106"/>
                <a:gd name="connsiteY64" fmla="*/ 1185800 h 1287414"/>
                <a:gd name="connsiteX65" fmla="*/ 368412 w 1437106"/>
                <a:gd name="connsiteY65" fmla="*/ 1131825 h 1287414"/>
                <a:gd name="connsiteX66" fmla="*/ 492237 w 1437106"/>
                <a:gd name="connsiteY66" fmla="*/ 1141350 h 1287414"/>
                <a:gd name="connsiteX67" fmla="*/ 555737 w 1437106"/>
                <a:gd name="connsiteY67" fmla="*/ 1103250 h 1287414"/>
                <a:gd name="connsiteX68" fmla="*/ 371587 w 1437106"/>
                <a:gd name="connsiteY68" fmla="*/ 1030225 h 1287414"/>
                <a:gd name="connsiteX69" fmla="*/ 292212 w 1437106"/>
                <a:gd name="connsiteY69" fmla="*/ 915925 h 1287414"/>
                <a:gd name="connsiteX70" fmla="*/ 212837 w 1437106"/>
                <a:gd name="connsiteY70" fmla="*/ 798450 h 1287414"/>
                <a:gd name="connsiteX71" fmla="*/ 136637 w 1437106"/>
                <a:gd name="connsiteY71" fmla="*/ 769875 h 1287414"/>
                <a:gd name="connsiteX72" fmla="*/ 41387 w 1437106"/>
                <a:gd name="connsiteY72" fmla="*/ 715900 h 1287414"/>
                <a:gd name="connsiteX73" fmla="*/ 50912 w 1437106"/>
                <a:gd name="connsiteY73" fmla="*/ 668275 h 1287414"/>
                <a:gd name="connsiteX74" fmla="*/ 112 w 1437106"/>
                <a:gd name="connsiteY74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90762 w 1437106"/>
                <a:gd name="connsiteY22" fmla="*/ 487300 h 1287414"/>
                <a:gd name="connsiteX23" fmla="*/ 1273287 w 1437106"/>
                <a:gd name="connsiteY23" fmla="*/ 560325 h 1287414"/>
                <a:gd name="connsiteX24" fmla="*/ 1330437 w 1437106"/>
                <a:gd name="connsiteY24" fmla="*/ 585725 h 1287414"/>
                <a:gd name="connsiteX25" fmla="*/ 1216137 w 1437106"/>
                <a:gd name="connsiteY25" fmla="*/ 646050 h 1287414"/>
                <a:gd name="connsiteX26" fmla="*/ 1235187 w 1437106"/>
                <a:gd name="connsiteY26" fmla="*/ 709550 h 1287414"/>
                <a:gd name="connsiteX27" fmla="*/ 1124062 w 1437106"/>
                <a:gd name="connsiteY27" fmla="*/ 719075 h 1287414"/>
                <a:gd name="connsiteX28" fmla="*/ 1143112 w 1437106"/>
                <a:gd name="connsiteY28" fmla="*/ 757175 h 1287414"/>
                <a:gd name="connsiteX29" fmla="*/ 1054212 w 1437106"/>
                <a:gd name="connsiteY29" fmla="*/ 782575 h 1287414"/>
                <a:gd name="connsiteX30" fmla="*/ 987537 w 1437106"/>
                <a:gd name="connsiteY30" fmla="*/ 754000 h 1287414"/>
                <a:gd name="connsiteX31" fmla="*/ 1028812 w 1437106"/>
                <a:gd name="connsiteY31" fmla="*/ 925450 h 1287414"/>
                <a:gd name="connsiteX32" fmla="*/ 1070087 w 1437106"/>
                <a:gd name="connsiteY32" fmla="*/ 976250 h 1287414"/>
                <a:gd name="connsiteX33" fmla="*/ 1257412 w 1437106"/>
                <a:gd name="connsiteY33" fmla="*/ 1087375 h 1287414"/>
                <a:gd name="connsiteX34" fmla="*/ 1336787 w 1437106"/>
                <a:gd name="connsiteY34" fmla="*/ 1131825 h 1287414"/>
                <a:gd name="connsiteX35" fmla="*/ 1282812 w 1437106"/>
                <a:gd name="connsiteY35" fmla="*/ 1144525 h 1287414"/>
                <a:gd name="connsiteX36" fmla="*/ 1327262 w 1437106"/>
                <a:gd name="connsiteY36" fmla="*/ 1204850 h 1287414"/>
                <a:gd name="connsiteX37" fmla="*/ 1247887 w 1437106"/>
                <a:gd name="connsiteY37" fmla="*/ 1201675 h 1287414"/>
                <a:gd name="connsiteX38" fmla="*/ 1270112 w 1437106"/>
                <a:gd name="connsiteY38" fmla="*/ 1262000 h 1287414"/>
                <a:gd name="connsiteX39" fmla="*/ 1181212 w 1437106"/>
                <a:gd name="connsiteY39" fmla="*/ 1236600 h 1287414"/>
                <a:gd name="connsiteX40" fmla="*/ 1149462 w 1437106"/>
                <a:gd name="connsiteY40" fmla="*/ 1277875 h 1287414"/>
                <a:gd name="connsiteX41" fmla="*/ 955787 w 1437106"/>
                <a:gd name="connsiteY41" fmla="*/ 1058800 h 1287414"/>
                <a:gd name="connsiteX42" fmla="*/ 841487 w 1437106"/>
                <a:gd name="connsiteY42" fmla="*/ 1100075 h 1287414"/>
                <a:gd name="connsiteX43" fmla="*/ 695437 w 1437106"/>
                <a:gd name="connsiteY43" fmla="*/ 1128650 h 1287414"/>
                <a:gd name="connsiteX44" fmla="*/ 647812 w 1437106"/>
                <a:gd name="connsiteY44" fmla="*/ 1163575 h 1287414"/>
                <a:gd name="connsiteX45" fmla="*/ 720837 w 1437106"/>
                <a:gd name="connsiteY45" fmla="*/ 1182625 h 1287414"/>
                <a:gd name="connsiteX46" fmla="*/ 720837 w 1437106"/>
                <a:gd name="connsiteY46" fmla="*/ 1220725 h 1287414"/>
                <a:gd name="connsiteX47" fmla="*/ 650987 w 1437106"/>
                <a:gd name="connsiteY47" fmla="*/ 1192150 h 1287414"/>
                <a:gd name="connsiteX48" fmla="*/ 565262 w 1437106"/>
                <a:gd name="connsiteY48" fmla="*/ 1214375 h 1287414"/>
                <a:gd name="connsiteX49" fmla="*/ 530337 w 1437106"/>
                <a:gd name="connsiteY49" fmla="*/ 1287400 h 1287414"/>
                <a:gd name="connsiteX50" fmla="*/ 530337 w 1437106"/>
                <a:gd name="connsiteY50" fmla="*/ 1208025 h 1287414"/>
                <a:gd name="connsiteX51" fmla="*/ 539862 w 1437106"/>
                <a:gd name="connsiteY51" fmla="*/ 1198500 h 1287414"/>
                <a:gd name="connsiteX52" fmla="*/ 470012 w 1437106"/>
                <a:gd name="connsiteY52" fmla="*/ 1233425 h 1287414"/>
                <a:gd name="connsiteX53" fmla="*/ 460487 w 1437106"/>
                <a:gd name="connsiteY53" fmla="*/ 1198500 h 1287414"/>
                <a:gd name="connsiteX54" fmla="*/ 512875 w 1437106"/>
                <a:gd name="connsiteY54" fmla="*/ 1171513 h 1287414"/>
                <a:gd name="connsiteX55" fmla="*/ 606537 w 1437106"/>
                <a:gd name="connsiteY55" fmla="*/ 1147700 h 1287414"/>
                <a:gd name="connsiteX56" fmla="*/ 681943 w 1437106"/>
                <a:gd name="connsiteY56" fmla="*/ 1096106 h 1287414"/>
                <a:gd name="connsiteX57" fmla="*/ 565262 w 1437106"/>
                <a:gd name="connsiteY57" fmla="*/ 1112775 h 1287414"/>
                <a:gd name="connsiteX58" fmla="*/ 689881 w 1437106"/>
                <a:gd name="connsiteY58" fmla="*/ 1101663 h 1287414"/>
                <a:gd name="connsiteX59" fmla="*/ 568437 w 1437106"/>
                <a:gd name="connsiteY59" fmla="*/ 1160400 h 1287414"/>
                <a:gd name="connsiteX60" fmla="*/ 458900 w 1437106"/>
                <a:gd name="connsiteY60" fmla="*/ 1188975 h 1287414"/>
                <a:gd name="connsiteX61" fmla="*/ 387462 w 1437106"/>
                <a:gd name="connsiteY61" fmla="*/ 1236600 h 1287414"/>
                <a:gd name="connsiteX62" fmla="*/ 377937 w 1437106"/>
                <a:gd name="connsiteY62" fmla="*/ 1246125 h 1287414"/>
                <a:gd name="connsiteX63" fmla="*/ 396987 w 1437106"/>
                <a:gd name="connsiteY63" fmla="*/ 1169925 h 1287414"/>
                <a:gd name="connsiteX64" fmla="*/ 330312 w 1437106"/>
                <a:gd name="connsiteY64" fmla="*/ 1185800 h 1287414"/>
                <a:gd name="connsiteX65" fmla="*/ 368412 w 1437106"/>
                <a:gd name="connsiteY65" fmla="*/ 1131825 h 1287414"/>
                <a:gd name="connsiteX66" fmla="*/ 492237 w 1437106"/>
                <a:gd name="connsiteY66" fmla="*/ 1141350 h 1287414"/>
                <a:gd name="connsiteX67" fmla="*/ 555737 w 1437106"/>
                <a:gd name="connsiteY67" fmla="*/ 1103250 h 1287414"/>
                <a:gd name="connsiteX68" fmla="*/ 371587 w 1437106"/>
                <a:gd name="connsiteY68" fmla="*/ 1030225 h 1287414"/>
                <a:gd name="connsiteX69" fmla="*/ 292212 w 1437106"/>
                <a:gd name="connsiteY69" fmla="*/ 915925 h 1287414"/>
                <a:gd name="connsiteX70" fmla="*/ 212837 w 1437106"/>
                <a:gd name="connsiteY70" fmla="*/ 798450 h 1287414"/>
                <a:gd name="connsiteX71" fmla="*/ 136637 w 1437106"/>
                <a:gd name="connsiteY71" fmla="*/ 769875 h 1287414"/>
                <a:gd name="connsiteX72" fmla="*/ 41387 w 1437106"/>
                <a:gd name="connsiteY72" fmla="*/ 727806 h 1287414"/>
                <a:gd name="connsiteX73" fmla="*/ 50912 w 1437106"/>
                <a:gd name="connsiteY73" fmla="*/ 668275 h 1287414"/>
                <a:gd name="connsiteX74" fmla="*/ 112 w 1437106"/>
                <a:gd name="connsiteY74" fmla="*/ 595250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0004 w 1441848"/>
                <a:gd name="connsiteY57" fmla="*/ 1112775 h 1287414"/>
                <a:gd name="connsiteX58" fmla="*/ 694623 w 1441848"/>
                <a:gd name="connsiteY58" fmla="*/ 1101663 h 1287414"/>
                <a:gd name="connsiteX59" fmla="*/ 573179 w 1441848"/>
                <a:gd name="connsiteY59" fmla="*/ 1160400 h 1287414"/>
                <a:gd name="connsiteX60" fmla="*/ 463642 w 1441848"/>
                <a:gd name="connsiteY60" fmla="*/ 1188975 h 1287414"/>
                <a:gd name="connsiteX61" fmla="*/ 392204 w 1441848"/>
                <a:gd name="connsiteY61" fmla="*/ 1236600 h 1287414"/>
                <a:gd name="connsiteX62" fmla="*/ 382679 w 1441848"/>
                <a:gd name="connsiteY62" fmla="*/ 1246125 h 1287414"/>
                <a:gd name="connsiteX63" fmla="*/ 401729 w 1441848"/>
                <a:gd name="connsiteY63" fmla="*/ 1169925 h 1287414"/>
                <a:gd name="connsiteX64" fmla="*/ 335054 w 1441848"/>
                <a:gd name="connsiteY64" fmla="*/ 1185800 h 1287414"/>
                <a:gd name="connsiteX65" fmla="*/ 373154 w 1441848"/>
                <a:gd name="connsiteY65" fmla="*/ 1131825 h 1287414"/>
                <a:gd name="connsiteX66" fmla="*/ 496979 w 1441848"/>
                <a:gd name="connsiteY66" fmla="*/ 1141350 h 1287414"/>
                <a:gd name="connsiteX67" fmla="*/ 560479 w 1441848"/>
                <a:gd name="connsiteY67" fmla="*/ 1103250 h 1287414"/>
                <a:gd name="connsiteX68" fmla="*/ 376329 w 1441848"/>
                <a:gd name="connsiteY68" fmla="*/ 1030225 h 1287414"/>
                <a:gd name="connsiteX69" fmla="*/ 296954 w 1441848"/>
                <a:gd name="connsiteY69" fmla="*/ 915925 h 1287414"/>
                <a:gd name="connsiteX70" fmla="*/ 217579 w 1441848"/>
                <a:gd name="connsiteY70" fmla="*/ 798450 h 1287414"/>
                <a:gd name="connsiteX71" fmla="*/ 141379 w 1441848"/>
                <a:gd name="connsiteY71" fmla="*/ 769875 h 1287414"/>
                <a:gd name="connsiteX72" fmla="*/ 46129 w 1441848"/>
                <a:gd name="connsiteY72" fmla="*/ 727806 h 1287414"/>
                <a:gd name="connsiteX73" fmla="*/ 55654 w 1441848"/>
                <a:gd name="connsiteY73" fmla="*/ 668275 h 1287414"/>
                <a:gd name="connsiteX74" fmla="*/ 91 w 1441848"/>
                <a:gd name="connsiteY74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0004 w 1441848"/>
                <a:gd name="connsiteY57" fmla="*/ 1112775 h 1287414"/>
                <a:gd name="connsiteX58" fmla="*/ 694623 w 1441848"/>
                <a:gd name="connsiteY58" fmla="*/ 1101663 h 1287414"/>
                <a:gd name="connsiteX59" fmla="*/ 573179 w 1441848"/>
                <a:gd name="connsiteY59" fmla="*/ 1160400 h 1287414"/>
                <a:gd name="connsiteX60" fmla="*/ 463642 w 1441848"/>
                <a:gd name="connsiteY60" fmla="*/ 1188975 h 1287414"/>
                <a:gd name="connsiteX61" fmla="*/ 392204 w 1441848"/>
                <a:gd name="connsiteY61" fmla="*/ 1236600 h 1287414"/>
                <a:gd name="connsiteX62" fmla="*/ 382679 w 1441848"/>
                <a:gd name="connsiteY62" fmla="*/ 1246125 h 1287414"/>
                <a:gd name="connsiteX63" fmla="*/ 401729 w 1441848"/>
                <a:gd name="connsiteY63" fmla="*/ 1169925 h 1287414"/>
                <a:gd name="connsiteX64" fmla="*/ 335054 w 1441848"/>
                <a:gd name="connsiteY64" fmla="*/ 1185800 h 1287414"/>
                <a:gd name="connsiteX65" fmla="*/ 373154 w 1441848"/>
                <a:gd name="connsiteY65" fmla="*/ 1131825 h 1287414"/>
                <a:gd name="connsiteX66" fmla="*/ 496979 w 1441848"/>
                <a:gd name="connsiteY66" fmla="*/ 1141350 h 1287414"/>
                <a:gd name="connsiteX67" fmla="*/ 376329 w 1441848"/>
                <a:gd name="connsiteY67" fmla="*/ 1030225 h 1287414"/>
                <a:gd name="connsiteX68" fmla="*/ 296954 w 1441848"/>
                <a:gd name="connsiteY68" fmla="*/ 915925 h 1287414"/>
                <a:gd name="connsiteX69" fmla="*/ 217579 w 1441848"/>
                <a:gd name="connsiteY69" fmla="*/ 798450 h 1287414"/>
                <a:gd name="connsiteX70" fmla="*/ 141379 w 1441848"/>
                <a:gd name="connsiteY70" fmla="*/ 769875 h 1287414"/>
                <a:gd name="connsiteX71" fmla="*/ 46129 w 1441848"/>
                <a:gd name="connsiteY71" fmla="*/ 727806 h 1287414"/>
                <a:gd name="connsiteX72" fmla="*/ 55654 w 1441848"/>
                <a:gd name="connsiteY72" fmla="*/ 668275 h 1287414"/>
                <a:gd name="connsiteX73" fmla="*/ 91 w 1441848"/>
                <a:gd name="connsiteY73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694623 w 1441848"/>
                <a:gd name="connsiteY57" fmla="*/ 1101663 h 1287414"/>
                <a:gd name="connsiteX58" fmla="*/ 573179 w 1441848"/>
                <a:gd name="connsiteY58" fmla="*/ 1160400 h 1287414"/>
                <a:gd name="connsiteX59" fmla="*/ 463642 w 1441848"/>
                <a:gd name="connsiteY59" fmla="*/ 1188975 h 1287414"/>
                <a:gd name="connsiteX60" fmla="*/ 392204 w 1441848"/>
                <a:gd name="connsiteY60" fmla="*/ 1236600 h 1287414"/>
                <a:gd name="connsiteX61" fmla="*/ 382679 w 1441848"/>
                <a:gd name="connsiteY61" fmla="*/ 1246125 h 1287414"/>
                <a:gd name="connsiteX62" fmla="*/ 401729 w 1441848"/>
                <a:gd name="connsiteY62" fmla="*/ 1169925 h 1287414"/>
                <a:gd name="connsiteX63" fmla="*/ 335054 w 1441848"/>
                <a:gd name="connsiteY63" fmla="*/ 1185800 h 1287414"/>
                <a:gd name="connsiteX64" fmla="*/ 373154 w 1441848"/>
                <a:gd name="connsiteY64" fmla="*/ 1131825 h 1287414"/>
                <a:gd name="connsiteX65" fmla="*/ 496979 w 1441848"/>
                <a:gd name="connsiteY65" fmla="*/ 1141350 h 1287414"/>
                <a:gd name="connsiteX66" fmla="*/ 376329 w 1441848"/>
                <a:gd name="connsiteY66" fmla="*/ 1030225 h 1287414"/>
                <a:gd name="connsiteX67" fmla="*/ 296954 w 1441848"/>
                <a:gd name="connsiteY67" fmla="*/ 915925 h 1287414"/>
                <a:gd name="connsiteX68" fmla="*/ 217579 w 1441848"/>
                <a:gd name="connsiteY68" fmla="*/ 798450 h 1287414"/>
                <a:gd name="connsiteX69" fmla="*/ 141379 w 1441848"/>
                <a:gd name="connsiteY69" fmla="*/ 769875 h 1287414"/>
                <a:gd name="connsiteX70" fmla="*/ 46129 w 1441848"/>
                <a:gd name="connsiteY70" fmla="*/ 727806 h 1287414"/>
                <a:gd name="connsiteX71" fmla="*/ 55654 w 1441848"/>
                <a:gd name="connsiteY71" fmla="*/ 668275 h 1287414"/>
                <a:gd name="connsiteX72" fmla="*/ 91 w 1441848"/>
                <a:gd name="connsiteY72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3179 w 1441848"/>
                <a:gd name="connsiteY57" fmla="*/ 1160400 h 1287414"/>
                <a:gd name="connsiteX58" fmla="*/ 463642 w 1441848"/>
                <a:gd name="connsiteY58" fmla="*/ 1188975 h 1287414"/>
                <a:gd name="connsiteX59" fmla="*/ 392204 w 1441848"/>
                <a:gd name="connsiteY59" fmla="*/ 1236600 h 1287414"/>
                <a:gd name="connsiteX60" fmla="*/ 382679 w 1441848"/>
                <a:gd name="connsiteY60" fmla="*/ 1246125 h 1287414"/>
                <a:gd name="connsiteX61" fmla="*/ 401729 w 1441848"/>
                <a:gd name="connsiteY61" fmla="*/ 1169925 h 1287414"/>
                <a:gd name="connsiteX62" fmla="*/ 335054 w 1441848"/>
                <a:gd name="connsiteY62" fmla="*/ 1185800 h 1287414"/>
                <a:gd name="connsiteX63" fmla="*/ 373154 w 1441848"/>
                <a:gd name="connsiteY63" fmla="*/ 1131825 h 1287414"/>
                <a:gd name="connsiteX64" fmla="*/ 496979 w 1441848"/>
                <a:gd name="connsiteY64" fmla="*/ 1141350 h 1287414"/>
                <a:gd name="connsiteX65" fmla="*/ 376329 w 1441848"/>
                <a:gd name="connsiteY65" fmla="*/ 1030225 h 1287414"/>
                <a:gd name="connsiteX66" fmla="*/ 296954 w 1441848"/>
                <a:gd name="connsiteY66" fmla="*/ 915925 h 1287414"/>
                <a:gd name="connsiteX67" fmla="*/ 217579 w 1441848"/>
                <a:gd name="connsiteY67" fmla="*/ 798450 h 1287414"/>
                <a:gd name="connsiteX68" fmla="*/ 141379 w 1441848"/>
                <a:gd name="connsiteY68" fmla="*/ 769875 h 1287414"/>
                <a:gd name="connsiteX69" fmla="*/ 46129 w 1441848"/>
                <a:gd name="connsiteY69" fmla="*/ 727806 h 1287414"/>
                <a:gd name="connsiteX70" fmla="*/ 55654 w 1441848"/>
                <a:gd name="connsiteY70" fmla="*/ 668275 h 1287414"/>
                <a:gd name="connsiteX71" fmla="*/ 91 w 1441848"/>
                <a:gd name="connsiteY71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573179 w 1441848"/>
                <a:gd name="connsiteY56" fmla="*/ 1160400 h 1287414"/>
                <a:gd name="connsiteX57" fmla="*/ 463642 w 1441848"/>
                <a:gd name="connsiteY57" fmla="*/ 1188975 h 1287414"/>
                <a:gd name="connsiteX58" fmla="*/ 392204 w 1441848"/>
                <a:gd name="connsiteY58" fmla="*/ 1236600 h 1287414"/>
                <a:gd name="connsiteX59" fmla="*/ 382679 w 1441848"/>
                <a:gd name="connsiteY59" fmla="*/ 1246125 h 1287414"/>
                <a:gd name="connsiteX60" fmla="*/ 401729 w 1441848"/>
                <a:gd name="connsiteY60" fmla="*/ 1169925 h 1287414"/>
                <a:gd name="connsiteX61" fmla="*/ 335054 w 1441848"/>
                <a:gd name="connsiteY61" fmla="*/ 1185800 h 1287414"/>
                <a:gd name="connsiteX62" fmla="*/ 373154 w 1441848"/>
                <a:gd name="connsiteY62" fmla="*/ 1131825 h 1287414"/>
                <a:gd name="connsiteX63" fmla="*/ 496979 w 1441848"/>
                <a:gd name="connsiteY63" fmla="*/ 1141350 h 1287414"/>
                <a:gd name="connsiteX64" fmla="*/ 376329 w 1441848"/>
                <a:gd name="connsiteY64" fmla="*/ 1030225 h 1287414"/>
                <a:gd name="connsiteX65" fmla="*/ 296954 w 1441848"/>
                <a:gd name="connsiteY65" fmla="*/ 915925 h 1287414"/>
                <a:gd name="connsiteX66" fmla="*/ 217579 w 1441848"/>
                <a:gd name="connsiteY66" fmla="*/ 798450 h 1287414"/>
                <a:gd name="connsiteX67" fmla="*/ 141379 w 1441848"/>
                <a:gd name="connsiteY67" fmla="*/ 769875 h 1287414"/>
                <a:gd name="connsiteX68" fmla="*/ 46129 w 1441848"/>
                <a:gd name="connsiteY68" fmla="*/ 727806 h 1287414"/>
                <a:gd name="connsiteX69" fmla="*/ 55654 w 1441848"/>
                <a:gd name="connsiteY69" fmla="*/ 668275 h 1287414"/>
                <a:gd name="connsiteX70" fmla="*/ 91 w 1441848"/>
                <a:gd name="connsiteY70" fmla="*/ 623825 h 128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41848" h="1287414">
                  <a:moveTo>
                    <a:pt x="91" y="623825"/>
                  </a:moveTo>
                  <a:cubicBezTo>
                    <a:pt x="-1496" y="587313"/>
                    <a:pt x="17818" y="495767"/>
                    <a:pt x="46129" y="449200"/>
                  </a:cubicBezTo>
                  <a:cubicBezTo>
                    <a:pt x="74440" y="402633"/>
                    <a:pt x="117567" y="365592"/>
                    <a:pt x="169954" y="344425"/>
                  </a:cubicBezTo>
                  <a:cubicBezTo>
                    <a:pt x="222342" y="323258"/>
                    <a:pt x="298542" y="307383"/>
                    <a:pt x="360454" y="322200"/>
                  </a:cubicBezTo>
                  <a:cubicBezTo>
                    <a:pt x="422366" y="337017"/>
                    <a:pt x="498567" y="390992"/>
                    <a:pt x="541429" y="433325"/>
                  </a:cubicBezTo>
                  <a:cubicBezTo>
                    <a:pt x="584291" y="475658"/>
                    <a:pt x="594875" y="544450"/>
                    <a:pt x="617629" y="576200"/>
                  </a:cubicBezTo>
                  <a:cubicBezTo>
                    <a:pt x="640383" y="607950"/>
                    <a:pt x="659433" y="629646"/>
                    <a:pt x="677954" y="623825"/>
                  </a:cubicBezTo>
                  <a:cubicBezTo>
                    <a:pt x="696475" y="618004"/>
                    <a:pt x="710762" y="586254"/>
                    <a:pt x="728754" y="541275"/>
                  </a:cubicBezTo>
                  <a:cubicBezTo>
                    <a:pt x="746746" y="496296"/>
                    <a:pt x="755212" y="402633"/>
                    <a:pt x="785904" y="353950"/>
                  </a:cubicBezTo>
                  <a:cubicBezTo>
                    <a:pt x="816596" y="305267"/>
                    <a:pt x="862633" y="275104"/>
                    <a:pt x="912904" y="249175"/>
                  </a:cubicBezTo>
                  <a:cubicBezTo>
                    <a:pt x="963175" y="223246"/>
                    <a:pt x="1003921" y="239650"/>
                    <a:pt x="1087529" y="198375"/>
                  </a:cubicBezTo>
                  <a:cubicBezTo>
                    <a:pt x="1171137" y="157100"/>
                    <a:pt x="1363754" y="16342"/>
                    <a:pt x="1414554" y="1525"/>
                  </a:cubicBezTo>
                  <a:cubicBezTo>
                    <a:pt x="1465354" y="-13292"/>
                    <a:pt x="1405558" y="84075"/>
                    <a:pt x="1392329" y="109475"/>
                  </a:cubicBezTo>
                  <a:cubicBezTo>
                    <a:pt x="1379100" y="134875"/>
                    <a:pt x="1328300" y="152867"/>
                    <a:pt x="1335179" y="153925"/>
                  </a:cubicBezTo>
                  <a:cubicBezTo>
                    <a:pt x="1342058" y="154983"/>
                    <a:pt x="1418787" y="107887"/>
                    <a:pt x="1433604" y="115825"/>
                  </a:cubicBezTo>
                  <a:cubicBezTo>
                    <a:pt x="1448421" y="123762"/>
                    <a:pt x="1442071" y="178796"/>
                    <a:pt x="1424079" y="201550"/>
                  </a:cubicBezTo>
                  <a:cubicBezTo>
                    <a:pt x="1406087" y="224304"/>
                    <a:pt x="1323537" y="246000"/>
                    <a:pt x="1325654" y="252350"/>
                  </a:cubicBezTo>
                  <a:cubicBezTo>
                    <a:pt x="1327771" y="258700"/>
                    <a:pt x="1428312" y="225362"/>
                    <a:pt x="1436779" y="239650"/>
                  </a:cubicBezTo>
                  <a:cubicBezTo>
                    <a:pt x="1445246" y="253938"/>
                    <a:pt x="1395504" y="316909"/>
                    <a:pt x="1376454" y="338075"/>
                  </a:cubicBezTo>
                  <a:cubicBezTo>
                    <a:pt x="1357404" y="359241"/>
                    <a:pt x="1314542" y="361887"/>
                    <a:pt x="1322479" y="366650"/>
                  </a:cubicBezTo>
                  <a:cubicBezTo>
                    <a:pt x="1330417" y="371412"/>
                    <a:pt x="1423021" y="349717"/>
                    <a:pt x="1424079" y="366650"/>
                  </a:cubicBezTo>
                  <a:cubicBezTo>
                    <a:pt x="1425137" y="383583"/>
                    <a:pt x="1333591" y="448142"/>
                    <a:pt x="1328829" y="468250"/>
                  </a:cubicBezTo>
                  <a:cubicBezTo>
                    <a:pt x="1324067" y="488358"/>
                    <a:pt x="1403971" y="471954"/>
                    <a:pt x="1395504" y="487300"/>
                  </a:cubicBezTo>
                  <a:cubicBezTo>
                    <a:pt x="1387037" y="502646"/>
                    <a:pt x="1288083" y="543921"/>
                    <a:pt x="1278029" y="560325"/>
                  </a:cubicBezTo>
                  <a:cubicBezTo>
                    <a:pt x="1267975" y="576729"/>
                    <a:pt x="1344704" y="571438"/>
                    <a:pt x="1335179" y="585725"/>
                  </a:cubicBezTo>
                  <a:cubicBezTo>
                    <a:pt x="1325654" y="600012"/>
                    <a:pt x="1236754" y="625413"/>
                    <a:pt x="1220879" y="646050"/>
                  </a:cubicBezTo>
                  <a:cubicBezTo>
                    <a:pt x="1205004" y="666688"/>
                    <a:pt x="1255275" y="697379"/>
                    <a:pt x="1239929" y="709550"/>
                  </a:cubicBezTo>
                  <a:cubicBezTo>
                    <a:pt x="1224583" y="721721"/>
                    <a:pt x="1144150" y="711138"/>
                    <a:pt x="1128804" y="719075"/>
                  </a:cubicBezTo>
                  <a:cubicBezTo>
                    <a:pt x="1113458" y="727012"/>
                    <a:pt x="1159496" y="746592"/>
                    <a:pt x="1147854" y="757175"/>
                  </a:cubicBezTo>
                  <a:cubicBezTo>
                    <a:pt x="1136212" y="767758"/>
                    <a:pt x="1084883" y="783104"/>
                    <a:pt x="1058954" y="782575"/>
                  </a:cubicBezTo>
                  <a:cubicBezTo>
                    <a:pt x="1033025" y="782046"/>
                    <a:pt x="996512" y="730188"/>
                    <a:pt x="992279" y="754000"/>
                  </a:cubicBezTo>
                  <a:cubicBezTo>
                    <a:pt x="988046" y="777812"/>
                    <a:pt x="1019796" y="888408"/>
                    <a:pt x="1033554" y="925450"/>
                  </a:cubicBezTo>
                  <a:cubicBezTo>
                    <a:pt x="1047312" y="962492"/>
                    <a:pt x="1036729" y="949263"/>
                    <a:pt x="1074829" y="976250"/>
                  </a:cubicBezTo>
                  <a:cubicBezTo>
                    <a:pt x="1112929" y="1003237"/>
                    <a:pt x="1217704" y="1061446"/>
                    <a:pt x="1262154" y="1087375"/>
                  </a:cubicBezTo>
                  <a:cubicBezTo>
                    <a:pt x="1306604" y="1113304"/>
                    <a:pt x="1337296" y="1122300"/>
                    <a:pt x="1341529" y="1131825"/>
                  </a:cubicBezTo>
                  <a:cubicBezTo>
                    <a:pt x="1345762" y="1141350"/>
                    <a:pt x="1289141" y="1132354"/>
                    <a:pt x="1287554" y="1144525"/>
                  </a:cubicBezTo>
                  <a:cubicBezTo>
                    <a:pt x="1285967" y="1156696"/>
                    <a:pt x="1337825" y="1195325"/>
                    <a:pt x="1332004" y="1204850"/>
                  </a:cubicBezTo>
                  <a:cubicBezTo>
                    <a:pt x="1326183" y="1214375"/>
                    <a:pt x="1262154" y="1192150"/>
                    <a:pt x="1252629" y="1201675"/>
                  </a:cubicBezTo>
                  <a:cubicBezTo>
                    <a:pt x="1243104" y="1211200"/>
                    <a:pt x="1285966" y="1256179"/>
                    <a:pt x="1274854" y="1262000"/>
                  </a:cubicBezTo>
                  <a:cubicBezTo>
                    <a:pt x="1263742" y="1267821"/>
                    <a:pt x="1206062" y="1233954"/>
                    <a:pt x="1185954" y="1236600"/>
                  </a:cubicBezTo>
                  <a:cubicBezTo>
                    <a:pt x="1165846" y="1239246"/>
                    <a:pt x="1191775" y="1307508"/>
                    <a:pt x="1154204" y="1277875"/>
                  </a:cubicBezTo>
                  <a:cubicBezTo>
                    <a:pt x="1116633" y="1248242"/>
                    <a:pt x="1011858" y="1088433"/>
                    <a:pt x="960529" y="1058800"/>
                  </a:cubicBezTo>
                  <a:cubicBezTo>
                    <a:pt x="909200" y="1029167"/>
                    <a:pt x="889621" y="1088433"/>
                    <a:pt x="846229" y="1100075"/>
                  </a:cubicBezTo>
                  <a:cubicBezTo>
                    <a:pt x="802837" y="1111717"/>
                    <a:pt x="732458" y="1118067"/>
                    <a:pt x="700179" y="1128650"/>
                  </a:cubicBezTo>
                  <a:cubicBezTo>
                    <a:pt x="667900" y="1139233"/>
                    <a:pt x="648321" y="1154579"/>
                    <a:pt x="652554" y="1163575"/>
                  </a:cubicBezTo>
                  <a:cubicBezTo>
                    <a:pt x="656787" y="1172571"/>
                    <a:pt x="713408" y="1173100"/>
                    <a:pt x="725579" y="1182625"/>
                  </a:cubicBezTo>
                  <a:cubicBezTo>
                    <a:pt x="737750" y="1192150"/>
                    <a:pt x="737221" y="1219138"/>
                    <a:pt x="725579" y="1220725"/>
                  </a:cubicBezTo>
                  <a:cubicBezTo>
                    <a:pt x="713937" y="1222312"/>
                    <a:pt x="681658" y="1193208"/>
                    <a:pt x="655729" y="1192150"/>
                  </a:cubicBezTo>
                  <a:cubicBezTo>
                    <a:pt x="629800" y="1191092"/>
                    <a:pt x="590112" y="1198500"/>
                    <a:pt x="570004" y="1214375"/>
                  </a:cubicBezTo>
                  <a:cubicBezTo>
                    <a:pt x="549896" y="1230250"/>
                    <a:pt x="540900" y="1288458"/>
                    <a:pt x="535079" y="1287400"/>
                  </a:cubicBezTo>
                  <a:cubicBezTo>
                    <a:pt x="529258" y="1286342"/>
                    <a:pt x="535079" y="1208025"/>
                    <a:pt x="535079" y="1208025"/>
                  </a:cubicBezTo>
                  <a:cubicBezTo>
                    <a:pt x="536666" y="1193208"/>
                    <a:pt x="554658" y="1194267"/>
                    <a:pt x="544604" y="1198500"/>
                  </a:cubicBezTo>
                  <a:cubicBezTo>
                    <a:pt x="534550" y="1202733"/>
                    <a:pt x="487983" y="1233425"/>
                    <a:pt x="474754" y="1233425"/>
                  </a:cubicBezTo>
                  <a:cubicBezTo>
                    <a:pt x="461525" y="1233425"/>
                    <a:pt x="458085" y="1208819"/>
                    <a:pt x="465229" y="1198500"/>
                  </a:cubicBezTo>
                  <a:cubicBezTo>
                    <a:pt x="472373" y="1188181"/>
                    <a:pt x="493275" y="1179980"/>
                    <a:pt x="517617" y="1171513"/>
                  </a:cubicBezTo>
                  <a:cubicBezTo>
                    <a:pt x="541959" y="1163046"/>
                    <a:pt x="602019" y="1149552"/>
                    <a:pt x="611279" y="1147700"/>
                  </a:cubicBezTo>
                  <a:cubicBezTo>
                    <a:pt x="620539" y="1145848"/>
                    <a:pt x="597785" y="1153521"/>
                    <a:pt x="573179" y="1160400"/>
                  </a:cubicBezTo>
                  <a:cubicBezTo>
                    <a:pt x="534682" y="1174952"/>
                    <a:pt x="493805" y="1176275"/>
                    <a:pt x="463642" y="1188975"/>
                  </a:cubicBezTo>
                  <a:cubicBezTo>
                    <a:pt x="460467" y="1197971"/>
                    <a:pt x="405698" y="1227075"/>
                    <a:pt x="392204" y="1236600"/>
                  </a:cubicBezTo>
                  <a:cubicBezTo>
                    <a:pt x="378710" y="1246125"/>
                    <a:pt x="381092" y="1257237"/>
                    <a:pt x="382679" y="1246125"/>
                  </a:cubicBezTo>
                  <a:cubicBezTo>
                    <a:pt x="384266" y="1235013"/>
                    <a:pt x="409666" y="1179979"/>
                    <a:pt x="401729" y="1169925"/>
                  </a:cubicBezTo>
                  <a:cubicBezTo>
                    <a:pt x="393792" y="1159871"/>
                    <a:pt x="339816" y="1192150"/>
                    <a:pt x="335054" y="1185800"/>
                  </a:cubicBezTo>
                  <a:cubicBezTo>
                    <a:pt x="330292" y="1179450"/>
                    <a:pt x="346167" y="1139233"/>
                    <a:pt x="373154" y="1131825"/>
                  </a:cubicBezTo>
                  <a:cubicBezTo>
                    <a:pt x="400141" y="1124417"/>
                    <a:pt x="496450" y="1158283"/>
                    <a:pt x="496979" y="1141350"/>
                  </a:cubicBezTo>
                  <a:cubicBezTo>
                    <a:pt x="497508" y="1124417"/>
                    <a:pt x="409666" y="1067796"/>
                    <a:pt x="376329" y="1030225"/>
                  </a:cubicBezTo>
                  <a:cubicBezTo>
                    <a:pt x="342992" y="992654"/>
                    <a:pt x="323412" y="954554"/>
                    <a:pt x="296954" y="915925"/>
                  </a:cubicBezTo>
                  <a:cubicBezTo>
                    <a:pt x="270496" y="877296"/>
                    <a:pt x="243508" y="822792"/>
                    <a:pt x="217579" y="798450"/>
                  </a:cubicBezTo>
                  <a:cubicBezTo>
                    <a:pt x="191650" y="774108"/>
                    <a:pt x="169954" y="781649"/>
                    <a:pt x="141379" y="769875"/>
                  </a:cubicBezTo>
                  <a:cubicBezTo>
                    <a:pt x="112804" y="758101"/>
                    <a:pt x="60416" y="744739"/>
                    <a:pt x="46129" y="727806"/>
                  </a:cubicBezTo>
                  <a:cubicBezTo>
                    <a:pt x="31842" y="710873"/>
                    <a:pt x="63327" y="685605"/>
                    <a:pt x="55654" y="668275"/>
                  </a:cubicBezTo>
                  <a:cubicBezTo>
                    <a:pt x="47981" y="650945"/>
                    <a:pt x="1678" y="660337"/>
                    <a:pt x="91" y="623825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B5C7677-EA60-4585-9786-83179E4CCD7C}"/>
                </a:ext>
              </a:extLst>
            </p:cNvPr>
            <p:cNvSpPr/>
            <p:nvPr/>
          </p:nvSpPr>
          <p:spPr>
            <a:xfrm>
              <a:off x="5321614" y="3390680"/>
              <a:ext cx="155364" cy="103048"/>
            </a:xfrm>
            <a:custGeom>
              <a:avLst/>
              <a:gdLst>
                <a:gd name="connsiteX0" fmla="*/ 94936 w 155626"/>
                <a:gd name="connsiteY0" fmla="*/ 175 h 102137"/>
                <a:gd name="connsiteX1" fmla="*/ 25086 w 155626"/>
                <a:gd name="connsiteY1" fmla="*/ 50975 h 102137"/>
                <a:gd name="connsiteX2" fmla="*/ 6036 w 155626"/>
                <a:gd name="connsiteY2" fmla="*/ 92250 h 102137"/>
                <a:gd name="connsiteX3" fmla="*/ 123511 w 155626"/>
                <a:gd name="connsiteY3" fmla="*/ 101775 h 102137"/>
                <a:gd name="connsiteX4" fmla="*/ 145736 w 155626"/>
                <a:gd name="connsiteY4" fmla="*/ 95425 h 102137"/>
                <a:gd name="connsiteX5" fmla="*/ 152086 w 155626"/>
                <a:gd name="connsiteY5" fmla="*/ 54150 h 102137"/>
                <a:gd name="connsiteX6" fmla="*/ 152086 w 155626"/>
                <a:gd name="connsiteY6" fmla="*/ 35100 h 102137"/>
                <a:gd name="connsiteX7" fmla="*/ 94936 w 155626"/>
                <a:gd name="connsiteY7" fmla="*/ 175 h 102137"/>
                <a:gd name="connsiteX0" fmla="*/ 94936 w 155364"/>
                <a:gd name="connsiteY0" fmla="*/ 220 h 103048"/>
                <a:gd name="connsiteX1" fmla="*/ 25086 w 155364"/>
                <a:gd name="connsiteY1" fmla="*/ 51020 h 103048"/>
                <a:gd name="connsiteX2" fmla="*/ 6036 w 155364"/>
                <a:gd name="connsiteY2" fmla="*/ 92295 h 103048"/>
                <a:gd name="connsiteX3" fmla="*/ 123511 w 155364"/>
                <a:gd name="connsiteY3" fmla="*/ 101820 h 103048"/>
                <a:gd name="connsiteX4" fmla="*/ 145736 w 155364"/>
                <a:gd name="connsiteY4" fmla="*/ 95470 h 103048"/>
                <a:gd name="connsiteX5" fmla="*/ 152086 w 155364"/>
                <a:gd name="connsiteY5" fmla="*/ 35145 h 103048"/>
                <a:gd name="connsiteX6" fmla="*/ 94936 w 155364"/>
                <a:gd name="connsiteY6" fmla="*/ 220 h 10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364" h="103048">
                  <a:moveTo>
                    <a:pt x="94936" y="220"/>
                  </a:moveTo>
                  <a:cubicBezTo>
                    <a:pt x="73769" y="2866"/>
                    <a:pt x="39903" y="35674"/>
                    <a:pt x="25086" y="51020"/>
                  </a:cubicBezTo>
                  <a:cubicBezTo>
                    <a:pt x="10269" y="66366"/>
                    <a:pt x="-10368" y="83828"/>
                    <a:pt x="6036" y="92295"/>
                  </a:cubicBezTo>
                  <a:cubicBezTo>
                    <a:pt x="22440" y="100762"/>
                    <a:pt x="100228" y="101291"/>
                    <a:pt x="123511" y="101820"/>
                  </a:cubicBezTo>
                  <a:cubicBezTo>
                    <a:pt x="146794" y="102349"/>
                    <a:pt x="140974" y="106582"/>
                    <a:pt x="145736" y="95470"/>
                  </a:cubicBezTo>
                  <a:cubicBezTo>
                    <a:pt x="150498" y="84358"/>
                    <a:pt x="160553" y="51020"/>
                    <a:pt x="152086" y="35145"/>
                  </a:cubicBezTo>
                  <a:cubicBezTo>
                    <a:pt x="143619" y="19270"/>
                    <a:pt x="116103" y="-2426"/>
                    <a:pt x="94936" y="22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86C8EB5-F7F8-4B0F-BB04-463AF899EC36}"/>
                </a:ext>
              </a:extLst>
            </p:cNvPr>
            <p:cNvCxnSpPr>
              <a:cxnSpLocks/>
              <a:stCxn id="103" idx="2"/>
              <a:endCxn id="103" idx="5"/>
            </p:cNvCxnSpPr>
            <p:nvPr/>
          </p:nvCxnSpPr>
          <p:spPr>
            <a:xfrm flipV="1">
              <a:off x="5327650" y="3425825"/>
              <a:ext cx="146050" cy="57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9EB3E6C-442D-4ED1-99EA-D6E329102E9A}"/>
                </a:ext>
              </a:extLst>
            </p:cNvPr>
            <p:cNvSpPr/>
            <p:nvPr/>
          </p:nvSpPr>
          <p:spPr>
            <a:xfrm>
              <a:off x="6156260" y="2974975"/>
              <a:ext cx="384263" cy="543163"/>
            </a:xfrm>
            <a:custGeom>
              <a:avLst/>
              <a:gdLst>
                <a:gd name="connsiteX0" fmla="*/ 314390 w 384263"/>
                <a:gd name="connsiteY0" fmla="*/ 0 h 543163"/>
                <a:gd name="connsiteX1" fmla="*/ 384240 w 384263"/>
                <a:gd name="connsiteY1" fmla="*/ 47625 h 543163"/>
                <a:gd name="connsiteX2" fmla="*/ 308040 w 384263"/>
                <a:gd name="connsiteY2" fmla="*/ 146050 h 543163"/>
                <a:gd name="connsiteX3" fmla="*/ 362015 w 384263"/>
                <a:gd name="connsiteY3" fmla="*/ 168275 h 543163"/>
                <a:gd name="connsiteX4" fmla="*/ 282640 w 384263"/>
                <a:gd name="connsiteY4" fmla="*/ 254000 h 543163"/>
                <a:gd name="connsiteX5" fmla="*/ 333440 w 384263"/>
                <a:gd name="connsiteY5" fmla="*/ 282575 h 543163"/>
                <a:gd name="connsiteX6" fmla="*/ 250890 w 384263"/>
                <a:gd name="connsiteY6" fmla="*/ 342900 h 543163"/>
                <a:gd name="connsiteX7" fmla="*/ 308040 w 384263"/>
                <a:gd name="connsiteY7" fmla="*/ 390525 h 543163"/>
                <a:gd name="connsiteX8" fmla="*/ 200090 w 384263"/>
                <a:gd name="connsiteY8" fmla="*/ 434975 h 543163"/>
                <a:gd name="connsiteX9" fmla="*/ 203265 w 384263"/>
                <a:gd name="connsiteY9" fmla="*/ 479425 h 543163"/>
                <a:gd name="connsiteX10" fmla="*/ 111190 w 384263"/>
                <a:gd name="connsiteY10" fmla="*/ 495300 h 543163"/>
                <a:gd name="connsiteX11" fmla="*/ 73090 w 384263"/>
                <a:gd name="connsiteY11" fmla="*/ 539750 h 543163"/>
                <a:gd name="connsiteX12" fmla="*/ 6415 w 384263"/>
                <a:gd name="connsiteY12" fmla="*/ 539750 h 543163"/>
                <a:gd name="connsiteX13" fmla="*/ 6415 w 384263"/>
                <a:gd name="connsiteY13" fmla="*/ 536575 h 54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4263" h="543163">
                  <a:moveTo>
                    <a:pt x="314390" y="0"/>
                  </a:moveTo>
                  <a:cubicBezTo>
                    <a:pt x="349844" y="11641"/>
                    <a:pt x="385298" y="23283"/>
                    <a:pt x="384240" y="47625"/>
                  </a:cubicBezTo>
                  <a:cubicBezTo>
                    <a:pt x="383182" y="71967"/>
                    <a:pt x="311744" y="125942"/>
                    <a:pt x="308040" y="146050"/>
                  </a:cubicBezTo>
                  <a:cubicBezTo>
                    <a:pt x="304336" y="166158"/>
                    <a:pt x="366248" y="150283"/>
                    <a:pt x="362015" y="168275"/>
                  </a:cubicBezTo>
                  <a:cubicBezTo>
                    <a:pt x="357782" y="186267"/>
                    <a:pt x="287402" y="234950"/>
                    <a:pt x="282640" y="254000"/>
                  </a:cubicBezTo>
                  <a:cubicBezTo>
                    <a:pt x="277878" y="273050"/>
                    <a:pt x="338732" y="267758"/>
                    <a:pt x="333440" y="282575"/>
                  </a:cubicBezTo>
                  <a:cubicBezTo>
                    <a:pt x="328148" y="297392"/>
                    <a:pt x="255123" y="324908"/>
                    <a:pt x="250890" y="342900"/>
                  </a:cubicBezTo>
                  <a:cubicBezTo>
                    <a:pt x="246657" y="360892"/>
                    <a:pt x="316507" y="375179"/>
                    <a:pt x="308040" y="390525"/>
                  </a:cubicBezTo>
                  <a:cubicBezTo>
                    <a:pt x="299573" y="405871"/>
                    <a:pt x="217552" y="420158"/>
                    <a:pt x="200090" y="434975"/>
                  </a:cubicBezTo>
                  <a:cubicBezTo>
                    <a:pt x="182628" y="449792"/>
                    <a:pt x="218082" y="469371"/>
                    <a:pt x="203265" y="479425"/>
                  </a:cubicBezTo>
                  <a:cubicBezTo>
                    <a:pt x="188448" y="489479"/>
                    <a:pt x="132886" y="485246"/>
                    <a:pt x="111190" y="495300"/>
                  </a:cubicBezTo>
                  <a:cubicBezTo>
                    <a:pt x="89494" y="505354"/>
                    <a:pt x="90552" y="532342"/>
                    <a:pt x="73090" y="539750"/>
                  </a:cubicBezTo>
                  <a:cubicBezTo>
                    <a:pt x="55628" y="547158"/>
                    <a:pt x="17527" y="540279"/>
                    <a:pt x="6415" y="539750"/>
                  </a:cubicBezTo>
                  <a:cubicBezTo>
                    <a:pt x="-4697" y="539221"/>
                    <a:pt x="859" y="537898"/>
                    <a:pt x="6415" y="536575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FFF573E-BC9C-4FDB-969C-B8F96D676A66}"/>
                </a:ext>
              </a:extLst>
            </p:cNvPr>
            <p:cNvSpPr/>
            <p:nvPr/>
          </p:nvSpPr>
          <p:spPr>
            <a:xfrm>
              <a:off x="5543450" y="3305175"/>
              <a:ext cx="75354" cy="855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B905300-FDED-4748-84B7-6D2474249897}"/>
                </a:ext>
              </a:extLst>
            </p:cNvPr>
            <p:cNvSpPr/>
            <p:nvPr/>
          </p:nvSpPr>
          <p:spPr>
            <a:xfrm>
              <a:off x="5563315" y="3304540"/>
              <a:ext cx="45719" cy="4571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28_22-37-8">
            <a:hlinkClick r:id="" action="ppaction://media"/>
            <a:extLst>
              <a:ext uri="{FF2B5EF4-FFF2-40B4-BE49-F238E27FC236}">
                <a16:creationId xmlns:a16="http://schemas.microsoft.com/office/drawing/2014/main" id="{6619C3B3-4F76-4B3A-B45B-2DDA099F85D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10" name="2sec">
            <a:hlinkClick r:id="" action="ppaction://media"/>
            <a:extLst>
              <a:ext uri="{FF2B5EF4-FFF2-40B4-BE49-F238E27FC236}">
                <a16:creationId xmlns:a16="http://schemas.microsoft.com/office/drawing/2014/main" id="{DBC35346-02D0-4928-AD3C-F08BBCFC492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58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2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2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1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0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699090" y="355205"/>
            <a:ext cx="5500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975439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46464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rain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32054" y="322823"/>
            <a:ext cx="61047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3F9B16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ortoise 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21D10C-7A34-489F-9DA6-DE9409AC1328}"/>
              </a:ext>
            </a:extLst>
          </p:cNvPr>
          <p:cNvGrpSpPr/>
          <p:nvPr/>
        </p:nvGrpSpPr>
        <p:grpSpPr>
          <a:xfrm flipH="1">
            <a:off x="307043" y="1661308"/>
            <a:ext cx="5368756" cy="4418626"/>
            <a:chOff x="1801795" y="460626"/>
            <a:chExt cx="7342206" cy="6042827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54518C26-267A-4156-8E0F-E611F50AAA2E}"/>
                </a:ext>
              </a:extLst>
            </p:cNvPr>
            <p:cNvSpPr/>
            <p:nvPr/>
          </p:nvSpPr>
          <p:spPr>
            <a:xfrm>
              <a:off x="3385009" y="4237017"/>
              <a:ext cx="1527681" cy="2050983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493266 w 1527681"/>
                <a:gd name="connsiteY0" fmla="*/ 495300 h 2105526"/>
                <a:gd name="connsiteX1" fmla="*/ 1525776 w 1527681"/>
                <a:gd name="connsiteY1" fmla="*/ 0 h 2105526"/>
                <a:gd name="connsiteX2" fmla="*/ 1527681 w 1527681"/>
                <a:gd name="connsiteY2" fmla="*/ 198120 h 2105526"/>
                <a:gd name="connsiteX3" fmla="*/ 1358136 w 1527681"/>
                <a:gd name="connsiteY3" fmla="*/ 1905000 h 2105526"/>
                <a:gd name="connsiteX4" fmla="*/ 17016 w 1527681"/>
                <a:gd name="connsiteY4" fmla="*/ 1857375 h 2105526"/>
                <a:gd name="connsiteX5" fmla="*/ 493266 w 1527681"/>
                <a:gd name="connsiteY5" fmla="*/ 495300 h 2105526"/>
                <a:gd name="connsiteX0" fmla="*/ 493266 w 1527681"/>
                <a:gd name="connsiteY0" fmla="*/ 495300 h 2050983"/>
                <a:gd name="connsiteX1" fmla="*/ 1525776 w 1527681"/>
                <a:gd name="connsiteY1" fmla="*/ 0 h 2050983"/>
                <a:gd name="connsiteX2" fmla="*/ 1527681 w 1527681"/>
                <a:gd name="connsiteY2" fmla="*/ 198120 h 2050983"/>
                <a:gd name="connsiteX3" fmla="*/ 1358136 w 1527681"/>
                <a:gd name="connsiteY3" fmla="*/ 1752600 h 2050983"/>
                <a:gd name="connsiteX4" fmla="*/ 17016 w 1527681"/>
                <a:gd name="connsiteY4" fmla="*/ 1857375 h 2050983"/>
                <a:gd name="connsiteX5" fmla="*/ 493266 w 1527681"/>
                <a:gd name="connsiteY5" fmla="*/ 495300 h 2050983"/>
                <a:gd name="connsiteX0" fmla="*/ 445641 w 1527681"/>
                <a:gd name="connsiteY0" fmla="*/ 485775 h 2050983"/>
                <a:gd name="connsiteX1" fmla="*/ 1525776 w 1527681"/>
                <a:gd name="connsiteY1" fmla="*/ 0 h 2050983"/>
                <a:gd name="connsiteX2" fmla="*/ 1527681 w 1527681"/>
                <a:gd name="connsiteY2" fmla="*/ 198120 h 2050983"/>
                <a:gd name="connsiteX3" fmla="*/ 1358136 w 1527681"/>
                <a:gd name="connsiteY3" fmla="*/ 1752600 h 2050983"/>
                <a:gd name="connsiteX4" fmla="*/ 17016 w 1527681"/>
                <a:gd name="connsiteY4" fmla="*/ 1857375 h 2050983"/>
                <a:gd name="connsiteX5" fmla="*/ 445641 w 1527681"/>
                <a:gd name="connsiteY5" fmla="*/ 485775 h 2050983"/>
                <a:gd name="connsiteX0" fmla="*/ 445641 w 1527681"/>
                <a:gd name="connsiteY0" fmla="*/ 485775 h 2050983"/>
                <a:gd name="connsiteX1" fmla="*/ 1525776 w 1527681"/>
                <a:gd name="connsiteY1" fmla="*/ 0 h 2050983"/>
                <a:gd name="connsiteX2" fmla="*/ 1527681 w 1527681"/>
                <a:gd name="connsiteY2" fmla="*/ 198120 h 2050983"/>
                <a:gd name="connsiteX3" fmla="*/ 1358136 w 1527681"/>
                <a:gd name="connsiteY3" fmla="*/ 1752600 h 2050983"/>
                <a:gd name="connsiteX4" fmla="*/ 17016 w 1527681"/>
                <a:gd name="connsiteY4" fmla="*/ 1857375 h 2050983"/>
                <a:gd name="connsiteX5" fmla="*/ 445641 w 1527681"/>
                <a:gd name="connsiteY5" fmla="*/ 485775 h 205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7681" h="2050983">
                  <a:moveTo>
                    <a:pt x="445641" y="485775"/>
                  </a:moveTo>
                  <a:cubicBezTo>
                    <a:pt x="872361" y="-182245"/>
                    <a:pt x="1060956" y="127000"/>
                    <a:pt x="1525776" y="0"/>
                  </a:cubicBezTo>
                  <a:lnTo>
                    <a:pt x="1527681" y="198120"/>
                  </a:lnTo>
                  <a:cubicBezTo>
                    <a:pt x="1242566" y="1191895"/>
                    <a:pt x="1305113" y="1058545"/>
                    <a:pt x="1358136" y="1752600"/>
                  </a:cubicBezTo>
                  <a:cubicBezTo>
                    <a:pt x="1301939" y="1949450"/>
                    <a:pt x="-173802" y="2254250"/>
                    <a:pt x="17016" y="1857375"/>
                  </a:cubicBezTo>
                  <a:cubicBezTo>
                    <a:pt x="518666" y="1089025"/>
                    <a:pt x="153541" y="987425"/>
                    <a:pt x="445641" y="485775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26">
              <a:extLst>
                <a:ext uri="{FF2B5EF4-FFF2-40B4-BE49-F238E27FC236}">
                  <a16:creationId xmlns:a16="http://schemas.microsoft.com/office/drawing/2014/main" id="{46849F61-4CAD-4FCA-9DC3-B8F6CA087A3E}"/>
                </a:ext>
              </a:extLst>
            </p:cNvPr>
            <p:cNvSpPr/>
            <p:nvPr/>
          </p:nvSpPr>
          <p:spPr>
            <a:xfrm>
              <a:off x="3605991" y="6110129"/>
              <a:ext cx="251492" cy="15343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26">
              <a:extLst>
                <a:ext uri="{FF2B5EF4-FFF2-40B4-BE49-F238E27FC236}">
                  <a16:creationId xmlns:a16="http://schemas.microsoft.com/office/drawing/2014/main" id="{F51BFAA6-A404-4395-BF9A-493FCEF82C52}"/>
                </a:ext>
              </a:extLst>
            </p:cNvPr>
            <p:cNvSpPr/>
            <p:nvPr/>
          </p:nvSpPr>
          <p:spPr>
            <a:xfrm>
              <a:off x="3399896" y="6049623"/>
              <a:ext cx="207706" cy="200320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2795 w 254287"/>
                <a:gd name="connsiteY0" fmla="*/ 223151 h 249127"/>
                <a:gd name="connsiteX1" fmla="*/ 138066 w 254287"/>
                <a:gd name="connsiteY1" fmla="*/ 0 h 249127"/>
                <a:gd name="connsiteX2" fmla="*/ 254287 w 254287"/>
                <a:gd name="connsiteY2" fmla="*/ 223151 h 249127"/>
                <a:gd name="connsiteX3" fmla="*/ 2795 w 254287"/>
                <a:gd name="connsiteY3" fmla="*/ 223151 h 249127"/>
                <a:gd name="connsiteX0" fmla="*/ 740 w 201432"/>
                <a:gd name="connsiteY0" fmla="*/ 223368 h 280977"/>
                <a:gd name="connsiteX1" fmla="*/ 136011 w 201432"/>
                <a:gd name="connsiteY1" fmla="*/ 217 h 280977"/>
                <a:gd name="connsiteX2" fmla="*/ 201432 w 201432"/>
                <a:gd name="connsiteY2" fmla="*/ 268038 h 280977"/>
                <a:gd name="connsiteX3" fmla="*/ 740 w 201432"/>
                <a:gd name="connsiteY3" fmla="*/ 223368 h 280977"/>
                <a:gd name="connsiteX0" fmla="*/ 723 w 204590"/>
                <a:gd name="connsiteY0" fmla="*/ 170860 h 276123"/>
                <a:gd name="connsiteX1" fmla="*/ 139169 w 204590"/>
                <a:gd name="connsiteY1" fmla="*/ 1314 h 276123"/>
                <a:gd name="connsiteX2" fmla="*/ 204590 w 204590"/>
                <a:gd name="connsiteY2" fmla="*/ 269135 h 276123"/>
                <a:gd name="connsiteX3" fmla="*/ 723 w 204590"/>
                <a:gd name="connsiteY3" fmla="*/ 170860 h 276123"/>
                <a:gd name="connsiteX0" fmla="*/ 1253 w 207706"/>
                <a:gd name="connsiteY0" fmla="*/ 176574 h 281837"/>
                <a:gd name="connsiteX1" fmla="*/ 139699 w 207706"/>
                <a:gd name="connsiteY1" fmla="*/ 7028 h 281837"/>
                <a:gd name="connsiteX2" fmla="*/ 205120 w 207706"/>
                <a:gd name="connsiteY2" fmla="*/ 274849 h 281837"/>
                <a:gd name="connsiteX3" fmla="*/ 1253 w 207706"/>
                <a:gd name="connsiteY3" fmla="*/ 176574 h 281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706" h="281837">
                  <a:moveTo>
                    <a:pt x="1253" y="176574"/>
                  </a:moveTo>
                  <a:cubicBezTo>
                    <a:pt x="-9651" y="131937"/>
                    <a:pt x="51746" y="-36154"/>
                    <a:pt x="139699" y="7028"/>
                  </a:cubicBezTo>
                  <a:cubicBezTo>
                    <a:pt x="227652" y="50210"/>
                    <a:pt x="205120" y="168875"/>
                    <a:pt x="205120" y="274849"/>
                  </a:cubicBezTo>
                  <a:cubicBezTo>
                    <a:pt x="184162" y="306829"/>
                    <a:pt x="12157" y="221211"/>
                    <a:pt x="1253" y="176574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5473CCF0-74A9-4741-A973-E5C0C7FFA725}"/>
                </a:ext>
              </a:extLst>
            </p:cNvPr>
            <p:cNvSpPr/>
            <p:nvPr/>
          </p:nvSpPr>
          <p:spPr>
            <a:xfrm>
              <a:off x="7445697" y="4164321"/>
              <a:ext cx="1291713" cy="2072687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427328 w 1461743"/>
                <a:gd name="connsiteY0" fmla="*/ 495300 h 2089901"/>
                <a:gd name="connsiteX1" fmla="*/ 64068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427328 w 1292198"/>
                <a:gd name="connsiteY0" fmla="*/ 495300 h 2089901"/>
                <a:gd name="connsiteX1" fmla="*/ 640688 w 1292198"/>
                <a:gd name="connsiteY1" fmla="*/ 0 h 2089901"/>
                <a:gd name="connsiteX2" fmla="*/ 775943 w 1292198"/>
                <a:gd name="connsiteY2" fmla="*/ 188595 h 2089901"/>
                <a:gd name="connsiteX3" fmla="*/ 1292198 w 1292198"/>
                <a:gd name="connsiteY3" fmla="*/ 1905000 h 2089901"/>
                <a:gd name="connsiteX4" fmla="*/ 17753 w 1292198"/>
                <a:gd name="connsiteY4" fmla="*/ 1828800 h 2089901"/>
                <a:gd name="connsiteX5" fmla="*/ 427328 w 1292198"/>
                <a:gd name="connsiteY5" fmla="*/ 495300 h 2089901"/>
                <a:gd name="connsiteX0" fmla="*/ 427328 w 1292213"/>
                <a:gd name="connsiteY0" fmla="*/ 495300 h 2089901"/>
                <a:gd name="connsiteX1" fmla="*/ 640688 w 1292213"/>
                <a:gd name="connsiteY1" fmla="*/ 0 h 2089901"/>
                <a:gd name="connsiteX2" fmla="*/ 775943 w 1292213"/>
                <a:gd name="connsiteY2" fmla="*/ 188595 h 2089901"/>
                <a:gd name="connsiteX3" fmla="*/ 1292198 w 1292213"/>
                <a:gd name="connsiteY3" fmla="*/ 1905000 h 2089901"/>
                <a:gd name="connsiteX4" fmla="*/ 17753 w 1292213"/>
                <a:gd name="connsiteY4" fmla="*/ 1828800 h 2089901"/>
                <a:gd name="connsiteX5" fmla="*/ 427328 w 1292213"/>
                <a:gd name="connsiteY5" fmla="*/ 495300 h 2089901"/>
                <a:gd name="connsiteX0" fmla="*/ 427328 w 1292213"/>
                <a:gd name="connsiteY0" fmla="*/ 495300 h 2057669"/>
                <a:gd name="connsiteX1" fmla="*/ 640688 w 1292213"/>
                <a:gd name="connsiteY1" fmla="*/ 0 h 2057669"/>
                <a:gd name="connsiteX2" fmla="*/ 775943 w 1292213"/>
                <a:gd name="connsiteY2" fmla="*/ 188595 h 2057669"/>
                <a:gd name="connsiteX3" fmla="*/ 1292198 w 1292213"/>
                <a:gd name="connsiteY3" fmla="*/ 1905000 h 2057669"/>
                <a:gd name="connsiteX4" fmla="*/ 17753 w 1292213"/>
                <a:gd name="connsiteY4" fmla="*/ 1828800 h 2057669"/>
                <a:gd name="connsiteX5" fmla="*/ 427328 w 1292213"/>
                <a:gd name="connsiteY5" fmla="*/ 495300 h 2057669"/>
                <a:gd name="connsiteX0" fmla="*/ 426412 w 1291713"/>
                <a:gd name="connsiteY0" fmla="*/ 495300 h 2072687"/>
                <a:gd name="connsiteX1" fmla="*/ 639772 w 1291713"/>
                <a:gd name="connsiteY1" fmla="*/ 0 h 2072687"/>
                <a:gd name="connsiteX2" fmla="*/ 775027 w 1291713"/>
                <a:gd name="connsiteY2" fmla="*/ 188595 h 2072687"/>
                <a:gd name="connsiteX3" fmla="*/ 1291282 w 1291713"/>
                <a:gd name="connsiteY3" fmla="*/ 1905000 h 2072687"/>
                <a:gd name="connsiteX4" fmla="*/ 16837 w 1291713"/>
                <a:gd name="connsiteY4" fmla="*/ 1828800 h 2072687"/>
                <a:gd name="connsiteX5" fmla="*/ 426412 w 1291713"/>
                <a:gd name="connsiteY5" fmla="*/ 495300 h 207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1713" h="2072687">
                  <a:moveTo>
                    <a:pt x="426412" y="495300"/>
                  </a:moveTo>
                  <a:cubicBezTo>
                    <a:pt x="853132" y="-172720"/>
                    <a:pt x="174952" y="127000"/>
                    <a:pt x="639772" y="0"/>
                  </a:cubicBezTo>
                  <a:lnTo>
                    <a:pt x="775027" y="188595"/>
                  </a:lnTo>
                  <a:cubicBezTo>
                    <a:pt x="489912" y="1182370"/>
                    <a:pt x="1295409" y="1182370"/>
                    <a:pt x="1291282" y="1905000"/>
                  </a:cubicBezTo>
                  <a:cubicBezTo>
                    <a:pt x="1320810" y="2139950"/>
                    <a:pt x="-173981" y="2139950"/>
                    <a:pt x="16837" y="1828800"/>
                  </a:cubicBezTo>
                  <a:cubicBezTo>
                    <a:pt x="299412" y="1384300"/>
                    <a:pt x="134312" y="996950"/>
                    <a:pt x="426412" y="495300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26">
              <a:extLst>
                <a:ext uri="{FF2B5EF4-FFF2-40B4-BE49-F238E27FC236}">
                  <a16:creationId xmlns:a16="http://schemas.microsoft.com/office/drawing/2014/main" id="{E27EAAEA-1D2E-44AC-ABFF-BDC3397A2069}"/>
                </a:ext>
              </a:extLst>
            </p:cNvPr>
            <p:cNvSpPr/>
            <p:nvPr/>
          </p:nvSpPr>
          <p:spPr>
            <a:xfrm>
              <a:off x="8087181" y="6063930"/>
              <a:ext cx="251492" cy="15343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26">
              <a:extLst>
                <a:ext uri="{FF2B5EF4-FFF2-40B4-BE49-F238E27FC236}">
                  <a16:creationId xmlns:a16="http://schemas.microsoft.com/office/drawing/2014/main" id="{D8672F3F-4C59-4BC3-9747-9DA025BF7743}"/>
                </a:ext>
              </a:extLst>
            </p:cNvPr>
            <p:cNvSpPr/>
            <p:nvPr/>
          </p:nvSpPr>
          <p:spPr>
            <a:xfrm rot="282009">
              <a:off x="7774771" y="6041207"/>
              <a:ext cx="321324" cy="1815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4036F0E9-EEC9-4C83-9ACC-A8B155B24FD3}"/>
                </a:ext>
              </a:extLst>
            </p:cNvPr>
            <p:cNvSpPr/>
            <p:nvPr/>
          </p:nvSpPr>
          <p:spPr>
            <a:xfrm>
              <a:off x="1801795" y="507940"/>
              <a:ext cx="7342206" cy="4701332"/>
            </a:xfrm>
            <a:custGeom>
              <a:avLst/>
              <a:gdLst>
                <a:gd name="connsiteX0" fmla="*/ 0 w 808382"/>
                <a:gd name="connsiteY0" fmla="*/ 0 h 1046922"/>
                <a:gd name="connsiteX1" fmla="*/ 808382 w 808382"/>
                <a:gd name="connsiteY1" fmla="*/ 0 h 1046922"/>
                <a:gd name="connsiteX2" fmla="*/ 808382 w 808382"/>
                <a:gd name="connsiteY2" fmla="*/ 1046922 h 1046922"/>
                <a:gd name="connsiteX3" fmla="*/ 0 w 808382"/>
                <a:gd name="connsiteY3" fmla="*/ 1046922 h 1046922"/>
                <a:gd name="connsiteX4" fmla="*/ 0 w 808382"/>
                <a:gd name="connsiteY4" fmla="*/ 0 h 1046922"/>
                <a:gd name="connsiteX0" fmla="*/ 0 w 1802295"/>
                <a:gd name="connsiteY0" fmla="*/ 0 h 1073426"/>
                <a:gd name="connsiteX1" fmla="*/ 1802295 w 1802295"/>
                <a:gd name="connsiteY1" fmla="*/ 26504 h 1073426"/>
                <a:gd name="connsiteX2" fmla="*/ 1802295 w 1802295"/>
                <a:gd name="connsiteY2" fmla="*/ 1073426 h 1073426"/>
                <a:gd name="connsiteX3" fmla="*/ 993913 w 1802295"/>
                <a:gd name="connsiteY3" fmla="*/ 1073426 h 1073426"/>
                <a:gd name="connsiteX4" fmla="*/ 0 w 1802295"/>
                <a:gd name="connsiteY4" fmla="*/ 0 h 1073426"/>
                <a:gd name="connsiteX0" fmla="*/ 105852 w 1908147"/>
                <a:gd name="connsiteY0" fmla="*/ 0 h 1073426"/>
                <a:gd name="connsiteX1" fmla="*/ 1908147 w 1908147"/>
                <a:gd name="connsiteY1" fmla="*/ 26504 h 1073426"/>
                <a:gd name="connsiteX2" fmla="*/ 1908147 w 1908147"/>
                <a:gd name="connsiteY2" fmla="*/ 1073426 h 1073426"/>
                <a:gd name="connsiteX3" fmla="*/ 1099765 w 1908147"/>
                <a:gd name="connsiteY3" fmla="*/ 1073426 h 1073426"/>
                <a:gd name="connsiteX4" fmla="*/ 105852 w 1908147"/>
                <a:gd name="connsiteY4" fmla="*/ 0 h 1073426"/>
                <a:gd name="connsiteX0" fmla="*/ 97883 w 2019448"/>
                <a:gd name="connsiteY0" fmla="*/ 26505 h 1046922"/>
                <a:gd name="connsiteX1" fmla="*/ 2019448 w 2019448"/>
                <a:gd name="connsiteY1" fmla="*/ 0 h 1046922"/>
                <a:gd name="connsiteX2" fmla="*/ 2019448 w 2019448"/>
                <a:gd name="connsiteY2" fmla="*/ 1046922 h 1046922"/>
                <a:gd name="connsiteX3" fmla="*/ 1211066 w 2019448"/>
                <a:gd name="connsiteY3" fmla="*/ 1046922 h 1046922"/>
                <a:gd name="connsiteX4" fmla="*/ 97883 w 2019448"/>
                <a:gd name="connsiteY4" fmla="*/ 26505 h 1046922"/>
                <a:gd name="connsiteX0" fmla="*/ 26346 w 1947911"/>
                <a:gd name="connsiteY0" fmla="*/ 26505 h 1046922"/>
                <a:gd name="connsiteX1" fmla="*/ 1947911 w 1947911"/>
                <a:gd name="connsiteY1" fmla="*/ 0 h 1046922"/>
                <a:gd name="connsiteX2" fmla="*/ 1947911 w 1947911"/>
                <a:gd name="connsiteY2" fmla="*/ 1046922 h 1046922"/>
                <a:gd name="connsiteX3" fmla="*/ 1139529 w 1947911"/>
                <a:gd name="connsiteY3" fmla="*/ 1046922 h 1046922"/>
                <a:gd name="connsiteX4" fmla="*/ 26346 w 1947911"/>
                <a:gd name="connsiteY4" fmla="*/ 26505 h 1046922"/>
                <a:gd name="connsiteX0" fmla="*/ 22421 w 1943986"/>
                <a:gd name="connsiteY0" fmla="*/ 26505 h 1338470"/>
                <a:gd name="connsiteX1" fmla="*/ 1943986 w 1943986"/>
                <a:gd name="connsiteY1" fmla="*/ 0 h 1338470"/>
                <a:gd name="connsiteX2" fmla="*/ 1943986 w 1943986"/>
                <a:gd name="connsiteY2" fmla="*/ 1046922 h 1338470"/>
                <a:gd name="connsiteX3" fmla="*/ 1334387 w 1943986"/>
                <a:gd name="connsiteY3" fmla="*/ 1338470 h 1338470"/>
                <a:gd name="connsiteX4" fmla="*/ 22421 w 1943986"/>
                <a:gd name="connsiteY4" fmla="*/ 26505 h 1338470"/>
                <a:gd name="connsiteX0" fmla="*/ 22421 w 2182525"/>
                <a:gd name="connsiteY0" fmla="*/ 39757 h 1351722"/>
                <a:gd name="connsiteX1" fmla="*/ 2182525 w 2182525"/>
                <a:gd name="connsiteY1" fmla="*/ 0 h 1351722"/>
                <a:gd name="connsiteX2" fmla="*/ 1943986 w 2182525"/>
                <a:gd name="connsiteY2" fmla="*/ 1060174 h 1351722"/>
                <a:gd name="connsiteX3" fmla="*/ 1334387 w 2182525"/>
                <a:gd name="connsiteY3" fmla="*/ 1351722 h 1351722"/>
                <a:gd name="connsiteX4" fmla="*/ 22421 w 2182525"/>
                <a:gd name="connsiteY4" fmla="*/ 39757 h 1351722"/>
                <a:gd name="connsiteX0" fmla="*/ 22421 w 2182525"/>
                <a:gd name="connsiteY0" fmla="*/ 344739 h 1656704"/>
                <a:gd name="connsiteX1" fmla="*/ 2182525 w 2182525"/>
                <a:gd name="connsiteY1" fmla="*/ 304982 h 1656704"/>
                <a:gd name="connsiteX2" fmla="*/ 1943986 w 2182525"/>
                <a:gd name="connsiteY2" fmla="*/ 1365156 h 1656704"/>
                <a:gd name="connsiteX3" fmla="*/ 1334387 w 2182525"/>
                <a:gd name="connsiteY3" fmla="*/ 1656704 h 1656704"/>
                <a:gd name="connsiteX4" fmla="*/ 22421 w 2182525"/>
                <a:gd name="connsiteY4" fmla="*/ 344739 h 1656704"/>
                <a:gd name="connsiteX0" fmla="*/ 22421 w 2182525"/>
                <a:gd name="connsiteY0" fmla="*/ 391759 h 1703724"/>
                <a:gd name="connsiteX1" fmla="*/ 2182525 w 2182525"/>
                <a:gd name="connsiteY1" fmla="*/ 352002 h 1703724"/>
                <a:gd name="connsiteX2" fmla="*/ 1943986 w 2182525"/>
                <a:gd name="connsiteY2" fmla="*/ 1412176 h 1703724"/>
                <a:gd name="connsiteX3" fmla="*/ 1334387 w 2182525"/>
                <a:gd name="connsiteY3" fmla="*/ 1703724 h 1703724"/>
                <a:gd name="connsiteX4" fmla="*/ 22421 w 2182525"/>
                <a:gd name="connsiteY4" fmla="*/ 391759 h 1703724"/>
                <a:gd name="connsiteX0" fmla="*/ 67603 w 2227707"/>
                <a:gd name="connsiteY0" fmla="*/ 391759 h 1703724"/>
                <a:gd name="connsiteX1" fmla="*/ 2227707 w 2227707"/>
                <a:gd name="connsiteY1" fmla="*/ 352002 h 1703724"/>
                <a:gd name="connsiteX2" fmla="*/ 1989168 w 2227707"/>
                <a:gd name="connsiteY2" fmla="*/ 1412176 h 1703724"/>
                <a:gd name="connsiteX3" fmla="*/ 1379569 w 2227707"/>
                <a:gd name="connsiteY3" fmla="*/ 1703724 h 1703724"/>
                <a:gd name="connsiteX4" fmla="*/ 67603 w 2227707"/>
                <a:gd name="connsiteY4" fmla="*/ 391759 h 1703724"/>
                <a:gd name="connsiteX0" fmla="*/ 67603 w 2373481"/>
                <a:gd name="connsiteY0" fmla="*/ 391759 h 1703724"/>
                <a:gd name="connsiteX1" fmla="*/ 2227707 w 2373481"/>
                <a:gd name="connsiteY1" fmla="*/ 352002 h 1703724"/>
                <a:gd name="connsiteX2" fmla="*/ 2373481 w 2373481"/>
                <a:gd name="connsiteY2" fmla="*/ 1650715 h 1703724"/>
                <a:gd name="connsiteX3" fmla="*/ 1379569 w 2373481"/>
                <a:gd name="connsiteY3" fmla="*/ 1703724 h 1703724"/>
                <a:gd name="connsiteX4" fmla="*/ 67603 w 2373481"/>
                <a:gd name="connsiteY4" fmla="*/ 391759 h 1703724"/>
                <a:gd name="connsiteX0" fmla="*/ 67603 w 2421278"/>
                <a:gd name="connsiteY0" fmla="*/ 391759 h 1703724"/>
                <a:gd name="connsiteX1" fmla="*/ 2227707 w 2421278"/>
                <a:gd name="connsiteY1" fmla="*/ 352002 h 1703724"/>
                <a:gd name="connsiteX2" fmla="*/ 2373481 w 2421278"/>
                <a:gd name="connsiteY2" fmla="*/ 1650715 h 1703724"/>
                <a:gd name="connsiteX3" fmla="*/ 1379569 w 2421278"/>
                <a:gd name="connsiteY3" fmla="*/ 1703724 h 1703724"/>
                <a:gd name="connsiteX4" fmla="*/ 67603 w 2421278"/>
                <a:gd name="connsiteY4" fmla="*/ 391759 h 1703724"/>
                <a:gd name="connsiteX0" fmla="*/ 67603 w 2445631"/>
                <a:gd name="connsiteY0" fmla="*/ 391759 h 1703724"/>
                <a:gd name="connsiteX1" fmla="*/ 2227707 w 2445631"/>
                <a:gd name="connsiteY1" fmla="*/ 352002 h 1703724"/>
                <a:gd name="connsiteX2" fmla="*/ 2373481 w 2445631"/>
                <a:gd name="connsiteY2" fmla="*/ 1650715 h 1703724"/>
                <a:gd name="connsiteX3" fmla="*/ 1379569 w 2445631"/>
                <a:gd name="connsiteY3" fmla="*/ 1703724 h 1703724"/>
                <a:gd name="connsiteX4" fmla="*/ 67603 w 2445631"/>
                <a:gd name="connsiteY4" fmla="*/ 391759 h 1703724"/>
                <a:gd name="connsiteX0" fmla="*/ 67603 w 2453054"/>
                <a:gd name="connsiteY0" fmla="*/ 410161 h 1722126"/>
                <a:gd name="connsiteX1" fmla="*/ 2254212 w 2453054"/>
                <a:gd name="connsiteY1" fmla="*/ 343900 h 1722126"/>
                <a:gd name="connsiteX2" fmla="*/ 2373481 w 2453054"/>
                <a:gd name="connsiteY2" fmla="*/ 1669117 h 1722126"/>
                <a:gd name="connsiteX3" fmla="*/ 1379569 w 2453054"/>
                <a:gd name="connsiteY3" fmla="*/ 1722126 h 1722126"/>
                <a:gd name="connsiteX4" fmla="*/ 67603 w 2453054"/>
                <a:gd name="connsiteY4" fmla="*/ 410161 h 1722126"/>
                <a:gd name="connsiteX0" fmla="*/ 67603 w 2453054"/>
                <a:gd name="connsiteY0" fmla="*/ 375048 h 1687013"/>
                <a:gd name="connsiteX1" fmla="*/ 2254212 w 2453054"/>
                <a:gd name="connsiteY1" fmla="*/ 308787 h 1687013"/>
                <a:gd name="connsiteX2" fmla="*/ 2373481 w 2453054"/>
                <a:gd name="connsiteY2" fmla="*/ 1634004 h 1687013"/>
                <a:gd name="connsiteX3" fmla="*/ 1379569 w 2453054"/>
                <a:gd name="connsiteY3" fmla="*/ 1687013 h 1687013"/>
                <a:gd name="connsiteX4" fmla="*/ 67603 w 2453054"/>
                <a:gd name="connsiteY4" fmla="*/ 375048 h 1687013"/>
                <a:gd name="connsiteX0" fmla="*/ 67603 w 2992546"/>
                <a:gd name="connsiteY0" fmla="*/ 375048 h 3012229"/>
                <a:gd name="connsiteX1" fmla="*/ 2254212 w 2992546"/>
                <a:gd name="connsiteY1" fmla="*/ 308787 h 3012229"/>
                <a:gd name="connsiteX2" fmla="*/ 2373481 w 2992546"/>
                <a:gd name="connsiteY2" fmla="*/ 1634004 h 3012229"/>
                <a:gd name="connsiteX3" fmla="*/ 2983079 w 2992546"/>
                <a:gd name="connsiteY3" fmla="*/ 3012229 h 3012229"/>
                <a:gd name="connsiteX4" fmla="*/ 1379569 w 2992546"/>
                <a:gd name="connsiteY4" fmla="*/ 1687013 h 3012229"/>
                <a:gd name="connsiteX5" fmla="*/ 67603 w 2992546"/>
                <a:gd name="connsiteY5" fmla="*/ 375048 h 3012229"/>
                <a:gd name="connsiteX0" fmla="*/ 67603 w 2992546"/>
                <a:gd name="connsiteY0" fmla="*/ 375048 h 4386820"/>
                <a:gd name="connsiteX1" fmla="*/ 2254212 w 2992546"/>
                <a:gd name="connsiteY1" fmla="*/ 308787 h 4386820"/>
                <a:gd name="connsiteX2" fmla="*/ 2373481 w 2992546"/>
                <a:gd name="connsiteY2" fmla="*/ 1634004 h 4386820"/>
                <a:gd name="connsiteX3" fmla="*/ 2983079 w 2992546"/>
                <a:gd name="connsiteY3" fmla="*/ 3012229 h 4386820"/>
                <a:gd name="connsiteX4" fmla="*/ 2254210 w 2992546"/>
                <a:gd name="connsiteY4" fmla="*/ 4363951 h 4386820"/>
                <a:gd name="connsiteX5" fmla="*/ 1379569 w 2992546"/>
                <a:gd name="connsiteY5" fmla="*/ 1687013 h 4386820"/>
                <a:gd name="connsiteX6" fmla="*/ 67603 w 2992546"/>
                <a:gd name="connsiteY6" fmla="*/ 375048 h 4386820"/>
                <a:gd name="connsiteX0" fmla="*/ 67603 w 2992546"/>
                <a:gd name="connsiteY0" fmla="*/ 375048 h 4386820"/>
                <a:gd name="connsiteX1" fmla="*/ 2254212 w 2992546"/>
                <a:gd name="connsiteY1" fmla="*/ 308787 h 4386820"/>
                <a:gd name="connsiteX2" fmla="*/ 2373481 w 2992546"/>
                <a:gd name="connsiteY2" fmla="*/ 1634004 h 4386820"/>
                <a:gd name="connsiteX3" fmla="*/ 2983079 w 2992546"/>
                <a:gd name="connsiteY3" fmla="*/ 3012229 h 4386820"/>
                <a:gd name="connsiteX4" fmla="*/ 2254210 w 2992546"/>
                <a:gd name="connsiteY4" fmla="*/ 4363951 h 4386820"/>
                <a:gd name="connsiteX5" fmla="*/ 1379569 w 2992546"/>
                <a:gd name="connsiteY5" fmla="*/ 1687013 h 4386820"/>
                <a:gd name="connsiteX6" fmla="*/ 67603 w 2992546"/>
                <a:gd name="connsiteY6" fmla="*/ 375048 h 4386820"/>
                <a:gd name="connsiteX0" fmla="*/ 67603 w 2992546"/>
                <a:gd name="connsiteY0" fmla="*/ 375048 h 4386820"/>
                <a:gd name="connsiteX1" fmla="*/ 2254212 w 2992546"/>
                <a:gd name="connsiteY1" fmla="*/ 308787 h 4386820"/>
                <a:gd name="connsiteX2" fmla="*/ 2373481 w 2992546"/>
                <a:gd name="connsiteY2" fmla="*/ 1634004 h 4386820"/>
                <a:gd name="connsiteX3" fmla="*/ 2983079 w 2992546"/>
                <a:gd name="connsiteY3" fmla="*/ 3012229 h 4386820"/>
                <a:gd name="connsiteX4" fmla="*/ 2254210 w 2992546"/>
                <a:gd name="connsiteY4" fmla="*/ 4363951 h 4386820"/>
                <a:gd name="connsiteX5" fmla="*/ 1379569 w 2992546"/>
                <a:gd name="connsiteY5" fmla="*/ 1687013 h 4386820"/>
                <a:gd name="connsiteX6" fmla="*/ 67603 w 2992546"/>
                <a:gd name="connsiteY6" fmla="*/ 375048 h 4386820"/>
                <a:gd name="connsiteX0" fmla="*/ 67603 w 2991232"/>
                <a:gd name="connsiteY0" fmla="*/ 375048 h 4386820"/>
                <a:gd name="connsiteX1" fmla="*/ 2254212 w 2991232"/>
                <a:gd name="connsiteY1" fmla="*/ 308787 h 4386820"/>
                <a:gd name="connsiteX2" fmla="*/ 2373481 w 2991232"/>
                <a:gd name="connsiteY2" fmla="*/ 1634004 h 4386820"/>
                <a:gd name="connsiteX3" fmla="*/ 2983079 w 2991232"/>
                <a:gd name="connsiteY3" fmla="*/ 3012229 h 4386820"/>
                <a:gd name="connsiteX4" fmla="*/ 2254210 w 2991232"/>
                <a:gd name="connsiteY4" fmla="*/ 4363951 h 4386820"/>
                <a:gd name="connsiteX5" fmla="*/ 1379569 w 2991232"/>
                <a:gd name="connsiteY5" fmla="*/ 1687013 h 4386820"/>
                <a:gd name="connsiteX6" fmla="*/ 67603 w 2991232"/>
                <a:gd name="connsiteY6" fmla="*/ 375048 h 4386820"/>
                <a:gd name="connsiteX0" fmla="*/ 67603 w 5397419"/>
                <a:gd name="connsiteY0" fmla="*/ 375048 h 4387127"/>
                <a:gd name="connsiteX1" fmla="*/ 2254212 w 5397419"/>
                <a:gd name="connsiteY1" fmla="*/ 308787 h 4387127"/>
                <a:gd name="connsiteX2" fmla="*/ 2373481 w 5397419"/>
                <a:gd name="connsiteY2" fmla="*/ 1634004 h 4387127"/>
                <a:gd name="connsiteX3" fmla="*/ 5394975 w 5397419"/>
                <a:gd name="connsiteY3" fmla="*/ 3038734 h 4387127"/>
                <a:gd name="connsiteX4" fmla="*/ 2254210 w 5397419"/>
                <a:gd name="connsiteY4" fmla="*/ 4363951 h 4387127"/>
                <a:gd name="connsiteX5" fmla="*/ 1379569 w 5397419"/>
                <a:gd name="connsiteY5" fmla="*/ 1687013 h 4387127"/>
                <a:gd name="connsiteX6" fmla="*/ 67603 w 5397419"/>
                <a:gd name="connsiteY6" fmla="*/ 375048 h 4387127"/>
                <a:gd name="connsiteX0" fmla="*/ 67603 w 5397253"/>
                <a:gd name="connsiteY0" fmla="*/ 375048 h 4387127"/>
                <a:gd name="connsiteX1" fmla="*/ 2254212 w 5397253"/>
                <a:gd name="connsiteY1" fmla="*/ 308787 h 4387127"/>
                <a:gd name="connsiteX2" fmla="*/ 2373481 w 5397253"/>
                <a:gd name="connsiteY2" fmla="*/ 1634004 h 4387127"/>
                <a:gd name="connsiteX3" fmla="*/ 5394975 w 5397253"/>
                <a:gd name="connsiteY3" fmla="*/ 3038734 h 4387127"/>
                <a:gd name="connsiteX4" fmla="*/ 2254210 w 5397253"/>
                <a:gd name="connsiteY4" fmla="*/ 4363951 h 4387127"/>
                <a:gd name="connsiteX5" fmla="*/ 1379569 w 5397253"/>
                <a:gd name="connsiteY5" fmla="*/ 1687013 h 4387127"/>
                <a:gd name="connsiteX6" fmla="*/ 67603 w 5397253"/>
                <a:gd name="connsiteY6" fmla="*/ 375048 h 4387127"/>
                <a:gd name="connsiteX0" fmla="*/ 67603 w 6686915"/>
                <a:gd name="connsiteY0" fmla="*/ 375048 h 4661162"/>
                <a:gd name="connsiteX1" fmla="*/ 2254212 w 6686915"/>
                <a:gd name="connsiteY1" fmla="*/ 308787 h 4661162"/>
                <a:gd name="connsiteX2" fmla="*/ 2373481 w 6686915"/>
                <a:gd name="connsiteY2" fmla="*/ 1634004 h 4661162"/>
                <a:gd name="connsiteX3" fmla="*/ 5394975 w 6686915"/>
                <a:gd name="connsiteY3" fmla="*/ 3038734 h 4661162"/>
                <a:gd name="connsiteX4" fmla="*/ 2254210 w 6686915"/>
                <a:gd name="connsiteY4" fmla="*/ 4363951 h 4661162"/>
                <a:gd name="connsiteX5" fmla="*/ 1379569 w 6686915"/>
                <a:gd name="connsiteY5" fmla="*/ 1687013 h 4661162"/>
                <a:gd name="connsiteX6" fmla="*/ 67603 w 6686915"/>
                <a:gd name="connsiteY6" fmla="*/ 375048 h 4661162"/>
                <a:gd name="connsiteX0" fmla="*/ 67603 w 7464255"/>
                <a:gd name="connsiteY0" fmla="*/ 375048 h 4607628"/>
                <a:gd name="connsiteX1" fmla="*/ 2254212 w 7464255"/>
                <a:gd name="connsiteY1" fmla="*/ 308787 h 4607628"/>
                <a:gd name="connsiteX2" fmla="*/ 2373481 w 7464255"/>
                <a:gd name="connsiteY2" fmla="*/ 1634004 h 4607628"/>
                <a:gd name="connsiteX3" fmla="*/ 5394975 w 7464255"/>
                <a:gd name="connsiteY3" fmla="*/ 3038734 h 4607628"/>
                <a:gd name="connsiteX4" fmla="*/ 7369549 w 7464255"/>
                <a:gd name="connsiteY4" fmla="*/ 4377201 h 4607628"/>
                <a:gd name="connsiteX5" fmla="*/ 2254210 w 7464255"/>
                <a:gd name="connsiteY5" fmla="*/ 4363951 h 4607628"/>
                <a:gd name="connsiteX6" fmla="*/ 1379569 w 7464255"/>
                <a:gd name="connsiteY6" fmla="*/ 1687013 h 4607628"/>
                <a:gd name="connsiteX7" fmla="*/ 67603 w 7464255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583006"/>
                <a:gd name="connsiteX1" fmla="*/ 2254212 w 7369549"/>
                <a:gd name="connsiteY1" fmla="*/ 308787 h 4583006"/>
                <a:gd name="connsiteX2" fmla="*/ 2373481 w 7369549"/>
                <a:gd name="connsiteY2" fmla="*/ 1634004 h 4583006"/>
                <a:gd name="connsiteX3" fmla="*/ 5394975 w 7369549"/>
                <a:gd name="connsiteY3" fmla="*/ 3038734 h 4583006"/>
                <a:gd name="connsiteX4" fmla="*/ 7369549 w 7369549"/>
                <a:gd name="connsiteY4" fmla="*/ 4377201 h 4583006"/>
                <a:gd name="connsiteX5" fmla="*/ 2254210 w 7369549"/>
                <a:gd name="connsiteY5" fmla="*/ 4363951 h 4583006"/>
                <a:gd name="connsiteX6" fmla="*/ 1379569 w 7369549"/>
                <a:gd name="connsiteY6" fmla="*/ 1687013 h 4583006"/>
                <a:gd name="connsiteX7" fmla="*/ 67603 w 7369549"/>
                <a:gd name="connsiteY7" fmla="*/ 375048 h 4583006"/>
                <a:gd name="connsiteX0" fmla="*/ 67603 w 7369549"/>
                <a:gd name="connsiteY0" fmla="*/ 375048 h 4715259"/>
                <a:gd name="connsiteX1" fmla="*/ 2254212 w 7369549"/>
                <a:gd name="connsiteY1" fmla="*/ 308787 h 4715259"/>
                <a:gd name="connsiteX2" fmla="*/ 2373481 w 7369549"/>
                <a:gd name="connsiteY2" fmla="*/ 1634004 h 4715259"/>
                <a:gd name="connsiteX3" fmla="*/ 5394975 w 7369549"/>
                <a:gd name="connsiteY3" fmla="*/ 3038734 h 4715259"/>
                <a:gd name="connsiteX4" fmla="*/ 7369549 w 7369549"/>
                <a:gd name="connsiteY4" fmla="*/ 4377201 h 4715259"/>
                <a:gd name="connsiteX5" fmla="*/ 5394975 w 7369549"/>
                <a:gd name="connsiteY5" fmla="*/ 4695253 h 4715259"/>
                <a:gd name="connsiteX6" fmla="*/ 2254210 w 7369549"/>
                <a:gd name="connsiteY6" fmla="*/ 4363951 h 4715259"/>
                <a:gd name="connsiteX7" fmla="*/ 1379569 w 7369549"/>
                <a:gd name="connsiteY7" fmla="*/ 1687013 h 4715259"/>
                <a:gd name="connsiteX8" fmla="*/ 67603 w 7369549"/>
                <a:gd name="connsiteY8" fmla="*/ 375048 h 4715259"/>
                <a:gd name="connsiteX0" fmla="*/ 67603 w 7369549"/>
                <a:gd name="connsiteY0" fmla="*/ 375048 h 4715259"/>
                <a:gd name="connsiteX1" fmla="*/ 2254212 w 7369549"/>
                <a:gd name="connsiteY1" fmla="*/ 308787 h 4715259"/>
                <a:gd name="connsiteX2" fmla="*/ 2373481 w 7369549"/>
                <a:gd name="connsiteY2" fmla="*/ 1634004 h 4715259"/>
                <a:gd name="connsiteX3" fmla="*/ 5394975 w 7369549"/>
                <a:gd name="connsiteY3" fmla="*/ 3038734 h 4715259"/>
                <a:gd name="connsiteX4" fmla="*/ 7369549 w 7369549"/>
                <a:gd name="connsiteY4" fmla="*/ 4377201 h 4715259"/>
                <a:gd name="connsiteX5" fmla="*/ 5394975 w 7369549"/>
                <a:gd name="connsiteY5" fmla="*/ 4695253 h 4715259"/>
                <a:gd name="connsiteX6" fmla="*/ 2254210 w 7369549"/>
                <a:gd name="connsiteY6" fmla="*/ 4363951 h 4715259"/>
                <a:gd name="connsiteX7" fmla="*/ 1379569 w 7369549"/>
                <a:gd name="connsiteY7" fmla="*/ 1687013 h 4715259"/>
                <a:gd name="connsiteX8" fmla="*/ 67603 w 7369549"/>
                <a:gd name="connsiteY8" fmla="*/ 375048 h 4715259"/>
                <a:gd name="connsiteX0" fmla="*/ 67603 w 7369549"/>
                <a:gd name="connsiteY0" fmla="*/ 375048 h 4715259"/>
                <a:gd name="connsiteX1" fmla="*/ 2254212 w 7369549"/>
                <a:gd name="connsiteY1" fmla="*/ 308787 h 4715259"/>
                <a:gd name="connsiteX2" fmla="*/ 2373481 w 7369549"/>
                <a:gd name="connsiteY2" fmla="*/ 1634004 h 4715259"/>
                <a:gd name="connsiteX3" fmla="*/ 5394975 w 7369549"/>
                <a:gd name="connsiteY3" fmla="*/ 3038734 h 4715259"/>
                <a:gd name="connsiteX4" fmla="*/ 7369549 w 7369549"/>
                <a:gd name="connsiteY4" fmla="*/ 4377201 h 4715259"/>
                <a:gd name="connsiteX5" fmla="*/ 5394975 w 7369549"/>
                <a:gd name="connsiteY5" fmla="*/ 4695253 h 4715259"/>
                <a:gd name="connsiteX6" fmla="*/ 2254210 w 7369549"/>
                <a:gd name="connsiteY6" fmla="*/ 4363951 h 4715259"/>
                <a:gd name="connsiteX7" fmla="*/ 1379569 w 7369549"/>
                <a:gd name="connsiteY7" fmla="*/ 1687013 h 4715259"/>
                <a:gd name="connsiteX8" fmla="*/ 67603 w 7369549"/>
                <a:gd name="connsiteY8" fmla="*/ 375048 h 4715259"/>
                <a:gd name="connsiteX0" fmla="*/ 67603 w 7369549"/>
                <a:gd name="connsiteY0" fmla="*/ 375048 h 4721073"/>
                <a:gd name="connsiteX1" fmla="*/ 2254212 w 7369549"/>
                <a:gd name="connsiteY1" fmla="*/ 308787 h 4721073"/>
                <a:gd name="connsiteX2" fmla="*/ 2373481 w 7369549"/>
                <a:gd name="connsiteY2" fmla="*/ 1634004 h 4721073"/>
                <a:gd name="connsiteX3" fmla="*/ 5394975 w 7369549"/>
                <a:gd name="connsiteY3" fmla="*/ 3038734 h 4721073"/>
                <a:gd name="connsiteX4" fmla="*/ 7369549 w 7369549"/>
                <a:gd name="connsiteY4" fmla="*/ 4377201 h 4721073"/>
                <a:gd name="connsiteX5" fmla="*/ 5394975 w 7369549"/>
                <a:gd name="connsiteY5" fmla="*/ 4695253 h 4721073"/>
                <a:gd name="connsiteX6" fmla="*/ 2254210 w 7369549"/>
                <a:gd name="connsiteY6" fmla="*/ 4363951 h 4721073"/>
                <a:gd name="connsiteX7" fmla="*/ 1379569 w 7369549"/>
                <a:gd name="connsiteY7" fmla="*/ 1687013 h 4721073"/>
                <a:gd name="connsiteX8" fmla="*/ 67603 w 7369549"/>
                <a:gd name="connsiteY8" fmla="*/ 375048 h 4721073"/>
                <a:gd name="connsiteX0" fmla="*/ 67603 w 7369549"/>
                <a:gd name="connsiteY0" fmla="*/ 375048 h 4696421"/>
                <a:gd name="connsiteX1" fmla="*/ 2254212 w 7369549"/>
                <a:gd name="connsiteY1" fmla="*/ 308787 h 4696421"/>
                <a:gd name="connsiteX2" fmla="*/ 2373481 w 7369549"/>
                <a:gd name="connsiteY2" fmla="*/ 1634004 h 4696421"/>
                <a:gd name="connsiteX3" fmla="*/ 5394975 w 7369549"/>
                <a:gd name="connsiteY3" fmla="*/ 3038734 h 4696421"/>
                <a:gd name="connsiteX4" fmla="*/ 7369549 w 7369549"/>
                <a:gd name="connsiteY4" fmla="*/ 4377201 h 4696421"/>
                <a:gd name="connsiteX5" fmla="*/ 5394975 w 7369549"/>
                <a:gd name="connsiteY5" fmla="*/ 4695253 h 4696421"/>
                <a:gd name="connsiteX6" fmla="*/ 2254210 w 7369549"/>
                <a:gd name="connsiteY6" fmla="*/ 4363951 h 4696421"/>
                <a:gd name="connsiteX7" fmla="*/ 1379569 w 7369549"/>
                <a:gd name="connsiteY7" fmla="*/ 1687013 h 4696421"/>
                <a:gd name="connsiteX8" fmla="*/ 67603 w 7369549"/>
                <a:gd name="connsiteY8" fmla="*/ 375048 h 4696421"/>
                <a:gd name="connsiteX0" fmla="*/ 67603 w 7369549"/>
                <a:gd name="connsiteY0" fmla="*/ 379959 h 4701332"/>
                <a:gd name="connsiteX1" fmla="*/ 2254212 w 7369549"/>
                <a:gd name="connsiteY1" fmla="*/ 313698 h 4701332"/>
                <a:gd name="connsiteX2" fmla="*/ 2373481 w 7369549"/>
                <a:gd name="connsiteY2" fmla="*/ 1638915 h 4701332"/>
                <a:gd name="connsiteX3" fmla="*/ 5394975 w 7369549"/>
                <a:gd name="connsiteY3" fmla="*/ 3043645 h 4701332"/>
                <a:gd name="connsiteX4" fmla="*/ 7369549 w 7369549"/>
                <a:gd name="connsiteY4" fmla="*/ 4382112 h 4701332"/>
                <a:gd name="connsiteX5" fmla="*/ 5394975 w 7369549"/>
                <a:gd name="connsiteY5" fmla="*/ 4700164 h 4701332"/>
                <a:gd name="connsiteX6" fmla="*/ 2254210 w 7369549"/>
                <a:gd name="connsiteY6" fmla="*/ 4368862 h 4701332"/>
                <a:gd name="connsiteX7" fmla="*/ 1379569 w 7369549"/>
                <a:gd name="connsiteY7" fmla="*/ 1691924 h 4701332"/>
                <a:gd name="connsiteX8" fmla="*/ 67603 w 7369549"/>
                <a:gd name="connsiteY8" fmla="*/ 379959 h 4701332"/>
                <a:gd name="connsiteX0" fmla="*/ 126127 w 7428073"/>
                <a:gd name="connsiteY0" fmla="*/ 379959 h 4701332"/>
                <a:gd name="connsiteX1" fmla="*/ 2312736 w 7428073"/>
                <a:gd name="connsiteY1" fmla="*/ 313698 h 4701332"/>
                <a:gd name="connsiteX2" fmla="*/ 2432005 w 7428073"/>
                <a:gd name="connsiteY2" fmla="*/ 1638915 h 4701332"/>
                <a:gd name="connsiteX3" fmla="*/ 5453499 w 7428073"/>
                <a:gd name="connsiteY3" fmla="*/ 3043645 h 4701332"/>
                <a:gd name="connsiteX4" fmla="*/ 7428073 w 7428073"/>
                <a:gd name="connsiteY4" fmla="*/ 4382112 h 4701332"/>
                <a:gd name="connsiteX5" fmla="*/ 5453499 w 7428073"/>
                <a:gd name="connsiteY5" fmla="*/ 4700164 h 4701332"/>
                <a:gd name="connsiteX6" fmla="*/ 2312734 w 7428073"/>
                <a:gd name="connsiteY6" fmla="*/ 4368862 h 4701332"/>
                <a:gd name="connsiteX7" fmla="*/ 1438093 w 7428073"/>
                <a:gd name="connsiteY7" fmla="*/ 1691924 h 4701332"/>
                <a:gd name="connsiteX8" fmla="*/ 398623 w 7428073"/>
                <a:gd name="connsiteY8" fmla="*/ 1216085 h 4701332"/>
                <a:gd name="connsiteX9" fmla="*/ 126127 w 7428073"/>
                <a:gd name="connsiteY9" fmla="*/ 379959 h 4701332"/>
                <a:gd name="connsiteX0" fmla="*/ 137493 w 7439439"/>
                <a:gd name="connsiteY0" fmla="*/ 379959 h 4701332"/>
                <a:gd name="connsiteX1" fmla="*/ 2324102 w 7439439"/>
                <a:gd name="connsiteY1" fmla="*/ 313698 h 4701332"/>
                <a:gd name="connsiteX2" fmla="*/ 2443371 w 7439439"/>
                <a:gd name="connsiteY2" fmla="*/ 1638915 h 4701332"/>
                <a:gd name="connsiteX3" fmla="*/ 5464865 w 7439439"/>
                <a:gd name="connsiteY3" fmla="*/ 3043645 h 4701332"/>
                <a:gd name="connsiteX4" fmla="*/ 7439439 w 7439439"/>
                <a:gd name="connsiteY4" fmla="*/ 4382112 h 4701332"/>
                <a:gd name="connsiteX5" fmla="*/ 5464865 w 7439439"/>
                <a:gd name="connsiteY5" fmla="*/ 4700164 h 4701332"/>
                <a:gd name="connsiteX6" fmla="*/ 2324100 w 7439439"/>
                <a:gd name="connsiteY6" fmla="*/ 4368862 h 4701332"/>
                <a:gd name="connsiteX7" fmla="*/ 1449459 w 7439439"/>
                <a:gd name="connsiteY7" fmla="*/ 1691924 h 4701332"/>
                <a:gd name="connsiteX8" fmla="*/ 409989 w 7439439"/>
                <a:gd name="connsiteY8" fmla="*/ 1216085 h 4701332"/>
                <a:gd name="connsiteX9" fmla="*/ 137493 w 7439439"/>
                <a:gd name="connsiteY9" fmla="*/ 379959 h 4701332"/>
                <a:gd name="connsiteX0" fmla="*/ 40260 w 7342206"/>
                <a:gd name="connsiteY0" fmla="*/ 379959 h 4701332"/>
                <a:gd name="connsiteX1" fmla="*/ 2226869 w 7342206"/>
                <a:gd name="connsiteY1" fmla="*/ 313698 h 4701332"/>
                <a:gd name="connsiteX2" fmla="*/ 2346138 w 7342206"/>
                <a:gd name="connsiteY2" fmla="*/ 1638915 h 4701332"/>
                <a:gd name="connsiteX3" fmla="*/ 5367632 w 7342206"/>
                <a:gd name="connsiteY3" fmla="*/ 3043645 h 4701332"/>
                <a:gd name="connsiteX4" fmla="*/ 7342206 w 7342206"/>
                <a:gd name="connsiteY4" fmla="*/ 4382112 h 4701332"/>
                <a:gd name="connsiteX5" fmla="*/ 5367632 w 7342206"/>
                <a:gd name="connsiteY5" fmla="*/ 4700164 h 4701332"/>
                <a:gd name="connsiteX6" fmla="*/ 2226867 w 7342206"/>
                <a:gd name="connsiteY6" fmla="*/ 4368862 h 4701332"/>
                <a:gd name="connsiteX7" fmla="*/ 1352226 w 7342206"/>
                <a:gd name="connsiteY7" fmla="*/ 1691924 h 4701332"/>
                <a:gd name="connsiteX8" fmla="*/ 312756 w 7342206"/>
                <a:gd name="connsiteY8" fmla="*/ 1216085 h 4701332"/>
                <a:gd name="connsiteX9" fmla="*/ 40260 w 7342206"/>
                <a:gd name="connsiteY9" fmla="*/ 379959 h 4701332"/>
                <a:gd name="connsiteX0" fmla="*/ 40260 w 7342206"/>
                <a:gd name="connsiteY0" fmla="*/ 379959 h 4701332"/>
                <a:gd name="connsiteX1" fmla="*/ 2226869 w 7342206"/>
                <a:gd name="connsiteY1" fmla="*/ 313698 h 4701332"/>
                <a:gd name="connsiteX2" fmla="*/ 2346138 w 7342206"/>
                <a:gd name="connsiteY2" fmla="*/ 1638915 h 4701332"/>
                <a:gd name="connsiteX3" fmla="*/ 5367632 w 7342206"/>
                <a:gd name="connsiteY3" fmla="*/ 3043645 h 4701332"/>
                <a:gd name="connsiteX4" fmla="*/ 7342206 w 7342206"/>
                <a:gd name="connsiteY4" fmla="*/ 4382112 h 4701332"/>
                <a:gd name="connsiteX5" fmla="*/ 5367632 w 7342206"/>
                <a:gd name="connsiteY5" fmla="*/ 4700164 h 4701332"/>
                <a:gd name="connsiteX6" fmla="*/ 2226867 w 7342206"/>
                <a:gd name="connsiteY6" fmla="*/ 4368862 h 4701332"/>
                <a:gd name="connsiteX7" fmla="*/ 1352226 w 7342206"/>
                <a:gd name="connsiteY7" fmla="*/ 1691924 h 4701332"/>
                <a:gd name="connsiteX8" fmla="*/ 312756 w 7342206"/>
                <a:gd name="connsiteY8" fmla="*/ 1216085 h 4701332"/>
                <a:gd name="connsiteX9" fmla="*/ 40260 w 7342206"/>
                <a:gd name="connsiteY9" fmla="*/ 379959 h 4701332"/>
                <a:gd name="connsiteX0" fmla="*/ 40260 w 7342206"/>
                <a:gd name="connsiteY0" fmla="*/ 379959 h 4701332"/>
                <a:gd name="connsiteX1" fmla="*/ 2226869 w 7342206"/>
                <a:gd name="connsiteY1" fmla="*/ 313698 h 4701332"/>
                <a:gd name="connsiteX2" fmla="*/ 2346138 w 7342206"/>
                <a:gd name="connsiteY2" fmla="*/ 1638915 h 4701332"/>
                <a:gd name="connsiteX3" fmla="*/ 5367632 w 7342206"/>
                <a:gd name="connsiteY3" fmla="*/ 3043645 h 4701332"/>
                <a:gd name="connsiteX4" fmla="*/ 7342206 w 7342206"/>
                <a:gd name="connsiteY4" fmla="*/ 4382112 h 4701332"/>
                <a:gd name="connsiteX5" fmla="*/ 5367632 w 7342206"/>
                <a:gd name="connsiteY5" fmla="*/ 4700164 h 4701332"/>
                <a:gd name="connsiteX6" fmla="*/ 2226867 w 7342206"/>
                <a:gd name="connsiteY6" fmla="*/ 4368862 h 4701332"/>
                <a:gd name="connsiteX7" fmla="*/ 1352226 w 7342206"/>
                <a:gd name="connsiteY7" fmla="*/ 1691924 h 4701332"/>
                <a:gd name="connsiteX8" fmla="*/ 312756 w 7342206"/>
                <a:gd name="connsiteY8" fmla="*/ 1216085 h 4701332"/>
                <a:gd name="connsiteX9" fmla="*/ 40260 w 7342206"/>
                <a:gd name="connsiteY9" fmla="*/ 379959 h 4701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42206" h="4701332">
                  <a:moveTo>
                    <a:pt x="40260" y="379959"/>
                  </a:moveTo>
                  <a:cubicBezTo>
                    <a:pt x="101689" y="148875"/>
                    <a:pt x="1705617" y="-309154"/>
                    <a:pt x="2226869" y="313698"/>
                  </a:cubicBezTo>
                  <a:cubicBezTo>
                    <a:pt x="2421234" y="494810"/>
                    <a:pt x="2496329" y="887958"/>
                    <a:pt x="2346138" y="1638915"/>
                  </a:cubicBezTo>
                  <a:cubicBezTo>
                    <a:pt x="1842554" y="3905037"/>
                    <a:pt x="5473650" y="3043645"/>
                    <a:pt x="5367632" y="3043645"/>
                  </a:cubicBezTo>
                  <a:cubicBezTo>
                    <a:pt x="6293075" y="3003888"/>
                    <a:pt x="7150050" y="4360025"/>
                    <a:pt x="7342206" y="4382112"/>
                  </a:cubicBezTo>
                  <a:cubicBezTo>
                    <a:pt x="6675180" y="4474877"/>
                    <a:pt x="6153927" y="4490337"/>
                    <a:pt x="5367632" y="4700164"/>
                  </a:cubicBezTo>
                  <a:cubicBezTo>
                    <a:pt x="3521163" y="4711209"/>
                    <a:pt x="2732658" y="4647158"/>
                    <a:pt x="2226867" y="4368862"/>
                  </a:cubicBezTo>
                  <a:cubicBezTo>
                    <a:pt x="1060677" y="3821105"/>
                    <a:pt x="1524503" y="2531228"/>
                    <a:pt x="1352226" y="1691924"/>
                  </a:cubicBezTo>
                  <a:cubicBezTo>
                    <a:pt x="1066016" y="1314945"/>
                    <a:pt x="607617" y="1579526"/>
                    <a:pt x="312756" y="1216085"/>
                  </a:cubicBezTo>
                  <a:cubicBezTo>
                    <a:pt x="30595" y="1308574"/>
                    <a:pt x="-61800" y="534061"/>
                    <a:pt x="40260" y="379959"/>
                  </a:cubicBezTo>
                  <a:close/>
                </a:path>
              </a:pathLst>
            </a:custGeom>
            <a:gradFill>
              <a:gsLst>
                <a:gs pos="19000">
                  <a:srgbClr val="ABDF25"/>
                </a:gs>
                <a:gs pos="0">
                  <a:srgbClr val="3F9B16"/>
                </a:gs>
              </a:gsLst>
              <a:lin ang="84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EE6CD423-586D-450B-9047-5EA8DF59A307}"/>
                </a:ext>
              </a:extLst>
            </p:cNvPr>
            <p:cNvSpPr/>
            <p:nvPr/>
          </p:nvSpPr>
          <p:spPr>
            <a:xfrm rot="18888387">
              <a:off x="2428085" y="460626"/>
              <a:ext cx="1250157" cy="1250157"/>
            </a:xfrm>
            <a:prstGeom prst="arc">
              <a:avLst>
                <a:gd name="adj1" fmla="val 15834057"/>
                <a:gd name="adj2" fmla="val 148480"/>
              </a:avLst>
            </a:pr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1BDEFBE3-CA8C-4F51-AF24-7CDD310954FF}"/>
                </a:ext>
              </a:extLst>
            </p:cNvPr>
            <p:cNvSpPr/>
            <p:nvPr/>
          </p:nvSpPr>
          <p:spPr>
            <a:xfrm>
              <a:off x="6642127" y="4413552"/>
              <a:ext cx="1461743" cy="2089901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1743" h="2089901">
                  <a:moveTo>
                    <a:pt x="427328" y="495300"/>
                  </a:moveTo>
                  <a:cubicBezTo>
                    <a:pt x="854048" y="-172720"/>
                    <a:pt x="995018" y="127000"/>
                    <a:pt x="1459838" y="0"/>
                  </a:cubicBezTo>
                  <a:lnTo>
                    <a:pt x="1461743" y="198120"/>
                  </a:lnTo>
                  <a:cubicBezTo>
                    <a:pt x="1176628" y="1191895"/>
                    <a:pt x="1239175" y="1210945"/>
                    <a:pt x="1292198" y="1905000"/>
                  </a:cubicBezTo>
                  <a:cubicBezTo>
                    <a:pt x="1236001" y="2101850"/>
                    <a:pt x="-173065" y="2225675"/>
                    <a:pt x="17753" y="1828800"/>
                  </a:cubicBezTo>
                  <a:cubicBezTo>
                    <a:pt x="300328" y="1384300"/>
                    <a:pt x="135228" y="996950"/>
                    <a:pt x="427328" y="495300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12283519-6E53-4CF0-8A59-5167060BB166}"/>
                </a:ext>
              </a:extLst>
            </p:cNvPr>
            <p:cNvSpPr/>
            <p:nvPr/>
          </p:nvSpPr>
          <p:spPr>
            <a:xfrm>
              <a:off x="3944955" y="4282515"/>
              <a:ext cx="1526037" cy="2187672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0239 w 1550899"/>
                <a:gd name="connsiteY0" fmla="*/ 335896 h 2187672"/>
                <a:gd name="connsiteX1" fmla="*/ 1550899 w 1550899"/>
                <a:gd name="connsiteY1" fmla="*/ 97771 h 2187672"/>
                <a:gd name="connsiteX2" fmla="*/ 1419454 w 1550899"/>
                <a:gd name="connsiteY2" fmla="*/ 381616 h 2187672"/>
                <a:gd name="connsiteX3" fmla="*/ 1004331 w 1550899"/>
                <a:gd name="connsiteY3" fmla="*/ 594285 h 2187672"/>
                <a:gd name="connsiteX4" fmla="*/ 1335634 w 1550899"/>
                <a:gd name="connsiteY4" fmla="*/ 2002771 h 2187672"/>
                <a:gd name="connsiteX5" fmla="*/ 108814 w 1550899"/>
                <a:gd name="connsiteY5" fmla="*/ 1926571 h 2187672"/>
                <a:gd name="connsiteX6" fmla="*/ 80239 w 1550899"/>
                <a:gd name="connsiteY6" fmla="*/ 335896 h 2187672"/>
                <a:gd name="connsiteX0" fmla="*/ 55377 w 1526037"/>
                <a:gd name="connsiteY0" fmla="*/ 335896 h 2187672"/>
                <a:gd name="connsiteX1" fmla="*/ 1526037 w 1526037"/>
                <a:gd name="connsiteY1" fmla="*/ 97771 h 2187672"/>
                <a:gd name="connsiteX2" fmla="*/ 1394592 w 1526037"/>
                <a:gd name="connsiteY2" fmla="*/ 381616 h 2187672"/>
                <a:gd name="connsiteX3" fmla="*/ 979469 w 1526037"/>
                <a:gd name="connsiteY3" fmla="*/ 594285 h 2187672"/>
                <a:gd name="connsiteX4" fmla="*/ 1310772 w 1526037"/>
                <a:gd name="connsiteY4" fmla="*/ 2002771 h 2187672"/>
                <a:gd name="connsiteX5" fmla="*/ 83952 w 1526037"/>
                <a:gd name="connsiteY5" fmla="*/ 1926571 h 2187672"/>
                <a:gd name="connsiteX6" fmla="*/ 55377 w 1526037"/>
                <a:gd name="connsiteY6" fmla="*/ 335896 h 2187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6037" h="2187672">
                  <a:moveTo>
                    <a:pt x="55377" y="335896"/>
                  </a:moveTo>
                  <a:cubicBezTo>
                    <a:pt x="482097" y="-332124"/>
                    <a:pt x="1061217" y="224771"/>
                    <a:pt x="1526037" y="97771"/>
                  </a:cubicBezTo>
                  <a:lnTo>
                    <a:pt x="1394592" y="381616"/>
                  </a:lnTo>
                  <a:cubicBezTo>
                    <a:pt x="1438435" y="802506"/>
                    <a:pt x="788651" y="519355"/>
                    <a:pt x="979469" y="594285"/>
                  </a:cubicBezTo>
                  <a:cubicBezTo>
                    <a:pt x="646412" y="573965"/>
                    <a:pt x="1518762" y="1804536"/>
                    <a:pt x="1310772" y="2002771"/>
                  </a:cubicBezTo>
                  <a:cubicBezTo>
                    <a:pt x="1254575" y="2199621"/>
                    <a:pt x="-106866" y="2323446"/>
                    <a:pt x="83952" y="1926571"/>
                  </a:cubicBezTo>
                  <a:cubicBezTo>
                    <a:pt x="385577" y="1396346"/>
                    <a:pt x="-170048" y="789921"/>
                    <a:pt x="55377" y="335896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3">
              <a:extLst>
                <a:ext uri="{FF2B5EF4-FFF2-40B4-BE49-F238E27FC236}">
                  <a16:creationId xmlns:a16="http://schemas.microsoft.com/office/drawing/2014/main" id="{1A636500-4601-4A79-99E6-543D7595BBF1}"/>
                </a:ext>
              </a:extLst>
            </p:cNvPr>
            <p:cNvSpPr/>
            <p:nvPr/>
          </p:nvSpPr>
          <p:spPr>
            <a:xfrm rot="1186397">
              <a:off x="4365679" y="2212847"/>
              <a:ext cx="4350268" cy="2765656"/>
            </a:xfrm>
            <a:custGeom>
              <a:avLst/>
              <a:gdLst>
                <a:gd name="connsiteX0" fmla="*/ 0 w 4128272"/>
                <a:gd name="connsiteY0" fmla="*/ 1009282 h 2018564"/>
                <a:gd name="connsiteX1" fmla="*/ 2064136 w 4128272"/>
                <a:gd name="connsiteY1" fmla="*/ 0 h 2018564"/>
                <a:gd name="connsiteX2" fmla="*/ 4128272 w 4128272"/>
                <a:gd name="connsiteY2" fmla="*/ 1009282 h 2018564"/>
                <a:gd name="connsiteX3" fmla="*/ 2064136 w 4128272"/>
                <a:gd name="connsiteY3" fmla="*/ 2018564 h 2018564"/>
                <a:gd name="connsiteX4" fmla="*/ 0 w 4128272"/>
                <a:gd name="connsiteY4" fmla="*/ 1009282 h 2018564"/>
                <a:gd name="connsiteX0" fmla="*/ 152 w 4128424"/>
                <a:gd name="connsiteY0" fmla="*/ 1363134 h 2372416"/>
                <a:gd name="connsiteX1" fmla="*/ 2147613 w 4128424"/>
                <a:gd name="connsiteY1" fmla="*/ 0 h 2372416"/>
                <a:gd name="connsiteX2" fmla="*/ 4128424 w 4128424"/>
                <a:gd name="connsiteY2" fmla="*/ 1363134 h 2372416"/>
                <a:gd name="connsiteX3" fmla="*/ 2064288 w 4128424"/>
                <a:gd name="connsiteY3" fmla="*/ 2372416 h 2372416"/>
                <a:gd name="connsiteX4" fmla="*/ 152 w 4128424"/>
                <a:gd name="connsiteY4" fmla="*/ 1363134 h 2372416"/>
                <a:gd name="connsiteX0" fmla="*/ 248 w 4128520"/>
                <a:gd name="connsiteY0" fmla="*/ 1363134 h 2760996"/>
                <a:gd name="connsiteX1" fmla="*/ 2147709 w 4128520"/>
                <a:gd name="connsiteY1" fmla="*/ 0 h 2760996"/>
                <a:gd name="connsiteX2" fmla="*/ 4128520 w 4128520"/>
                <a:gd name="connsiteY2" fmla="*/ 1363134 h 2760996"/>
                <a:gd name="connsiteX3" fmla="*/ 2042128 w 4128520"/>
                <a:gd name="connsiteY3" fmla="*/ 2760996 h 2760996"/>
                <a:gd name="connsiteX4" fmla="*/ 248 w 4128520"/>
                <a:gd name="connsiteY4" fmla="*/ 1363134 h 2760996"/>
                <a:gd name="connsiteX0" fmla="*/ 156 w 4248878"/>
                <a:gd name="connsiteY0" fmla="*/ 1365949 h 2760996"/>
                <a:gd name="connsiteX1" fmla="*/ 2268067 w 4248878"/>
                <a:gd name="connsiteY1" fmla="*/ 0 h 2760996"/>
                <a:gd name="connsiteX2" fmla="*/ 4248878 w 4248878"/>
                <a:gd name="connsiteY2" fmla="*/ 1363134 h 2760996"/>
                <a:gd name="connsiteX3" fmla="*/ 2162486 w 4248878"/>
                <a:gd name="connsiteY3" fmla="*/ 2760996 h 2760996"/>
                <a:gd name="connsiteX4" fmla="*/ 156 w 4248878"/>
                <a:gd name="connsiteY4" fmla="*/ 1365949 h 2760996"/>
                <a:gd name="connsiteX0" fmla="*/ 156 w 4248878"/>
                <a:gd name="connsiteY0" fmla="*/ 1366257 h 2761304"/>
                <a:gd name="connsiteX1" fmla="*/ 2268067 w 4248878"/>
                <a:gd name="connsiteY1" fmla="*/ 308 h 2761304"/>
                <a:gd name="connsiteX2" fmla="*/ 4248878 w 4248878"/>
                <a:gd name="connsiteY2" fmla="*/ 1363442 h 2761304"/>
                <a:gd name="connsiteX3" fmla="*/ 2162486 w 4248878"/>
                <a:gd name="connsiteY3" fmla="*/ 2761304 h 2761304"/>
                <a:gd name="connsiteX4" fmla="*/ 156 w 4248878"/>
                <a:gd name="connsiteY4" fmla="*/ 1366257 h 2761304"/>
                <a:gd name="connsiteX0" fmla="*/ 153 w 4283276"/>
                <a:gd name="connsiteY0" fmla="*/ 1337845 h 2761027"/>
                <a:gd name="connsiteX1" fmla="*/ 2302465 w 4283276"/>
                <a:gd name="connsiteY1" fmla="*/ 16 h 2761027"/>
                <a:gd name="connsiteX2" fmla="*/ 4283276 w 4283276"/>
                <a:gd name="connsiteY2" fmla="*/ 1363150 h 2761027"/>
                <a:gd name="connsiteX3" fmla="*/ 2196884 w 4283276"/>
                <a:gd name="connsiteY3" fmla="*/ 2761012 h 2761027"/>
                <a:gd name="connsiteX4" fmla="*/ 153 w 4283276"/>
                <a:gd name="connsiteY4" fmla="*/ 1337845 h 2761027"/>
                <a:gd name="connsiteX0" fmla="*/ 235 w 4283358"/>
                <a:gd name="connsiteY0" fmla="*/ 1337843 h 2761025"/>
                <a:gd name="connsiteX1" fmla="*/ 2302547 w 4283358"/>
                <a:gd name="connsiteY1" fmla="*/ 14 h 2761025"/>
                <a:gd name="connsiteX2" fmla="*/ 4283358 w 4283358"/>
                <a:gd name="connsiteY2" fmla="*/ 1363148 h 2761025"/>
                <a:gd name="connsiteX3" fmla="*/ 2196966 w 4283358"/>
                <a:gd name="connsiteY3" fmla="*/ 2761010 h 2761025"/>
                <a:gd name="connsiteX4" fmla="*/ 235 w 4283358"/>
                <a:gd name="connsiteY4" fmla="*/ 1337843 h 2761025"/>
                <a:gd name="connsiteX0" fmla="*/ 235 w 4283358"/>
                <a:gd name="connsiteY0" fmla="*/ 1338633 h 2761815"/>
                <a:gd name="connsiteX1" fmla="*/ 2302547 w 4283358"/>
                <a:gd name="connsiteY1" fmla="*/ 804 h 2761815"/>
                <a:gd name="connsiteX2" fmla="*/ 4283358 w 4283358"/>
                <a:gd name="connsiteY2" fmla="*/ 1363938 h 2761815"/>
                <a:gd name="connsiteX3" fmla="*/ 2196966 w 4283358"/>
                <a:gd name="connsiteY3" fmla="*/ 2761800 h 2761815"/>
                <a:gd name="connsiteX4" fmla="*/ 235 w 4283358"/>
                <a:gd name="connsiteY4" fmla="*/ 1338633 h 2761815"/>
                <a:gd name="connsiteX0" fmla="*/ 237 w 4345972"/>
                <a:gd name="connsiteY0" fmla="*/ 1338903 h 2762710"/>
                <a:gd name="connsiteX1" fmla="*/ 2302549 w 4345972"/>
                <a:gd name="connsiteY1" fmla="*/ 1074 h 2762710"/>
                <a:gd name="connsiteX2" fmla="*/ 4345972 w 4345972"/>
                <a:gd name="connsiteY2" fmla="*/ 1155458 h 2762710"/>
                <a:gd name="connsiteX3" fmla="*/ 2196968 w 4345972"/>
                <a:gd name="connsiteY3" fmla="*/ 2762070 h 2762710"/>
                <a:gd name="connsiteX4" fmla="*/ 237 w 4345972"/>
                <a:gd name="connsiteY4" fmla="*/ 1338903 h 2762710"/>
                <a:gd name="connsiteX0" fmla="*/ 237 w 4345972"/>
                <a:gd name="connsiteY0" fmla="*/ 1338629 h 2762436"/>
                <a:gd name="connsiteX1" fmla="*/ 2302549 w 4345972"/>
                <a:gd name="connsiteY1" fmla="*/ 800 h 2762436"/>
                <a:gd name="connsiteX2" fmla="*/ 4345972 w 4345972"/>
                <a:gd name="connsiteY2" fmla="*/ 1155184 h 2762436"/>
                <a:gd name="connsiteX3" fmla="*/ 2196968 w 4345972"/>
                <a:gd name="connsiteY3" fmla="*/ 2761796 h 2762436"/>
                <a:gd name="connsiteX4" fmla="*/ 237 w 4345972"/>
                <a:gd name="connsiteY4" fmla="*/ 1338629 h 2762436"/>
                <a:gd name="connsiteX0" fmla="*/ 237 w 4345972"/>
                <a:gd name="connsiteY0" fmla="*/ 1345479 h 2769286"/>
                <a:gd name="connsiteX1" fmla="*/ 2302549 w 4345972"/>
                <a:gd name="connsiteY1" fmla="*/ 7650 h 2769286"/>
                <a:gd name="connsiteX2" fmla="*/ 4345972 w 4345972"/>
                <a:gd name="connsiteY2" fmla="*/ 1162034 h 2769286"/>
                <a:gd name="connsiteX3" fmla="*/ 2196968 w 4345972"/>
                <a:gd name="connsiteY3" fmla="*/ 2768646 h 2769286"/>
                <a:gd name="connsiteX4" fmla="*/ 237 w 4345972"/>
                <a:gd name="connsiteY4" fmla="*/ 1345479 h 2769286"/>
                <a:gd name="connsiteX0" fmla="*/ 237 w 4345972"/>
                <a:gd name="connsiteY0" fmla="*/ 1345479 h 2769286"/>
                <a:gd name="connsiteX1" fmla="*/ 2302549 w 4345972"/>
                <a:gd name="connsiteY1" fmla="*/ 7650 h 2769286"/>
                <a:gd name="connsiteX2" fmla="*/ 4345972 w 4345972"/>
                <a:gd name="connsiteY2" fmla="*/ 1162034 h 2769286"/>
                <a:gd name="connsiteX3" fmla="*/ 2196968 w 4345972"/>
                <a:gd name="connsiteY3" fmla="*/ 2768646 h 2769286"/>
                <a:gd name="connsiteX4" fmla="*/ 237 w 4345972"/>
                <a:gd name="connsiteY4" fmla="*/ 1345479 h 2769286"/>
                <a:gd name="connsiteX0" fmla="*/ 237 w 4345972"/>
                <a:gd name="connsiteY0" fmla="*/ 1340869 h 2764676"/>
                <a:gd name="connsiteX1" fmla="*/ 2302549 w 4345972"/>
                <a:gd name="connsiteY1" fmla="*/ 3040 h 2764676"/>
                <a:gd name="connsiteX2" fmla="*/ 4345972 w 4345972"/>
                <a:gd name="connsiteY2" fmla="*/ 1157424 h 2764676"/>
                <a:gd name="connsiteX3" fmla="*/ 2196968 w 4345972"/>
                <a:gd name="connsiteY3" fmla="*/ 2764036 h 2764676"/>
                <a:gd name="connsiteX4" fmla="*/ 237 w 4345972"/>
                <a:gd name="connsiteY4" fmla="*/ 1340869 h 2764676"/>
                <a:gd name="connsiteX0" fmla="*/ 411 w 4346146"/>
                <a:gd name="connsiteY0" fmla="*/ 1340869 h 2765440"/>
                <a:gd name="connsiteX1" fmla="*/ 2302723 w 4346146"/>
                <a:gd name="connsiteY1" fmla="*/ 3040 h 2765440"/>
                <a:gd name="connsiteX2" fmla="*/ 4346146 w 4346146"/>
                <a:gd name="connsiteY2" fmla="*/ 1157424 h 2765440"/>
                <a:gd name="connsiteX3" fmla="*/ 2197142 w 4346146"/>
                <a:gd name="connsiteY3" fmla="*/ 2764036 h 2765440"/>
                <a:gd name="connsiteX4" fmla="*/ 411 w 4346146"/>
                <a:gd name="connsiteY4" fmla="*/ 1340869 h 2765440"/>
                <a:gd name="connsiteX0" fmla="*/ 411 w 4350268"/>
                <a:gd name="connsiteY0" fmla="*/ 1340869 h 2765656"/>
                <a:gd name="connsiteX1" fmla="*/ 2302723 w 4350268"/>
                <a:gd name="connsiteY1" fmla="*/ 3040 h 2765656"/>
                <a:gd name="connsiteX2" fmla="*/ 4346146 w 4350268"/>
                <a:gd name="connsiteY2" fmla="*/ 1157424 h 2765656"/>
                <a:gd name="connsiteX3" fmla="*/ 2197142 w 4350268"/>
                <a:gd name="connsiteY3" fmla="*/ 2764036 h 2765656"/>
                <a:gd name="connsiteX4" fmla="*/ 411 w 4350268"/>
                <a:gd name="connsiteY4" fmla="*/ 1340869 h 276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0268" h="2765656">
                  <a:moveTo>
                    <a:pt x="411" y="1340869"/>
                  </a:moveTo>
                  <a:cubicBezTo>
                    <a:pt x="22275" y="960144"/>
                    <a:pt x="1373715" y="-62838"/>
                    <a:pt x="2302723" y="3040"/>
                  </a:cubicBezTo>
                  <a:cubicBezTo>
                    <a:pt x="3231731" y="68918"/>
                    <a:pt x="4166552" y="753648"/>
                    <a:pt x="4346146" y="1157424"/>
                  </a:cubicBezTo>
                  <a:cubicBezTo>
                    <a:pt x="4417200" y="1867435"/>
                    <a:pt x="3564364" y="2810033"/>
                    <a:pt x="2197142" y="2764036"/>
                  </a:cubicBezTo>
                  <a:cubicBezTo>
                    <a:pt x="829920" y="2718039"/>
                    <a:pt x="-21453" y="1721594"/>
                    <a:pt x="411" y="1340869"/>
                  </a:cubicBezTo>
                  <a:close/>
                </a:path>
              </a:pathLst>
            </a:custGeom>
            <a:solidFill>
              <a:srgbClr val="3A801A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3B3F095E-A902-414E-A64D-E290275D6E88}"/>
                </a:ext>
              </a:extLst>
            </p:cNvPr>
            <p:cNvSpPr/>
            <p:nvPr/>
          </p:nvSpPr>
          <p:spPr>
            <a:xfrm rot="20331336">
              <a:off x="5629750" y="2048754"/>
              <a:ext cx="1524618" cy="1061953"/>
            </a:xfrm>
            <a:custGeom>
              <a:avLst/>
              <a:gdLst>
                <a:gd name="connsiteX0" fmla="*/ 0 w 1448797"/>
                <a:gd name="connsiteY0" fmla="*/ 0 h 549207"/>
                <a:gd name="connsiteX1" fmla="*/ 1448797 w 1448797"/>
                <a:gd name="connsiteY1" fmla="*/ 0 h 549207"/>
                <a:gd name="connsiteX2" fmla="*/ 1448797 w 1448797"/>
                <a:gd name="connsiteY2" fmla="*/ 549207 h 549207"/>
                <a:gd name="connsiteX3" fmla="*/ 0 w 1448797"/>
                <a:gd name="connsiteY3" fmla="*/ 549207 h 549207"/>
                <a:gd name="connsiteX4" fmla="*/ 0 w 1448797"/>
                <a:gd name="connsiteY4" fmla="*/ 0 h 549207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0 w 1448797"/>
                <a:gd name="connsiteY3" fmla="*/ 549207 h 1070545"/>
                <a:gd name="connsiteX4" fmla="*/ 0 w 1448797"/>
                <a:gd name="connsiteY4" fmla="*/ 0 h 1070545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241966 w 1448797"/>
                <a:gd name="connsiteY3" fmla="*/ 979803 h 1070545"/>
                <a:gd name="connsiteX4" fmla="*/ 0 w 1448797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1004 h 1071549"/>
                <a:gd name="connsiteX1" fmla="*/ 1506852 w 1506852"/>
                <a:gd name="connsiteY1" fmla="*/ 590255 h 1071549"/>
                <a:gd name="connsiteX2" fmla="*/ 1027594 w 1506852"/>
                <a:gd name="connsiteY2" fmla="*/ 1071549 h 1071549"/>
                <a:gd name="connsiteX3" fmla="*/ 241966 w 1506852"/>
                <a:gd name="connsiteY3" fmla="*/ 980807 h 1071549"/>
                <a:gd name="connsiteX4" fmla="*/ 0 w 1506852"/>
                <a:gd name="connsiteY4" fmla="*/ 1004 h 1071549"/>
                <a:gd name="connsiteX0" fmla="*/ 17245 w 1524097"/>
                <a:gd name="connsiteY0" fmla="*/ 1004 h 1071549"/>
                <a:gd name="connsiteX1" fmla="*/ 1524097 w 1524097"/>
                <a:gd name="connsiteY1" fmla="*/ 590255 h 1071549"/>
                <a:gd name="connsiteX2" fmla="*/ 1044839 w 1524097"/>
                <a:gd name="connsiteY2" fmla="*/ 1071549 h 1071549"/>
                <a:gd name="connsiteX3" fmla="*/ 259211 w 1524097"/>
                <a:gd name="connsiteY3" fmla="*/ 980807 h 1071549"/>
                <a:gd name="connsiteX4" fmla="*/ 17245 w 1524097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61953"/>
                <a:gd name="connsiteX1" fmla="*/ 1524618 w 1524618"/>
                <a:gd name="connsiteY1" fmla="*/ 590255 h 1061953"/>
                <a:gd name="connsiteX2" fmla="*/ 1033752 w 1524618"/>
                <a:gd name="connsiteY2" fmla="*/ 1061953 h 1061953"/>
                <a:gd name="connsiteX3" fmla="*/ 259732 w 1524618"/>
                <a:gd name="connsiteY3" fmla="*/ 980807 h 1061953"/>
                <a:gd name="connsiteX4" fmla="*/ 17766 w 1524618"/>
                <a:gd name="connsiteY4" fmla="*/ 1004 h 1061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618" h="1061953">
                  <a:moveTo>
                    <a:pt x="17766" y="1004"/>
                  </a:moveTo>
                  <a:cubicBezTo>
                    <a:pt x="337175" y="-16284"/>
                    <a:pt x="1142047" y="189930"/>
                    <a:pt x="1524618" y="590255"/>
                  </a:cubicBezTo>
                  <a:cubicBezTo>
                    <a:pt x="1376474" y="760281"/>
                    <a:pt x="1193505" y="901522"/>
                    <a:pt x="1033752" y="1061953"/>
                  </a:cubicBezTo>
                  <a:lnTo>
                    <a:pt x="259732" y="980807"/>
                  </a:lnTo>
                  <a:cubicBezTo>
                    <a:pt x="169404" y="890460"/>
                    <a:pt x="-66130" y="555021"/>
                    <a:pt x="17766" y="1004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14">
              <a:extLst>
                <a:ext uri="{FF2B5EF4-FFF2-40B4-BE49-F238E27FC236}">
                  <a16:creationId xmlns:a16="http://schemas.microsoft.com/office/drawing/2014/main" id="{9540F869-9F73-4079-95D2-FEC07C7EECED}"/>
                </a:ext>
              </a:extLst>
            </p:cNvPr>
            <p:cNvSpPr/>
            <p:nvPr/>
          </p:nvSpPr>
          <p:spPr>
            <a:xfrm rot="4004548" flipH="1">
              <a:off x="6848406" y="2475769"/>
              <a:ext cx="1412104" cy="1144958"/>
            </a:xfrm>
            <a:custGeom>
              <a:avLst/>
              <a:gdLst>
                <a:gd name="connsiteX0" fmla="*/ 0 w 1448797"/>
                <a:gd name="connsiteY0" fmla="*/ 0 h 549207"/>
                <a:gd name="connsiteX1" fmla="*/ 1448797 w 1448797"/>
                <a:gd name="connsiteY1" fmla="*/ 0 h 549207"/>
                <a:gd name="connsiteX2" fmla="*/ 1448797 w 1448797"/>
                <a:gd name="connsiteY2" fmla="*/ 549207 h 549207"/>
                <a:gd name="connsiteX3" fmla="*/ 0 w 1448797"/>
                <a:gd name="connsiteY3" fmla="*/ 549207 h 549207"/>
                <a:gd name="connsiteX4" fmla="*/ 0 w 1448797"/>
                <a:gd name="connsiteY4" fmla="*/ 0 h 549207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0 w 1448797"/>
                <a:gd name="connsiteY3" fmla="*/ 549207 h 1070545"/>
                <a:gd name="connsiteX4" fmla="*/ 0 w 1448797"/>
                <a:gd name="connsiteY4" fmla="*/ 0 h 1070545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241966 w 1448797"/>
                <a:gd name="connsiteY3" fmla="*/ 979803 h 1070545"/>
                <a:gd name="connsiteX4" fmla="*/ 0 w 1448797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1004 h 1071549"/>
                <a:gd name="connsiteX1" fmla="*/ 1506852 w 1506852"/>
                <a:gd name="connsiteY1" fmla="*/ 590255 h 1071549"/>
                <a:gd name="connsiteX2" fmla="*/ 1027594 w 1506852"/>
                <a:gd name="connsiteY2" fmla="*/ 1071549 h 1071549"/>
                <a:gd name="connsiteX3" fmla="*/ 241966 w 1506852"/>
                <a:gd name="connsiteY3" fmla="*/ 980807 h 1071549"/>
                <a:gd name="connsiteX4" fmla="*/ 0 w 1506852"/>
                <a:gd name="connsiteY4" fmla="*/ 1004 h 1071549"/>
                <a:gd name="connsiteX0" fmla="*/ 17245 w 1524097"/>
                <a:gd name="connsiteY0" fmla="*/ 1004 h 1071549"/>
                <a:gd name="connsiteX1" fmla="*/ 1524097 w 1524097"/>
                <a:gd name="connsiteY1" fmla="*/ 590255 h 1071549"/>
                <a:gd name="connsiteX2" fmla="*/ 1044839 w 1524097"/>
                <a:gd name="connsiteY2" fmla="*/ 1071549 h 1071549"/>
                <a:gd name="connsiteX3" fmla="*/ 259211 w 1524097"/>
                <a:gd name="connsiteY3" fmla="*/ 980807 h 1071549"/>
                <a:gd name="connsiteX4" fmla="*/ 17245 w 1524097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61953"/>
                <a:gd name="connsiteX1" fmla="*/ 1524618 w 1524618"/>
                <a:gd name="connsiteY1" fmla="*/ 590255 h 1061953"/>
                <a:gd name="connsiteX2" fmla="*/ 1033752 w 1524618"/>
                <a:gd name="connsiteY2" fmla="*/ 1061953 h 1061953"/>
                <a:gd name="connsiteX3" fmla="*/ 259732 w 1524618"/>
                <a:gd name="connsiteY3" fmla="*/ 980807 h 1061953"/>
                <a:gd name="connsiteX4" fmla="*/ 17766 w 1524618"/>
                <a:gd name="connsiteY4" fmla="*/ 1004 h 1061953"/>
                <a:gd name="connsiteX0" fmla="*/ 18498 w 1525350"/>
                <a:gd name="connsiteY0" fmla="*/ 1004 h 1061953"/>
                <a:gd name="connsiteX1" fmla="*/ 1525350 w 1525350"/>
                <a:gd name="connsiteY1" fmla="*/ 590255 h 1061953"/>
                <a:gd name="connsiteX2" fmla="*/ 1034484 w 1525350"/>
                <a:gd name="connsiteY2" fmla="*/ 1061953 h 1061953"/>
                <a:gd name="connsiteX3" fmla="*/ 248436 w 1525350"/>
                <a:gd name="connsiteY3" fmla="*/ 1041269 h 1061953"/>
                <a:gd name="connsiteX4" fmla="*/ 18498 w 1525350"/>
                <a:gd name="connsiteY4" fmla="*/ 1004 h 1061953"/>
                <a:gd name="connsiteX0" fmla="*/ 19066 w 1517216"/>
                <a:gd name="connsiteY0" fmla="*/ 817 h 1113888"/>
                <a:gd name="connsiteX1" fmla="*/ 1517216 w 1517216"/>
                <a:gd name="connsiteY1" fmla="*/ 642190 h 1113888"/>
                <a:gd name="connsiteX2" fmla="*/ 1026350 w 1517216"/>
                <a:gd name="connsiteY2" fmla="*/ 1113888 h 1113888"/>
                <a:gd name="connsiteX3" fmla="*/ 240302 w 1517216"/>
                <a:gd name="connsiteY3" fmla="*/ 1093204 h 1113888"/>
                <a:gd name="connsiteX4" fmla="*/ 19066 w 1517216"/>
                <a:gd name="connsiteY4" fmla="*/ 817 h 1113888"/>
                <a:gd name="connsiteX0" fmla="*/ 19066 w 1424592"/>
                <a:gd name="connsiteY0" fmla="*/ 1093 h 1114164"/>
                <a:gd name="connsiteX1" fmla="*/ 1424592 w 1424592"/>
                <a:gd name="connsiteY1" fmla="*/ 571688 h 1114164"/>
                <a:gd name="connsiteX2" fmla="*/ 1026350 w 1424592"/>
                <a:gd name="connsiteY2" fmla="*/ 1114164 h 1114164"/>
                <a:gd name="connsiteX3" fmla="*/ 240302 w 1424592"/>
                <a:gd name="connsiteY3" fmla="*/ 1093480 h 1114164"/>
                <a:gd name="connsiteX4" fmla="*/ 19066 w 1424592"/>
                <a:gd name="connsiteY4" fmla="*/ 1093 h 1114164"/>
                <a:gd name="connsiteX0" fmla="*/ 19066 w 1424592"/>
                <a:gd name="connsiteY0" fmla="*/ 1093 h 1148784"/>
                <a:gd name="connsiteX1" fmla="*/ 1424592 w 1424592"/>
                <a:gd name="connsiteY1" fmla="*/ 571688 h 1148784"/>
                <a:gd name="connsiteX2" fmla="*/ 1010126 w 1424592"/>
                <a:gd name="connsiteY2" fmla="*/ 1148784 h 1148784"/>
                <a:gd name="connsiteX3" fmla="*/ 240302 w 1424592"/>
                <a:gd name="connsiteY3" fmla="*/ 1093480 h 1148784"/>
                <a:gd name="connsiteX4" fmla="*/ 19066 w 1424592"/>
                <a:gd name="connsiteY4" fmla="*/ 1093 h 1148784"/>
                <a:gd name="connsiteX0" fmla="*/ 19066 w 1424592"/>
                <a:gd name="connsiteY0" fmla="*/ 1093 h 1145048"/>
                <a:gd name="connsiteX1" fmla="*/ 1424592 w 1424592"/>
                <a:gd name="connsiteY1" fmla="*/ 571688 h 1145048"/>
                <a:gd name="connsiteX2" fmla="*/ 994697 w 1424592"/>
                <a:gd name="connsiteY2" fmla="*/ 1145048 h 1145048"/>
                <a:gd name="connsiteX3" fmla="*/ 240302 w 1424592"/>
                <a:gd name="connsiteY3" fmla="*/ 1093480 h 1145048"/>
                <a:gd name="connsiteX4" fmla="*/ 19066 w 1424592"/>
                <a:gd name="connsiteY4" fmla="*/ 1093 h 1145048"/>
                <a:gd name="connsiteX0" fmla="*/ 19066 w 1412104"/>
                <a:gd name="connsiteY0" fmla="*/ 1003 h 1144958"/>
                <a:gd name="connsiteX1" fmla="*/ 1412104 w 1412104"/>
                <a:gd name="connsiteY1" fmla="*/ 590788 h 1144958"/>
                <a:gd name="connsiteX2" fmla="*/ 994697 w 1412104"/>
                <a:gd name="connsiteY2" fmla="*/ 1144958 h 1144958"/>
                <a:gd name="connsiteX3" fmla="*/ 240302 w 1412104"/>
                <a:gd name="connsiteY3" fmla="*/ 1093390 h 1144958"/>
                <a:gd name="connsiteX4" fmla="*/ 19066 w 1412104"/>
                <a:gd name="connsiteY4" fmla="*/ 1003 h 114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2104" h="1144958">
                  <a:moveTo>
                    <a:pt x="19066" y="1003"/>
                  </a:moveTo>
                  <a:cubicBezTo>
                    <a:pt x="338475" y="-16285"/>
                    <a:pt x="1029533" y="190463"/>
                    <a:pt x="1412104" y="590788"/>
                  </a:cubicBezTo>
                  <a:cubicBezTo>
                    <a:pt x="1263960" y="760814"/>
                    <a:pt x="1154450" y="984527"/>
                    <a:pt x="994697" y="1144958"/>
                  </a:cubicBezTo>
                  <a:lnTo>
                    <a:pt x="240302" y="1093390"/>
                  </a:lnTo>
                  <a:cubicBezTo>
                    <a:pt x="149974" y="1003043"/>
                    <a:pt x="-64830" y="555020"/>
                    <a:pt x="19066" y="1003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604BAAF7-1EF0-47D1-9270-6E70A330F7DD}"/>
                </a:ext>
              </a:extLst>
            </p:cNvPr>
            <p:cNvSpPr/>
            <p:nvPr/>
          </p:nvSpPr>
          <p:spPr>
            <a:xfrm rot="19846885">
              <a:off x="4351615" y="2536208"/>
              <a:ext cx="1148840" cy="510451"/>
            </a:xfrm>
            <a:custGeom>
              <a:avLst/>
              <a:gdLst>
                <a:gd name="connsiteX0" fmla="*/ 0 w 949877"/>
                <a:gd name="connsiteY0" fmla="*/ 0 h 543865"/>
                <a:gd name="connsiteX1" fmla="*/ 949877 w 949877"/>
                <a:gd name="connsiteY1" fmla="*/ 0 h 543865"/>
                <a:gd name="connsiteX2" fmla="*/ 949877 w 949877"/>
                <a:gd name="connsiteY2" fmla="*/ 543865 h 543865"/>
                <a:gd name="connsiteX3" fmla="*/ 0 w 949877"/>
                <a:gd name="connsiteY3" fmla="*/ 543865 h 543865"/>
                <a:gd name="connsiteX4" fmla="*/ 0 w 949877"/>
                <a:gd name="connsiteY4" fmla="*/ 0 h 543865"/>
                <a:gd name="connsiteX0" fmla="*/ 173095 w 1122972"/>
                <a:gd name="connsiteY0" fmla="*/ 0 h 543865"/>
                <a:gd name="connsiteX1" fmla="*/ 1122972 w 1122972"/>
                <a:gd name="connsiteY1" fmla="*/ 0 h 543865"/>
                <a:gd name="connsiteX2" fmla="*/ 1122972 w 1122972"/>
                <a:gd name="connsiteY2" fmla="*/ 543865 h 543865"/>
                <a:gd name="connsiteX3" fmla="*/ 0 w 1122972"/>
                <a:gd name="connsiteY3" fmla="*/ 414310 h 543865"/>
                <a:gd name="connsiteX4" fmla="*/ 173095 w 1122972"/>
                <a:gd name="connsiteY4" fmla="*/ 0 h 543865"/>
                <a:gd name="connsiteX0" fmla="*/ 173095 w 1122972"/>
                <a:gd name="connsiteY0" fmla="*/ 0 h 414310"/>
                <a:gd name="connsiteX1" fmla="*/ 1122972 w 1122972"/>
                <a:gd name="connsiteY1" fmla="*/ 0 h 414310"/>
                <a:gd name="connsiteX2" fmla="*/ 1057240 w 1122972"/>
                <a:gd name="connsiteY2" fmla="*/ 397965 h 414310"/>
                <a:gd name="connsiteX3" fmla="*/ 0 w 1122972"/>
                <a:gd name="connsiteY3" fmla="*/ 414310 h 414310"/>
                <a:gd name="connsiteX4" fmla="*/ 173095 w 1122972"/>
                <a:gd name="connsiteY4" fmla="*/ 0 h 414310"/>
                <a:gd name="connsiteX0" fmla="*/ 173095 w 1109517"/>
                <a:gd name="connsiteY0" fmla="*/ 0 h 414310"/>
                <a:gd name="connsiteX1" fmla="*/ 1109517 w 1109517"/>
                <a:gd name="connsiteY1" fmla="*/ 14301 h 414310"/>
                <a:gd name="connsiteX2" fmla="*/ 1057240 w 1109517"/>
                <a:gd name="connsiteY2" fmla="*/ 397965 h 414310"/>
                <a:gd name="connsiteX3" fmla="*/ 0 w 1109517"/>
                <a:gd name="connsiteY3" fmla="*/ 414310 h 414310"/>
                <a:gd name="connsiteX4" fmla="*/ 173095 w 1109517"/>
                <a:gd name="connsiteY4" fmla="*/ 0 h 414310"/>
                <a:gd name="connsiteX0" fmla="*/ 160133 w 1109517"/>
                <a:gd name="connsiteY0" fmla="*/ 0 h 410646"/>
                <a:gd name="connsiteX1" fmla="*/ 1109517 w 1109517"/>
                <a:gd name="connsiteY1" fmla="*/ 10637 h 410646"/>
                <a:gd name="connsiteX2" fmla="*/ 1057240 w 1109517"/>
                <a:gd name="connsiteY2" fmla="*/ 394301 h 410646"/>
                <a:gd name="connsiteX3" fmla="*/ 0 w 1109517"/>
                <a:gd name="connsiteY3" fmla="*/ 410646 h 410646"/>
                <a:gd name="connsiteX4" fmla="*/ 160133 w 1109517"/>
                <a:gd name="connsiteY4" fmla="*/ 0 h 410646"/>
                <a:gd name="connsiteX0" fmla="*/ 160133 w 1109517"/>
                <a:gd name="connsiteY0" fmla="*/ 34761 h 445407"/>
                <a:gd name="connsiteX1" fmla="*/ 1109517 w 1109517"/>
                <a:gd name="connsiteY1" fmla="*/ 45398 h 445407"/>
                <a:gd name="connsiteX2" fmla="*/ 1057240 w 1109517"/>
                <a:gd name="connsiteY2" fmla="*/ 429062 h 445407"/>
                <a:gd name="connsiteX3" fmla="*/ 0 w 1109517"/>
                <a:gd name="connsiteY3" fmla="*/ 445407 h 445407"/>
                <a:gd name="connsiteX4" fmla="*/ 160133 w 1109517"/>
                <a:gd name="connsiteY4" fmla="*/ 34761 h 445407"/>
                <a:gd name="connsiteX0" fmla="*/ 160133 w 1109517"/>
                <a:gd name="connsiteY0" fmla="*/ 44331 h 454977"/>
                <a:gd name="connsiteX1" fmla="*/ 1109517 w 1109517"/>
                <a:gd name="connsiteY1" fmla="*/ 54968 h 454977"/>
                <a:gd name="connsiteX2" fmla="*/ 1057240 w 1109517"/>
                <a:gd name="connsiteY2" fmla="*/ 438632 h 454977"/>
                <a:gd name="connsiteX3" fmla="*/ 0 w 1109517"/>
                <a:gd name="connsiteY3" fmla="*/ 454977 h 454977"/>
                <a:gd name="connsiteX4" fmla="*/ 160133 w 1109517"/>
                <a:gd name="connsiteY4" fmla="*/ 44331 h 454977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389 w 1114773"/>
                <a:gd name="connsiteY0" fmla="*/ 44331 h 473928"/>
                <a:gd name="connsiteX1" fmla="*/ 1114773 w 1114773"/>
                <a:gd name="connsiteY1" fmla="*/ 54968 h 473928"/>
                <a:gd name="connsiteX2" fmla="*/ 1062496 w 1114773"/>
                <a:gd name="connsiteY2" fmla="*/ 438632 h 473928"/>
                <a:gd name="connsiteX3" fmla="*/ 114 w 1114773"/>
                <a:gd name="connsiteY3" fmla="*/ 473928 h 473928"/>
                <a:gd name="connsiteX4" fmla="*/ 165389 w 1114773"/>
                <a:gd name="connsiteY4" fmla="*/ 44331 h 473928"/>
                <a:gd name="connsiteX0" fmla="*/ 78001 w 1148840"/>
                <a:gd name="connsiteY0" fmla="*/ 39114 h 485711"/>
                <a:gd name="connsiteX1" fmla="*/ 1148840 w 1148840"/>
                <a:gd name="connsiteY1" fmla="*/ 66751 h 485711"/>
                <a:gd name="connsiteX2" fmla="*/ 1096563 w 1148840"/>
                <a:gd name="connsiteY2" fmla="*/ 450415 h 485711"/>
                <a:gd name="connsiteX3" fmla="*/ 34181 w 1148840"/>
                <a:gd name="connsiteY3" fmla="*/ 485711 h 485711"/>
                <a:gd name="connsiteX4" fmla="*/ 78001 w 1148840"/>
                <a:gd name="connsiteY4" fmla="*/ 39114 h 485711"/>
                <a:gd name="connsiteX0" fmla="*/ 78001 w 1148840"/>
                <a:gd name="connsiteY0" fmla="*/ 63854 h 510451"/>
                <a:gd name="connsiteX1" fmla="*/ 1148840 w 1148840"/>
                <a:gd name="connsiteY1" fmla="*/ 91491 h 510451"/>
                <a:gd name="connsiteX2" fmla="*/ 1096563 w 1148840"/>
                <a:gd name="connsiteY2" fmla="*/ 475155 h 510451"/>
                <a:gd name="connsiteX3" fmla="*/ 34181 w 1148840"/>
                <a:gd name="connsiteY3" fmla="*/ 510451 h 510451"/>
                <a:gd name="connsiteX4" fmla="*/ 78001 w 1148840"/>
                <a:gd name="connsiteY4" fmla="*/ 63854 h 51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8840" h="510451">
                  <a:moveTo>
                    <a:pt x="78001" y="63854"/>
                  </a:moveTo>
                  <a:cubicBezTo>
                    <a:pt x="144460" y="-74248"/>
                    <a:pt x="849146" y="48212"/>
                    <a:pt x="1148840" y="91491"/>
                  </a:cubicBezTo>
                  <a:lnTo>
                    <a:pt x="1096563" y="475155"/>
                  </a:lnTo>
                  <a:cubicBezTo>
                    <a:pt x="769840" y="447679"/>
                    <a:pt x="346883" y="426404"/>
                    <a:pt x="34181" y="510451"/>
                  </a:cubicBezTo>
                  <a:cubicBezTo>
                    <a:pt x="32140" y="449890"/>
                    <a:pt x="-65152" y="266937"/>
                    <a:pt x="78001" y="63854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4494A1EE-5965-4D80-8FFD-2AD90EB84E15}"/>
                </a:ext>
              </a:extLst>
            </p:cNvPr>
            <p:cNvSpPr/>
            <p:nvPr/>
          </p:nvSpPr>
          <p:spPr>
            <a:xfrm rot="19846885">
              <a:off x="4689614" y="2957359"/>
              <a:ext cx="1282479" cy="959542"/>
            </a:xfrm>
            <a:custGeom>
              <a:avLst/>
              <a:gdLst>
                <a:gd name="connsiteX0" fmla="*/ 0 w 949877"/>
                <a:gd name="connsiteY0" fmla="*/ 0 h 543865"/>
                <a:gd name="connsiteX1" fmla="*/ 949877 w 949877"/>
                <a:gd name="connsiteY1" fmla="*/ 0 h 543865"/>
                <a:gd name="connsiteX2" fmla="*/ 949877 w 949877"/>
                <a:gd name="connsiteY2" fmla="*/ 543865 h 543865"/>
                <a:gd name="connsiteX3" fmla="*/ 0 w 949877"/>
                <a:gd name="connsiteY3" fmla="*/ 543865 h 543865"/>
                <a:gd name="connsiteX4" fmla="*/ 0 w 949877"/>
                <a:gd name="connsiteY4" fmla="*/ 0 h 543865"/>
                <a:gd name="connsiteX0" fmla="*/ 173095 w 1122972"/>
                <a:gd name="connsiteY0" fmla="*/ 0 h 543865"/>
                <a:gd name="connsiteX1" fmla="*/ 1122972 w 1122972"/>
                <a:gd name="connsiteY1" fmla="*/ 0 h 543865"/>
                <a:gd name="connsiteX2" fmla="*/ 1122972 w 1122972"/>
                <a:gd name="connsiteY2" fmla="*/ 543865 h 543865"/>
                <a:gd name="connsiteX3" fmla="*/ 0 w 1122972"/>
                <a:gd name="connsiteY3" fmla="*/ 414310 h 543865"/>
                <a:gd name="connsiteX4" fmla="*/ 173095 w 1122972"/>
                <a:gd name="connsiteY4" fmla="*/ 0 h 543865"/>
                <a:gd name="connsiteX0" fmla="*/ 173095 w 1122972"/>
                <a:gd name="connsiteY0" fmla="*/ 0 h 414310"/>
                <a:gd name="connsiteX1" fmla="*/ 1122972 w 1122972"/>
                <a:gd name="connsiteY1" fmla="*/ 0 h 414310"/>
                <a:gd name="connsiteX2" fmla="*/ 1057240 w 1122972"/>
                <a:gd name="connsiteY2" fmla="*/ 397965 h 414310"/>
                <a:gd name="connsiteX3" fmla="*/ 0 w 1122972"/>
                <a:gd name="connsiteY3" fmla="*/ 414310 h 414310"/>
                <a:gd name="connsiteX4" fmla="*/ 173095 w 1122972"/>
                <a:gd name="connsiteY4" fmla="*/ 0 h 414310"/>
                <a:gd name="connsiteX0" fmla="*/ 173095 w 1109517"/>
                <a:gd name="connsiteY0" fmla="*/ 0 h 414310"/>
                <a:gd name="connsiteX1" fmla="*/ 1109517 w 1109517"/>
                <a:gd name="connsiteY1" fmla="*/ 14301 h 414310"/>
                <a:gd name="connsiteX2" fmla="*/ 1057240 w 1109517"/>
                <a:gd name="connsiteY2" fmla="*/ 397965 h 414310"/>
                <a:gd name="connsiteX3" fmla="*/ 0 w 1109517"/>
                <a:gd name="connsiteY3" fmla="*/ 414310 h 414310"/>
                <a:gd name="connsiteX4" fmla="*/ 173095 w 1109517"/>
                <a:gd name="connsiteY4" fmla="*/ 0 h 414310"/>
                <a:gd name="connsiteX0" fmla="*/ 160133 w 1109517"/>
                <a:gd name="connsiteY0" fmla="*/ 0 h 410646"/>
                <a:gd name="connsiteX1" fmla="*/ 1109517 w 1109517"/>
                <a:gd name="connsiteY1" fmla="*/ 10637 h 410646"/>
                <a:gd name="connsiteX2" fmla="*/ 1057240 w 1109517"/>
                <a:gd name="connsiteY2" fmla="*/ 394301 h 410646"/>
                <a:gd name="connsiteX3" fmla="*/ 0 w 1109517"/>
                <a:gd name="connsiteY3" fmla="*/ 410646 h 410646"/>
                <a:gd name="connsiteX4" fmla="*/ 160133 w 1109517"/>
                <a:gd name="connsiteY4" fmla="*/ 0 h 410646"/>
                <a:gd name="connsiteX0" fmla="*/ 160133 w 1109517"/>
                <a:gd name="connsiteY0" fmla="*/ 34761 h 445407"/>
                <a:gd name="connsiteX1" fmla="*/ 1109517 w 1109517"/>
                <a:gd name="connsiteY1" fmla="*/ 45398 h 445407"/>
                <a:gd name="connsiteX2" fmla="*/ 1057240 w 1109517"/>
                <a:gd name="connsiteY2" fmla="*/ 429062 h 445407"/>
                <a:gd name="connsiteX3" fmla="*/ 0 w 1109517"/>
                <a:gd name="connsiteY3" fmla="*/ 445407 h 445407"/>
                <a:gd name="connsiteX4" fmla="*/ 160133 w 1109517"/>
                <a:gd name="connsiteY4" fmla="*/ 34761 h 445407"/>
                <a:gd name="connsiteX0" fmla="*/ 160133 w 1109517"/>
                <a:gd name="connsiteY0" fmla="*/ 44331 h 454977"/>
                <a:gd name="connsiteX1" fmla="*/ 1109517 w 1109517"/>
                <a:gd name="connsiteY1" fmla="*/ 54968 h 454977"/>
                <a:gd name="connsiteX2" fmla="*/ 1057240 w 1109517"/>
                <a:gd name="connsiteY2" fmla="*/ 438632 h 454977"/>
                <a:gd name="connsiteX3" fmla="*/ 0 w 1109517"/>
                <a:gd name="connsiteY3" fmla="*/ 454977 h 454977"/>
                <a:gd name="connsiteX4" fmla="*/ 160133 w 1109517"/>
                <a:gd name="connsiteY4" fmla="*/ 44331 h 454977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389 w 1114773"/>
                <a:gd name="connsiteY0" fmla="*/ 44331 h 473928"/>
                <a:gd name="connsiteX1" fmla="*/ 1114773 w 1114773"/>
                <a:gd name="connsiteY1" fmla="*/ 54968 h 473928"/>
                <a:gd name="connsiteX2" fmla="*/ 1062496 w 1114773"/>
                <a:gd name="connsiteY2" fmla="*/ 438632 h 473928"/>
                <a:gd name="connsiteX3" fmla="*/ 114 w 1114773"/>
                <a:gd name="connsiteY3" fmla="*/ 473928 h 473928"/>
                <a:gd name="connsiteX4" fmla="*/ 165389 w 1114773"/>
                <a:gd name="connsiteY4" fmla="*/ 44331 h 473928"/>
                <a:gd name="connsiteX0" fmla="*/ 165389 w 1159930"/>
                <a:gd name="connsiteY0" fmla="*/ 105456 h 535053"/>
                <a:gd name="connsiteX1" fmla="*/ 1159930 w 1159930"/>
                <a:gd name="connsiteY1" fmla="*/ 15845 h 535053"/>
                <a:gd name="connsiteX2" fmla="*/ 1062496 w 1159930"/>
                <a:gd name="connsiteY2" fmla="*/ 499757 h 535053"/>
                <a:gd name="connsiteX3" fmla="*/ 114 w 1159930"/>
                <a:gd name="connsiteY3" fmla="*/ 535053 h 535053"/>
                <a:gd name="connsiteX4" fmla="*/ 165389 w 1159930"/>
                <a:gd name="connsiteY4" fmla="*/ 105456 h 535053"/>
                <a:gd name="connsiteX0" fmla="*/ 165389 w 1314141"/>
                <a:gd name="connsiteY0" fmla="*/ 105456 h 535053"/>
                <a:gd name="connsiteX1" fmla="*/ 1159930 w 1314141"/>
                <a:gd name="connsiteY1" fmla="*/ 15845 h 535053"/>
                <a:gd name="connsiteX2" fmla="*/ 1314141 w 1314141"/>
                <a:gd name="connsiteY2" fmla="*/ 498626 h 535053"/>
                <a:gd name="connsiteX3" fmla="*/ 114 w 1314141"/>
                <a:gd name="connsiteY3" fmla="*/ 535053 h 535053"/>
                <a:gd name="connsiteX4" fmla="*/ 165389 w 1314141"/>
                <a:gd name="connsiteY4" fmla="*/ 105456 h 535053"/>
                <a:gd name="connsiteX0" fmla="*/ 71187 w 1219939"/>
                <a:gd name="connsiteY0" fmla="*/ 105456 h 946687"/>
                <a:gd name="connsiteX1" fmla="*/ 1065728 w 1219939"/>
                <a:gd name="connsiteY1" fmla="*/ 15845 h 946687"/>
                <a:gd name="connsiteX2" fmla="*/ 1219939 w 1219939"/>
                <a:gd name="connsiteY2" fmla="*/ 498626 h 946687"/>
                <a:gd name="connsiteX3" fmla="*/ 46745 w 1219939"/>
                <a:gd name="connsiteY3" fmla="*/ 946687 h 946687"/>
                <a:gd name="connsiteX4" fmla="*/ 71187 w 1219939"/>
                <a:gd name="connsiteY4" fmla="*/ 105456 h 946687"/>
                <a:gd name="connsiteX0" fmla="*/ 60877 w 1246898"/>
                <a:gd name="connsiteY0" fmla="*/ 56958 h 968145"/>
                <a:gd name="connsiteX1" fmla="*/ 1092687 w 1246898"/>
                <a:gd name="connsiteY1" fmla="*/ 37303 h 968145"/>
                <a:gd name="connsiteX2" fmla="*/ 1246898 w 1246898"/>
                <a:gd name="connsiteY2" fmla="*/ 520084 h 968145"/>
                <a:gd name="connsiteX3" fmla="*/ 73704 w 1246898"/>
                <a:gd name="connsiteY3" fmla="*/ 968145 h 968145"/>
                <a:gd name="connsiteX4" fmla="*/ 60877 w 1246898"/>
                <a:gd name="connsiteY4" fmla="*/ 56958 h 968145"/>
                <a:gd name="connsiteX0" fmla="*/ 60877 w 1246898"/>
                <a:gd name="connsiteY0" fmla="*/ 48355 h 959542"/>
                <a:gd name="connsiteX1" fmla="*/ 1092687 w 1246898"/>
                <a:gd name="connsiteY1" fmla="*/ 28700 h 959542"/>
                <a:gd name="connsiteX2" fmla="*/ 1246898 w 1246898"/>
                <a:gd name="connsiteY2" fmla="*/ 511481 h 959542"/>
                <a:gd name="connsiteX3" fmla="*/ 73704 w 1246898"/>
                <a:gd name="connsiteY3" fmla="*/ 959542 h 959542"/>
                <a:gd name="connsiteX4" fmla="*/ 60877 w 1246898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82479"/>
                <a:gd name="connsiteY0" fmla="*/ 48355 h 959542"/>
                <a:gd name="connsiteX1" fmla="*/ 1101990 w 1282479"/>
                <a:gd name="connsiteY1" fmla="*/ 28700 h 959542"/>
                <a:gd name="connsiteX2" fmla="*/ 1282479 w 1282479"/>
                <a:gd name="connsiteY2" fmla="*/ 542549 h 959542"/>
                <a:gd name="connsiteX3" fmla="*/ 83007 w 1282479"/>
                <a:gd name="connsiteY3" fmla="*/ 959542 h 959542"/>
                <a:gd name="connsiteX4" fmla="*/ 70180 w 1282479"/>
                <a:gd name="connsiteY4" fmla="*/ 48355 h 959542"/>
                <a:gd name="connsiteX0" fmla="*/ 70180 w 1282479"/>
                <a:gd name="connsiteY0" fmla="*/ 48355 h 959542"/>
                <a:gd name="connsiteX1" fmla="*/ 1101990 w 1282479"/>
                <a:gd name="connsiteY1" fmla="*/ 28700 h 959542"/>
                <a:gd name="connsiteX2" fmla="*/ 1282479 w 1282479"/>
                <a:gd name="connsiteY2" fmla="*/ 542549 h 959542"/>
                <a:gd name="connsiteX3" fmla="*/ 83007 w 1282479"/>
                <a:gd name="connsiteY3" fmla="*/ 959542 h 959542"/>
                <a:gd name="connsiteX4" fmla="*/ 70180 w 1282479"/>
                <a:gd name="connsiteY4" fmla="*/ 48355 h 959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479" h="959542">
                  <a:moveTo>
                    <a:pt x="70180" y="48355"/>
                  </a:moveTo>
                  <a:cubicBezTo>
                    <a:pt x="393757" y="-9603"/>
                    <a:pt x="802296" y="-14579"/>
                    <a:pt x="1101990" y="28700"/>
                  </a:cubicBezTo>
                  <a:lnTo>
                    <a:pt x="1282479" y="542549"/>
                  </a:lnTo>
                  <a:cubicBezTo>
                    <a:pt x="1134767" y="516973"/>
                    <a:pt x="353299" y="824490"/>
                    <a:pt x="83007" y="959542"/>
                  </a:cubicBezTo>
                  <a:cubicBezTo>
                    <a:pt x="40246" y="903491"/>
                    <a:pt x="-72973" y="251438"/>
                    <a:pt x="70180" y="48355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0ABD8AE1-99B5-46AD-BCB1-0E1BE08E4843}"/>
                </a:ext>
              </a:extLst>
            </p:cNvPr>
            <p:cNvSpPr/>
            <p:nvPr/>
          </p:nvSpPr>
          <p:spPr>
            <a:xfrm rot="4004548" flipH="1">
              <a:off x="5299838" y="3233692"/>
              <a:ext cx="1947494" cy="2051372"/>
            </a:xfrm>
            <a:custGeom>
              <a:avLst/>
              <a:gdLst>
                <a:gd name="connsiteX0" fmla="*/ 0 w 1448797"/>
                <a:gd name="connsiteY0" fmla="*/ 0 h 549207"/>
                <a:gd name="connsiteX1" fmla="*/ 1448797 w 1448797"/>
                <a:gd name="connsiteY1" fmla="*/ 0 h 549207"/>
                <a:gd name="connsiteX2" fmla="*/ 1448797 w 1448797"/>
                <a:gd name="connsiteY2" fmla="*/ 549207 h 549207"/>
                <a:gd name="connsiteX3" fmla="*/ 0 w 1448797"/>
                <a:gd name="connsiteY3" fmla="*/ 549207 h 549207"/>
                <a:gd name="connsiteX4" fmla="*/ 0 w 1448797"/>
                <a:gd name="connsiteY4" fmla="*/ 0 h 549207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0 w 1448797"/>
                <a:gd name="connsiteY3" fmla="*/ 549207 h 1070545"/>
                <a:gd name="connsiteX4" fmla="*/ 0 w 1448797"/>
                <a:gd name="connsiteY4" fmla="*/ 0 h 1070545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241966 w 1448797"/>
                <a:gd name="connsiteY3" fmla="*/ 979803 h 1070545"/>
                <a:gd name="connsiteX4" fmla="*/ 0 w 1448797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1004 h 1071549"/>
                <a:gd name="connsiteX1" fmla="*/ 1506852 w 1506852"/>
                <a:gd name="connsiteY1" fmla="*/ 590255 h 1071549"/>
                <a:gd name="connsiteX2" fmla="*/ 1027594 w 1506852"/>
                <a:gd name="connsiteY2" fmla="*/ 1071549 h 1071549"/>
                <a:gd name="connsiteX3" fmla="*/ 241966 w 1506852"/>
                <a:gd name="connsiteY3" fmla="*/ 980807 h 1071549"/>
                <a:gd name="connsiteX4" fmla="*/ 0 w 1506852"/>
                <a:gd name="connsiteY4" fmla="*/ 1004 h 1071549"/>
                <a:gd name="connsiteX0" fmla="*/ 17245 w 1524097"/>
                <a:gd name="connsiteY0" fmla="*/ 1004 h 1071549"/>
                <a:gd name="connsiteX1" fmla="*/ 1524097 w 1524097"/>
                <a:gd name="connsiteY1" fmla="*/ 590255 h 1071549"/>
                <a:gd name="connsiteX2" fmla="*/ 1044839 w 1524097"/>
                <a:gd name="connsiteY2" fmla="*/ 1071549 h 1071549"/>
                <a:gd name="connsiteX3" fmla="*/ 259211 w 1524097"/>
                <a:gd name="connsiteY3" fmla="*/ 980807 h 1071549"/>
                <a:gd name="connsiteX4" fmla="*/ 17245 w 1524097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61953"/>
                <a:gd name="connsiteX1" fmla="*/ 1524618 w 1524618"/>
                <a:gd name="connsiteY1" fmla="*/ 590255 h 1061953"/>
                <a:gd name="connsiteX2" fmla="*/ 1033752 w 1524618"/>
                <a:gd name="connsiteY2" fmla="*/ 1061953 h 1061953"/>
                <a:gd name="connsiteX3" fmla="*/ 259732 w 1524618"/>
                <a:gd name="connsiteY3" fmla="*/ 980807 h 1061953"/>
                <a:gd name="connsiteX4" fmla="*/ 17766 w 1524618"/>
                <a:gd name="connsiteY4" fmla="*/ 1004 h 1061953"/>
                <a:gd name="connsiteX0" fmla="*/ 18498 w 1525350"/>
                <a:gd name="connsiteY0" fmla="*/ 1004 h 1061953"/>
                <a:gd name="connsiteX1" fmla="*/ 1525350 w 1525350"/>
                <a:gd name="connsiteY1" fmla="*/ 590255 h 1061953"/>
                <a:gd name="connsiteX2" fmla="*/ 1034484 w 1525350"/>
                <a:gd name="connsiteY2" fmla="*/ 1061953 h 1061953"/>
                <a:gd name="connsiteX3" fmla="*/ 248436 w 1525350"/>
                <a:gd name="connsiteY3" fmla="*/ 1041269 h 1061953"/>
                <a:gd name="connsiteX4" fmla="*/ 18498 w 1525350"/>
                <a:gd name="connsiteY4" fmla="*/ 1004 h 1061953"/>
                <a:gd name="connsiteX0" fmla="*/ 19066 w 1517216"/>
                <a:gd name="connsiteY0" fmla="*/ 817 h 1113888"/>
                <a:gd name="connsiteX1" fmla="*/ 1517216 w 1517216"/>
                <a:gd name="connsiteY1" fmla="*/ 642190 h 1113888"/>
                <a:gd name="connsiteX2" fmla="*/ 1026350 w 1517216"/>
                <a:gd name="connsiteY2" fmla="*/ 1113888 h 1113888"/>
                <a:gd name="connsiteX3" fmla="*/ 240302 w 1517216"/>
                <a:gd name="connsiteY3" fmla="*/ 1093204 h 1113888"/>
                <a:gd name="connsiteX4" fmla="*/ 19066 w 1517216"/>
                <a:gd name="connsiteY4" fmla="*/ 817 h 1113888"/>
                <a:gd name="connsiteX0" fmla="*/ 19066 w 1424592"/>
                <a:gd name="connsiteY0" fmla="*/ 1093 h 1114164"/>
                <a:gd name="connsiteX1" fmla="*/ 1424592 w 1424592"/>
                <a:gd name="connsiteY1" fmla="*/ 571688 h 1114164"/>
                <a:gd name="connsiteX2" fmla="*/ 1026350 w 1424592"/>
                <a:gd name="connsiteY2" fmla="*/ 1114164 h 1114164"/>
                <a:gd name="connsiteX3" fmla="*/ 240302 w 1424592"/>
                <a:gd name="connsiteY3" fmla="*/ 1093480 h 1114164"/>
                <a:gd name="connsiteX4" fmla="*/ 19066 w 1424592"/>
                <a:gd name="connsiteY4" fmla="*/ 1093 h 1114164"/>
                <a:gd name="connsiteX0" fmla="*/ 19066 w 1424592"/>
                <a:gd name="connsiteY0" fmla="*/ 1093 h 1148784"/>
                <a:gd name="connsiteX1" fmla="*/ 1424592 w 1424592"/>
                <a:gd name="connsiteY1" fmla="*/ 571688 h 1148784"/>
                <a:gd name="connsiteX2" fmla="*/ 1010126 w 1424592"/>
                <a:gd name="connsiteY2" fmla="*/ 1148784 h 1148784"/>
                <a:gd name="connsiteX3" fmla="*/ 240302 w 1424592"/>
                <a:gd name="connsiteY3" fmla="*/ 1093480 h 1148784"/>
                <a:gd name="connsiteX4" fmla="*/ 19066 w 1424592"/>
                <a:gd name="connsiteY4" fmla="*/ 1093 h 1148784"/>
                <a:gd name="connsiteX0" fmla="*/ 19066 w 1424592"/>
                <a:gd name="connsiteY0" fmla="*/ 1093 h 1145048"/>
                <a:gd name="connsiteX1" fmla="*/ 1424592 w 1424592"/>
                <a:gd name="connsiteY1" fmla="*/ 571688 h 1145048"/>
                <a:gd name="connsiteX2" fmla="*/ 994697 w 1424592"/>
                <a:gd name="connsiteY2" fmla="*/ 1145048 h 1145048"/>
                <a:gd name="connsiteX3" fmla="*/ 240302 w 1424592"/>
                <a:gd name="connsiteY3" fmla="*/ 1093480 h 1145048"/>
                <a:gd name="connsiteX4" fmla="*/ 19066 w 1424592"/>
                <a:gd name="connsiteY4" fmla="*/ 1093 h 1145048"/>
                <a:gd name="connsiteX0" fmla="*/ 19066 w 1200678"/>
                <a:gd name="connsiteY0" fmla="*/ 1336 h 1145291"/>
                <a:gd name="connsiteX1" fmla="*/ 1200678 w 1200678"/>
                <a:gd name="connsiteY1" fmla="*/ 533389 h 1145291"/>
                <a:gd name="connsiteX2" fmla="*/ 994697 w 1200678"/>
                <a:gd name="connsiteY2" fmla="*/ 1145291 h 1145291"/>
                <a:gd name="connsiteX3" fmla="*/ 240302 w 1200678"/>
                <a:gd name="connsiteY3" fmla="*/ 1093723 h 1145291"/>
                <a:gd name="connsiteX4" fmla="*/ 19066 w 1200678"/>
                <a:gd name="connsiteY4" fmla="*/ 1336 h 1145291"/>
                <a:gd name="connsiteX0" fmla="*/ 19066 w 1293333"/>
                <a:gd name="connsiteY0" fmla="*/ 1336 h 1428935"/>
                <a:gd name="connsiteX1" fmla="*/ 1200678 w 1293333"/>
                <a:gd name="connsiteY1" fmla="*/ 533389 h 1428935"/>
                <a:gd name="connsiteX2" fmla="*/ 1251381 w 1293333"/>
                <a:gd name="connsiteY2" fmla="*/ 1428935 h 1428935"/>
                <a:gd name="connsiteX3" fmla="*/ 240302 w 1293333"/>
                <a:gd name="connsiteY3" fmla="*/ 1093723 h 1428935"/>
                <a:gd name="connsiteX4" fmla="*/ 19066 w 1293333"/>
                <a:gd name="connsiteY4" fmla="*/ 1336 h 1428935"/>
                <a:gd name="connsiteX0" fmla="*/ 252065 w 1073141"/>
                <a:gd name="connsiteY0" fmla="*/ 110173 h 1110501"/>
                <a:gd name="connsiteX1" fmla="*/ 980486 w 1073141"/>
                <a:gd name="connsiteY1" fmla="*/ 214955 h 1110501"/>
                <a:gd name="connsiteX2" fmla="*/ 1031189 w 1073141"/>
                <a:gd name="connsiteY2" fmla="*/ 1110501 h 1110501"/>
                <a:gd name="connsiteX3" fmla="*/ 20110 w 1073141"/>
                <a:gd name="connsiteY3" fmla="*/ 775289 h 1110501"/>
                <a:gd name="connsiteX4" fmla="*/ 252065 w 1073141"/>
                <a:gd name="connsiteY4" fmla="*/ 110173 h 1110501"/>
                <a:gd name="connsiteX0" fmla="*/ 1107517 w 1928593"/>
                <a:gd name="connsiteY0" fmla="*/ 110173 h 1110501"/>
                <a:gd name="connsiteX1" fmla="*/ 1835938 w 1928593"/>
                <a:gd name="connsiteY1" fmla="*/ 214955 h 1110501"/>
                <a:gd name="connsiteX2" fmla="*/ 1886641 w 1928593"/>
                <a:gd name="connsiteY2" fmla="*/ 1110501 h 1110501"/>
                <a:gd name="connsiteX3" fmla="*/ 5229 w 1928593"/>
                <a:gd name="connsiteY3" fmla="*/ 921265 h 1110501"/>
                <a:gd name="connsiteX4" fmla="*/ 1107517 w 1928593"/>
                <a:gd name="connsiteY4" fmla="*/ 110173 h 1110501"/>
                <a:gd name="connsiteX0" fmla="*/ 1107517 w 1928593"/>
                <a:gd name="connsiteY0" fmla="*/ 110173 h 2146760"/>
                <a:gd name="connsiteX1" fmla="*/ 1835938 w 1928593"/>
                <a:gd name="connsiteY1" fmla="*/ 214955 h 2146760"/>
                <a:gd name="connsiteX2" fmla="*/ 1886641 w 1928593"/>
                <a:gd name="connsiteY2" fmla="*/ 1110501 h 2146760"/>
                <a:gd name="connsiteX3" fmla="*/ 1335025 w 1928593"/>
                <a:gd name="connsiteY3" fmla="*/ 2146095 h 2146760"/>
                <a:gd name="connsiteX4" fmla="*/ 5229 w 1928593"/>
                <a:gd name="connsiteY4" fmla="*/ 921265 h 2146760"/>
                <a:gd name="connsiteX5" fmla="*/ 1107517 w 1928593"/>
                <a:gd name="connsiteY5" fmla="*/ 110173 h 2146760"/>
                <a:gd name="connsiteX0" fmla="*/ 1107517 w 1927166"/>
                <a:gd name="connsiteY0" fmla="*/ 150361 h 2186948"/>
                <a:gd name="connsiteX1" fmla="*/ 1820242 w 1927166"/>
                <a:gd name="connsiteY1" fmla="*/ 194500 h 2186948"/>
                <a:gd name="connsiteX2" fmla="*/ 1886641 w 1927166"/>
                <a:gd name="connsiteY2" fmla="*/ 1150689 h 2186948"/>
                <a:gd name="connsiteX3" fmla="*/ 1335025 w 1927166"/>
                <a:gd name="connsiteY3" fmla="*/ 2186283 h 2186948"/>
                <a:gd name="connsiteX4" fmla="*/ 5229 w 1927166"/>
                <a:gd name="connsiteY4" fmla="*/ 961453 h 2186948"/>
                <a:gd name="connsiteX5" fmla="*/ 1107517 w 1927166"/>
                <a:gd name="connsiteY5" fmla="*/ 150361 h 2186948"/>
                <a:gd name="connsiteX0" fmla="*/ 1107517 w 1943676"/>
                <a:gd name="connsiteY0" fmla="*/ 150361 h 2186948"/>
                <a:gd name="connsiteX1" fmla="*/ 1820242 w 1943676"/>
                <a:gd name="connsiteY1" fmla="*/ 194500 h 2186948"/>
                <a:gd name="connsiteX2" fmla="*/ 1886641 w 1943676"/>
                <a:gd name="connsiteY2" fmla="*/ 1150689 h 2186948"/>
                <a:gd name="connsiteX3" fmla="*/ 1335025 w 1943676"/>
                <a:gd name="connsiteY3" fmla="*/ 2186283 h 2186948"/>
                <a:gd name="connsiteX4" fmla="*/ 5229 w 1943676"/>
                <a:gd name="connsiteY4" fmla="*/ 961453 h 2186948"/>
                <a:gd name="connsiteX5" fmla="*/ 1107517 w 1943676"/>
                <a:gd name="connsiteY5" fmla="*/ 150361 h 2186948"/>
                <a:gd name="connsiteX0" fmla="*/ 1107517 w 1958373"/>
                <a:gd name="connsiteY0" fmla="*/ 150361 h 2186944"/>
                <a:gd name="connsiteX1" fmla="*/ 1820242 w 1958373"/>
                <a:gd name="connsiteY1" fmla="*/ 194500 h 2186944"/>
                <a:gd name="connsiteX2" fmla="*/ 1904143 w 1958373"/>
                <a:gd name="connsiteY2" fmla="*/ 1143166 h 2186944"/>
                <a:gd name="connsiteX3" fmla="*/ 1335025 w 1958373"/>
                <a:gd name="connsiteY3" fmla="*/ 2186283 h 2186944"/>
                <a:gd name="connsiteX4" fmla="*/ 5229 w 1958373"/>
                <a:gd name="connsiteY4" fmla="*/ 961453 h 2186944"/>
                <a:gd name="connsiteX5" fmla="*/ 1107517 w 1958373"/>
                <a:gd name="connsiteY5" fmla="*/ 150361 h 2186944"/>
                <a:gd name="connsiteX0" fmla="*/ 1107517 w 1911027"/>
                <a:gd name="connsiteY0" fmla="*/ 150361 h 2186944"/>
                <a:gd name="connsiteX1" fmla="*/ 1820242 w 1911027"/>
                <a:gd name="connsiteY1" fmla="*/ 194500 h 2186944"/>
                <a:gd name="connsiteX2" fmla="*/ 1904143 w 1911027"/>
                <a:gd name="connsiteY2" fmla="*/ 1143166 h 2186944"/>
                <a:gd name="connsiteX3" fmla="*/ 1335025 w 1911027"/>
                <a:gd name="connsiteY3" fmla="*/ 2186283 h 2186944"/>
                <a:gd name="connsiteX4" fmla="*/ 5229 w 1911027"/>
                <a:gd name="connsiteY4" fmla="*/ 961453 h 2186944"/>
                <a:gd name="connsiteX5" fmla="*/ 1107517 w 1911027"/>
                <a:gd name="connsiteY5" fmla="*/ 150361 h 2186944"/>
                <a:gd name="connsiteX0" fmla="*/ 1107517 w 1911027"/>
                <a:gd name="connsiteY0" fmla="*/ 7387 h 2043970"/>
                <a:gd name="connsiteX1" fmla="*/ 1820242 w 1911027"/>
                <a:gd name="connsiteY1" fmla="*/ 51526 h 2043970"/>
                <a:gd name="connsiteX2" fmla="*/ 1904143 w 1911027"/>
                <a:gd name="connsiteY2" fmla="*/ 1000192 h 2043970"/>
                <a:gd name="connsiteX3" fmla="*/ 1335025 w 1911027"/>
                <a:gd name="connsiteY3" fmla="*/ 2043309 h 2043970"/>
                <a:gd name="connsiteX4" fmla="*/ 5229 w 1911027"/>
                <a:gd name="connsiteY4" fmla="*/ 818479 h 2043970"/>
                <a:gd name="connsiteX5" fmla="*/ 1107517 w 1911027"/>
                <a:gd name="connsiteY5" fmla="*/ 7387 h 2043970"/>
                <a:gd name="connsiteX0" fmla="*/ 1107871 w 1911381"/>
                <a:gd name="connsiteY0" fmla="*/ 7387 h 2043970"/>
                <a:gd name="connsiteX1" fmla="*/ 1820596 w 1911381"/>
                <a:gd name="connsiteY1" fmla="*/ 51526 h 2043970"/>
                <a:gd name="connsiteX2" fmla="*/ 1904497 w 1911381"/>
                <a:gd name="connsiteY2" fmla="*/ 1000192 h 2043970"/>
                <a:gd name="connsiteX3" fmla="*/ 1335379 w 1911381"/>
                <a:gd name="connsiteY3" fmla="*/ 2043309 h 2043970"/>
                <a:gd name="connsiteX4" fmla="*/ 5583 w 1911381"/>
                <a:gd name="connsiteY4" fmla="*/ 818479 h 2043970"/>
                <a:gd name="connsiteX5" fmla="*/ 1107871 w 1911381"/>
                <a:gd name="connsiteY5" fmla="*/ 7387 h 2043970"/>
                <a:gd name="connsiteX0" fmla="*/ 1148965 w 1952475"/>
                <a:gd name="connsiteY0" fmla="*/ 7387 h 2043970"/>
                <a:gd name="connsiteX1" fmla="*/ 1861690 w 1952475"/>
                <a:gd name="connsiteY1" fmla="*/ 51526 h 2043970"/>
                <a:gd name="connsiteX2" fmla="*/ 1945591 w 1952475"/>
                <a:gd name="connsiteY2" fmla="*/ 1000192 h 2043970"/>
                <a:gd name="connsiteX3" fmla="*/ 1376473 w 1952475"/>
                <a:gd name="connsiteY3" fmla="*/ 2043309 h 2043970"/>
                <a:gd name="connsiteX4" fmla="*/ 5381 w 1952475"/>
                <a:gd name="connsiteY4" fmla="*/ 794758 h 2043970"/>
                <a:gd name="connsiteX5" fmla="*/ 1148965 w 1952475"/>
                <a:gd name="connsiteY5" fmla="*/ 7387 h 2043970"/>
                <a:gd name="connsiteX0" fmla="*/ 1143984 w 1947494"/>
                <a:gd name="connsiteY0" fmla="*/ 7387 h 2043970"/>
                <a:gd name="connsiteX1" fmla="*/ 1856709 w 1947494"/>
                <a:gd name="connsiteY1" fmla="*/ 51526 h 2043970"/>
                <a:gd name="connsiteX2" fmla="*/ 1940610 w 1947494"/>
                <a:gd name="connsiteY2" fmla="*/ 1000192 h 2043970"/>
                <a:gd name="connsiteX3" fmla="*/ 1371492 w 1947494"/>
                <a:gd name="connsiteY3" fmla="*/ 2043309 h 2043970"/>
                <a:gd name="connsiteX4" fmla="*/ 400 w 1947494"/>
                <a:gd name="connsiteY4" fmla="*/ 794758 h 2043970"/>
                <a:gd name="connsiteX5" fmla="*/ 1143984 w 1947494"/>
                <a:gd name="connsiteY5" fmla="*/ 7387 h 2043970"/>
                <a:gd name="connsiteX0" fmla="*/ 1143984 w 1947494"/>
                <a:gd name="connsiteY0" fmla="*/ 7387 h 2043970"/>
                <a:gd name="connsiteX1" fmla="*/ 1856709 w 1947494"/>
                <a:gd name="connsiteY1" fmla="*/ 51526 h 2043970"/>
                <a:gd name="connsiteX2" fmla="*/ 1940610 w 1947494"/>
                <a:gd name="connsiteY2" fmla="*/ 1000192 h 2043970"/>
                <a:gd name="connsiteX3" fmla="*/ 1371492 w 1947494"/>
                <a:gd name="connsiteY3" fmla="*/ 2043309 h 2043970"/>
                <a:gd name="connsiteX4" fmla="*/ 400 w 1947494"/>
                <a:gd name="connsiteY4" fmla="*/ 794758 h 2043970"/>
                <a:gd name="connsiteX5" fmla="*/ 1143984 w 1947494"/>
                <a:gd name="connsiteY5" fmla="*/ 7387 h 2043970"/>
                <a:gd name="connsiteX0" fmla="*/ 1143984 w 1947494"/>
                <a:gd name="connsiteY0" fmla="*/ 7387 h 2044091"/>
                <a:gd name="connsiteX1" fmla="*/ 1856709 w 1947494"/>
                <a:gd name="connsiteY1" fmla="*/ 51526 h 2044091"/>
                <a:gd name="connsiteX2" fmla="*/ 1940610 w 1947494"/>
                <a:gd name="connsiteY2" fmla="*/ 1000192 h 2044091"/>
                <a:gd name="connsiteX3" fmla="*/ 1371492 w 1947494"/>
                <a:gd name="connsiteY3" fmla="*/ 2043309 h 2044091"/>
                <a:gd name="connsiteX4" fmla="*/ 400 w 1947494"/>
                <a:gd name="connsiteY4" fmla="*/ 794758 h 2044091"/>
                <a:gd name="connsiteX5" fmla="*/ 1143984 w 1947494"/>
                <a:gd name="connsiteY5" fmla="*/ 7387 h 2044091"/>
                <a:gd name="connsiteX0" fmla="*/ 1143984 w 1947494"/>
                <a:gd name="connsiteY0" fmla="*/ 7387 h 2052148"/>
                <a:gd name="connsiteX1" fmla="*/ 1856709 w 1947494"/>
                <a:gd name="connsiteY1" fmla="*/ 51526 h 2052148"/>
                <a:gd name="connsiteX2" fmla="*/ 1940610 w 1947494"/>
                <a:gd name="connsiteY2" fmla="*/ 1000192 h 2052148"/>
                <a:gd name="connsiteX3" fmla="*/ 1437162 w 1947494"/>
                <a:gd name="connsiteY3" fmla="*/ 2051372 h 2052148"/>
                <a:gd name="connsiteX4" fmla="*/ 400 w 1947494"/>
                <a:gd name="connsiteY4" fmla="*/ 794758 h 2052148"/>
                <a:gd name="connsiteX5" fmla="*/ 1143984 w 1947494"/>
                <a:gd name="connsiteY5" fmla="*/ 7387 h 2052148"/>
                <a:gd name="connsiteX0" fmla="*/ 1143984 w 1947494"/>
                <a:gd name="connsiteY0" fmla="*/ 7387 h 2051372"/>
                <a:gd name="connsiteX1" fmla="*/ 1856709 w 1947494"/>
                <a:gd name="connsiteY1" fmla="*/ 51526 h 2051372"/>
                <a:gd name="connsiteX2" fmla="*/ 1940610 w 1947494"/>
                <a:gd name="connsiteY2" fmla="*/ 1000192 h 2051372"/>
                <a:gd name="connsiteX3" fmla="*/ 1437162 w 1947494"/>
                <a:gd name="connsiteY3" fmla="*/ 2051372 h 2051372"/>
                <a:gd name="connsiteX4" fmla="*/ 400 w 1947494"/>
                <a:gd name="connsiteY4" fmla="*/ 794758 h 2051372"/>
                <a:gd name="connsiteX5" fmla="*/ 1143984 w 1947494"/>
                <a:gd name="connsiteY5" fmla="*/ 7387 h 2051372"/>
                <a:gd name="connsiteX0" fmla="*/ 1143984 w 1947494"/>
                <a:gd name="connsiteY0" fmla="*/ 7387 h 2051372"/>
                <a:gd name="connsiteX1" fmla="*/ 1856709 w 1947494"/>
                <a:gd name="connsiteY1" fmla="*/ 51526 h 2051372"/>
                <a:gd name="connsiteX2" fmla="*/ 1940610 w 1947494"/>
                <a:gd name="connsiteY2" fmla="*/ 1000192 h 2051372"/>
                <a:gd name="connsiteX3" fmla="*/ 1437162 w 1947494"/>
                <a:gd name="connsiteY3" fmla="*/ 2051372 h 2051372"/>
                <a:gd name="connsiteX4" fmla="*/ 400 w 1947494"/>
                <a:gd name="connsiteY4" fmla="*/ 794758 h 2051372"/>
                <a:gd name="connsiteX5" fmla="*/ 1143984 w 1947494"/>
                <a:gd name="connsiteY5" fmla="*/ 7387 h 205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7494" h="2051372">
                  <a:moveTo>
                    <a:pt x="1143984" y="7387"/>
                  </a:moveTo>
                  <a:cubicBezTo>
                    <a:pt x="1463393" y="-9901"/>
                    <a:pt x="1609574" y="2506"/>
                    <a:pt x="1856709" y="51526"/>
                  </a:cubicBezTo>
                  <a:cubicBezTo>
                    <a:pt x="1856252" y="323957"/>
                    <a:pt x="1977160" y="830508"/>
                    <a:pt x="1940610" y="1000192"/>
                  </a:cubicBezTo>
                  <a:cubicBezTo>
                    <a:pt x="1879309" y="1144109"/>
                    <a:pt x="1539259" y="2050615"/>
                    <a:pt x="1437162" y="2051372"/>
                  </a:cubicBezTo>
                  <a:cubicBezTo>
                    <a:pt x="892806" y="1854149"/>
                    <a:pt x="310117" y="1471238"/>
                    <a:pt x="400" y="794758"/>
                  </a:cubicBezTo>
                  <a:cubicBezTo>
                    <a:pt x="-22955" y="763751"/>
                    <a:pt x="984530" y="59953"/>
                    <a:pt x="1143984" y="7387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84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0D7DAC6D-A0D2-4870-9404-F6F7DE944307}"/>
                </a:ext>
              </a:extLst>
            </p:cNvPr>
            <p:cNvSpPr/>
            <p:nvPr/>
          </p:nvSpPr>
          <p:spPr>
            <a:xfrm rot="4664821" flipH="1">
              <a:off x="6884324" y="3776408"/>
              <a:ext cx="1184611" cy="1174214"/>
            </a:xfrm>
            <a:custGeom>
              <a:avLst/>
              <a:gdLst>
                <a:gd name="connsiteX0" fmla="*/ 0 w 949877"/>
                <a:gd name="connsiteY0" fmla="*/ 0 h 543865"/>
                <a:gd name="connsiteX1" fmla="*/ 949877 w 949877"/>
                <a:gd name="connsiteY1" fmla="*/ 0 h 543865"/>
                <a:gd name="connsiteX2" fmla="*/ 949877 w 949877"/>
                <a:gd name="connsiteY2" fmla="*/ 543865 h 543865"/>
                <a:gd name="connsiteX3" fmla="*/ 0 w 949877"/>
                <a:gd name="connsiteY3" fmla="*/ 543865 h 543865"/>
                <a:gd name="connsiteX4" fmla="*/ 0 w 949877"/>
                <a:gd name="connsiteY4" fmla="*/ 0 h 543865"/>
                <a:gd name="connsiteX0" fmla="*/ 173095 w 1122972"/>
                <a:gd name="connsiteY0" fmla="*/ 0 h 543865"/>
                <a:gd name="connsiteX1" fmla="*/ 1122972 w 1122972"/>
                <a:gd name="connsiteY1" fmla="*/ 0 h 543865"/>
                <a:gd name="connsiteX2" fmla="*/ 1122972 w 1122972"/>
                <a:gd name="connsiteY2" fmla="*/ 543865 h 543865"/>
                <a:gd name="connsiteX3" fmla="*/ 0 w 1122972"/>
                <a:gd name="connsiteY3" fmla="*/ 414310 h 543865"/>
                <a:gd name="connsiteX4" fmla="*/ 173095 w 1122972"/>
                <a:gd name="connsiteY4" fmla="*/ 0 h 543865"/>
                <a:gd name="connsiteX0" fmla="*/ 173095 w 1122972"/>
                <a:gd name="connsiteY0" fmla="*/ 0 h 414310"/>
                <a:gd name="connsiteX1" fmla="*/ 1122972 w 1122972"/>
                <a:gd name="connsiteY1" fmla="*/ 0 h 414310"/>
                <a:gd name="connsiteX2" fmla="*/ 1057240 w 1122972"/>
                <a:gd name="connsiteY2" fmla="*/ 397965 h 414310"/>
                <a:gd name="connsiteX3" fmla="*/ 0 w 1122972"/>
                <a:gd name="connsiteY3" fmla="*/ 414310 h 414310"/>
                <a:gd name="connsiteX4" fmla="*/ 173095 w 1122972"/>
                <a:gd name="connsiteY4" fmla="*/ 0 h 414310"/>
                <a:gd name="connsiteX0" fmla="*/ 173095 w 1109517"/>
                <a:gd name="connsiteY0" fmla="*/ 0 h 414310"/>
                <a:gd name="connsiteX1" fmla="*/ 1109517 w 1109517"/>
                <a:gd name="connsiteY1" fmla="*/ 14301 h 414310"/>
                <a:gd name="connsiteX2" fmla="*/ 1057240 w 1109517"/>
                <a:gd name="connsiteY2" fmla="*/ 397965 h 414310"/>
                <a:gd name="connsiteX3" fmla="*/ 0 w 1109517"/>
                <a:gd name="connsiteY3" fmla="*/ 414310 h 414310"/>
                <a:gd name="connsiteX4" fmla="*/ 173095 w 1109517"/>
                <a:gd name="connsiteY4" fmla="*/ 0 h 414310"/>
                <a:gd name="connsiteX0" fmla="*/ 160133 w 1109517"/>
                <a:gd name="connsiteY0" fmla="*/ 0 h 410646"/>
                <a:gd name="connsiteX1" fmla="*/ 1109517 w 1109517"/>
                <a:gd name="connsiteY1" fmla="*/ 10637 h 410646"/>
                <a:gd name="connsiteX2" fmla="*/ 1057240 w 1109517"/>
                <a:gd name="connsiteY2" fmla="*/ 394301 h 410646"/>
                <a:gd name="connsiteX3" fmla="*/ 0 w 1109517"/>
                <a:gd name="connsiteY3" fmla="*/ 410646 h 410646"/>
                <a:gd name="connsiteX4" fmla="*/ 160133 w 1109517"/>
                <a:gd name="connsiteY4" fmla="*/ 0 h 410646"/>
                <a:gd name="connsiteX0" fmla="*/ 160133 w 1109517"/>
                <a:gd name="connsiteY0" fmla="*/ 34761 h 445407"/>
                <a:gd name="connsiteX1" fmla="*/ 1109517 w 1109517"/>
                <a:gd name="connsiteY1" fmla="*/ 45398 h 445407"/>
                <a:gd name="connsiteX2" fmla="*/ 1057240 w 1109517"/>
                <a:gd name="connsiteY2" fmla="*/ 429062 h 445407"/>
                <a:gd name="connsiteX3" fmla="*/ 0 w 1109517"/>
                <a:gd name="connsiteY3" fmla="*/ 445407 h 445407"/>
                <a:gd name="connsiteX4" fmla="*/ 160133 w 1109517"/>
                <a:gd name="connsiteY4" fmla="*/ 34761 h 445407"/>
                <a:gd name="connsiteX0" fmla="*/ 160133 w 1109517"/>
                <a:gd name="connsiteY0" fmla="*/ 44331 h 454977"/>
                <a:gd name="connsiteX1" fmla="*/ 1109517 w 1109517"/>
                <a:gd name="connsiteY1" fmla="*/ 54968 h 454977"/>
                <a:gd name="connsiteX2" fmla="*/ 1057240 w 1109517"/>
                <a:gd name="connsiteY2" fmla="*/ 438632 h 454977"/>
                <a:gd name="connsiteX3" fmla="*/ 0 w 1109517"/>
                <a:gd name="connsiteY3" fmla="*/ 454977 h 454977"/>
                <a:gd name="connsiteX4" fmla="*/ 160133 w 1109517"/>
                <a:gd name="connsiteY4" fmla="*/ 44331 h 454977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389 w 1114773"/>
                <a:gd name="connsiteY0" fmla="*/ 44331 h 473928"/>
                <a:gd name="connsiteX1" fmla="*/ 1114773 w 1114773"/>
                <a:gd name="connsiteY1" fmla="*/ 54968 h 473928"/>
                <a:gd name="connsiteX2" fmla="*/ 1062496 w 1114773"/>
                <a:gd name="connsiteY2" fmla="*/ 438632 h 473928"/>
                <a:gd name="connsiteX3" fmla="*/ 114 w 1114773"/>
                <a:gd name="connsiteY3" fmla="*/ 473928 h 473928"/>
                <a:gd name="connsiteX4" fmla="*/ 165389 w 1114773"/>
                <a:gd name="connsiteY4" fmla="*/ 44331 h 473928"/>
                <a:gd name="connsiteX0" fmla="*/ 165389 w 1159930"/>
                <a:gd name="connsiteY0" fmla="*/ 105456 h 535053"/>
                <a:gd name="connsiteX1" fmla="*/ 1159930 w 1159930"/>
                <a:gd name="connsiteY1" fmla="*/ 15845 h 535053"/>
                <a:gd name="connsiteX2" fmla="*/ 1062496 w 1159930"/>
                <a:gd name="connsiteY2" fmla="*/ 499757 h 535053"/>
                <a:gd name="connsiteX3" fmla="*/ 114 w 1159930"/>
                <a:gd name="connsiteY3" fmla="*/ 535053 h 535053"/>
                <a:gd name="connsiteX4" fmla="*/ 165389 w 1159930"/>
                <a:gd name="connsiteY4" fmla="*/ 105456 h 535053"/>
                <a:gd name="connsiteX0" fmla="*/ 165389 w 1314141"/>
                <a:gd name="connsiteY0" fmla="*/ 105456 h 535053"/>
                <a:gd name="connsiteX1" fmla="*/ 1159930 w 1314141"/>
                <a:gd name="connsiteY1" fmla="*/ 15845 h 535053"/>
                <a:gd name="connsiteX2" fmla="*/ 1314141 w 1314141"/>
                <a:gd name="connsiteY2" fmla="*/ 498626 h 535053"/>
                <a:gd name="connsiteX3" fmla="*/ 114 w 1314141"/>
                <a:gd name="connsiteY3" fmla="*/ 535053 h 535053"/>
                <a:gd name="connsiteX4" fmla="*/ 165389 w 1314141"/>
                <a:gd name="connsiteY4" fmla="*/ 105456 h 535053"/>
                <a:gd name="connsiteX0" fmla="*/ 71187 w 1219939"/>
                <a:gd name="connsiteY0" fmla="*/ 105456 h 946687"/>
                <a:gd name="connsiteX1" fmla="*/ 1065728 w 1219939"/>
                <a:gd name="connsiteY1" fmla="*/ 15845 h 946687"/>
                <a:gd name="connsiteX2" fmla="*/ 1219939 w 1219939"/>
                <a:gd name="connsiteY2" fmla="*/ 498626 h 946687"/>
                <a:gd name="connsiteX3" fmla="*/ 46745 w 1219939"/>
                <a:gd name="connsiteY3" fmla="*/ 946687 h 946687"/>
                <a:gd name="connsiteX4" fmla="*/ 71187 w 1219939"/>
                <a:gd name="connsiteY4" fmla="*/ 105456 h 946687"/>
                <a:gd name="connsiteX0" fmla="*/ 60877 w 1246898"/>
                <a:gd name="connsiteY0" fmla="*/ 56958 h 968145"/>
                <a:gd name="connsiteX1" fmla="*/ 1092687 w 1246898"/>
                <a:gd name="connsiteY1" fmla="*/ 37303 h 968145"/>
                <a:gd name="connsiteX2" fmla="*/ 1246898 w 1246898"/>
                <a:gd name="connsiteY2" fmla="*/ 520084 h 968145"/>
                <a:gd name="connsiteX3" fmla="*/ 73704 w 1246898"/>
                <a:gd name="connsiteY3" fmla="*/ 968145 h 968145"/>
                <a:gd name="connsiteX4" fmla="*/ 60877 w 1246898"/>
                <a:gd name="connsiteY4" fmla="*/ 56958 h 968145"/>
                <a:gd name="connsiteX0" fmla="*/ 60877 w 1246898"/>
                <a:gd name="connsiteY0" fmla="*/ 48355 h 959542"/>
                <a:gd name="connsiteX1" fmla="*/ 1092687 w 1246898"/>
                <a:gd name="connsiteY1" fmla="*/ 28700 h 959542"/>
                <a:gd name="connsiteX2" fmla="*/ 1246898 w 1246898"/>
                <a:gd name="connsiteY2" fmla="*/ 511481 h 959542"/>
                <a:gd name="connsiteX3" fmla="*/ 73704 w 1246898"/>
                <a:gd name="connsiteY3" fmla="*/ 959542 h 959542"/>
                <a:gd name="connsiteX4" fmla="*/ 60877 w 1246898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82479"/>
                <a:gd name="connsiteY0" fmla="*/ 48355 h 959542"/>
                <a:gd name="connsiteX1" fmla="*/ 1101990 w 1282479"/>
                <a:gd name="connsiteY1" fmla="*/ 28700 h 959542"/>
                <a:gd name="connsiteX2" fmla="*/ 1282479 w 1282479"/>
                <a:gd name="connsiteY2" fmla="*/ 542549 h 959542"/>
                <a:gd name="connsiteX3" fmla="*/ 83007 w 1282479"/>
                <a:gd name="connsiteY3" fmla="*/ 959542 h 959542"/>
                <a:gd name="connsiteX4" fmla="*/ 70180 w 1282479"/>
                <a:gd name="connsiteY4" fmla="*/ 48355 h 959542"/>
                <a:gd name="connsiteX0" fmla="*/ 70180 w 1282479"/>
                <a:gd name="connsiteY0" fmla="*/ 48355 h 959542"/>
                <a:gd name="connsiteX1" fmla="*/ 1101990 w 1282479"/>
                <a:gd name="connsiteY1" fmla="*/ 28700 h 959542"/>
                <a:gd name="connsiteX2" fmla="*/ 1282479 w 1282479"/>
                <a:gd name="connsiteY2" fmla="*/ 542549 h 959542"/>
                <a:gd name="connsiteX3" fmla="*/ 83007 w 1282479"/>
                <a:gd name="connsiteY3" fmla="*/ 959542 h 959542"/>
                <a:gd name="connsiteX4" fmla="*/ 70180 w 1282479"/>
                <a:gd name="connsiteY4" fmla="*/ 48355 h 959542"/>
                <a:gd name="connsiteX0" fmla="*/ 70180 w 1282479"/>
                <a:gd name="connsiteY0" fmla="*/ 18409 h 929596"/>
                <a:gd name="connsiteX1" fmla="*/ 1074654 w 1282479"/>
                <a:gd name="connsiteY1" fmla="*/ 97288 h 929596"/>
                <a:gd name="connsiteX2" fmla="*/ 1282479 w 1282479"/>
                <a:gd name="connsiteY2" fmla="*/ 512603 h 929596"/>
                <a:gd name="connsiteX3" fmla="*/ 83007 w 1282479"/>
                <a:gd name="connsiteY3" fmla="*/ 929596 h 929596"/>
                <a:gd name="connsiteX4" fmla="*/ 70180 w 1282479"/>
                <a:gd name="connsiteY4" fmla="*/ 18409 h 929596"/>
                <a:gd name="connsiteX0" fmla="*/ 70180 w 1166505"/>
                <a:gd name="connsiteY0" fmla="*/ 18409 h 929596"/>
                <a:gd name="connsiteX1" fmla="*/ 1074654 w 1166505"/>
                <a:gd name="connsiteY1" fmla="*/ 97288 h 929596"/>
                <a:gd name="connsiteX2" fmla="*/ 1166505 w 1166505"/>
                <a:gd name="connsiteY2" fmla="*/ 674248 h 929596"/>
                <a:gd name="connsiteX3" fmla="*/ 83007 w 1166505"/>
                <a:gd name="connsiteY3" fmla="*/ 929596 h 929596"/>
                <a:gd name="connsiteX4" fmla="*/ 70180 w 1166505"/>
                <a:gd name="connsiteY4" fmla="*/ 18409 h 929596"/>
                <a:gd name="connsiteX0" fmla="*/ 88286 w 1184611"/>
                <a:gd name="connsiteY0" fmla="*/ 18409 h 1174214"/>
                <a:gd name="connsiteX1" fmla="*/ 1092760 w 1184611"/>
                <a:gd name="connsiteY1" fmla="*/ 97288 h 1174214"/>
                <a:gd name="connsiteX2" fmla="*/ 1184611 w 1184611"/>
                <a:gd name="connsiteY2" fmla="*/ 674248 h 1174214"/>
                <a:gd name="connsiteX3" fmla="*/ 51895 w 1184611"/>
                <a:gd name="connsiteY3" fmla="*/ 1174214 h 1174214"/>
                <a:gd name="connsiteX4" fmla="*/ 88286 w 1184611"/>
                <a:gd name="connsiteY4" fmla="*/ 18409 h 1174214"/>
                <a:gd name="connsiteX0" fmla="*/ 88286 w 1184611"/>
                <a:gd name="connsiteY0" fmla="*/ 18409 h 1174214"/>
                <a:gd name="connsiteX1" fmla="*/ 1092760 w 1184611"/>
                <a:gd name="connsiteY1" fmla="*/ 97288 h 1174214"/>
                <a:gd name="connsiteX2" fmla="*/ 1184611 w 1184611"/>
                <a:gd name="connsiteY2" fmla="*/ 674248 h 1174214"/>
                <a:gd name="connsiteX3" fmla="*/ 51895 w 1184611"/>
                <a:gd name="connsiteY3" fmla="*/ 1174214 h 1174214"/>
                <a:gd name="connsiteX4" fmla="*/ 88286 w 1184611"/>
                <a:gd name="connsiteY4" fmla="*/ 18409 h 1174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611" h="1174214">
                  <a:moveTo>
                    <a:pt x="88286" y="18409"/>
                  </a:moveTo>
                  <a:cubicBezTo>
                    <a:pt x="411863" y="-39549"/>
                    <a:pt x="793066" y="54009"/>
                    <a:pt x="1092760" y="97288"/>
                  </a:cubicBezTo>
                  <a:lnTo>
                    <a:pt x="1184611" y="674248"/>
                  </a:lnTo>
                  <a:cubicBezTo>
                    <a:pt x="1034056" y="702898"/>
                    <a:pt x="322187" y="1039162"/>
                    <a:pt x="51895" y="1174214"/>
                  </a:cubicBezTo>
                  <a:cubicBezTo>
                    <a:pt x="9134" y="1118163"/>
                    <a:pt x="-54867" y="221492"/>
                    <a:pt x="88286" y="18409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16">
              <a:extLst>
                <a:ext uri="{FF2B5EF4-FFF2-40B4-BE49-F238E27FC236}">
                  <a16:creationId xmlns:a16="http://schemas.microsoft.com/office/drawing/2014/main" id="{E0D5C977-B87A-4A45-9527-035917D10216}"/>
                </a:ext>
              </a:extLst>
            </p:cNvPr>
            <p:cNvSpPr/>
            <p:nvPr/>
          </p:nvSpPr>
          <p:spPr>
            <a:xfrm rot="3402150" flipH="1">
              <a:off x="7864042" y="3675304"/>
              <a:ext cx="898746" cy="742237"/>
            </a:xfrm>
            <a:custGeom>
              <a:avLst/>
              <a:gdLst>
                <a:gd name="connsiteX0" fmla="*/ 0 w 949877"/>
                <a:gd name="connsiteY0" fmla="*/ 0 h 543865"/>
                <a:gd name="connsiteX1" fmla="*/ 949877 w 949877"/>
                <a:gd name="connsiteY1" fmla="*/ 0 h 543865"/>
                <a:gd name="connsiteX2" fmla="*/ 949877 w 949877"/>
                <a:gd name="connsiteY2" fmla="*/ 543865 h 543865"/>
                <a:gd name="connsiteX3" fmla="*/ 0 w 949877"/>
                <a:gd name="connsiteY3" fmla="*/ 543865 h 543865"/>
                <a:gd name="connsiteX4" fmla="*/ 0 w 949877"/>
                <a:gd name="connsiteY4" fmla="*/ 0 h 543865"/>
                <a:gd name="connsiteX0" fmla="*/ 173095 w 1122972"/>
                <a:gd name="connsiteY0" fmla="*/ 0 h 543865"/>
                <a:gd name="connsiteX1" fmla="*/ 1122972 w 1122972"/>
                <a:gd name="connsiteY1" fmla="*/ 0 h 543865"/>
                <a:gd name="connsiteX2" fmla="*/ 1122972 w 1122972"/>
                <a:gd name="connsiteY2" fmla="*/ 543865 h 543865"/>
                <a:gd name="connsiteX3" fmla="*/ 0 w 1122972"/>
                <a:gd name="connsiteY3" fmla="*/ 414310 h 543865"/>
                <a:gd name="connsiteX4" fmla="*/ 173095 w 1122972"/>
                <a:gd name="connsiteY4" fmla="*/ 0 h 543865"/>
                <a:gd name="connsiteX0" fmla="*/ 173095 w 1122972"/>
                <a:gd name="connsiteY0" fmla="*/ 0 h 414310"/>
                <a:gd name="connsiteX1" fmla="*/ 1122972 w 1122972"/>
                <a:gd name="connsiteY1" fmla="*/ 0 h 414310"/>
                <a:gd name="connsiteX2" fmla="*/ 1057240 w 1122972"/>
                <a:gd name="connsiteY2" fmla="*/ 397965 h 414310"/>
                <a:gd name="connsiteX3" fmla="*/ 0 w 1122972"/>
                <a:gd name="connsiteY3" fmla="*/ 414310 h 414310"/>
                <a:gd name="connsiteX4" fmla="*/ 173095 w 1122972"/>
                <a:gd name="connsiteY4" fmla="*/ 0 h 414310"/>
                <a:gd name="connsiteX0" fmla="*/ 173095 w 1109517"/>
                <a:gd name="connsiteY0" fmla="*/ 0 h 414310"/>
                <a:gd name="connsiteX1" fmla="*/ 1109517 w 1109517"/>
                <a:gd name="connsiteY1" fmla="*/ 14301 h 414310"/>
                <a:gd name="connsiteX2" fmla="*/ 1057240 w 1109517"/>
                <a:gd name="connsiteY2" fmla="*/ 397965 h 414310"/>
                <a:gd name="connsiteX3" fmla="*/ 0 w 1109517"/>
                <a:gd name="connsiteY3" fmla="*/ 414310 h 414310"/>
                <a:gd name="connsiteX4" fmla="*/ 173095 w 1109517"/>
                <a:gd name="connsiteY4" fmla="*/ 0 h 414310"/>
                <a:gd name="connsiteX0" fmla="*/ 160133 w 1109517"/>
                <a:gd name="connsiteY0" fmla="*/ 0 h 410646"/>
                <a:gd name="connsiteX1" fmla="*/ 1109517 w 1109517"/>
                <a:gd name="connsiteY1" fmla="*/ 10637 h 410646"/>
                <a:gd name="connsiteX2" fmla="*/ 1057240 w 1109517"/>
                <a:gd name="connsiteY2" fmla="*/ 394301 h 410646"/>
                <a:gd name="connsiteX3" fmla="*/ 0 w 1109517"/>
                <a:gd name="connsiteY3" fmla="*/ 410646 h 410646"/>
                <a:gd name="connsiteX4" fmla="*/ 160133 w 1109517"/>
                <a:gd name="connsiteY4" fmla="*/ 0 h 410646"/>
                <a:gd name="connsiteX0" fmla="*/ 160133 w 1109517"/>
                <a:gd name="connsiteY0" fmla="*/ 34761 h 445407"/>
                <a:gd name="connsiteX1" fmla="*/ 1109517 w 1109517"/>
                <a:gd name="connsiteY1" fmla="*/ 45398 h 445407"/>
                <a:gd name="connsiteX2" fmla="*/ 1057240 w 1109517"/>
                <a:gd name="connsiteY2" fmla="*/ 429062 h 445407"/>
                <a:gd name="connsiteX3" fmla="*/ 0 w 1109517"/>
                <a:gd name="connsiteY3" fmla="*/ 445407 h 445407"/>
                <a:gd name="connsiteX4" fmla="*/ 160133 w 1109517"/>
                <a:gd name="connsiteY4" fmla="*/ 34761 h 445407"/>
                <a:gd name="connsiteX0" fmla="*/ 160133 w 1109517"/>
                <a:gd name="connsiteY0" fmla="*/ 44331 h 454977"/>
                <a:gd name="connsiteX1" fmla="*/ 1109517 w 1109517"/>
                <a:gd name="connsiteY1" fmla="*/ 54968 h 454977"/>
                <a:gd name="connsiteX2" fmla="*/ 1057240 w 1109517"/>
                <a:gd name="connsiteY2" fmla="*/ 438632 h 454977"/>
                <a:gd name="connsiteX3" fmla="*/ 0 w 1109517"/>
                <a:gd name="connsiteY3" fmla="*/ 454977 h 454977"/>
                <a:gd name="connsiteX4" fmla="*/ 160133 w 1109517"/>
                <a:gd name="connsiteY4" fmla="*/ 44331 h 454977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389 w 1114773"/>
                <a:gd name="connsiteY0" fmla="*/ 44331 h 473928"/>
                <a:gd name="connsiteX1" fmla="*/ 1114773 w 1114773"/>
                <a:gd name="connsiteY1" fmla="*/ 54968 h 473928"/>
                <a:gd name="connsiteX2" fmla="*/ 1062496 w 1114773"/>
                <a:gd name="connsiteY2" fmla="*/ 438632 h 473928"/>
                <a:gd name="connsiteX3" fmla="*/ 114 w 1114773"/>
                <a:gd name="connsiteY3" fmla="*/ 473928 h 473928"/>
                <a:gd name="connsiteX4" fmla="*/ 165389 w 1114773"/>
                <a:gd name="connsiteY4" fmla="*/ 44331 h 473928"/>
                <a:gd name="connsiteX0" fmla="*/ 165389 w 1062496"/>
                <a:gd name="connsiteY0" fmla="*/ 280442 h 710039"/>
                <a:gd name="connsiteX1" fmla="*/ 847266 w 1062496"/>
                <a:gd name="connsiteY1" fmla="*/ 5250 h 710039"/>
                <a:gd name="connsiteX2" fmla="*/ 1062496 w 1062496"/>
                <a:gd name="connsiteY2" fmla="*/ 674743 h 710039"/>
                <a:gd name="connsiteX3" fmla="*/ 114 w 1062496"/>
                <a:gd name="connsiteY3" fmla="*/ 710039 h 710039"/>
                <a:gd name="connsiteX4" fmla="*/ 165389 w 1062496"/>
                <a:gd name="connsiteY4" fmla="*/ 280442 h 710039"/>
                <a:gd name="connsiteX0" fmla="*/ 165389 w 898675"/>
                <a:gd name="connsiteY0" fmla="*/ 280442 h 710039"/>
                <a:gd name="connsiteX1" fmla="*/ 847266 w 898675"/>
                <a:gd name="connsiteY1" fmla="*/ 5250 h 710039"/>
                <a:gd name="connsiteX2" fmla="*/ 898675 w 898675"/>
                <a:gd name="connsiteY2" fmla="*/ 486051 h 710039"/>
                <a:gd name="connsiteX3" fmla="*/ 114 w 898675"/>
                <a:gd name="connsiteY3" fmla="*/ 710039 h 710039"/>
                <a:gd name="connsiteX4" fmla="*/ 165389 w 898675"/>
                <a:gd name="connsiteY4" fmla="*/ 280442 h 710039"/>
                <a:gd name="connsiteX0" fmla="*/ 239619 w 898593"/>
                <a:gd name="connsiteY0" fmla="*/ 63976 h 736112"/>
                <a:gd name="connsiteX1" fmla="*/ 847184 w 898593"/>
                <a:gd name="connsiteY1" fmla="*/ 31323 h 736112"/>
                <a:gd name="connsiteX2" fmla="*/ 898593 w 898593"/>
                <a:gd name="connsiteY2" fmla="*/ 512124 h 736112"/>
                <a:gd name="connsiteX3" fmla="*/ 32 w 898593"/>
                <a:gd name="connsiteY3" fmla="*/ 736112 h 736112"/>
                <a:gd name="connsiteX4" fmla="*/ 239619 w 898593"/>
                <a:gd name="connsiteY4" fmla="*/ 63976 h 736112"/>
                <a:gd name="connsiteX0" fmla="*/ 239619 w 898593"/>
                <a:gd name="connsiteY0" fmla="*/ 50257 h 722393"/>
                <a:gd name="connsiteX1" fmla="*/ 847184 w 898593"/>
                <a:gd name="connsiteY1" fmla="*/ 17604 h 722393"/>
                <a:gd name="connsiteX2" fmla="*/ 898593 w 898593"/>
                <a:gd name="connsiteY2" fmla="*/ 498405 h 722393"/>
                <a:gd name="connsiteX3" fmla="*/ 32 w 898593"/>
                <a:gd name="connsiteY3" fmla="*/ 722393 h 722393"/>
                <a:gd name="connsiteX4" fmla="*/ 239619 w 898593"/>
                <a:gd name="connsiteY4" fmla="*/ 50257 h 722393"/>
                <a:gd name="connsiteX0" fmla="*/ 156509 w 898723"/>
                <a:gd name="connsiteY0" fmla="*/ 52976 h 721720"/>
                <a:gd name="connsiteX1" fmla="*/ 847314 w 898723"/>
                <a:gd name="connsiteY1" fmla="*/ 16931 h 721720"/>
                <a:gd name="connsiteX2" fmla="*/ 898723 w 898723"/>
                <a:gd name="connsiteY2" fmla="*/ 497732 h 721720"/>
                <a:gd name="connsiteX3" fmla="*/ 162 w 898723"/>
                <a:gd name="connsiteY3" fmla="*/ 721720 h 721720"/>
                <a:gd name="connsiteX4" fmla="*/ 156509 w 898723"/>
                <a:gd name="connsiteY4" fmla="*/ 52976 h 721720"/>
                <a:gd name="connsiteX0" fmla="*/ 153800 w 898746"/>
                <a:gd name="connsiteY0" fmla="*/ 63950 h 719504"/>
                <a:gd name="connsiteX1" fmla="*/ 847337 w 898746"/>
                <a:gd name="connsiteY1" fmla="*/ 14715 h 719504"/>
                <a:gd name="connsiteX2" fmla="*/ 898746 w 898746"/>
                <a:gd name="connsiteY2" fmla="*/ 495516 h 719504"/>
                <a:gd name="connsiteX3" fmla="*/ 185 w 898746"/>
                <a:gd name="connsiteY3" fmla="*/ 719504 h 719504"/>
                <a:gd name="connsiteX4" fmla="*/ 153800 w 898746"/>
                <a:gd name="connsiteY4" fmla="*/ 63950 h 719504"/>
                <a:gd name="connsiteX0" fmla="*/ 153800 w 898746"/>
                <a:gd name="connsiteY0" fmla="*/ 67789 h 723343"/>
                <a:gd name="connsiteX1" fmla="*/ 847337 w 898746"/>
                <a:gd name="connsiteY1" fmla="*/ 18554 h 723343"/>
                <a:gd name="connsiteX2" fmla="*/ 898746 w 898746"/>
                <a:gd name="connsiteY2" fmla="*/ 499355 h 723343"/>
                <a:gd name="connsiteX3" fmla="*/ 185 w 898746"/>
                <a:gd name="connsiteY3" fmla="*/ 723343 h 723343"/>
                <a:gd name="connsiteX4" fmla="*/ 153800 w 898746"/>
                <a:gd name="connsiteY4" fmla="*/ 67789 h 723343"/>
                <a:gd name="connsiteX0" fmla="*/ 153800 w 898746"/>
                <a:gd name="connsiteY0" fmla="*/ 86683 h 742237"/>
                <a:gd name="connsiteX1" fmla="*/ 847494 w 898746"/>
                <a:gd name="connsiteY1" fmla="*/ 14553 h 742237"/>
                <a:gd name="connsiteX2" fmla="*/ 898746 w 898746"/>
                <a:gd name="connsiteY2" fmla="*/ 518249 h 742237"/>
                <a:gd name="connsiteX3" fmla="*/ 185 w 898746"/>
                <a:gd name="connsiteY3" fmla="*/ 742237 h 742237"/>
                <a:gd name="connsiteX4" fmla="*/ 153800 w 898746"/>
                <a:gd name="connsiteY4" fmla="*/ 86683 h 742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8746" h="742237">
                  <a:moveTo>
                    <a:pt x="153800" y="86683"/>
                  </a:moveTo>
                  <a:cubicBezTo>
                    <a:pt x="293059" y="33229"/>
                    <a:pt x="547800" y="-28726"/>
                    <a:pt x="847494" y="14553"/>
                  </a:cubicBezTo>
                  <a:lnTo>
                    <a:pt x="898746" y="518249"/>
                  </a:lnTo>
                  <a:cubicBezTo>
                    <a:pt x="572023" y="490773"/>
                    <a:pt x="312887" y="658190"/>
                    <a:pt x="185" y="742237"/>
                  </a:cubicBezTo>
                  <a:cubicBezTo>
                    <a:pt x="-1856" y="681676"/>
                    <a:pt x="10647" y="289766"/>
                    <a:pt x="153800" y="86683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73F84BB-4618-4A86-88AF-F58899A092D8}"/>
                </a:ext>
              </a:extLst>
            </p:cNvPr>
            <p:cNvSpPr/>
            <p:nvPr/>
          </p:nvSpPr>
          <p:spPr>
            <a:xfrm>
              <a:off x="2663687" y="629818"/>
              <a:ext cx="703121" cy="70312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A1C1324-03B8-48CF-9CA2-1AEB22D20433}"/>
                </a:ext>
              </a:extLst>
            </p:cNvPr>
            <p:cNvSpPr/>
            <p:nvPr/>
          </p:nvSpPr>
          <p:spPr>
            <a:xfrm flipH="1">
              <a:off x="1979523" y="848323"/>
              <a:ext cx="100304" cy="10030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15DE913-A360-4927-BDBB-40D80B19B9FD}"/>
                </a:ext>
              </a:extLst>
            </p:cNvPr>
            <p:cNvSpPr/>
            <p:nvPr/>
          </p:nvSpPr>
          <p:spPr>
            <a:xfrm>
              <a:off x="2101850" y="1428713"/>
              <a:ext cx="1470912" cy="292137"/>
            </a:xfrm>
            <a:custGeom>
              <a:avLst/>
              <a:gdLst>
                <a:gd name="connsiteX0" fmla="*/ 0 w 1470912"/>
                <a:gd name="connsiteY0" fmla="*/ 292137 h 292137"/>
                <a:gd name="connsiteX1" fmla="*/ 431800 w 1470912"/>
                <a:gd name="connsiteY1" fmla="*/ 139737 h 292137"/>
                <a:gd name="connsiteX2" fmla="*/ 920750 w 1470912"/>
                <a:gd name="connsiteY2" fmla="*/ 165137 h 292137"/>
                <a:gd name="connsiteX3" fmla="*/ 1428750 w 1470912"/>
                <a:gd name="connsiteY3" fmla="*/ 25437 h 292137"/>
                <a:gd name="connsiteX4" fmla="*/ 1441450 w 1470912"/>
                <a:gd name="connsiteY4" fmla="*/ 37 h 292137"/>
                <a:gd name="connsiteX5" fmla="*/ 1441450 w 1470912"/>
                <a:gd name="connsiteY5" fmla="*/ 37 h 29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0912" h="292137">
                  <a:moveTo>
                    <a:pt x="0" y="292137"/>
                  </a:moveTo>
                  <a:cubicBezTo>
                    <a:pt x="139171" y="226520"/>
                    <a:pt x="278342" y="160904"/>
                    <a:pt x="431800" y="139737"/>
                  </a:cubicBezTo>
                  <a:cubicBezTo>
                    <a:pt x="585258" y="118570"/>
                    <a:pt x="754592" y="184187"/>
                    <a:pt x="920750" y="165137"/>
                  </a:cubicBezTo>
                  <a:cubicBezTo>
                    <a:pt x="1086908" y="146087"/>
                    <a:pt x="1341967" y="52954"/>
                    <a:pt x="1428750" y="25437"/>
                  </a:cubicBezTo>
                  <a:cubicBezTo>
                    <a:pt x="1515533" y="-2080"/>
                    <a:pt x="1441450" y="37"/>
                    <a:pt x="1441450" y="37"/>
                  </a:cubicBezTo>
                  <a:lnTo>
                    <a:pt x="1441450" y="37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025599CE-26CD-41E9-88CD-EC73933E4CD0}"/>
                </a:ext>
              </a:extLst>
            </p:cNvPr>
            <p:cNvSpPr/>
            <p:nvPr/>
          </p:nvSpPr>
          <p:spPr>
            <a:xfrm rot="8744567">
              <a:off x="3404721" y="620321"/>
              <a:ext cx="914400" cy="914400"/>
            </a:xfrm>
            <a:prstGeom prst="arc">
              <a:avLst>
                <a:gd name="adj1" fmla="val 20324958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26">
              <a:extLst>
                <a:ext uri="{FF2B5EF4-FFF2-40B4-BE49-F238E27FC236}">
                  <a16:creationId xmlns:a16="http://schemas.microsoft.com/office/drawing/2014/main" id="{E1969FF5-3829-4985-AE62-DE2F6D395315}"/>
                </a:ext>
              </a:extLst>
            </p:cNvPr>
            <p:cNvSpPr/>
            <p:nvPr/>
          </p:nvSpPr>
          <p:spPr>
            <a:xfrm>
              <a:off x="4593566" y="6288000"/>
              <a:ext cx="251492" cy="15343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26">
              <a:extLst>
                <a:ext uri="{FF2B5EF4-FFF2-40B4-BE49-F238E27FC236}">
                  <a16:creationId xmlns:a16="http://schemas.microsoft.com/office/drawing/2014/main" id="{F48F24C8-51B0-4344-B962-8C3BCC34585E}"/>
                </a:ext>
              </a:extLst>
            </p:cNvPr>
            <p:cNvSpPr/>
            <p:nvPr/>
          </p:nvSpPr>
          <p:spPr>
            <a:xfrm>
              <a:off x="4271652" y="6263560"/>
              <a:ext cx="321324" cy="1815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26">
              <a:extLst>
                <a:ext uri="{FF2B5EF4-FFF2-40B4-BE49-F238E27FC236}">
                  <a16:creationId xmlns:a16="http://schemas.microsoft.com/office/drawing/2014/main" id="{FE69F8A5-49AA-4826-87AA-517FFC8714EA}"/>
                </a:ext>
              </a:extLst>
            </p:cNvPr>
            <p:cNvSpPr/>
            <p:nvPr/>
          </p:nvSpPr>
          <p:spPr>
            <a:xfrm>
              <a:off x="4038956" y="6182548"/>
              <a:ext cx="219786" cy="229657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16567"/>
                <a:gd name="connsiteY0" fmla="*/ 154283 h 204461"/>
                <a:gd name="connsiteX1" fmla="*/ 90821 w 216567"/>
                <a:gd name="connsiteY1" fmla="*/ 501 h 204461"/>
                <a:gd name="connsiteX2" fmla="*/ 216567 w 216567"/>
                <a:gd name="connsiteY2" fmla="*/ 192383 h 204461"/>
                <a:gd name="connsiteX3" fmla="*/ 0 w 216567"/>
                <a:gd name="connsiteY3" fmla="*/ 154283 h 204461"/>
                <a:gd name="connsiteX0" fmla="*/ 3442 w 216834"/>
                <a:gd name="connsiteY0" fmla="*/ 154400 h 227052"/>
                <a:gd name="connsiteX1" fmla="*/ 94263 w 216834"/>
                <a:gd name="connsiteY1" fmla="*/ 618 h 227052"/>
                <a:gd name="connsiteX2" fmla="*/ 216834 w 216834"/>
                <a:gd name="connsiteY2" fmla="*/ 217900 h 227052"/>
                <a:gd name="connsiteX3" fmla="*/ 3442 w 216834"/>
                <a:gd name="connsiteY3" fmla="*/ 154400 h 227052"/>
                <a:gd name="connsiteX0" fmla="*/ 6394 w 219786"/>
                <a:gd name="connsiteY0" fmla="*/ 157005 h 229657"/>
                <a:gd name="connsiteX1" fmla="*/ 97215 w 219786"/>
                <a:gd name="connsiteY1" fmla="*/ 3223 h 229657"/>
                <a:gd name="connsiteX2" fmla="*/ 219786 w 219786"/>
                <a:gd name="connsiteY2" fmla="*/ 220505 h 229657"/>
                <a:gd name="connsiteX3" fmla="*/ 6394 w 219786"/>
                <a:gd name="connsiteY3" fmla="*/ 157005 h 22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86" h="229657">
                  <a:moveTo>
                    <a:pt x="6394" y="157005"/>
                  </a:moveTo>
                  <a:cubicBezTo>
                    <a:pt x="-14035" y="120791"/>
                    <a:pt x="14025" y="-23235"/>
                    <a:pt x="97215" y="3223"/>
                  </a:cubicBezTo>
                  <a:cubicBezTo>
                    <a:pt x="180405" y="29681"/>
                    <a:pt x="219786" y="114531"/>
                    <a:pt x="219786" y="220505"/>
                  </a:cubicBezTo>
                  <a:cubicBezTo>
                    <a:pt x="198828" y="252485"/>
                    <a:pt x="26823" y="193219"/>
                    <a:pt x="6394" y="157005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26">
              <a:extLst>
                <a:ext uri="{FF2B5EF4-FFF2-40B4-BE49-F238E27FC236}">
                  <a16:creationId xmlns:a16="http://schemas.microsoft.com/office/drawing/2014/main" id="{5F7E191A-9416-47FA-BF94-D2B5A44C71D9}"/>
                </a:ext>
              </a:extLst>
            </p:cNvPr>
            <p:cNvSpPr/>
            <p:nvPr/>
          </p:nvSpPr>
          <p:spPr>
            <a:xfrm>
              <a:off x="7194205" y="6335490"/>
              <a:ext cx="251492" cy="15343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26">
              <a:extLst>
                <a:ext uri="{FF2B5EF4-FFF2-40B4-BE49-F238E27FC236}">
                  <a16:creationId xmlns:a16="http://schemas.microsoft.com/office/drawing/2014/main" id="{CC2F1DFC-3211-492B-A885-1C47A7B9986D}"/>
                </a:ext>
              </a:extLst>
            </p:cNvPr>
            <p:cNvSpPr/>
            <p:nvPr/>
          </p:nvSpPr>
          <p:spPr>
            <a:xfrm rot="220329">
              <a:off x="6883367" y="6297377"/>
              <a:ext cx="321324" cy="1815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26">
              <a:extLst>
                <a:ext uri="{FF2B5EF4-FFF2-40B4-BE49-F238E27FC236}">
                  <a16:creationId xmlns:a16="http://schemas.microsoft.com/office/drawing/2014/main" id="{EB8C5294-C1CF-4B34-A935-0701FE58B4F4}"/>
                </a:ext>
              </a:extLst>
            </p:cNvPr>
            <p:cNvSpPr/>
            <p:nvPr/>
          </p:nvSpPr>
          <p:spPr>
            <a:xfrm rot="544166">
              <a:off x="6659008" y="6200083"/>
              <a:ext cx="219786" cy="229657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16567"/>
                <a:gd name="connsiteY0" fmla="*/ 154283 h 204461"/>
                <a:gd name="connsiteX1" fmla="*/ 90821 w 216567"/>
                <a:gd name="connsiteY1" fmla="*/ 501 h 204461"/>
                <a:gd name="connsiteX2" fmla="*/ 216567 w 216567"/>
                <a:gd name="connsiteY2" fmla="*/ 192383 h 204461"/>
                <a:gd name="connsiteX3" fmla="*/ 0 w 216567"/>
                <a:gd name="connsiteY3" fmla="*/ 154283 h 204461"/>
                <a:gd name="connsiteX0" fmla="*/ 3442 w 216834"/>
                <a:gd name="connsiteY0" fmla="*/ 154400 h 227052"/>
                <a:gd name="connsiteX1" fmla="*/ 94263 w 216834"/>
                <a:gd name="connsiteY1" fmla="*/ 618 h 227052"/>
                <a:gd name="connsiteX2" fmla="*/ 216834 w 216834"/>
                <a:gd name="connsiteY2" fmla="*/ 217900 h 227052"/>
                <a:gd name="connsiteX3" fmla="*/ 3442 w 216834"/>
                <a:gd name="connsiteY3" fmla="*/ 154400 h 227052"/>
                <a:gd name="connsiteX0" fmla="*/ 6394 w 219786"/>
                <a:gd name="connsiteY0" fmla="*/ 157005 h 229657"/>
                <a:gd name="connsiteX1" fmla="*/ 97215 w 219786"/>
                <a:gd name="connsiteY1" fmla="*/ 3223 h 229657"/>
                <a:gd name="connsiteX2" fmla="*/ 219786 w 219786"/>
                <a:gd name="connsiteY2" fmla="*/ 220505 h 229657"/>
                <a:gd name="connsiteX3" fmla="*/ 6394 w 219786"/>
                <a:gd name="connsiteY3" fmla="*/ 157005 h 22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86" h="229657">
                  <a:moveTo>
                    <a:pt x="6394" y="157005"/>
                  </a:moveTo>
                  <a:cubicBezTo>
                    <a:pt x="-14035" y="120791"/>
                    <a:pt x="14025" y="-23235"/>
                    <a:pt x="97215" y="3223"/>
                  </a:cubicBezTo>
                  <a:cubicBezTo>
                    <a:pt x="180405" y="29681"/>
                    <a:pt x="219786" y="114531"/>
                    <a:pt x="219786" y="220505"/>
                  </a:cubicBezTo>
                  <a:cubicBezTo>
                    <a:pt x="198828" y="252485"/>
                    <a:pt x="26823" y="193219"/>
                    <a:pt x="6394" y="157005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12">
              <a:extLst>
                <a:ext uri="{FF2B5EF4-FFF2-40B4-BE49-F238E27FC236}">
                  <a16:creationId xmlns:a16="http://schemas.microsoft.com/office/drawing/2014/main" id="{97891A73-52F3-499B-9D60-87207ED61F19}"/>
                </a:ext>
              </a:extLst>
            </p:cNvPr>
            <p:cNvSpPr/>
            <p:nvPr/>
          </p:nvSpPr>
          <p:spPr>
            <a:xfrm rot="20028476">
              <a:off x="4751260" y="1899673"/>
              <a:ext cx="3708619" cy="3595236"/>
            </a:xfrm>
            <a:custGeom>
              <a:avLst/>
              <a:gdLst>
                <a:gd name="connsiteX0" fmla="*/ 0 w 307654"/>
                <a:gd name="connsiteY0" fmla="*/ 0 h 1160442"/>
                <a:gd name="connsiteX1" fmla="*/ 307654 w 307654"/>
                <a:gd name="connsiteY1" fmla="*/ 0 h 1160442"/>
                <a:gd name="connsiteX2" fmla="*/ 307654 w 307654"/>
                <a:gd name="connsiteY2" fmla="*/ 1160442 h 1160442"/>
                <a:gd name="connsiteX3" fmla="*/ 0 w 307654"/>
                <a:gd name="connsiteY3" fmla="*/ 1160442 h 1160442"/>
                <a:gd name="connsiteX4" fmla="*/ 0 w 307654"/>
                <a:gd name="connsiteY4" fmla="*/ 0 h 1160442"/>
                <a:gd name="connsiteX0" fmla="*/ 0 w 3506715"/>
                <a:gd name="connsiteY0" fmla="*/ 0 h 3116163"/>
                <a:gd name="connsiteX1" fmla="*/ 307654 w 3506715"/>
                <a:gd name="connsiteY1" fmla="*/ 0 h 3116163"/>
                <a:gd name="connsiteX2" fmla="*/ 3506715 w 3506715"/>
                <a:gd name="connsiteY2" fmla="*/ 3116163 h 3116163"/>
                <a:gd name="connsiteX3" fmla="*/ 0 w 3506715"/>
                <a:gd name="connsiteY3" fmla="*/ 1160442 h 3116163"/>
                <a:gd name="connsiteX4" fmla="*/ 0 w 3506715"/>
                <a:gd name="connsiteY4" fmla="*/ 0 h 3116163"/>
                <a:gd name="connsiteX0" fmla="*/ 0 w 3619950"/>
                <a:gd name="connsiteY0" fmla="*/ 0 h 2842799"/>
                <a:gd name="connsiteX1" fmla="*/ 307654 w 3619950"/>
                <a:gd name="connsiteY1" fmla="*/ 0 h 2842799"/>
                <a:gd name="connsiteX2" fmla="*/ 3619950 w 3619950"/>
                <a:gd name="connsiteY2" fmla="*/ 2842799 h 2842799"/>
                <a:gd name="connsiteX3" fmla="*/ 0 w 3619950"/>
                <a:gd name="connsiteY3" fmla="*/ 1160442 h 2842799"/>
                <a:gd name="connsiteX4" fmla="*/ 0 w 3619950"/>
                <a:gd name="connsiteY4" fmla="*/ 0 h 2842799"/>
                <a:gd name="connsiteX0" fmla="*/ 0 w 3633016"/>
                <a:gd name="connsiteY0" fmla="*/ 0 h 3032404"/>
                <a:gd name="connsiteX1" fmla="*/ 307654 w 3633016"/>
                <a:gd name="connsiteY1" fmla="*/ 0 h 3032404"/>
                <a:gd name="connsiteX2" fmla="*/ 3619950 w 3633016"/>
                <a:gd name="connsiteY2" fmla="*/ 2842799 h 3032404"/>
                <a:gd name="connsiteX3" fmla="*/ 3633016 w 3633016"/>
                <a:gd name="connsiteY3" fmla="*/ 3032404 h 3032404"/>
                <a:gd name="connsiteX4" fmla="*/ 0 w 3633016"/>
                <a:gd name="connsiteY4" fmla="*/ 0 h 3032404"/>
                <a:gd name="connsiteX0" fmla="*/ 0 w 3633016"/>
                <a:gd name="connsiteY0" fmla="*/ 59829 h 3092233"/>
                <a:gd name="connsiteX1" fmla="*/ 337083 w 3633016"/>
                <a:gd name="connsiteY1" fmla="*/ 0 h 3092233"/>
                <a:gd name="connsiteX2" fmla="*/ 3619950 w 3633016"/>
                <a:gd name="connsiteY2" fmla="*/ 2902628 h 3092233"/>
                <a:gd name="connsiteX3" fmla="*/ 3633016 w 3633016"/>
                <a:gd name="connsiteY3" fmla="*/ 3092233 h 3092233"/>
                <a:gd name="connsiteX4" fmla="*/ 0 w 3633016"/>
                <a:gd name="connsiteY4" fmla="*/ 59829 h 3092233"/>
                <a:gd name="connsiteX0" fmla="*/ 0 w 3522876"/>
                <a:gd name="connsiteY0" fmla="*/ 0 h 3126837"/>
                <a:gd name="connsiteX1" fmla="*/ 226943 w 3522876"/>
                <a:gd name="connsiteY1" fmla="*/ 34604 h 3126837"/>
                <a:gd name="connsiteX2" fmla="*/ 3509810 w 3522876"/>
                <a:gd name="connsiteY2" fmla="*/ 2937232 h 3126837"/>
                <a:gd name="connsiteX3" fmla="*/ 3522876 w 3522876"/>
                <a:gd name="connsiteY3" fmla="*/ 3126837 h 3126837"/>
                <a:gd name="connsiteX4" fmla="*/ 0 w 3522876"/>
                <a:gd name="connsiteY4" fmla="*/ 0 h 3126837"/>
                <a:gd name="connsiteX0" fmla="*/ 0 w 3522876"/>
                <a:gd name="connsiteY0" fmla="*/ 256588 h 3383425"/>
                <a:gd name="connsiteX1" fmla="*/ 226943 w 3522876"/>
                <a:gd name="connsiteY1" fmla="*/ 291192 h 3383425"/>
                <a:gd name="connsiteX2" fmla="*/ 3509810 w 3522876"/>
                <a:gd name="connsiteY2" fmla="*/ 3193820 h 3383425"/>
                <a:gd name="connsiteX3" fmla="*/ 3522876 w 3522876"/>
                <a:gd name="connsiteY3" fmla="*/ 3383425 h 3383425"/>
                <a:gd name="connsiteX4" fmla="*/ 0 w 3522876"/>
                <a:gd name="connsiteY4" fmla="*/ 256588 h 3383425"/>
                <a:gd name="connsiteX0" fmla="*/ 0 w 3522876"/>
                <a:gd name="connsiteY0" fmla="*/ 270966 h 3397803"/>
                <a:gd name="connsiteX1" fmla="*/ 226943 w 3522876"/>
                <a:gd name="connsiteY1" fmla="*/ 305570 h 3397803"/>
                <a:gd name="connsiteX2" fmla="*/ 3509810 w 3522876"/>
                <a:gd name="connsiteY2" fmla="*/ 3208198 h 3397803"/>
                <a:gd name="connsiteX3" fmla="*/ 3522876 w 3522876"/>
                <a:gd name="connsiteY3" fmla="*/ 3397803 h 3397803"/>
                <a:gd name="connsiteX4" fmla="*/ 0 w 3522876"/>
                <a:gd name="connsiteY4" fmla="*/ 270966 h 3397803"/>
                <a:gd name="connsiteX0" fmla="*/ 47901 w 3570777"/>
                <a:gd name="connsiteY0" fmla="*/ 270966 h 3397803"/>
                <a:gd name="connsiteX1" fmla="*/ 274844 w 3570777"/>
                <a:gd name="connsiteY1" fmla="*/ 305570 h 3397803"/>
                <a:gd name="connsiteX2" fmla="*/ 3557711 w 3570777"/>
                <a:gd name="connsiteY2" fmla="*/ 3208198 h 3397803"/>
                <a:gd name="connsiteX3" fmla="*/ 3570777 w 3570777"/>
                <a:gd name="connsiteY3" fmla="*/ 3397803 h 3397803"/>
                <a:gd name="connsiteX4" fmla="*/ 47901 w 3570777"/>
                <a:gd name="connsiteY4" fmla="*/ 270966 h 3397803"/>
                <a:gd name="connsiteX0" fmla="*/ 41796 w 3564672"/>
                <a:gd name="connsiteY0" fmla="*/ 270966 h 3658696"/>
                <a:gd name="connsiteX1" fmla="*/ 268739 w 3564672"/>
                <a:gd name="connsiteY1" fmla="*/ 305570 h 3658696"/>
                <a:gd name="connsiteX2" fmla="*/ 3551606 w 3564672"/>
                <a:gd name="connsiteY2" fmla="*/ 3208198 h 3658696"/>
                <a:gd name="connsiteX3" fmla="*/ 3564672 w 3564672"/>
                <a:gd name="connsiteY3" fmla="*/ 3397803 h 3658696"/>
                <a:gd name="connsiteX4" fmla="*/ 41796 w 3564672"/>
                <a:gd name="connsiteY4" fmla="*/ 270966 h 3658696"/>
                <a:gd name="connsiteX0" fmla="*/ 40133 w 3712215"/>
                <a:gd name="connsiteY0" fmla="*/ 270966 h 3563295"/>
                <a:gd name="connsiteX1" fmla="*/ 267076 w 3712215"/>
                <a:gd name="connsiteY1" fmla="*/ 305570 h 3563295"/>
                <a:gd name="connsiteX2" fmla="*/ 3549943 w 3712215"/>
                <a:gd name="connsiteY2" fmla="*/ 3208198 h 3563295"/>
                <a:gd name="connsiteX3" fmla="*/ 3712215 w 3712215"/>
                <a:gd name="connsiteY3" fmla="*/ 3284373 h 3563295"/>
                <a:gd name="connsiteX4" fmla="*/ 40133 w 3712215"/>
                <a:gd name="connsiteY4" fmla="*/ 270966 h 3563295"/>
                <a:gd name="connsiteX0" fmla="*/ 40133 w 3740503"/>
                <a:gd name="connsiteY0" fmla="*/ 270966 h 3563295"/>
                <a:gd name="connsiteX1" fmla="*/ 267076 w 3740503"/>
                <a:gd name="connsiteY1" fmla="*/ 305570 h 3563295"/>
                <a:gd name="connsiteX2" fmla="*/ 3549943 w 3740503"/>
                <a:gd name="connsiteY2" fmla="*/ 3208198 h 3563295"/>
                <a:gd name="connsiteX3" fmla="*/ 3712215 w 3740503"/>
                <a:gd name="connsiteY3" fmla="*/ 3284373 h 3563295"/>
                <a:gd name="connsiteX4" fmla="*/ 40133 w 3740503"/>
                <a:gd name="connsiteY4" fmla="*/ 270966 h 3563295"/>
                <a:gd name="connsiteX0" fmla="*/ 40133 w 3734700"/>
                <a:gd name="connsiteY0" fmla="*/ 270966 h 3563295"/>
                <a:gd name="connsiteX1" fmla="*/ 267076 w 3734700"/>
                <a:gd name="connsiteY1" fmla="*/ 305570 h 3563295"/>
                <a:gd name="connsiteX2" fmla="*/ 3474729 w 3734700"/>
                <a:gd name="connsiteY2" fmla="*/ 3171201 h 3563295"/>
                <a:gd name="connsiteX3" fmla="*/ 3712215 w 3734700"/>
                <a:gd name="connsiteY3" fmla="*/ 3284373 h 3563295"/>
                <a:gd name="connsiteX4" fmla="*/ 40133 w 3734700"/>
                <a:gd name="connsiteY4" fmla="*/ 270966 h 3563295"/>
                <a:gd name="connsiteX0" fmla="*/ 40133 w 3733724"/>
                <a:gd name="connsiteY0" fmla="*/ 270966 h 3563295"/>
                <a:gd name="connsiteX1" fmla="*/ 267076 w 3733724"/>
                <a:gd name="connsiteY1" fmla="*/ 305570 h 3563295"/>
                <a:gd name="connsiteX2" fmla="*/ 3474729 w 3733724"/>
                <a:gd name="connsiteY2" fmla="*/ 3171201 h 3563295"/>
                <a:gd name="connsiteX3" fmla="*/ 3712215 w 3733724"/>
                <a:gd name="connsiteY3" fmla="*/ 3284373 h 3563295"/>
                <a:gd name="connsiteX4" fmla="*/ 40133 w 3733724"/>
                <a:gd name="connsiteY4" fmla="*/ 270966 h 3563295"/>
                <a:gd name="connsiteX0" fmla="*/ 40133 w 3753740"/>
                <a:gd name="connsiteY0" fmla="*/ 270966 h 3563295"/>
                <a:gd name="connsiteX1" fmla="*/ 267076 w 3753740"/>
                <a:gd name="connsiteY1" fmla="*/ 305570 h 3563295"/>
                <a:gd name="connsiteX2" fmla="*/ 3474729 w 3753740"/>
                <a:gd name="connsiteY2" fmla="*/ 3171201 h 3563295"/>
                <a:gd name="connsiteX3" fmla="*/ 3712215 w 3753740"/>
                <a:gd name="connsiteY3" fmla="*/ 3284373 h 3563295"/>
                <a:gd name="connsiteX4" fmla="*/ 40133 w 3753740"/>
                <a:gd name="connsiteY4" fmla="*/ 270966 h 3563295"/>
                <a:gd name="connsiteX0" fmla="*/ 44589 w 3758196"/>
                <a:gd name="connsiteY0" fmla="*/ 270966 h 3638894"/>
                <a:gd name="connsiteX1" fmla="*/ 271532 w 3758196"/>
                <a:gd name="connsiteY1" fmla="*/ 305570 h 3638894"/>
                <a:gd name="connsiteX2" fmla="*/ 3479185 w 3758196"/>
                <a:gd name="connsiteY2" fmla="*/ 3171201 h 3638894"/>
                <a:gd name="connsiteX3" fmla="*/ 3716671 w 3758196"/>
                <a:gd name="connsiteY3" fmla="*/ 3284373 h 3638894"/>
                <a:gd name="connsiteX4" fmla="*/ 44589 w 3758196"/>
                <a:gd name="connsiteY4" fmla="*/ 270966 h 3638894"/>
                <a:gd name="connsiteX0" fmla="*/ 44589 w 3758196"/>
                <a:gd name="connsiteY0" fmla="*/ 273855 h 3641783"/>
                <a:gd name="connsiteX1" fmla="*/ 271532 w 3758196"/>
                <a:gd name="connsiteY1" fmla="*/ 308459 h 3641783"/>
                <a:gd name="connsiteX2" fmla="*/ 3479185 w 3758196"/>
                <a:gd name="connsiteY2" fmla="*/ 3174090 h 3641783"/>
                <a:gd name="connsiteX3" fmla="*/ 3716671 w 3758196"/>
                <a:gd name="connsiteY3" fmla="*/ 3287262 h 3641783"/>
                <a:gd name="connsiteX4" fmla="*/ 44589 w 3758196"/>
                <a:gd name="connsiteY4" fmla="*/ 273855 h 3641783"/>
                <a:gd name="connsiteX0" fmla="*/ 44589 w 3758196"/>
                <a:gd name="connsiteY0" fmla="*/ 273855 h 3641783"/>
                <a:gd name="connsiteX1" fmla="*/ 271532 w 3758196"/>
                <a:gd name="connsiteY1" fmla="*/ 308459 h 3641783"/>
                <a:gd name="connsiteX2" fmla="*/ 3479185 w 3758196"/>
                <a:gd name="connsiteY2" fmla="*/ 3174090 h 3641783"/>
                <a:gd name="connsiteX3" fmla="*/ 3716671 w 3758196"/>
                <a:gd name="connsiteY3" fmla="*/ 3287262 h 3641783"/>
                <a:gd name="connsiteX4" fmla="*/ 44589 w 3758196"/>
                <a:gd name="connsiteY4" fmla="*/ 273855 h 3641783"/>
                <a:gd name="connsiteX0" fmla="*/ 44589 w 3758196"/>
                <a:gd name="connsiteY0" fmla="*/ 273855 h 3641783"/>
                <a:gd name="connsiteX1" fmla="*/ 271532 w 3758196"/>
                <a:gd name="connsiteY1" fmla="*/ 308459 h 3641783"/>
                <a:gd name="connsiteX2" fmla="*/ 3479185 w 3758196"/>
                <a:gd name="connsiteY2" fmla="*/ 3174090 h 3641783"/>
                <a:gd name="connsiteX3" fmla="*/ 3716671 w 3758196"/>
                <a:gd name="connsiteY3" fmla="*/ 3287262 h 3641783"/>
                <a:gd name="connsiteX4" fmla="*/ 44589 w 3758196"/>
                <a:gd name="connsiteY4" fmla="*/ 273855 h 3641783"/>
                <a:gd name="connsiteX0" fmla="*/ 44589 w 3758196"/>
                <a:gd name="connsiteY0" fmla="*/ 273855 h 3641783"/>
                <a:gd name="connsiteX1" fmla="*/ 271532 w 3758196"/>
                <a:gd name="connsiteY1" fmla="*/ 308459 h 3641783"/>
                <a:gd name="connsiteX2" fmla="*/ 3479185 w 3758196"/>
                <a:gd name="connsiteY2" fmla="*/ 3174090 h 3641783"/>
                <a:gd name="connsiteX3" fmla="*/ 3716671 w 3758196"/>
                <a:gd name="connsiteY3" fmla="*/ 3287262 h 3641783"/>
                <a:gd name="connsiteX4" fmla="*/ 44589 w 3758196"/>
                <a:gd name="connsiteY4" fmla="*/ 273855 h 3641783"/>
                <a:gd name="connsiteX0" fmla="*/ 44862 w 3737956"/>
                <a:gd name="connsiteY0" fmla="*/ 276612 h 3636237"/>
                <a:gd name="connsiteX1" fmla="*/ 251292 w 3737956"/>
                <a:gd name="connsiteY1" fmla="*/ 301126 h 3636237"/>
                <a:gd name="connsiteX2" fmla="*/ 3458945 w 3737956"/>
                <a:gd name="connsiteY2" fmla="*/ 3166757 h 3636237"/>
                <a:gd name="connsiteX3" fmla="*/ 3696431 w 3737956"/>
                <a:gd name="connsiteY3" fmla="*/ 3279929 h 3636237"/>
                <a:gd name="connsiteX4" fmla="*/ 44862 w 3737956"/>
                <a:gd name="connsiteY4" fmla="*/ 276612 h 3636237"/>
                <a:gd name="connsiteX0" fmla="*/ 44862 w 3737956"/>
                <a:gd name="connsiteY0" fmla="*/ 223324 h 3582949"/>
                <a:gd name="connsiteX1" fmla="*/ 251292 w 3737956"/>
                <a:gd name="connsiteY1" fmla="*/ 247838 h 3582949"/>
                <a:gd name="connsiteX2" fmla="*/ 3458945 w 3737956"/>
                <a:gd name="connsiteY2" fmla="*/ 3113469 h 3582949"/>
                <a:gd name="connsiteX3" fmla="*/ 3696431 w 3737956"/>
                <a:gd name="connsiteY3" fmla="*/ 3226641 h 3582949"/>
                <a:gd name="connsiteX4" fmla="*/ 44862 w 3737956"/>
                <a:gd name="connsiteY4" fmla="*/ 223324 h 3582949"/>
                <a:gd name="connsiteX0" fmla="*/ 44862 w 3737956"/>
                <a:gd name="connsiteY0" fmla="*/ 256707 h 3616332"/>
                <a:gd name="connsiteX1" fmla="*/ 251292 w 3737956"/>
                <a:gd name="connsiteY1" fmla="*/ 281221 h 3616332"/>
                <a:gd name="connsiteX2" fmla="*/ 3458945 w 3737956"/>
                <a:gd name="connsiteY2" fmla="*/ 3146852 h 3616332"/>
                <a:gd name="connsiteX3" fmla="*/ 3696431 w 3737956"/>
                <a:gd name="connsiteY3" fmla="*/ 3260024 h 3616332"/>
                <a:gd name="connsiteX4" fmla="*/ 44862 w 3737956"/>
                <a:gd name="connsiteY4" fmla="*/ 256707 h 3616332"/>
                <a:gd name="connsiteX0" fmla="*/ 44721 w 3737815"/>
                <a:gd name="connsiteY0" fmla="*/ 256707 h 3658981"/>
                <a:gd name="connsiteX1" fmla="*/ 251151 w 3737815"/>
                <a:gd name="connsiteY1" fmla="*/ 281221 h 3658981"/>
                <a:gd name="connsiteX2" fmla="*/ 3458804 w 3737815"/>
                <a:gd name="connsiteY2" fmla="*/ 3146852 h 3658981"/>
                <a:gd name="connsiteX3" fmla="*/ 3696290 w 3737815"/>
                <a:gd name="connsiteY3" fmla="*/ 3260024 h 3658981"/>
                <a:gd name="connsiteX4" fmla="*/ 44721 w 3737815"/>
                <a:gd name="connsiteY4" fmla="*/ 256707 h 3658981"/>
                <a:gd name="connsiteX0" fmla="*/ 42621 w 3735715"/>
                <a:gd name="connsiteY0" fmla="*/ 256707 h 3643768"/>
                <a:gd name="connsiteX1" fmla="*/ 249051 w 3735715"/>
                <a:gd name="connsiteY1" fmla="*/ 281221 h 3643768"/>
                <a:gd name="connsiteX2" fmla="*/ 3456704 w 3735715"/>
                <a:gd name="connsiteY2" fmla="*/ 3146852 h 3643768"/>
                <a:gd name="connsiteX3" fmla="*/ 3694190 w 3735715"/>
                <a:gd name="connsiteY3" fmla="*/ 3260024 h 3643768"/>
                <a:gd name="connsiteX4" fmla="*/ 42621 w 3735715"/>
                <a:gd name="connsiteY4" fmla="*/ 256707 h 3643768"/>
                <a:gd name="connsiteX0" fmla="*/ 42621 w 3735715"/>
                <a:gd name="connsiteY0" fmla="*/ 259531 h 3646592"/>
                <a:gd name="connsiteX1" fmla="*/ 228539 w 3735715"/>
                <a:gd name="connsiteY1" fmla="*/ 273955 h 3646592"/>
                <a:gd name="connsiteX2" fmla="*/ 3456704 w 3735715"/>
                <a:gd name="connsiteY2" fmla="*/ 3149676 h 3646592"/>
                <a:gd name="connsiteX3" fmla="*/ 3694190 w 3735715"/>
                <a:gd name="connsiteY3" fmla="*/ 3262848 h 3646592"/>
                <a:gd name="connsiteX4" fmla="*/ 42621 w 3735715"/>
                <a:gd name="connsiteY4" fmla="*/ 259531 h 3646592"/>
                <a:gd name="connsiteX0" fmla="*/ 42621 w 3735715"/>
                <a:gd name="connsiteY0" fmla="*/ 254857 h 3641918"/>
                <a:gd name="connsiteX1" fmla="*/ 262727 w 3735715"/>
                <a:gd name="connsiteY1" fmla="*/ 286097 h 3641918"/>
                <a:gd name="connsiteX2" fmla="*/ 3456704 w 3735715"/>
                <a:gd name="connsiteY2" fmla="*/ 3145002 h 3641918"/>
                <a:gd name="connsiteX3" fmla="*/ 3694190 w 3735715"/>
                <a:gd name="connsiteY3" fmla="*/ 3258174 h 3641918"/>
                <a:gd name="connsiteX4" fmla="*/ 42621 w 3735715"/>
                <a:gd name="connsiteY4" fmla="*/ 254857 h 3641918"/>
                <a:gd name="connsiteX0" fmla="*/ 42621 w 3735715"/>
                <a:gd name="connsiteY0" fmla="*/ 276638 h 3663699"/>
                <a:gd name="connsiteX1" fmla="*/ 262727 w 3735715"/>
                <a:gd name="connsiteY1" fmla="*/ 307878 h 3663699"/>
                <a:gd name="connsiteX2" fmla="*/ 3456704 w 3735715"/>
                <a:gd name="connsiteY2" fmla="*/ 3166783 h 3663699"/>
                <a:gd name="connsiteX3" fmla="*/ 3694190 w 3735715"/>
                <a:gd name="connsiteY3" fmla="*/ 3279955 h 3663699"/>
                <a:gd name="connsiteX4" fmla="*/ 42621 w 3735715"/>
                <a:gd name="connsiteY4" fmla="*/ 276638 h 3663699"/>
                <a:gd name="connsiteX0" fmla="*/ 42621 w 3735715"/>
                <a:gd name="connsiteY0" fmla="*/ 253974 h 3641035"/>
                <a:gd name="connsiteX1" fmla="*/ 262727 w 3735715"/>
                <a:gd name="connsiteY1" fmla="*/ 285214 h 3641035"/>
                <a:gd name="connsiteX2" fmla="*/ 3456704 w 3735715"/>
                <a:gd name="connsiteY2" fmla="*/ 3144119 h 3641035"/>
                <a:gd name="connsiteX3" fmla="*/ 3694190 w 3735715"/>
                <a:gd name="connsiteY3" fmla="*/ 3257291 h 3641035"/>
                <a:gd name="connsiteX4" fmla="*/ 42621 w 3735715"/>
                <a:gd name="connsiteY4" fmla="*/ 253974 h 3641035"/>
                <a:gd name="connsiteX0" fmla="*/ 42621 w 3735715"/>
                <a:gd name="connsiteY0" fmla="*/ 208175 h 3595236"/>
                <a:gd name="connsiteX1" fmla="*/ 262727 w 3735715"/>
                <a:gd name="connsiteY1" fmla="*/ 239415 h 3595236"/>
                <a:gd name="connsiteX2" fmla="*/ 3456704 w 3735715"/>
                <a:gd name="connsiteY2" fmla="*/ 3098320 h 3595236"/>
                <a:gd name="connsiteX3" fmla="*/ 3694190 w 3735715"/>
                <a:gd name="connsiteY3" fmla="*/ 3211492 h 3595236"/>
                <a:gd name="connsiteX4" fmla="*/ 42621 w 3735715"/>
                <a:gd name="connsiteY4" fmla="*/ 208175 h 3595236"/>
                <a:gd name="connsiteX0" fmla="*/ 42621 w 3737895"/>
                <a:gd name="connsiteY0" fmla="*/ 208175 h 3595236"/>
                <a:gd name="connsiteX1" fmla="*/ 262727 w 3737895"/>
                <a:gd name="connsiteY1" fmla="*/ 239415 h 3595236"/>
                <a:gd name="connsiteX2" fmla="*/ 3480690 w 3737895"/>
                <a:gd name="connsiteY2" fmla="*/ 3118611 h 3595236"/>
                <a:gd name="connsiteX3" fmla="*/ 3694190 w 3737895"/>
                <a:gd name="connsiteY3" fmla="*/ 3211492 h 3595236"/>
                <a:gd name="connsiteX4" fmla="*/ 42621 w 3737895"/>
                <a:gd name="connsiteY4" fmla="*/ 208175 h 3595236"/>
                <a:gd name="connsiteX0" fmla="*/ 42621 w 3740785"/>
                <a:gd name="connsiteY0" fmla="*/ 208175 h 3595236"/>
                <a:gd name="connsiteX1" fmla="*/ 262727 w 3740785"/>
                <a:gd name="connsiteY1" fmla="*/ 239415 h 3595236"/>
                <a:gd name="connsiteX2" fmla="*/ 3480690 w 3740785"/>
                <a:gd name="connsiteY2" fmla="*/ 3118611 h 3595236"/>
                <a:gd name="connsiteX3" fmla="*/ 3694190 w 3740785"/>
                <a:gd name="connsiteY3" fmla="*/ 3211492 h 3595236"/>
                <a:gd name="connsiteX4" fmla="*/ 42621 w 3740785"/>
                <a:gd name="connsiteY4" fmla="*/ 208175 h 3595236"/>
                <a:gd name="connsiteX0" fmla="*/ 42621 w 3740785"/>
                <a:gd name="connsiteY0" fmla="*/ 208175 h 3595236"/>
                <a:gd name="connsiteX1" fmla="*/ 262727 w 3740785"/>
                <a:gd name="connsiteY1" fmla="*/ 239415 h 3595236"/>
                <a:gd name="connsiteX2" fmla="*/ 3480690 w 3740785"/>
                <a:gd name="connsiteY2" fmla="*/ 3118611 h 3595236"/>
                <a:gd name="connsiteX3" fmla="*/ 3694190 w 3740785"/>
                <a:gd name="connsiteY3" fmla="*/ 3211492 h 3595236"/>
                <a:gd name="connsiteX4" fmla="*/ 42621 w 3740785"/>
                <a:gd name="connsiteY4" fmla="*/ 208175 h 3595236"/>
                <a:gd name="connsiteX0" fmla="*/ 42621 w 3741461"/>
                <a:gd name="connsiteY0" fmla="*/ 208175 h 3595236"/>
                <a:gd name="connsiteX1" fmla="*/ 262727 w 3741461"/>
                <a:gd name="connsiteY1" fmla="*/ 239415 h 3595236"/>
                <a:gd name="connsiteX2" fmla="*/ 3480690 w 3741461"/>
                <a:gd name="connsiteY2" fmla="*/ 3118611 h 3595236"/>
                <a:gd name="connsiteX3" fmla="*/ 3694190 w 3741461"/>
                <a:gd name="connsiteY3" fmla="*/ 3211492 h 3595236"/>
                <a:gd name="connsiteX4" fmla="*/ 42621 w 3741461"/>
                <a:gd name="connsiteY4" fmla="*/ 208175 h 3595236"/>
                <a:gd name="connsiteX0" fmla="*/ 42621 w 3708619"/>
                <a:gd name="connsiteY0" fmla="*/ 208175 h 3595236"/>
                <a:gd name="connsiteX1" fmla="*/ 262727 w 3708619"/>
                <a:gd name="connsiteY1" fmla="*/ 239415 h 3595236"/>
                <a:gd name="connsiteX2" fmla="*/ 3480690 w 3708619"/>
                <a:gd name="connsiteY2" fmla="*/ 3118611 h 3595236"/>
                <a:gd name="connsiteX3" fmla="*/ 3694190 w 3708619"/>
                <a:gd name="connsiteY3" fmla="*/ 3211492 h 3595236"/>
                <a:gd name="connsiteX4" fmla="*/ 42621 w 3708619"/>
                <a:gd name="connsiteY4" fmla="*/ 208175 h 3595236"/>
                <a:gd name="connsiteX0" fmla="*/ 42621 w 3708619"/>
                <a:gd name="connsiteY0" fmla="*/ 208175 h 3595236"/>
                <a:gd name="connsiteX1" fmla="*/ 262727 w 3708619"/>
                <a:gd name="connsiteY1" fmla="*/ 239415 h 3595236"/>
                <a:gd name="connsiteX2" fmla="*/ 3480690 w 3708619"/>
                <a:gd name="connsiteY2" fmla="*/ 3118611 h 3595236"/>
                <a:gd name="connsiteX3" fmla="*/ 3694190 w 3708619"/>
                <a:gd name="connsiteY3" fmla="*/ 3211492 h 3595236"/>
                <a:gd name="connsiteX4" fmla="*/ 42621 w 3708619"/>
                <a:gd name="connsiteY4" fmla="*/ 208175 h 3595236"/>
                <a:gd name="connsiteX0" fmla="*/ 42621 w 3708619"/>
                <a:gd name="connsiteY0" fmla="*/ 208175 h 3595236"/>
                <a:gd name="connsiteX1" fmla="*/ 262727 w 3708619"/>
                <a:gd name="connsiteY1" fmla="*/ 239415 h 3595236"/>
                <a:gd name="connsiteX2" fmla="*/ 3480690 w 3708619"/>
                <a:gd name="connsiteY2" fmla="*/ 3118611 h 3595236"/>
                <a:gd name="connsiteX3" fmla="*/ 3694190 w 3708619"/>
                <a:gd name="connsiteY3" fmla="*/ 3211492 h 3595236"/>
                <a:gd name="connsiteX4" fmla="*/ 42621 w 3708619"/>
                <a:gd name="connsiteY4" fmla="*/ 208175 h 3595236"/>
                <a:gd name="connsiteX0" fmla="*/ 42621 w 3708619"/>
                <a:gd name="connsiteY0" fmla="*/ 208175 h 3595236"/>
                <a:gd name="connsiteX1" fmla="*/ 262727 w 3708619"/>
                <a:gd name="connsiteY1" fmla="*/ 239415 h 3595236"/>
                <a:gd name="connsiteX2" fmla="*/ 3480690 w 3708619"/>
                <a:gd name="connsiteY2" fmla="*/ 3118611 h 3595236"/>
                <a:gd name="connsiteX3" fmla="*/ 3694190 w 3708619"/>
                <a:gd name="connsiteY3" fmla="*/ 3211492 h 3595236"/>
                <a:gd name="connsiteX4" fmla="*/ 42621 w 3708619"/>
                <a:gd name="connsiteY4" fmla="*/ 208175 h 359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8619" h="3595236">
                  <a:moveTo>
                    <a:pt x="42621" y="208175"/>
                  </a:moveTo>
                  <a:cubicBezTo>
                    <a:pt x="203018" y="-241751"/>
                    <a:pt x="274434" y="166821"/>
                    <a:pt x="262727" y="239415"/>
                  </a:cubicBezTo>
                  <a:cubicBezTo>
                    <a:pt x="-128473" y="3002621"/>
                    <a:pt x="2410968" y="3787240"/>
                    <a:pt x="3480690" y="3118611"/>
                  </a:cubicBezTo>
                  <a:cubicBezTo>
                    <a:pt x="3554851" y="3085939"/>
                    <a:pt x="3765208" y="3035340"/>
                    <a:pt x="3694190" y="3211492"/>
                  </a:cubicBezTo>
                  <a:cubicBezTo>
                    <a:pt x="2788230" y="4126973"/>
                    <a:pt x="-404140" y="3510182"/>
                    <a:pt x="42621" y="208175"/>
                  </a:cubicBezTo>
                  <a:close/>
                </a:path>
              </a:pathLst>
            </a:custGeom>
            <a:solidFill>
              <a:srgbClr val="3F9B1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EFC7670-AB0F-4674-B7D7-894EDF6B8A8F}"/>
                </a:ext>
              </a:extLst>
            </p:cNvPr>
            <p:cNvSpPr/>
            <p:nvPr/>
          </p:nvSpPr>
          <p:spPr>
            <a:xfrm flipH="1">
              <a:off x="2693178" y="758552"/>
              <a:ext cx="478742" cy="4787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E1C2E5B-B910-4104-946B-2374810614C9}"/>
                </a:ext>
              </a:extLst>
            </p:cNvPr>
            <p:cNvSpPr/>
            <p:nvPr/>
          </p:nvSpPr>
          <p:spPr>
            <a:xfrm flipH="1">
              <a:off x="2724493" y="898475"/>
              <a:ext cx="220688" cy="2206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FE7D65B-D433-4726-9BF9-F562C0406819}"/>
                </a:ext>
              </a:extLst>
            </p:cNvPr>
            <p:cNvSpPr/>
            <p:nvPr/>
          </p:nvSpPr>
          <p:spPr>
            <a:xfrm flipH="1">
              <a:off x="3008626" y="848323"/>
              <a:ext cx="83201" cy="832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82652F9-523B-4B56-A4A9-12BB11A4CE3C}"/>
              </a:ext>
            </a:extLst>
          </p:cNvPr>
          <p:cNvGrpSpPr/>
          <p:nvPr/>
        </p:nvGrpSpPr>
        <p:grpSpPr>
          <a:xfrm>
            <a:off x="6749329" y="1779125"/>
            <a:ext cx="5385225" cy="3419177"/>
            <a:chOff x="2250252" y="848095"/>
            <a:chExt cx="7759699" cy="492677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7900C06-6F36-4AEB-8876-948021A153BD}"/>
                </a:ext>
              </a:extLst>
            </p:cNvPr>
            <p:cNvSpPr/>
            <p:nvPr/>
          </p:nvSpPr>
          <p:spPr>
            <a:xfrm rot="16449497">
              <a:off x="2251106" y="4615006"/>
              <a:ext cx="525844" cy="380387"/>
            </a:xfrm>
            <a:prstGeom prst="roundRect">
              <a:avLst>
                <a:gd name="adj" fmla="val 33113"/>
              </a:avLst>
            </a:prstGeom>
            <a:solidFill>
              <a:srgbClr val="68686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13FAD1-A711-4333-9D8F-F9C75B86B46C}"/>
                </a:ext>
              </a:extLst>
            </p:cNvPr>
            <p:cNvSpPr/>
            <p:nvPr/>
          </p:nvSpPr>
          <p:spPr>
            <a:xfrm rot="21411363">
              <a:off x="4871474" y="4917691"/>
              <a:ext cx="525844" cy="160548"/>
            </a:xfrm>
            <a:prstGeom prst="roundRect">
              <a:avLst>
                <a:gd name="adj" fmla="val 33113"/>
              </a:avLst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74">
              <a:extLst>
                <a:ext uri="{FF2B5EF4-FFF2-40B4-BE49-F238E27FC236}">
                  <a16:creationId xmlns:a16="http://schemas.microsoft.com/office/drawing/2014/main" id="{1BA06230-EA6F-42E7-8830-A22A39DCA750}"/>
                </a:ext>
              </a:extLst>
            </p:cNvPr>
            <p:cNvSpPr/>
            <p:nvPr/>
          </p:nvSpPr>
          <p:spPr>
            <a:xfrm>
              <a:off x="2659360" y="848095"/>
              <a:ext cx="7350591" cy="2442570"/>
            </a:xfrm>
            <a:custGeom>
              <a:avLst/>
              <a:gdLst>
                <a:gd name="connsiteX0" fmla="*/ 0 w 5433060"/>
                <a:gd name="connsiteY0" fmla="*/ 0 h 1094737"/>
                <a:gd name="connsiteX1" fmla="*/ 5433060 w 5433060"/>
                <a:gd name="connsiteY1" fmla="*/ 0 h 1094737"/>
                <a:gd name="connsiteX2" fmla="*/ 5433060 w 5433060"/>
                <a:gd name="connsiteY2" fmla="*/ 1094737 h 1094737"/>
                <a:gd name="connsiteX3" fmla="*/ 0 w 5433060"/>
                <a:gd name="connsiteY3" fmla="*/ 1094737 h 1094737"/>
                <a:gd name="connsiteX4" fmla="*/ 0 w 5433060"/>
                <a:gd name="connsiteY4" fmla="*/ 0 h 109473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0 w 6347460"/>
                <a:gd name="connsiteY3" fmla="*/ 1559557 h 1559557"/>
                <a:gd name="connsiteX4" fmla="*/ 914400 w 6347460"/>
                <a:gd name="connsiteY4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220980 w 6347460"/>
                <a:gd name="connsiteY3" fmla="*/ 1341120 h 1559557"/>
                <a:gd name="connsiteX4" fmla="*/ 0 w 6347460"/>
                <a:gd name="connsiteY4" fmla="*/ 1559557 h 1559557"/>
                <a:gd name="connsiteX5" fmla="*/ 914400 w 6347460"/>
                <a:gd name="connsiteY5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716280 w 6347460"/>
                <a:gd name="connsiteY3" fmla="*/ 1082040 h 1559557"/>
                <a:gd name="connsiteX4" fmla="*/ 220980 w 6347460"/>
                <a:gd name="connsiteY4" fmla="*/ 1341120 h 1559557"/>
                <a:gd name="connsiteX5" fmla="*/ 0 w 6347460"/>
                <a:gd name="connsiteY5" fmla="*/ 1559557 h 1559557"/>
                <a:gd name="connsiteX6" fmla="*/ 914400 w 6347460"/>
                <a:gd name="connsiteY6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1485900 w 6347460"/>
                <a:gd name="connsiteY3" fmla="*/ 1143000 h 1559557"/>
                <a:gd name="connsiteX4" fmla="*/ 716280 w 6347460"/>
                <a:gd name="connsiteY4" fmla="*/ 1082040 h 1559557"/>
                <a:gd name="connsiteX5" fmla="*/ 220980 w 6347460"/>
                <a:gd name="connsiteY5" fmla="*/ 1341120 h 1559557"/>
                <a:gd name="connsiteX6" fmla="*/ 0 w 6347460"/>
                <a:gd name="connsiteY6" fmla="*/ 1559557 h 1559557"/>
                <a:gd name="connsiteX7" fmla="*/ 914400 w 6347460"/>
                <a:gd name="connsiteY7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2773680 w 6347460"/>
                <a:gd name="connsiteY3" fmla="*/ 960120 h 1559557"/>
                <a:gd name="connsiteX4" fmla="*/ 1485900 w 6347460"/>
                <a:gd name="connsiteY4" fmla="*/ 1143000 h 1559557"/>
                <a:gd name="connsiteX5" fmla="*/ 716280 w 6347460"/>
                <a:gd name="connsiteY5" fmla="*/ 1082040 h 1559557"/>
                <a:gd name="connsiteX6" fmla="*/ 220980 w 6347460"/>
                <a:gd name="connsiteY6" fmla="*/ 1341120 h 1559557"/>
                <a:gd name="connsiteX7" fmla="*/ 0 w 6347460"/>
                <a:gd name="connsiteY7" fmla="*/ 1559557 h 1559557"/>
                <a:gd name="connsiteX8" fmla="*/ 914400 w 6347460"/>
                <a:gd name="connsiteY8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3108960 w 6347460"/>
                <a:gd name="connsiteY3" fmla="*/ 914400 h 1559557"/>
                <a:gd name="connsiteX4" fmla="*/ 2773680 w 6347460"/>
                <a:gd name="connsiteY4" fmla="*/ 960120 h 1559557"/>
                <a:gd name="connsiteX5" fmla="*/ 1485900 w 6347460"/>
                <a:gd name="connsiteY5" fmla="*/ 1143000 h 1559557"/>
                <a:gd name="connsiteX6" fmla="*/ 716280 w 6347460"/>
                <a:gd name="connsiteY6" fmla="*/ 1082040 h 1559557"/>
                <a:gd name="connsiteX7" fmla="*/ 220980 w 6347460"/>
                <a:gd name="connsiteY7" fmla="*/ 1341120 h 1559557"/>
                <a:gd name="connsiteX8" fmla="*/ 0 w 6347460"/>
                <a:gd name="connsiteY8" fmla="*/ 1559557 h 1559557"/>
                <a:gd name="connsiteX9" fmla="*/ 914400 w 6347460"/>
                <a:gd name="connsiteY9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4191000 w 6347460"/>
                <a:gd name="connsiteY3" fmla="*/ 1539240 h 1559557"/>
                <a:gd name="connsiteX4" fmla="*/ 3108960 w 6347460"/>
                <a:gd name="connsiteY4" fmla="*/ 914400 h 1559557"/>
                <a:gd name="connsiteX5" fmla="*/ 2773680 w 6347460"/>
                <a:gd name="connsiteY5" fmla="*/ 960120 h 1559557"/>
                <a:gd name="connsiteX6" fmla="*/ 1485900 w 6347460"/>
                <a:gd name="connsiteY6" fmla="*/ 1143000 h 1559557"/>
                <a:gd name="connsiteX7" fmla="*/ 716280 w 6347460"/>
                <a:gd name="connsiteY7" fmla="*/ 1082040 h 1559557"/>
                <a:gd name="connsiteX8" fmla="*/ 220980 w 6347460"/>
                <a:gd name="connsiteY8" fmla="*/ 1341120 h 1559557"/>
                <a:gd name="connsiteX9" fmla="*/ 0 w 6347460"/>
                <a:gd name="connsiteY9" fmla="*/ 1559557 h 1559557"/>
                <a:gd name="connsiteX10" fmla="*/ 914400 w 6347460"/>
                <a:gd name="connsiteY10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4732020 w 6347460"/>
                <a:gd name="connsiteY3" fmla="*/ 990600 h 1559557"/>
                <a:gd name="connsiteX4" fmla="*/ 4191000 w 6347460"/>
                <a:gd name="connsiteY4" fmla="*/ 1539240 h 1559557"/>
                <a:gd name="connsiteX5" fmla="*/ 3108960 w 6347460"/>
                <a:gd name="connsiteY5" fmla="*/ 914400 h 1559557"/>
                <a:gd name="connsiteX6" fmla="*/ 2773680 w 6347460"/>
                <a:gd name="connsiteY6" fmla="*/ 960120 h 1559557"/>
                <a:gd name="connsiteX7" fmla="*/ 1485900 w 6347460"/>
                <a:gd name="connsiteY7" fmla="*/ 1143000 h 1559557"/>
                <a:gd name="connsiteX8" fmla="*/ 716280 w 6347460"/>
                <a:gd name="connsiteY8" fmla="*/ 1082040 h 1559557"/>
                <a:gd name="connsiteX9" fmla="*/ 220980 w 6347460"/>
                <a:gd name="connsiteY9" fmla="*/ 1341120 h 1559557"/>
                <a:gd name="connsiteX10" fmla="*/ 0 w 6347460"/>
                <a:gd name="connsiteY10" fmla="*/ 1559557 h 1559557"/>
                <a:gd name="connsiteX11" fmla="*/ 914400 w 6347460"/>
                <a:gd name="connsiteY11" fmla="*/ 0 h 1559557"/>
                <a:gd name="connsiteX0" fmla="*/ 914400 w 6393180"/>
                <a:gd name="connsiteY0" fmla="*/ 0 h 1559557"/>
                <a:gd name="connsiteX1" fmla="*/ 6347460 w 6393180"/>
                <a:gd name="connsiteY1" fmla="*/ 0 h 1559557"/>
                <a:gd name="connsiteX2" fmla="*/ 6393180 w 6393180"/>
                <a:gd name="connsiteY2" fmla="*/ 1338577 h 1559557"/>
                <a:gd name="connsiteX3" fmla="*/ 4732020 w 6393180"/>
                <a:gd name="connsiteY3" fmla="*/ 990600 h 1559557"/>
                <a:gd name="connsiteX4" fmla="*/ 4191000 w 6393180"/>
                <a:gd name="connsiteY4" fmla="*/ 1539240 h 1559557"/>
                <a:gd name="connsiteX5" fmla="*/ 3108960 w 6393180"/>
                <a:gd name="connsiteY5" fmla="*/ 914400 h 1559557"/>
                <a:gd name="connsiteX6" fmla="*/ 2773680 w 6393180"/>
                <a:gd name="connsiteY6" fmla="*/ 960120 h 1559557"/>
                <a:gd name="connsiteX7" fmla="*/ 1485900 w 6393180"/>
                <a:gd name="connsiteY7" fmla="*/ 1143000 h 1559557"/>
                <a:gd name="connsiteX8" fmla="*/ 716280 w 6393180"/>
                <a:gd name="connsiteY8" fmla="*/ 1082040 h 1559557"/>
                <a:gd name="connsiteX9" fmla="*/ 220980 w 6393180"/>
                <a:gd name="connsiteY9" fmla="*/ 1341120 h 1559557"/>
                <a:gd name="connsiteX10" fmla="*/ 0 w 6393180"/>
                <a:gd name="connsiteY10" fmla="*/ 1559557 h 1559557"/>
                <a:gd name="connsiteX11" fmla="*/ 914400 w 6393180"/>
                <a:gd name="connsiteY11" fmla="*/ 0 h 1559557"/>
                <a:gd name="connsiteX0" fmla="*/ 914400 w 6408420"/>
                <a:gd name="connsiteY0" fmla="*/ 0 h 1559557"/>
                <a:gd name="connsiteX1" fmla="*/ 6347460 w 6408420"/>
                <a:gd name="connsiteY1" fmla="*/ 0 h 1559557"/>
                <a:gd name="connsiteX2" fmla="*/ 6408420 w 6408420"/>
                <a:gd name="connsiteY2" fmla="*/ 533400 h 1559557"/>
                <a:gd name="connsiteX3" fmla="*/ 6393180 w 6408420"/>
                <a:gd name="connsiteY3" fmla="*/ 1338577 h 1559557"/>
                <a:gd name="connsiteX4" fmla="*/ 4732020 w 6408420"/>
                <a:gd name="connsiteY4" fmla="*/ 990600 h 1559557"/>
                <a:gd name="connsiteX5" fmla="*/ 4191000 w 6408420"/>
                <a:gd name="connsiteY5" fmla="*/ 1539240 h 1559557"/>
                <a:gd name="connsiteX6" fmla="*/ 3108960 w 6408420"/>
                <a:gd name="connsiteY6" fmla="*/ 914400 h 1559557"/>
                <a:gd name="connsiteX7" fmla="*/ 2773680 w 6408420"/>
                <a:gd name="connsiteY7" fmla="*/ 960120 h 1559557"/>
                <a:gd name="connsiteX8" fmla="*/ 1485900 w 6408420"/>
                <a:gd name="connsiteY8" fmla="*/ 1143000 h 1559557"/>
                <a:gd name="connsiteX9" fmla="*/ 716280 w 6408420"/>
                <a:gd name="connsiteY9" fmla="*/ 1082040 h 1559557"/>
                <a:gd name="connsiteX10" fmla="*/ 220980 w 6408420"/>
                <a:gd name="connsiteY10" fmla="*/ 1341120 h 1559557"/>
                <a:gd name="connsiteX11" fmla="*/ 0 w 6408420"/>
                <a:gd name="connsiteY11" fmla="*/ 1559557 h 1559557"/>
                <a:gd name="connsiteX12" fmla="*/ 914400 w 6408420"/>
                <a:gd name="connsiteY12" fmla="*/ 0 h 1559557"/>
                <a:gd name="connsiteX0" fmla="*/ 914400 w 6408420"/>
                <a:gd name="connsiteY0" fmla="*/ 0 h 1559557"/>
                <a:gd name="connsiteX1" fmla="*/ 5120640 w 6408420"/>
                <a:gd name="connsiteY1" fmla="*/ 160020 h 1559557"/>
                <a:gd name="connsiteX2" fmla="*/ 6408420 w 6408420"/>
                <a:gd name="connsiteY2" fmla="*/ 533400 h 1559557"/>
                <a:gd name="connsiteX3" fmla="*/ 6393180 w 6408420"/>
                <a:gd name="connsiteY3" fmla="*/ 1338577 h 1559557"/>
                <a:gd name="connsiteX4" fmla="*/ 4732020 w 6408420"/>
                <a:gd name="connsiteY4" fmla="*/ 990600 h 1559557"/>
                <a:gd name="connsiteX5" fmla="*/ 4191000 w 6408420"/>
                <a:gd name="connsiteY5" fmla="*/ 1539240 h 1559557"/>
                <a:gd name="connsiteX6" fmla="*/ 3108960 w 6408420"/>
                <a:gd name="connsiteY6" fmla="*/ 914400 h 1559557"/>
                <a:gd name="connsiteX7" fmla="*/ 2773680 w 6408420"/>
                <a:gd name="connsiteY7" fmla="*/ 960120 h 1559557"/>
                <a:gd name="connsiteX8" fmla="*/ 1485900 w 6408420"/>
                <a:gd name="connsiteY8" fmla="*/ 1143000 h 1559557"/>
                <a:gd name="connsiteX9" fmla="*/ 716280 w 6408420"/>
                <a:gd name="connsiteY9" fmla="*/ 1082040 h 1559557"/>
                <a:gd name="connsiteX10" fmla="*/ 220980 w 6408420"/>
                <a:gd name="connsiteY10" fmla="*/ 1341120 h 1559557"/>
                <a:gd name="connsiteX11" fmla="*/ 0 w 6408420"/>
                <a:gd name="connsiteY11" fmla="*/ 1559557 h 1559557"/>
                <a:gd name="connsiteX12" fmla="*/ 914400 w 6408420"/>
                <a:gd name="connsiteY12" fmla="*/ 0 h 1559557"/>
                <a:gd name="connsiteX0" fmla="*/ 914400 w 6408420"/>
                <a:gd name="connsiteY0" fmla="*/ 0 h 1559557"/>
                <a:gd name="connsiteX1" fmla="*/ 3581400 w 6408420"/>
                <a:gd name="connsiteY1" fmla="*/ 167640 h 1559557"/>
                <a:gd name="connsiteX2" fmla="*/ 5120640 w 6408420"/>
                <a:gd name="connsiteY2" fmla="*/ 160020 h 1559557"/>
                <a:gd name="connsiteX3" fmla="*/ 6408420 w 6408420"/>
                <a:gd name="connsiteY3" fmla="*/ 533400 h 1559557"/>
                <a:gd name="connsiteX4" fmla="*/ 6393180 w 6408420"/>
                <a:gd name="connsiteY4" fmla="*/ 1338577 h 1559557"/>
                <a:gd name="connsiteX5" fmla="*/ 4732020 w 6408420"/>
                <a:gd name="connsiteY5" fmla="*/ 990600 h 1559557"/>
                <a:gd name="connsiteX6" fmla="*/ 4191000 w 6408420"/>
                <a:gd name="connsiteY6" fmla="*/ 1539240 h 1559557"/>
                <a:gd name="connsiteX7" fmla="*/ 3108960 w 6408420"/>
                <a:gd name="connsiteY7" fmla="*/ 914400 h 1559557"/>
                <a:gd name="connsiteX8" fmla="*/ 2773680 w 6408420"/>
                <a:gd name="connsiteY8" fmla="*/ 960120 h 1559557"/>
                <a:gd name="connsiteX9" fmla="*/ 1485900 w 6408420"/>
                <a:gd name="connsiteY9" fmla="*/ 1143000 h 1559557"/>
                <a:gd name="connsiteX10" fmla="*/ 716280 w 6408420"/>
                <a:gd name="connsiteY10" fmla="*/ 1082040 h 1559557"/>
                <a:gd name="connsiteX11" fmla="*/ 220980 w 6408420"/>
                <a:gd name="connsiteY11" fmla="*/ 1341120 h 1559557"/>
                <a:gd name="connsiteX12" fmla="*/ 0 w 6408420"/>
                <a:gd name="connsiteY12" fmla="*/ 1559557 h 1559557"/>
                <a:gd name="connsiteX13" fmla="*/ 914400 w 6408420"/>
                <a:gd name="connsiteY13" fmla="*/ 0 h 1559557"/>
                <a:gd name="connsiteX0" fmla="*/ 914400 w 6408420"/>
                <a:gd name="connsiteY0" fmla="*/ 354070 h 1913627"/>
                <a:gd name="connsiteX1" fmla="*/ 2202180 w 6408420"/>
                <a:gd name="connsiteY1" fmla="*/ 3550 h 1913627"/>
                <a:gd name="connsiteX2" fmla="*/ 3581400 w 6408420"/>
                <a:gd name="connsiteY2" fmla="*/ 521710 h 1913627"/>
                <a:gd name="connsiteX3" fmla="*/ 5120640 w 6408420"/>
                <a:gd name="connsiteY3" fmla="*/ 514090 h 1913627"/>
                <a:gd name="connsiteX4" fmla="*/ 6408420 w 6408420"/>
                <a:gd name="connsiteY4" fmla="*/ 887470 h 1913627"/>
                <a:gd name="connsiteX5" fmla="*/ 6393180 w 6408420"/>
                <a:gd name="connsiteY5" fmla="*/ 1692647 h 1913627"/>
                <a:gd name="connsiteX6" fmla="*/ 4732020 w 6408420"/>
                <a:gd name="connsiteY6" fmla="*/ 1344670 h 1913627"/>
                <a:gd name="connsiteX7" fmla="*/ 4191000 w 6408420"/>
                <a:gd name="connsiteY7" fmla="*/ 1893310 h 1913627"/>
                <a:gd name="connsiteX8" fmla="*/ 3108960 w 6408420"/>
                <a:gd name="connsiteY8" fmla="*/ 1268470 h 1913627"/>
                <a:gd name="connsiteX9" fmla="*/ 2773680 w 6408420"/>
                <a:gd name="connsiteY9" fmla="*/ 1314190 h 1913627"/>
                <a:gd name="connsiteX10" fmla="*/ 1485900 w 6408420"/>
                <a:gd name="connsiteY10" fmla="*/ 1497070 h 1913627"/>
                <a:gd name="connsiteX11" fmla="*/ 716280 w 6408420"/>
                <a:gd name="connsiteY11" fmla="*/ 1436110 h 1913627"/>
                <a:gd name="connsiteX12" fmla="*/ 220980 w 6408420"/>
                <a:gd name="connsiteY12" fmla="*/ 1695190 h 1913627"/>
                <a:gd name="connsiteX13" fmla="*/ 0 w 6408420"/>
                <a:gd name="connsiteY13" fmla="*/ 1913627 h 1913627"/>
                <a:gd name="connsiteX14" fmla="*/ 914400 w 6408420"/>
                <a:gd name="connsiteY14" fmla="*/ 354070 h 1913627"/>
                <a:gd name="connsiteX0" fmla="*/ 0 w 6865620"/>
                <a:gd name="connsiteY0" fmla="*/ 1775830 h 1910447"/>
                <a:gd name="connsiteX1" fmla="*/ 2659380 w 6865620"/>
                <a:gd name="connsiteY1" fmla="*/ 370 h 1910447"/>
                <a:gd name="connsiteX2" fmla="*/ 4038600 w 6865620"/>
                <a:gd name="connsiteY2" fmla="*/ 518530 h 1910447"/>
                <a:gd name="connsiteX3" fmla="*/ 5577840 w 6865620"/>
                <a:gd name="connsiteY3" fmla="*/ 510910 h 1910447"/>
                <a:gd name="connsiteX4" fmla="*/ 6865620 w 6865620"/>
                <a:gd name="connsiteY4" fmla="*/ 884290 h 1910447"/>
                <a:gd name="connsiteX5" fmla="*/ 6850380 w 6865620"/>
                <a:gd name="connsiteY5" fmla="*/ 1689467 h 1910447"/>
                <a:gd name="connsiteX6" fmla="*/ 5189220 w 6865620"/>
                <a:gd name="connsiteY6" fmla="*/ 1341490 h 1910447"/>
                <a:gd name="connsiteX7" fmla="*/ 4648200 w 6865620"/>
                <a:gd name="connsiteY7" fmla="*/ 1890130 h 1910447"/>
                <a:gd name="connsiteX8" fmla="*/ 3566160 w 6865620"/>
                <a:gd name="connsiteY8" fmla="*/ 1265290 h 1910447"/>
                <a:gd name="connsiteX9" fmla="*/ 3230880 w 6865620"/>
                <a:gd name="connsiteY9" fmla="*/ 1311010 h 1910447"/>
                <a:gd name="connsiteX10" fmla="*/ 1943100 w 6865620"/>
                <a:gd name="connsiteY10" fmla="*/ 1493890 h 1910447"/>
                <a:gd name="connsiteX11" fmla="*/ 1173480 w 6865620"/>
                <a:gd name="connsiteY11" fmla="*/ 1432930 h 1910447"/>
                <a:gd name="connsiteX12" fmla="*/ 678180 w 6865620"/>
                <a:gd name="connsiteY12" fmla="*/ 1692010 h 1910447"/>
                <a:gd name="connsiteX13" fmla="*/ 457200 w 6865620"/>
                <a:gd name="connsiteY13" fmla="*/ 1910447 h 1910447"/>
                <a:gd name="connsiteX14" fmla="*/ 0 w 6865620"/>
                <a:gd name="connsiteY14" fmla="*/ 1775830 h 1910447"/>
                <a:gd name="connsiteX0" fmla="*/ 47626 w 6913246"/>
                <a:gd name="connsiteY0" fmla="*/ 1797232 h 1931849"/>
                <a:gd name="connsiteX1" fmla="*/ 276226 w 6913246"/>
                <a:gd name="connsiteY1" fmla="*/ 1347652 h 1931849"/>
                <a:gd name="connsiteX2" fmla="*/ 2707006 w 6913246"/>
                <a:gd name="connsiteY2" fmla="*/ 21772 h 1931849"/>
                <a:gd name="connsiteX3" fmla="*/ 4086226 w 6913246"/>
                <a:gd name="connsiteY3" fmla="*/ 539932 h 1931849"/>
                <a:gd name="connsiteX4" fmla="*/ 5625466 w 6913246"/>
                <a:gd name="connsiteY4" fmla="*/ 532312 h 1931849"/>
                <a:gd name="connsiteX5" fmla="*/ 6913246 w 6913246"/>
                <a:gd name="connsiteY5" fmla="*/ 905692 h 1931849"/>
                <a:gd name="connsiteX6" fmla="*/ 6898006 w 6913246"/>
                <a:gd name="connsiteY6" fmla="*/ 1710869 h 1931849"/>
                <a:gd name="connsiteX7" fmla="*/ 5236846 w 6913246"/>
                <a:gd name="connsiteY7" fmla="*/ 1362892 h 1931849"/>
                <a:gd name="connsiteX8" fmla="*/ 4695826 w 6913246"/>
                <a:gd name="connsiteY8" fmla="*/ 1911532 h 1931849"/>
                <a:gd name="connsiteX9" fmla="*/ 3613786 w 6913246"/>
                <a:gd name="connsiteY9" fmla="*/ 1286692 h 1931849"/>
                <a:gd name="connsiteX10" fmla="*/ 3278506 w 6913246"/>
                <a:gd name="connsiteY10" fmla="*/ 1332412 h 1931849"/>
                <a:gd name="connsiteX11" fmla="*/ 1990726 w 6913246"/>
                <a:gd name="connsiteY11" fmla="*/ 1515292 h 1931849"/>
                <a:gd name="connsiteX12" fmla="*/ 1221106 w 6913246"/>
                <a:gd name="connsiteY12" fmla="*/ 1454332 h 1931849"/>
                <a:gd name="connsiteX13" fmla="*/ 725806 w 6913246"/>
                <a:gd name="connsiteY13" fmla="*/ 1713412 h 1931849"/>
                <a:gd name="connsiteX14" fmla="*/ 504826 w 6913246"/>
                <a:gd name="connsiteY14" fmla="*/ 1931849 h 1931849"/>
                <a:gd name="connsiteX15" fmla="*/ 47626 w 6913246"/>
                <a:gd name="connsiteY15" fmla="*/ 1797232 h 1931849"/>
                <a:gd name="connsiteX0" fmla="*/ 47626 w 6913246"/>
                <a:gd name="connsiteY0" fmla="*/ 1781282 h 1915899"/>
                <a:gd name="connsiteX1" fmla="*/ 276226 w 6913246"/>
                <a:gd name="connsiteY1" fmla="*/ 1331702 h 1915899"/>
                <a:gd name="connsiteX2" fmla="*/ 573406 w 6913246"/>
                <a:gd name="connsiteY2" fmla="*/ 630662 h 1915899"/>
                <a:gd name="connsiteX3" fmla="*/ 2707006 w 6913246"/>
                <a:gd name="connsiteY3" fmla="*/ 5822 h 1915899"/>
                <a:gd name="connsiteX4" fmla="*/ 4086226 w 6913246"/>
                <a:gd name="connsiteY4" fmla="*/ 523982 h 1915899"/>
                <a:gd name="connsiteX5" fmla="*/ 5625466 w 6913246"/>
                <a:gd name="connsiteY5" fmla="*/ 516362 h 1915899"/>
                <a:gd name="connsiteX6" fmla="*/ 6913246 w 6913246"/>
                <a:gd name="connsiteY6" fmla="*/ 889742 h 1915899"/>
                <a:gd name="connsiteX7" fmla="*/ 6898006 w 6913246"/>
                <a:gd name="connsiteY7" fmla="*/ 1694919 h 1915899"/>
                <a:gd name="connsiteX8" fmla="*/ 5236846 w 6913246"/>
                <a:gd name="connsiteY8" fmla="*/ 1346942 h 1915899"/>
                <a:gd name="connsiteX9" fmla="*/ 4695826 w 6913246"/>
                <a:gd name="connsiteY9" fmla="*/ 1895582 h 1915899"/>
                <a:gd name="connsiteX10" fmla="*/ 3613786 w 6913246"/>
                <a:gd name="connsiteY10" fmla="*/ 1270742 h 1915899"/>
                <a:gd name="connsiteX11" fmla="*/ 3278506 w 6913246"/>
                <a:gd name="connsiteY11" fmla="*/ 1316462 h 1915899"/>
                <a:gd name="connsiteX12" fmla="*/ 1990726 w 6913246"/>
                <a:gd name="connsiteY12" fmla="*/ 1499342 h 1915899"/>
                <a:gd name="connsiteX13" fmla="*/ 1221106 w 6913246"/>
                <a:gd name="connsiteY13" fmla="*/ 1438382 h 1915899"/>
                <a:gd name="connsiteX14" fmla="*/ 725806 w 6913246"/>
                <a:gd name="connsiteY14" fmla="*/ 1697462 h 1915899"/>
                <a:gd name="connsiteX15" fmla="*/ 504826 w 6913246"/>
                <a:gd name="connsiteY15" fmla="*/ 1915899 h 1915899"/>
                <a:gd name="connsiteX16" fmla="*/ 47626 w 6913246"/>
                <a:gd name="connsiteY16" fmla="*/ 1781282 h 1915899"/>
                <a:gd name="connsiteX0" fmla="*/ 47626 w 6913246"/>
                <a:gd name="connsiteY0" fmla="*/ 1780025 h 1914642"/>
                <a:gd name="connsiteX1" fmla="*/ 276226 w 6913246"/>
                <a:gd name="connsiteY1" fmla="*/ 1330445 h 1914642"/>
                <a:gd name="connsiteX2" fmla="*/ 573406 w 6913246"/>
                <a:gd name="connsiteY2" fmla="*/ 629405 h 1914642"/>
                <a:gd name="connsiteX3" fmla="*/ 1739266 w 6913246"/>
                <a:gd name="connsiteY3" fmla="*/ 408425 h 1914642"/>
                <a:gd name="connsiteX4" fmla="*/ 2707006 w 6913246"/>
                <a:gd name="connsiteY4" fmla="*/ 4565 h 1914642"/>
                <a:gd name="connsiteX5" fmla="*/ 4086226 w 6913246"/>
                <a:gd name="connsiteY5" fmla="*/ 522725 h 1914642"/>
                <a:gd name="connsiteX6" fmla="*/ 5625466 w 6913246"/>
                <a:gd name="connsiteY6" fmla="*/ 515105 h 1914642"/>
                <a:gd name="connsiteX7" fmla="*/ 6913246 w 6913246"/>
                <a:gd name="connsiteY7" fmla="*/ 888485 h 1914642"/>
                <a:gd name="connsiteX8" fmla="*/ 6898006 w 6913246"/>
                <a:gd name="connsiteY8" fmla="*/ 1693662 h 1914642"/>
                <a:gd name="connsiteX9" fmla="*/ 5236846 w 6913246"/>
                <a:gd name="connsiteY9" fmla="*/ 1345685 h 1914642"/>
                <a:gd name="connsiteX10" fmla="*/ 4695826 w 6913246"/>
                <a:gd name="connsiteY10" fmla="*/ 1894325 h 1914642"/>
                <a:gd name="connsiteX11" fmla="*/ 3613786 w 6913246"/>
                <a:gd name="connsiteY11" fmla="*/ 1269485 h 1914642"/>
                <a:gd name="connsiteX12" fmla="*/ 3278506 w 6913246"/>
                <a:gd name="connsiteY12" fmla="*/ 1315205 h 1914642"/>
                <a:gd name="connsiteX13" fmla="*/ 1990726 w 6913246"/>
                <a:gd name="connsiteY13" fmla="*/ 1498085 h 1914642"/>
                <a:gd name="connsiteX14" fmla="*/ 1221106 w 6913246"/>
                <a:gd name="connsiteY14" fmla="*/ 1437125 h 1914642"/>
                <a:gd name="connsiteX15" fmla="*/ 725806 w 6913246"/>
                <a:gd name="connsiteY15" fmla="*/ 1696205 h 1914642"/>
                <a:gd name="connsiteX16" fmla="*/ 504826 w 6913246"/>
                <a:gd name="connsiteY16" fmla="*/ 1914642 h 1914642"/>
                <a:gd name="connsiteX17" fmla="*/ 47626 w 6913246"/>
                <a:gd name="connsiteY17" fmla="*/ 1780025 h 1914642"/>
                <a:gd name="connsiteX0" fmla="*/ 105580 w 6971200"/>
                <a:gd name="connsiteY0" fmla="*/ 1780025 h 1914642"/>
                <a:gd name="connsiteX1" fmla="*/ 334180 w 6971200"/>
                <a:gd name="connsiteY1" fmla="*/ 1330445 h 1914642"/>
                <a:gd name="connsiteX2" fmla="*/ 631360 w 6971200"/>
                <a:gd name="connsiteY2" fmla="*/ 629405 h 1914642"/>
                <a:gd name="connsiteX3" fmla="*/ 1797220 w 6971200"/>
                <a:gd name="connsiteY3" fmla="*/ 408425 h 1914642"/>
                <a:gd name="connsiteX4" fmla="*/ 2764960 w 6971200"/>
                <a:gd name="connsiteY4" fmla="*/ 4565 h 1914642"/>
                <a:gd name="connsiteX5" fmla="*/ 4144180 w 6971200"/>
                <a:gd name="connsiteY5" fmla="*/ 522725 h 1914642"/>
                <a:gd name="connsiteX6" fmla="*/ 5683420 w 6971200"/>
                <a:gd name="connsiteY6" fmla="*/ 515105 h 1914642"/>
                <a:gd name="connsiteX7" fmla="*/ 6971200 w 6971200"/>
                <a:gd name="connsiteY7" fmla="*/ 888485 h 1914642"/>
                <a:gd name="connsiteX8" fmla="*/ 6955960 w 6971200"/>
                <a:gd name="connsiteY8" fmla="*/ 1693662 h 1914642"/>
                <a:gd name="connsiteX9" fmla="*/ 5294800 w 6971200"/>
                <a:gd name="connsiteY9" fmla="*/ 1345685 h 1914642"/>
                <a:gd name="connsiteX10" fmla="*/ 4753780 w 6971200"/>
                <a:gd name="connsiteY10" fmla="*/ 1894325 h 1914642"/>
                <a:gd name="connsiteX11" fmla="*/ 3671740 w 6971200"/>
                <a:gd name="connsiteY11" fmla="*/ 1269485 h 1914642"/>
                <a:gd name="connsiteX12" fmla="*/ 3336460 w 6971200"/>
                <a:gd name="connsiteY12" fmla="*/ 1315205 h 1914642"/>
                <a:gd name="connsiteX13" fmla="*/ 2048680 w 6971200"/>
                <a:gd name="connsiteY13" fmla="*/ 1498085 h 1914642"/>
                <a:gd name="connsiteX14" fmla="*/ 1279060 w 6971200"/>
                <a:gd name="connsiteY14" fmla="*/ 1437125 h 1914642"/>
                <a:gd name="connsiteX15" fmla="*/ 783760 w 6971200"/>
                <a:gd name="connsiteY15" fmla="*/ 1696205 h 1914642"/>
                <a:gd name="connsiteX16" fmla="*/ 562780 w 6971200"/>
                <a:gd name="connsiteY16" fmla="*/ 1914642 h 1914642"/>
                <a:gd name="connsiteX17" fmla="*/ 105580 w 6971200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845528 h 1980145"/>
                <a:gd name="connsiteX1" fmla="*/ 331771 w 6968791"/>
                <a:gd name="connsiteY1" fmla="*/ 1395948 h 1980145"/>
                <a:gd name="connsiteX2" fmla="*/ 628951 w 6968791"/>
                <a:gd name="connsiteY2" fmla="*/ 694908 h 1980145"/>
                <a:gd name="connsiteX3" fmla="*/ 1794811 w 6968791"/>
                <a:gd name="connsiteY3" fmla="*/ 473928 h 1980145"/>
                <a:gd name="connsiteX4" fmla="*/ 2762551 w 6968791"/>
                <a:gd name="connsiteY4" fmla="*/ 70068 h 1980145"/>
                <a:gd name="connsiteX5" fmla="*/ 4141771 w 6968791"/>
                <a:gd name="connsiteY5" fmla="*/ 588228 h 1980145"/>
                <a:gd name="connsiteX6" fmla="*/ 5681011 w 6968791"/>
                <a:gd name="connsiteY6" fmla="*/ 580608 h 1980145"/>
                <a:gd name="connsiteX7" fmla="*/ 6968791 w 6968791"/>
                <a:gd name="connsiteY7" fmla="*/ 953988 h 1980145"/>
                <a:gd name="connsiteX8" fmla="*/ 6953551 w 6968791"/>
                <a:gd name="connsiteY8" fmla="*/ 1759165 h 1980145"/>
                <a:gd name="connsiteX9" fmla="*/ 5292391 w 6968791"/>
                <a:gd name="connsiteY9" fmla="*/ 1411188 h 1980145"/>
                <a:gd name="connsiteX10" fmla="*/ 4751371 w 6968791"/>
                <a:gd name="connsiteY10" fmla="*/ 1959828 h 1980145"/>
                <a:gd name="connsiteX11" fmla="*/ 3669331 w 6968791"/>
                <a:gd name="connsiteY11" fmla="*/ 1334988 h 1980145"/>
                <a:gd name="connsiteX12" fmla="*/ 3334051 w 6968791"/>
                <a:gd name="connsiteY12" fmla="*/ 1380708 h 1980145"/>
                <a:gd name="connsiteX13" fmla="*/ 2046271 w 6968791"/>
                <a:gd name="connsiteY13" fmla="*/ 1563588 h 1980145"/>
                <a:gd name="connsiteX14" fmla="*/ 1276651 w 6968791"/>
                <a:gd name="connsiteY14" fmla="*/ 1502628 h 1980145"/>
                <a:gd name="connsiteX15" fmla="*/ 781351 w 6968791"/>
                <a:gd name="connsiteY15" fmla="*/ 1761708 h 1980145"/>
                <a:gd name="connsiteX16" fmla="*/ 560371 w 6968791"/>
                <a:gd name="connsiteY16" fmla="*/ 1980145 h 1980145"/>
                <a:gd name="connsiteX17" fmla="*/ 103171 w 6968791"/>
                <a:gd name="connsiteY17" fmla="*/ 1845528 h 1980145"/>
                <a:gd name="connsiteX0" fmla="*/ 103171 w 6968791"/>
                <a:gd name="connsiteY0" fmla="*/ 1878499 h 2013116"/>
                <a:gd name="connsiteX1" fmla="*/ 331771 w 6968791"/>
                <a:gd name="connsiteY1" fmla="*/ 1428919 h 2013116"/>
                <a:gd name="connsiteX2" fmla="*/ 628951 w 6968791"/>
                <a:gd name="connsiteY2" fmla="*/ 727879 h 2013116"/>
                <a:gd name="connsiteX3" fmla="*/ 1634791 w 6968791"/>
                <a:gd name="connsiteY3" fmla="*/ 453559 h 2013116"/>
                <a:gd name="connsiteX4" fmla="*/ 2762551 w 6968791"/>
                <a:gd name="connsiteY4" fmla="*/ 103039 h 2013116"/>
                <a:gd name="connsiteX5" fmla="*/ 4141771 w 6968791"/>
                <a:gd name="connsiteY5" fmla="*/ 621199 h 2013116"/>
                <a:gd name="connsiteX6" fmla="*/ 5681011 w 6968791"/>
                <a:gd name="connsiteY6" fmla="*/ 613579 h 2013116"/>
                <a:gd name="connsiteX7" fmla="*/ 6968791 w 6968791"/>
                <a:gd name="connsiteY7" fmla="*/ 986959 h 2013116"/>
                <a:gd name="connsiteX8" fmla="*/ 6953551 w 6968791"/>
                <a:gd name="connsiteY8" fmla="*/ 1792136 h 2013116"/>
                <a:gd name="connsiteX9" fmla="*/ 5292391 w 6968791"/>
                <a:gd name="connsiteY9" fmla="*/ 1444159 h 2013116"/>
                <a:gd name="connsiteX10" fmla="*/ 4751371 w 6968791"/>
                <a:gd name="connsiteY10" fmla="*/ 1992799 h 2013116"/>
                <a:gd name="connsiteX11" fmla="*/ 3669331 w 6968791"/>
                <a:gd name="connsiteY11" fmla="*/ 1367959 h 2013116"/>
                <a:gd name="connsiteX12" fmla="*/ 3334051 w 6968791"/>
                <a:gd name="connsiteY12" fmla="*/ 1413679 h 2013116"/>
                <a:gd name="connsiteX13" fmla="*/ 2046271 w 6968791"/>
                <a:gd name="connsiteY13" fmla="*/ 1596559 h 2013116"/>
                <a:gd name="connsiteX14" fmla="*/ 1276651 w 6968791"/>
                <a:gd name="connsiteY14" fmla="*/ 1535599 h 2013116"/>
                <a:gd name="connsiteX15" fmla="*/ 781351 w 6968791"/>
                <a:gd name="connsiteY15" fmla="*/ 1794679 h 2013116"/>
                <a:gd name="connsiteX16" fmla="*/ 560371 w 6968791"/>
                <a:gd name="connsiteY16" fmla="*/ 2013116 h 2013116"/>
                <a:gd name="connsiteX17" fmla="*/ 103171 w 6968791"/>
                <a:gd name="connsiteY17" fmla="*/ 1878499 h 2013116"/>
                <a:gd name="connsiteX0" fmla="*/ 103171 w 6968791"/>
                <a:gd name="connsiteY0" fmla="*/ 1780758 h 1915375"/>
                <a:gd name="connsiteX1" fmla="*/ 331771 w 6968791"/>
                <a:gd name="connsiteY1" fmla="*/ 1331178 h 1915375"/>
                <a:gd name="connsiteX2" fmla="*/ 628951 w 6968791"/>
                <a:gd name="connsiteY2" fmla="*/ 630138 h 1915375"/>
                <a:gd name="connsiteX3" fmla="*/ 1634791 w 6968791"/>
                <a:gd name="connsiteY3" fmla="*/ 355818 h 1915375"/>
                <a:gd name="connsiteX4" fmla="*/ 2762551 w 6968791"/>
                <a:gd name="connsiteY4" fmla="*/ 5298 h 1915375"/>
                <a:gd name="connsiteX5" fmla="*/ 4141771 w 6968791"/>
                <a:gd name="connsiteY5" fmla="*/ 523458 h 1915375"/>
                <a:gd name="connsiteX6" fmla="*/ 5681011 w 6968791"/>
                <a:gd name="connsiteY6" fmla="*/ 515838 h 1915375"/>
                <a:gd name="connsiteX7" fmla="*/ 6968791 w 6968791"/>
                <a:gd name="connsiteY7" fmla="*/ 889218 h 1915375"/>
                <a:gd name="connsiteX8" fmla="*/ 6953551 w 6968791"/>
                <a:gd name="connsiteY8" fmla="*/ 1694395 h 1915375"/>
                <a:gd name="connsiteX9" fmla="*/ 5292391 w 6968791"/>
                <a:gd name="connsiteY9" fmla="*/ 1346418 h 1915375"/>
                <a:gd name="connsiteX10" fmla="*/ 4751371 w 6968791"/>
                <a:gd name="connsiteY10" fmla="*/ 1895058 h 1915375"/>
                <a:gd name="connsiteX11" fmla="*/ 3669331 w 6968791"/>
                <a:gd name="connsiteY11" fmla="*/ 1270218 h 1915375"/>
                <a:gd name="connsiteX12" fmla="*/ 3334051 w 6968791"/>
                <a:gd name="connsiteY12" fmla="*/ 1315938 h 1915375"/>
                <a:gd name="connsiteX13" fmla="*/ 2046271 w 6968791"/>
                <a:gd name="connsiteY13" fmla="*/ 1498818 h 1915375"/>
                <a:gd name="connsiteX14" fmla="*/ 1276651 w 6968791"/>
                <a:gd name="connsiteY14" fmla="*/ 1437858 h 1915375"/>
                <a:gd name="connsiteX15" fmla="*/ 781351 w 6968791"/>
                <a:gd name="connsiteY15" fmla="*/ 1696938 h 1915375"/>
                <a:gd name="connsiteX16" fmla="*/ 560371 w 6968791"/>
                <a:gd name="connsiteY16" fmla="*/ 1915375 h 1915375"/>
                <a:gd name="connsiteX17" fmla="*/ 103171 w 6968791"/>
                <a:gd name="connsiteY17" fmla="*/ 1780758 h 1915375"/>
                <a:gd name="connsiteX0" fmla="*/ 103171 w 6968791"/>
                <a:gd name="connsiteY0" fmla="*/ 1817275 h 1951892"/>
                <a:gd name="connsiteX1" fmla="*/ 331771 w 6968791"/>
                <a:gd name="connsiteY1" fmla="*/ 1367695 h 1951892"/>
                <a:gd name="connsiteX2" fmla="*/ 628951 w 6968791"/>
                <a:gd name="connsiteY2" fmla="*/ 666655 h 1951892"/>
                <a:gd name="connsiteX3" fmla="*/ 1634791 w 6968791"/>
                <a:gd name="connsiteY3" fmla="*/ 392335 h 1951892"/>
                <a:gd name="connsiteX4" fmla="*/ 2762551 w 6968791"/>
                <a:gd name="connsiteY4" fmla="*/ 41815 h 1951892"/>
                <a:gd name="connsiteX5" fmla="*/ 4141771 w 6968791"/>
                <a:gd name="connsiteY5" fmla="*/ 559975 h 1951892"/>
                <a:gd name="connsiteX6" fmla="*/ 5681011 w 6968791"/>
                <a:gd name="connsiteY6" fmla="*/ 552355 h 1951892"/>
                <a:gd name="connsiteX7" fmla="*/ 6968791 w 6968791"/>
                <a:gd name="connsiteY7" fmla="*/ 925735 h 1951892"/>
                <a:gd name="connsiteX8" fmla="*/ 6953551 w 6968791"/>
                <a:gd name="connsiteY8" fmla="*/ 1730912 h 1951892"/>
                <a:gd name="connsiteX9" fmla="*/ 5292391 w 6968791"/>
                <a:gd name="connsiteY9" fmla="*/ 1382935 h 1951892"/>
                <a:gd name="connsiteX10" fmla="*/ 4751371 w 6968791"/>
                <a:gd name="connsiteY10" fmla="*/ 1931575 h 1951892"/>
                <a:gd name="connsiteX11" fmla="*/ 3669331 w 6968791"/>
                <a:gd name="connsiteY11" fmla="*/ 1306735 h 1951892"/>
                <a:gd name="connsiteX12" fmla="*/ 3334051 w 6968791"/>
                <a:gd name="connsiteY12" fmla="*/ 1352455 h 1951892"/>
                <a:gd name="connsiteX13" fmla="*/ 2046271 w 6968791"/>
                <a:gd name="connsiteY13" fmla="*/ 1535335 h 1951892"/>
                <a:gd name="connsiteX14" fmla="*/ 1276651 w 6968791"/>
                <a:gd name="connsiteY14" fmla="*/ 1474375 h 1951892"/>
                <a:gd name="connsiteX15" fmla="*/ 781351 w 6968791"/>
                <a:gd name="connsiteY15" fmla="*/ 1733455 h 1951892"/>
                <a:gd name="connsiteX16" fmla="*/ 560371 w 6968791"/>
                <a:gd name="connsiteY16" fmla="*/ 1951892 h 1951892"/>
                <a:gd name="connsiteX17" fmla="*/ 103171 w 6968791"/>
                <a:gd name="connsiteY17" fmla="*/ 1817275 h 1951892"/>
                <a:gd name="connsiteX0" fmla="*/ 103171 w 6968791"/>
                <a:gd name="connsiteY0" fmla="*/ 1939003 h 2073620"/>
                <a:gd name="connsiteX1" fmla="*/ 331771 w 6968791"/>
                <a:gd name="connsiteY1" fmla="*/ 1489423 h 2073620"/>
                <a:gd name="connsiteX2" fmla="*/ 628951 w 6968791"/>
                <a:gd name="connsiteY2" fmla="*/ 788383 h 2073620"/>
                <a:gd name="connsiteX3" fmla="*/ 1634791 w 6968791"/>
                <a:gd name="connsiteY3" fmla="*/ 514063 h 2073620"/>
                <a:gd name="connsiteX4" fmla="*/ 2762551 w 6968791"/>
                <a:gd name="connsiteY4" fmla="*/ 163543 h 2073620"/>
                <a:gd name="connsiteX5" fmla="*/ 4141771 w 6968791"/>
                <a:gd name="connsiteY5" fmla="*/ 681703 h 2073620"/>
                <a:gd name="connsiteX6" fmla="*/ 5681011 w 6968791"/>
                <a:gd name="connsiteY6" fmla="*/ 674083 h 2073620"/>
                <a:gd name="connsiteX7" fmla="*/ 6968791 w 6968791"/>
                <a:gd name="connsiteY7" fmla="*/ 1047463 h 2073620"/>
                <a:gd name="connsiteX8" fmla="*/ 6953551 w 6968791"/>
                <a:gd name="connsiteY8" fmla="*/ 1852640 h 2073620"/>
                <a:gd name="connsiteX9" fmla="*/ 5292391 w 6968791"/>
                <a:gd name="connsiteY9" fmla="*/ 1504663 h 2073620"/>
                <a:gd name="connsiteX10" fmla="*/ 4751371 w 6968791"/>
                <a:gd name="connsiteY10" fmla="*/ 2053303 h 2073620"/>
                <a:gd name="connsiteX11" fmla="*/ 3669331 w 6968791"/>
                <a:gd name="connsiteY11" fmla="*/ 1428463 h 2073620"/>
                <a:gd name="connsiteX12" fmla="*/ 3334051 w 6968791"/>
                <a:gd name="connsiteY12" fmla="*/ 1474183 h 2073620"/>
                <a:gd name="connsiteX13" fmla="*/ 2046271 w 6968791"/>
                <a:gd name="connsiteY13" fmla="*/ 1657063 h 2073620"/>
                <a:gd name="connsiteX14" fmla="*/ 1276651 w 6968791"/>
                <a:gd name="connsiteY14" fmla="*/ 1596103 h 2073620"/>
                <a:gd name="connsiteX15" fmla="*/ 781351 w 6968791"/>
                <a:gd name="connsiteY15" fmla="*/ 1855183 h 2073620"/>
                <a:gd name="connsiteX16" fmla="*/ 560371 w 6968791"/>
                <a:gd name="connsiteY16" fmla="*/ 2073620 h 2073620"/>
                <a:gd name="connsiteX17" fmla="*/ 103171 w 6968791"/>
                <a:gd name="connsiteY17" fmla="*/ 1939003 h 2073620"/>
                <a:gd name="connsiteX0" fmla="*/ 103171 w 6968791"/>
                <a:gd name="connsiteY0" fmla="*/ 1817276 h 1951893"/>
                <a:gd name="connsiteX1" fmla="*/ 331771 w 6968791"/>
                <a:gd name="connsiteY1" fmla="*/ 1367696 h 1951893"/>
                <a:gd name="connsiteX2" fmla="*/ 628951 w 6968791"/>
                <a:gd name="connsiteY2" fmla="*/ 666656 h 1951893"/>
                <a:gd name="connsiteX3" fmla="*/ 1634791 w 6968791"/>
                <a:gd name="connsiteY3" fmla="*/ 392336 h 1951893"/>
                <a:gd name="connsiteX4" fmla="*/ 1886251 w 6968791"/>
                <a:gd name="connsiteY4" fmla="*/ 377096 h 1951893"/>
                <a:gd name="connsiteX5" fmla="*/ 2762551 w 6968791"/>
                <a:gd name="connsiteY5" fmla="*/ 41816 h 1951893"/>
                <a:gd name="connsiteX6" fmla="*/ 4141771 w 6968791"/>
                <a:gd name="connsiteY6" fmla="*/ 559976 h 1951893"/>
                <a:gd name="connsiteX7" fmla="*/ 5681011 w 6968791"/>
                <a:gd name="connsiteY7" fmla="*/ 552356 h 1951893"/>
                <a:gd name="connsiteX8" fmla="*/ 6968791 w 6968791"/>
                <a:gd name="connsiteY8" fmla="*/ 925736 h 1951893"/>
                <a:gd name="connsiteX9" fmla="*/ 6953551 w 6968791"/>
                <a:gd name="connsiteY9" fmla="*/ 1730913 h 1951893"/>
                <a:gd name="connsiteX10" fmla="*/ 5292391 w 6968791"/>
                <a:gd name="connsiteY10" fmla="*/ 1382936 h 1951893"/>
                <a:gd name="connsiteX11" fmla="*/ 4751371 w 6968791"/>
                <a:gd name="connsiteY11" fmla="*/ 1931576 h 1951893"/>
                <a:gd name="connsiteX12" fmla="*/ 3669331 w 6968791"/>
                <a:gd name="connsiteY12" fmla="*/ 1306736 h 1951893"/>
                <a:gd name="connsiteX13" fmla="*/ 3334051 w 6968791"/>
                <a:gd name="connsiteY13" fmla="*/ 1352456 h 1951893"/>
                <a:gd name="connsiteX14" fmla="*/ 2046271 w 6968791"/>
                <a:gd name="connsiteY14" fmla="*/ 1535336 h 1951893"/>
                <a:gd name="connsiteX15" fmla="*/ 1276651 w 6968791"/>
                <a:gd name="connsiteY15" fmla="*/ 1474376 h 1951893"/>
                <a:gd name="connsiteX16" fmla="*/ 781351 w 6968791"/>
                <a:gd name="connsiteY16" fmla="*/ 1733456 h 1951893"/>
                <a:gd name="connsiteX17" fmla="*/ 560371 w 6968791"/>
                <a:gd name="connsiteY17" fmla="*/ 1951893 h 1951893"/>
                <a:gd name="connsiteX18" fmla="*/ 103171 w 6968791"/>
                <a:gd name="connsiteY18" fmla="*/ 1817276 h 1951893"/>
                <a:gd name="connsiteX0" fmla="*/ 103171 w 6968791"/>
                <a:gd name="connsiteY0" fmla="*/ 1931829 h 2066446"/>
                <a:gd name="connsiteX1" fmla="*/ 331771 w 6968791"/>
                <a:gd name="connsiteY1" fmla="*/ 1482249 h 2066446"/>
                <a:gd name="connsiteX2" fmla="*/ 628951 w 6968791"/>
                <a:gd name="connsiteY2" fmla="*/ 781209 h 2066446"/>
                <a:gd name="connsiteX3" fmla="*/ 1634791 w 6968791"/>
                <a:gd name="connsiteY3" fmla="*/ 506889 h 2066446"/>
                <a:gd name="connsiteX4" fmla="*/ 1886251 w 6968791"/>
                <a:gd name="connsiteY4" fmla="*/ 491649 h 2066446"/>
                <a:gd name="connsiteX5" fmla="*/ 2762551 w 6968791"/>
                <a:gd name="connsiteY5" fmla="*/ 156369 h 2066446"/>
                <a:gd name="connsiteX6" fmla="*/ 4141771 w 6968791"/>
                <a:gd name="connsiteY6" fmla="*/ 674529 h 2066446"/>
                <a:gd name="connsiteX7" fmla="*/ 5681011 w 6968791"/>
                <a:gd name="connsiteY7" fmla="*/ 666909 h 2066446"/>
                <a:gd name="connsiteX8" fmla="*/ 6968791 w 6968791"/>
                <a:gd name="connsiteY8" fmla="*/ 1040289 h 2066446"/>
                <a:gd name="connsiteX9" fmla="*/ 6953551 w 6968791"/>
                <a:gd name="connsiteY9" fmla="*/ 1845466 h 2066446"/>
                <a:gd name="connsiteX10" fmla="*/ 5292391 w 6968791"/>
                <a:gd name="connsiteY10" fmla="*/ 1497489 h 2066446"/>
                <a:gd name="connsiteX11" fmla="*/ 4751371 w 6968791"/>
                <a:gd name="connsiteY11" fmla="*/ 2046129 h 2066446"/>
                <a:gd name="connsiteX12" fmla="*/ 3669331 w 6968791"/>
                <a:gd name="connsiteY12" fmla="*/ 1421289 h 2066446"/>
                <a:gd name="connsiteX13" fmla="*/ 3334051 w 6968791"/>
                <a:gd name="connsiteY13" fmla="*/ 1467009 h 2066446"/>
                <a:gd name="connsiteX14" fmla="*/ 2046271 w 6968791"/>
                <a:gd name="connsiteY14" fmla="*/ 1649889 h 2066446"/>
                <a:gd name="connsiteX15" fmla="*/ 1276651 w 6968791"/>
                <a:gd name="connsiteY15" fmla="*/ 1588929 h 2066446"/>
                <a:gd name="connsiteX16" fmla="*/ 781351 w 6968791"/>
                <a:gd name="connsiteY16" fmla="*/ 1848009 h 2066446"/>
                <a:gd name="connsiteX17" fmla="*/ 560371 w 6968791"/>
                <a:gd name="connsiteY17" fmla="*/ 2066446 h 2066446"/>
                <a:gd name="connsiteX18" fmla="*/ 103171 w 6968791"/>
                <a:gd name="connsiteY18" fmla="*/ 1931829 h 2066446"/>
                <a:gd name="connsiteX0" fmla="*/ 103171 w 6968791"/>
                <a:gd name="connsiteY0" fmla="*/ 1948441 h 2083058"/>
                <a:gd name="connsiteX1" fmla="*/ 331771 w 6968791"/>
                <a:gd name="connsiteY1" fmla="*/ 1498861 h 2083058"/>
                <a:gd name="connsiteX2" fmla="*/ 628951 w 6968791"/>
                <a:gd name="connsiteY2" fmla="*/ 797821 h 2083058"/>
                <a:gd name="connsiteX3" fmla="*/ 1634791 w 6968791"/>
                <a:gd name="connsiteY3" fmla="*/ 523501 h 2083058"/>
                <a:gd name="connsiteX4" fmla="*/ 1886251 w 6968791"/>
                <a:gd name="connsiteY4" fmla="*/ 508261 h 2083058"/>
                <a:gd name="connsiteX5" fmla="*/ 2762551 w 6968791"/>
                <a:gd name="connsiteY5" fmla="*/ 172981 h 2083058"/>
                <a:gd name="connsiteX6" fmla="*/ 4141771 w 6968791"/>
                <a:gd name="connsiteY6" fmla="*/ 691141 h 2083058"/>
                <a:gd name="connsiteX7" fmla="*/ 5681011 w 6968791"/>
                <a:gd name="connsiteY7" fmla="*/ 683521 h 2083058"/>
                <a:gd name="connsiteX8" fmla="*/ 6968791 w 6968791"/>
                <a:gd name="connsiteY8" fmla="*/ 1056901 h 2083058"/>
                <a:gd name="connsiteX9" fmla="*/ 6953551 w 6968791"/>
                <a:gd name="connsiteY9" fmla="*/ 1862078 h 2083058"/>
                <a:gd name="connsiteX10" fmla="*/ 5292391 w 6968791"/>
                <a:gd name="connsiteY10" fmla="*/ 1514101 h 2083058"/>
                <a:gd name="connsiteX11" fmla="*/ 4751371 w 6968791"/>
                <a:gd name="connsiteY11" fmla="*/ 2062741 h 2083058"/>
                <a:gd name="connsiteX12" fmla="*/ 3669331 w 6968791"/>
                <a:gd name="connsiteY12" fmla="*/ 1437901 h 2083058"/>
                <a:gd name="connsiteX13" fmla="*/ 3334051 w 6968791"/>
                <a:gd name="connsiteY13" fmla="*/ 1483621 h 2083058"/>
                <a:gd name="connsiteX14" fmla="*/ 2046271 w 6968791"/>
                <a:gd name="connsiteY14" fmla="*/ 1666501 h 2083058"/>
                <a:gd name="connsiteX15" fmla="*/ 1276651 w 6968791"/>
                <a:gd name="connsiteY15" fmla="*/ 1605541 h 2083058"/>
                <a:gd name="connsiteX16" fmla="*/ 781351 w 6968791"/>
                <a:gd name="connsiteY16" fmla="*/ 1864621 h 2083058"/>
                <a:gd name="connsiteX17" fmla="*/ 560371 w 6968791"/>
                <a:gd name="connsiteY17" fmla="*/ 2083058 h 2083058"/>
                <a:gd name="connsiteX18" fmla="*/ 103171 w 6968791"/>
                <a:gd name="connsiteY18" fmla="*/ 1948441 h 2083058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42246 h 2076863"/>
                <a:gd name="connsiteX1" fmla="*/ 331771 w 6968791"/>
                <a:gd name="connsiteY1" fmla="*/ 1492666 h 2076863"/>
                <a:gd name="connsiteX2" fmla="*/ 628951 w 6968791"/>
                <a:gd name="connsiteY2" fmla="*/ 791626 h 2076863"/>
                <a:gd name="connsiteX3" fmla="*/ 1634791 w 6968791"/>
                <a:gd name="connsiteY3" fmla="*/ 517306 h 2076863"/>
                <a:gd name="connsiteX4" fmla="*/ 1985311 w 6968791"/>
                <a:gd name="connsiteY4" fmla="*/ 418246 h 2076863"/>
                <a:gd name="connsiteX5" fmla="*/ 2762551 w 6968791"/>
                <a:gd name="connsiteY5" fmla="*/ 166786 h 2076863"/>
                <a:gd name="connsiteX6" fmla="*/ 4141771 w 6968791"/>
                <a:gd name="connsiteY6" fmla="*/ 684946 h 2076863"/>
                <a:gd name="connsiteX7" fmla="*/ 5681011 w 6968791"/>
                <a:gd name="connsiteY7" fmla="*/ 677326 h 2076863"/>
                <a:gd name="connsiteX8" fmla="*/ 6968791 w 6968791"/>
                <a:gd name="connsiteY8" fmla="*/ 1050706 h 2076863"/>
                <a:gd name="connsiteX9" fmla="*/ 6953551 w 6968791"/>
                <a:gd name="connsiteY9" fmla="*/ 1855883 h 2076863"/>
                <a:gd name="connsiteX10" fmla="*/ 5292391 w 6968791"/>
                <a:gd name="connsiteY10" fmla="*/ 1507906 h 2076863"/>
                <a:gd name="connsiteX11" fmla="*/ 4751371 w 6968791"/>
                <a:gd name="connsiteY11" fmla="*/ 2056546 h 2076863"/>
                <a:gd name="connsiteX12" fmla="*/ 3669331 w 6968791"/>
                <a:gd name="connsiteY12" fmla="*/ 1431706 h 2076863"/>
                <a:gd name="connsiteX13" fmla="*/ 3334051 w 6968791"/>
                <a:gd name="connsiteY13" fmla="*/ 1477426 h 2076863"/>
                <a:gd name="connsiteX14" fmla="*/ 2046271 w 6968791"/>
                <a:gd name="connsiteY14" fmla="*/ 1660306 h 2076863"/>
                <a:gd name="connsiteX15" fmla="*/ 1276651 w 6968791"/>
                <a:gd name="connsiteY15" fmla="*/ 1599346 h 2076863"/>
                <a:gd name="connsiteX16" fmla="*/ 781351 w 6968791"/>
                <a:gd name="connsiteY16" fmla="*/ 1858426 h 2076863"/>
                <a:gd name="connsiteX17" fmla="*/ 560371 w 6968791"/>
                <a:gd name="connsiteY17" fmla="*/ 2076863 h 2076863"/>
                <a:gd name="connsiteX18" fmla="*/ 103171 w 6968791"/>
                <a:gd name="connsiteY18" fmla="*/ 1942246 h 2076863"/>
                <a:gd name="connsiteX0" fmla="*/ 103171 w 6968791"/>
                <a:gd name="connsiteY0" fmla="*/ 1942246 h 2076863"/>
                <a:gd name="connsiteX1" fmla="*/ 331771 w 6968791"/>
                <a:gd name="connsiteY1" fmla="*/ 1492666 h 2076863"/>
                <a:gd name="connsiteX2" fmla="*/ 628951 w 6968791"/>
                <a:gd name="connsiteY2" fmla="*/ 791626 h 2076863"/>
                <a:gd name="connsiteX3" fmla="*/ 1634791 w 6968791"/>
                <a:gd name="connsiteY3" fmla="*/ 517306 h 2076863"/>
                <a:gd name="connsiteX4" fmla="*/ 1985311 w 6968791"/>
                <a:gd name="connsiteY4" fmla="*/ 418246 h 2076863"/>
                <a:gd name="connsiteX5" fmla="*/ 2762551 w 6968791"/>
                <a:gd name="connsiteY5" fmla="*/ 166786 h 2076863"/>
                <a:gd name="connsiteX6" fmla="*/ 3753151 w 6968791"/>
                <a:gd name="connsiteY6" fmla="*/ 403007 h 2076863"/>
                <a:gd name="connsiteX7" fmla="*/ 4141771 w 6968791"/>
                <a:gd name="connsiteY7" fmla="*/ 684946 h 2076863"/>
                <a:gd name="connsiteX8" fmla="*/ 5681011 w 6968791"/>
                <a:gd name="connsiteY8" fmla="*/ 677326 h 2076863"/>
                <a:gd name="connsiteX9" fmla="*/ 6968791 w 6968791"/>
                <a:gd name="connsiteY9" fmla="*/ 1050706 h 2076863"/>
                <a:gd name="connsiteX10" fmla="*/ 6953551 w 6968791"/>
                <a:gd name="connsiteY10" fmla="*/ 1855883 h 2076863"/>
                <a:gd name="connsiteX11" fmla="*/ 5292391 w 6968791"/>
                <a:gd name="connsiteY11" fmla="*/ 1507906 h 2076863"/>
                <a:gd name="connsiteX12" fmla="*/ 4751371 w 6968791"/>
                <a:gd name="connsiteY12" fmla="*/ 2056546 h 2076863"/>
                <a:gd name="connsiteX13" fmla="*/ 3669331 w 6968791"/>
                <a:gd name="connsiteY13" fmla="*/ 1431706 h 2076863"/>
                <a:gd name="connsiteX14" fmla="*/ 3334051 w 6968791"/>
                <a:gd name="connsiteY14" fmla="*/ 1477426 h 2076863"/>
                <a:gd name="connsiteX15" fmla="*/ 2046271 w 6968791"/>
                <a:gd name="connsiteY15" fmla="*/ 1660306 h 2076863"/>
                <a:gd name="connsiteX16" fmla="*/ 1276651 w 6968791"/>
                <a:gd name="connsiteY16" fmla="*/ 1599346 h 2076863"/>
                <a:gd name="connsiteX17" fmla="*/ 781351 w 6968791"/>
                <a:gd name="connsiteY17" fmla="*/ 1858426 h 2076863"/>
                <a:gd name="connsiteX18" fmla="*/ 560371 w 6968791"/>
                <a:gd name="connsiteY18" fmla="*/ 2076863 h 2076863"/>
                <a:gd name="connsiteX19" fmla="*/ 103171 w 6968791"/>
                <a:gd name="connsiteY19" fmla="*/ 1942246 h 2076863"/>
                <a:gd name="connsiteX0" fmla="*/ 103171 w 6968791"/>
                <a:gd name="connsiteY0" fmla="*/ 2063363 h 2197980"/>
                <a:gd name="connsiteX1" fmla="*/ 331771 w 6968791"/>
                <a:gd name="connsiteY1" fmla="*/ 1613783 h 2197980"/>
                <a:gd name="connsiteX2" fmla="*/ 628951 w 6968791"/>
                <a:gd name="connsiteY2" fmla="*/ 912743 h 2197980"/>
                <a:gd name="connsiteX3" fmla="*/ 1634791 w 6968791"/>
                <a:gd name="connsiteY3" fmla="*/ 638423 h 2197980"/>
                <a:gd name="connsiteX4" fmla="*/ 1985311 w 6968791"/>
                <a:gd name="connsiteY4" fmla="*/ 539363 h 2197980"/>
                <a:gd name="connsiteX5" fmla="*/ 2762551 w 6968791"/>
                <a:gd name="connsiteY5" fmla="*/ 287903 h 2197980"/>
                <a:gd name="connsiteX6" fmla="*/ 3753151 w 6968791"/>
                <a:gd name="connsiteY6" fmla="*/ 524124 h 2197980"/>
                <a:gd name="connsiteX7" fmla="*/ 4141771 w 6968791"/>
                <a:gd name="connsiteY7" fmla="*/ 806063 h 2197980"/>
                <a:gd name="connsiteX8" fmla="*/ 5681011 w 6968791"/>
                <a:gd name="connsiteY8" fmla="*/ 798443 h 2197980"/>
                <a:gd name="connsiteX9" fmla="*/ 6968791 w 6968791"/>
                <a:gd name="connsiteY9" fmla="*/ 1171823 h 2197980"/>
                <a:gd name="connsiteX10" fmla="*/ 6953551 w 6968791"/>
                <a:gd name="connsiteY10" fmla="*/ 1977000 h 2197980"/>
                <a:gd name="connsiteX11" fmla="*/ 5292391 w 6968791"/>
                <a:gd name="connsiteY11" fmla="*/ 1629023 h 2197980"/>
                <a:gd name="connsiteX12" fmla="*/ 4751371 w 6968791"/>
                <a:gd name="connsiteY12" fmla="*/ 2177663 h 2197980"/>
                <a:gd name="connsiteX13" fmla="*/ 3669331 w 6968791"/>
                <a:gd name="connsiteY13" fmla="*/ 1552823 h 2197980"/>
                <a:gd name="connsiteX14" fmla="*/ 3334051 w 6968791"/>
                <a:gd name="connsiteY14" fmla="*/ 1598543 h 2197980"/>
                <a:gd name="connsiteX15" fmla="*/ 2046271 w 6968791"/>
                <a:gd name="connsiteY15" fmla="*/ 1781423 h 2197980"/>
                <a:gd name="connsiteX16" fmla="*/ 1276651 w 6968791"/>
                <a:gd name="connsiteY16" fmla="*/ 1720463 h 2197980"/>
                <a:gd name="connsiteX17" fmla="*/ 781351 w 6968791"/>
                <a:gd name="connsiteY17" fmla="*/ 1979543 h 2197980"/>
                <a:gd name="connsiteX18" fmla="*/ 560371 w 6968791"/>
                <a:gd name="connsiteY18" fmla="*/ 2197980 h 2197980"/>
                <a:gd name="connsiteX19" fmla="*/ 103171 w 6968791"/>
                <a:gd name="connsiteY19" fmla="*/ 2063363 h 2197980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5681011 w 6968791"/>
                <a:gd name="connsiteY8" fmla="*/ 973084 h 2372621"/>
                <a:gd name="connsiteX9" fmla="*/ 6968791 w 6968791"/>
                <a:gd name="connsiteY9" fmla="*/ 1346464 h 2372621"/>
                <a:gd name="connsiteX10" fmla="*/ 6953551 w 6968791"/>
                <a:gd name="connsiteY10" fmla="*/ 2151641 h 2372621"/>
                <a:gd name="connsiteX11" fmla="*/ 5292391 w 6968791"/>
                <a:gd name="connsiteY11" fmla="*/ 1803664 h 2372621"/>
                <a:gd name="connsiteX12" fmla="*/ 4751371 w 6968791"/>
                <a:gd name="connsiteY12" fmla="*/ 2352304 h 2372621"/>
                <a:gd name="connsiteX13" fmla="*/ 3669331 w 6968791"/>
                <a:gd name="connsiteY13" fmla="*/ 1727464 h 2372621"/>
                <a:gd name="connsiteX14" fmla="*/ 3334051 w 6968791"/>
                <a:gd name="connsiteY14" fmla="*/ 1773184 h 2372621"/>
                <a:gd name="connsiteX15" fmla="*/ 2046271 w 6968791"/>
                <a:gd name="connsiteY15" fmla="*/ 1956064 h 2372621"/>
                <a:gd name="connsiteX16" fmla="*/ 1276651 w 6968791"/>
                <a:gd name="connsiteY16" fmla="*/ 1895104 h 2372621"/>
                <a:gd name="connsiteX17" fmla="*/ 781351 w 6968791"/>
                <a:gd name="connsiteY17" fmla="*/ 2154184 h 2372621"/>
                <a:gd name="connsiteX18" fmla="*/ 560371 w 6968791"/>
                <a:gd name="connsiteY18" fmla="*/ 2372621 h 2372621"/>
                <a:gd name="connsiteX19" fmla="*/ 103171 w 6968791"/>
                <a:gd name="connsiteY19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5681011 w 6968791"/>
                <a:gd name="connsiteY8" fmla="*/ 973084 h 2372621"/>
                <a:gd name="connsiteX9" fmla="*/ 6968791 w 6968791"/>
                <a:gd name="connsiteY9" fmla="*/ 1346464 h 2372621"/>
                <a:gd name="connsiteX10" fmla="*/ 6953551 w 6968791"/>
                <a:gd name="connsiteY10" fmla="*/ 2151641 h 2372621"/>
                <a:gd name="connsiteX11" fmla="*/ 5292391 w 6968791"/>
                <a:gd name="connsiteY11" fmla="*/ 1803664 h 2372621"/>
                <a:gd name="connsiteX12" fmla="*/ 4751371 w 6968791"/>
                <a:gd name="connsiteY12" fmla="*/ 2352304 h 2372621"/>
                <a:gd name="connsiteX13" fmla="*/ 3669331 w 6968791"/>
                <a:gd name="connsiteY13" fmla="*/ 1727464 h 2372621"/>
                <a:gd name="connsiteX14" fmla="*/ 3334051 w 6968791"/>
                <a:gd name="connsiteY14" fmla="*/ 1773184 h 2372621"/>
                <a:gd name="connsiteX15" fmla="*/ 2046271 w 6968791"/>
                <a:gd name="connsiteY15" fmla="*/ 1956064 h 2372621"/>
                <a:gd name="connsiteX16" fmla="*/ 1276651 w 6968791"/>
                <a:gd name="connsiteY16" fmla="*/ 1895104 h 2372621"/>
                <a:gd name="connsiteX17" fmla="*/ 781351 w 6968791"/>
                <a:gd name="connsiteY17" fmla="*/ 2154184 h 2372621"/>
                <a:gd name="connsiteX18" fmla="*/ 560371 w 6968791"/>
                <a:gd name="connsiteY18" fmla="*/ 2372621 h 2372621"/>
                <a:gd name="connsiteX19" fmla="*/ 103171 w 6968791"/>
                <a:gd name="connsiteY19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6577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6577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93593"/>
                <a:gd name="connsiteY0" fmla="*/ 2238004 h 2372621"/>
                <a:gd name="connsiteX1" fmla="*/ 331771 w 6993593"/>
                <a:gd name="connsiteY1" fmla="*/ 1788424 h 2372621"/>
                <a:gd name="connsiteX2" fmla="*/ 628951 w 6993593"/>
                <a:gd name="connsiteY2" fmla="*/ 1087384 h 2372621"/>
                <a:gd name="connsiteX3" fmla="*/ 1634791 w 6993593"/>
                <a:gd name="connsiteY3" fmla="*/ 813064 h 2372621"/>
                <a:gd name="connsiteX4" fmla="*/ 1985311 w 6993593"/>
                <a:gd name="connsiteY4" fmla="*/ 714004 h 2372621"/>
                <a:gd name="connsiteX5" fmla="*/ 2762551 w 6993593"/>
                <a:gd name="connsiteY5" fmla="*/ 462544 h 2372621"/>
                <a:gd name="connsiteX6" fmla="*/ 3753151 w 6993593"/>
                <a:gd name="connsiteY6" fmla="*/ 698765 h 2372621"/>
                <a:gd name="connsiteX7" fmla="*/ 4141771 w 6993593"/>
                <a:gd name="connsiteY7" fmla="*/ 980704 h 2372621"/>
                <a:gd name="connsiteX8" fmla="*/ 4576111 w 6993593"/>
                <a:gd name="connsiteY8" fmla="*/ 843546 h 2372621"/>
                <a:gd name="connsiteX9" fmla="*/ 5665771 w 6993593"/>
                <a:gd name="connsiteY9" fmla="*/ 973084 h 2372621"/>
                <a:gd name="connsiteX10" fmla="*/ 6968791 w 6993593"/>
                <a:gd name="connsiteY10" fmla="*/ 1346464 h 2372621"/>
                <a:gd name="connsiteX11" fmla="*/ 6953551 w 6993593"/>
                <a:gd name="connsiteY11" fmla="*/ 2151641 h 2372621"/>
                <a:gd name="connsiteX12" fmla="*/ 5292391 w 6993593"/>
                <a:gd name="connsiteY12" fmla="*/ 1803664 h 2372621"/>
                <a:gd name="connsiteX13" fmla="*/ 4751371 w 6993593"/>
                <a:gd name="connsiteY13" fmla="*/ 2352304 h 2372621"/>
                <a:gd name="connsiteX14" fmla="*/ 3669331 w 6993593"/>
                <a:gd name="connsiteY14" fmla="*/ 1727464 h 2372621"/>
                <a:gd name="connsiteX15" fmla="*/ 3334051 w 6993593"/>
                <a:gd name="connsiteY15" fmla="*/ 1773184 h 2372621"/>
                <a:gd name="connsiteX16" fmla="*/ 2046271 w 6993593"/>
                <a:gd name="connsiteY16" fmla="*/ 1956064 h 2372621"/>
                <a:gd name="connsiteX17" fmla="*/ 1276651 w 6993593"/>
                <a:gd name="connsiteY17" fmla="*/ 1895104 h 2372621"/>
                <a:gd name="connsiteX18" fmla="*/ 781351 w 6993593"/>
                <a:gd name="connsiteY18" fmla="*/ 2154184 h 2372621"/>
                <a:gd name="connsiteX19" fmla="*/ 560371 w 6993593"/>
                <a:gd name="connsiteY19" fmla="*/ 2372621 h 2372621"/>
                <a:gd name="connsiteX20" fmla="*/ 103171 w 6993593"/>
                <a:gd name="connsiteY20" fmla="*/ 2238004 h 2372621"/>
                <a:gd name="connsiteX0" fmla="*/ 103171 w 7295630"/>
                <a:gd name="connsiteY0" fmla="*/ 2238004 h 2372621"/>
                <a:gd name="connsiteX1" fmla="*/ 331771 w 7295630"/>
                <a:gd name="connsiteY1" fmla="*/ 1788424 h 2372621"/>
                <a:gd name="connsiteX2" fmla="*/ 628951 w 7295630"/>
                <a:gd name="connsiteY2" fmla="*/ 1087384 h 2372621"/>
                <a:gd name="connsiteX3" fmla="*/ 1634791 w 7295630"/>
                <a:gd name="connsiteY3" fmla="*/ 813064 h 2372621"/>
                <a:gd name="connsiteX4" fmla="*/ 1985311 w 7295630"/>
                <a:gd name="connsiteY4" fmla="*/ 714004 h 2372621"/>
                <a:gd name="connsiteX5" fmla="*/ 2762551 w 7295630"/>
                <a:gd name="connsiteY5" fmla="*/ 462544 h 2372621"/>
                <a:gd name="connsiteX6" fmla="*/ 3753151 w 7295630"/>
                <a:gd name="connsiteY6" fmla="*/ 698765 h 2372621"/>
                <a:gd name="connsiteX7" fmla="*/ 4141771 w 7295630"/>
                <a:gd name="connsiteY7" fmla="*/ 980704 h 2372621"/>
                <a:gd name="connsiteX8" fmla="*/ 4576111 w 7295630"/>
                <a:gd name="connsiteY8" fmla="*/ 843546 h 2372621"/>
                <a:gd name="connsiteX9" fmla="*/ 5665771 w 7295630"/>
                <a:gd name="connsiteY9" fmla="*/ 973084 h 2372621"/>
                <a:gd name="connsiteX10" fmla="*/ 6968791 w 7295630"/>
                <a:gd name="connsiteY10" fmla="*/ 1346464 h 2372621"/>
                <a:gd name="connsiteX11" fmla="*/ 6953551 w 7295630"/>
                <a:gd name="connsiteY11" fmla="*/ 2151641 h 2372621"/>
                <a:gd name="connsiteX12" fmla="*/ 5292391 w 7295630"/>
                <a:gd name="connsiteY12" fmla="*/ 1803664 h 2372621"/>
                <a:gd name="connsiteX13" fmla="*/ 4751371 w 7295630"/>
                <a:gd name="connsiteY13" fmla="*/ 2352304 h 2372621"/>
                <a:gd name="connsiteX14" fmla="*/ 3669331 w 7295630"/>
                <a:gd name="connsiteY14" fmla="*/ 1727464 h 2372621"/>
                <a:gd name="connsiteX15" fmla="*/ 3334051 w 7295630"/>
                <a:gd name="connsiteY15" fmla="*/ 1773184 h 2372621"/>
                <a:gd name="connsiteX16" fmla="*/ 2046271 w 7295630"/>
                <a:gd name="connsiteY16" fmla="*/ 1956064 h 2372621"/>
                <a:gd name="connsiteX17" fmla="*/ 1276651 w 7295630"/>
                <a:gd name="connsiteY17" fmla="*/ 1895104 h 2372621"/>
                <a:gd name="connsiteX18" fmla="*/ 781351 w 7295630"/>
                <a:gd name="connsiteY18" fmla="*/ 2154184 h 2372621"/>
                <a:gd name="connsiteX19" fmla="*/ 560371 w 7295630"/>
                <a:gd name="connsiteY19" fmla="*/ 2372621 h 2372621"/>
                <a:gd name="connsiteX20" fmla="*/ 103171 w 7295630"/>
                <a:gd name="connsiteY20" fmla="*/ 2238004 h 2372621"/>
                <a:gd name="connsiteX0" fmla="*/ 103171 w 7316582"/>
                <a:gd name="connsiteY0" fmla="*/ 2238004 h 2372621"/>
                <a:gd name="connsiteX1" fmla="*/ 331771 w 7316582"/>
                <a:gd name="connsiteY1" fmla="*/ 1788424 h 2372621"/>
                <a:gd name="connsiteX2" fmla="*/ 628951 w 7316582"/>
                <a:gd name="connsiteY2" fmla="*/ 1087384 h 2372621"/>
                <a:gd name="connsiteX3" fmla="*/ 1634791 w 7316582"/>
                <a:gd name="connsiteY3" fmla="*/ 813064 h 2372621"/>
                <a:gd name="connsiteX4" fmla="*/ 1985311 w 7316582"/>
                <a:gd name="connsiteY4" fmla="*/ 714004 h 2372621"/>
                <a:gd name="connsiteX5" fmla="*/ 2762551 w 7316582"/>
                <a:gd name="connsiteY5" fmla="*/ 462544 h 2372621"/>
                <a:gd name="connsiteX6" fmla="*/ 3753151 w 7316582"/>
                <a:gd name="connsiteY6" fmla="*/ 698765 h 2372621"/>
                <a:gd name="connsiteX7" fmla="*/ 4141771 w 7316582"/>
                <a:gd name="connsiteY7" fmla="*/ 980704 h 2372621"/>
                <a:gd name="connsiteX8" fmla="*/ 4576111 w 7316582"/>
                <a:gd name="connsiteY8" fmla="*/ 843546 h 2372621"/>
                <a:gd name="connsiteX9" fmla="*/ 5665771 w 7316582"/>
                <a:gd name="connsiteY9" fmla="*/ 973084 h 2372621"/>
                <a:gd name="connsiteX10" fmla="*/ 6968791 w 7316582"/>
                <a:gd name="connsiteY10" fmla="*/ 1346464 h 2372621"/>
                <a:gd name="connsiteX11" fmla="*/ 6953551 w 7316582"/>
                <a:gd name="connsiteY11" fmla="*/ 2151641 h 2372621"/>
                <a:gd name="connsiteX12" fmla="*/ 5292391 w 7316582"/>
                <a:gd name="connsiteY12" fmla="*/ 1803664 h 2372621"/>
                <a:gd name="connsiteX13" fmla="*/ 4751371 w 7316582"/>
                <a:gd name="connsiteY13" fmla="*/ 2352304 h 2372621"/>
                <a:gd name="connsiteX14" fmla="*/ 3669331 w 7316582"/>
                <a:gd name="connsiteY14" fmla="*/ 1727464 h 2372621"/>
                <a:gd name="connsiteX15" fmla="*/ 3334051 w 7316582"/>
                <a:gd name="connsiteY15" fmla="*/ 1773184 h 2372621"/>
                <a:gd name="connsiteX16" fmla="*/ 2046271 w 7316582"/>
                <a:gd name="connsiteY16" fmla="*/ 1956064 h 2372621"/>
                <a:gd name="connsiteX17" fmla="*/ 1276651 w 7316582"/>
                <a:gd name="connsiteY17" fmla="*/ 1895104 h 2372621"/>
                <a:gd name="connsiteX18" fmla="*/ 781351 w 7316582"/>
                <a:gd name="connsiteY18" fmla="*/ 2154184 h 2372621"/>
                <a:gd name="connsiteX19" fmla="*/ 560371 w 7316582"/>
                <a:gd name="connsiteY19" fmla="*/ 2372621 h 2372621"/>
                <a:gd name="connsiteX20" fmla="*/ 103171 w 7316582"/>
                <a:gd name="connsiteY20" fmla="*/ 2238004 h 2372621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442570"/>
                <a:gd name="connsiteX1" fmla="*/ 331771 w 7316582"/>
                <a:gd name="connsiteY1" fmla="*/ 1788424 h 2442570"/>
                <a:gd name="connsiteX2" fmla="*/ 628951 w 7316582"/>
                <a:gd name="connsiteY2" fmla="*/ 1087384 h 2442570"/>
                <a:gd name="connsiteX3" fmla="*/ 1634791 w 7316582"/>
                <a:gd name="connsiteY3" fmla="*/ 813064 h 2442570"/>
                <a:gd name="connsiteX4" fmla="*/ 1985311 w 7316582"/>
                <a:gd name="connsiteY4" fmla="*/ 714004 h 2442570"/>
                <a:gd name="connsiteX5" fmla="*/ 2762551 w 7316582"/>
                <a:gd name="connsiteY5" fmla="*/ 462544 h 2442570"/>
                <a:gd name="connsiteX6" fmla="*/ 3753151 w 7316582"/>
                <a:gd name="connsiteY6" fmla="*/ 698765 h 2442570"/>
                <a:gd name="connsiteX7" fmla="*/ 4141771 w 7316582"/>
                <a:gd name="connsiteY7" fmla="*/ 980704 h 2442570"/>
                <a:gd name="connsiteX8" fmla="*/ 4576111 w 7316582"/>
                <a:gd name="connsiteY8" fmla="*/ 843546 h 2442570"/>
                <a:gd name="connsiteX9" fmla="*/ 5665771 w 7316582"/>
                <a:gd name="connsiteY9" fmla="*/ 973084 h 2442570"/>
                <a:gd name="connsiteX10" fmla="*/ 6968791 w 7316582"/>
                <a:gd name="connsiteY10" fmla="*/ 1346464 h 2442570"/>
                <a:gd name="connsiteX11" fmla="*/ 6953551 w 7316582"/>
                <a:gd name="connsiteY11" fmla="*/ 2151641 h 2442570"/>
                <a:gd name="connsiteX12" fmla="*/ 5292391 w 7316582"/>
                <a:gd name="connsiteY12" fmla="*/ 1803664 h 2442570"/>
                <a:gd name="connsiteX13" fmla="*/ 4751371 w 7316582"/>
                <a:gd name="connsiteY13" fmla="*/ 2352304 h 2442570"/>
                <a:gd name="connsiteX14" fmla="*/ 3661711 w 7316582"/>
                <a:gd name="connsiteY14" fmla="*/ 1727464 h 2442570"/>
                <a:gd name="connsiteX15" fmla="*/ 3334051 w 7316582"/>
                <a:gd name="connsiteY15" fmla="*/ 1773184 h 2442570"/>
                <a:gd name="connsiteX16" fmla="*/ 2412030 w 7316582"/>
                <a:gd name="connsiteY16" fmla="*/ 1521725 h 2442570"/>
                <a:gd name="connsiteX17" fmla="*/ 2046271 w 7316582"/>
                <a:gd name="connsiteY17" fmla="*/ 1956064 h 2442570"/>
                <a:gd name="connsiteX18" fmla="*/ 1672890 w 7316582"/>
                <a:gd name="connsiteY18" fmla="*/ 1674125 h 2442570"/>
                <a:gd name="connsiteX19" fmla="*/ 1276651 w 7316582"/>
                <a:gd name="connsiteY19" fmla="*/ 1895104 h 2442570"/>
                <a:gd name="connsiteX20" fmla="*/ 781351 w 7316582"/>
                <a:gd name="connsiteY20" fmla="*/ 2154184 h 2442570"/>
                <a:gd name="connsiteX21" fmla="*/ 560371 w 7316582"/>
                <a:gd name="connsiteY21" fmla="*/ 2372621 h 2442570"/>
                <a:gd name="connsiteX22" fmla="*/ 49830 w 7316582"/>
                <a:gd name="connsiteY22" fmla="*/ 2436125 h 2442570"/>
                <a:gd name="connsiteX23" fmla="*/ 103171 w 7316582"/>
                <a:gd name="connsiteY23" fmla="*/ 2238004 h 2442570"/>
                <a:gd name="connsiteX0" fmla="*/ 94571 w 7330842"/>
                <a:gd name="connsiteY0" fmla="*/ 2390404 h 2442570"/>
                <a:gd name="connsiteX1" fmla="*/ 346031 w 7330842"/>
                <a:gd name="connsiteY1" fmla="*/ 1788424 h 2442570"/>
                <a:gd name="connsiteX2" fmla="*/ 643211 w 7330842"/>
                <a:gd name="connsiteY2" fmla="*/ 1087384 h 2442570"/>
                <a:gd name="connsiteX3" fmla="*/ 1649051 w 7330842"/>
                <a:gd name="connsiteY3" fmla="*/ 813064 h 2442570"/>
                <a:gd name="connsiteX4" fmla="*/ 1999571 w 7330842"/>
                <a:gd name="connsiteY4" fmla="*/ 714004 h 2442570"/>
                <a:gd name="connsiteX5" fmla="*/ 2776811 w 7330842"/>
                <a:gd name="connsiteY5" fmla="*/ 462544 h 2442570"/>
                <a:gd name="connsiteX6" fmla="*/ 3767411 w 7330842"/>
                <a:gd name="connsiteY6" fmla="*/ 698765 h 2442570"/>
                <a:gd name="connsiteX7" fmla="*/ 4156031 w 7330842"/>
                <a:gd name="connsiteY7" fmla="*/ 980704 h 2442570"/>
                <a:gd name="connsiteX8" fmla="*/ 4590371 w 7330842"/>
                <a:gd name="connsiteY8" fmla="*/ 843546 h 2442570"/>
                <a:gd name="connsiteX9" fmla="*/ 5680031 w 7330842"/>
                <a:gd name="connsiteY9" fmla="*/ 973084 h 2442570"/>
                <a:gd name="connsiteX10" fmla="*/ 6983051 w 7330842"/>
                <a:gd name="connsiteY10" fmla="*/ 1346464 h 2442570"/>
                <a:gd name="connsiteX11" fmla="*/ 6967811 w 7330842"/>
                <a:gd name="connsiteY11" fmla="*/ 2151641 h 2442570"/>
                <a:gd name="connsiteX12" fmla="*/ 5306651 w 7330842"/>
                <a:gd name="connsiteY12" fmla="*/ 1803664 h 2442570"/>
                <a:gd name="connsiteX13" fmla="*/ 4765631 w 7330842"/>
                <a:gd name="connsiteY13" fmla="*/ 2352304 h 2442570"/>
                <a:gd name="connsiteX14" fmla="*/ 3675971 w 7330842"/>
                <a:gd name="connsiteY14" fmla="*/ 1727464 h 2442570"/>
                <a:gd name="connsiteX15" fmla="*/ 3348311 w 7330842"/>
                <a:gd name="connsiteY15" fmla="*/ 1773184 h 2442570"/>
                <a:gd name="connsiteX16" fmla="*/ 2426290 w 7330842"/>
                <a:gd name="connsiteY16" fmla="*/ 1521725 h 2442570"/>
                <a:gd name="connsiteX17" fmla="*/ 2060531 w 7330842"/>
                <a:gd name="connsiteY17" fmla="*/ 1956064 h 2442570"/>
                <a:gd name="connsiteX18" fmla="*/ 1687150 w 7330842"/>
                <a:gd name="connsiteY18" fmla="*/ 1674125 h 2442570"/>
                <a:gd name="connsiteX19" fmla="*/ 1290911 w 7330842"/>
                <a:gd name="connsiteY19" fmla="*/ 1895104 h 2442570"/>
                <a:gd name="connsiteX20" fmla="*/ 795611 w 7330842"/>
                <a:gd name="connsiteY20" fmla="*/ 2154184 h 2442570"/>
                <a:gd name="connsiteX21" fmla="*/ 574631 w 7330842"/>
                <a:gd name="connsiteY21" fmla="*/ 2372621 h 2442570"/>
                <a:gd name="connsiteX22" fmla="*/ 64090 w 7330842"/>
                <a:gd name="connsiteY22" fmla="*/ 2436125 h 2442570"/>
                <a:gd name="connsiteX23" fmla="*/ 94571 w 7330842"/>
                <a:gd name="connsiteY23" fmla="*/ 2390404 h 2442570"/>
                <a:gd name="connsiteX0" fmla="*/ 114320 w 7350591"/>
                <a:gd name="connsiteY0" fmla="*/ 2390404 h 2442570"/>
                <a:gd name="connsiteX1" fmla="*/ 365780 w 7350591"/>
                <a:gd name="connsiteY1" fmla="*/ 1788424 h 2442570"/>
                <a:gd name="connsiteX2" fmla="*/ 662960 w 7350591"/>
                <a:gd name="connsiteY2" fmla="*/ 1087384 h 2442570"/>
                <a:gd name="connsiteX3" fmla="*/ 1668800 w 7350591"/>
                <a:gd name="connsiteY3" fmla="*/ 813064 h 2442570"/>
                <a:gd name="connsiteX4" fmla="*/ 2019320 w 7350591"/>
                <a:gd name="connsiteY4" fmla="*/ 714004 h 2442570"/>
                <a:gd name="connsiteX5" fmla="*/ 2796560 w 7350591"/>
                <a:gd name="connsiteY5" fmla="*/ 462544 h 2442570"/>
                <a:gd name="connsiteX6" fmla="*/ 3787160 w 7350591"/>
                <a:gd name="connsiteY6" fmla="*/ 698765 h 2442570"/>
                <a:gd name="connsiteX7" fmla="*/ 4175780 w 7350591"/>
                <a:gd name="connsiteY7" fmla="*/ 980704 h 2442570"/>
                <a:gd name="connsiteX8" fmla="*/ 4610120 w 7350591"/>
                <a:gd name="connsiteY8" fmla="*/ 843546 h 2442570"/>
                <a:gd name="connsiteX9" fmla="*/ 5699780 w 7350591"/>
                <a:gd name="connsiteY9" fmla="*/ 973084 h 2442570"/>
                <a:gd name="connsiteX10" fmla="*/ 7002800 w 7350591"/>
                <a:gd name="connsiteY10" fmla="*/ 1346464 h 2442570"/>
                <a:gd name="connsiteX11" fmla="*/ 6987560 w 7350591"/>
                <a:gd name="connsiteY11" fmla="*/ 2151641 h 2442570"/>
                <a:gd name="connsiteX12" fmla="*/ 5326400 w 7350591"/>
                <a:gd name="connsiteY12" fmla="*/ 1803664 h 2442570"/>
                <a:gd name="connsiteX13" fmla="*/ 4785380 w 7350591"/>
                <a:gd name="connsiteY13" fmla="*/ 2352304 h 2442570"/>
                <a:gd name="connsiteX14" fmla="*/ 3695720 w 7350591"/>
                <a:gd name="connsiteY14" fmla="*/ 1727464 h 2442570"/>
                <a:gd name="connsiteX15" fmla="*/ 3368060 w 7350591"/>
                <a:gd name="connsiteY15" fmla="*/ 1773184 h 2442570"/>
                <a:gd name="connsiteX16" fmla="*/ 2446039 w 7350591"/>
                <a:gd name="connsiteY16" fmla="*/ 1521725 h 2442570"/>
                <a:gd name="connsiteX17" fmla="*/ 2080280 w 7350591"/>
                <a:gd name="connsiteY17" fmla="*/ 1956064 h 2442570"/>
                <a:gd name="connsiteX18" fmla="*/ 1706899 w 7350591"/>
                <a:gd name="connsiteY18" fmla="*/ 1674125 h 2442570"/>
                <a:gd name="connsiteX19" fmla="*/ 1310660 w 7350591"/>
                <a:gd name="connsiteY19" fmla="*/ 1895104 h 2442570"/>
                <a:gd name="connsiteX20" fmla="*/ 815360 w 7350591"/>
                <a:gd name="connsiteY20" fmla="*/ 2154184 h 2442570"/>
                <a:gd name="connsiteX21" fmla="*/ 594380 w 7350591"/>
                <a:gd name="connsiteY21" fmla="*/ 2372621 h 2442570"/>
                <a:gd name="connsiteX22" fmla="*/ 83839 w 7350591"/>
                <a:gd name="connsiteY22" fmla="*/ 2436125 h 2442570"/>
                <a:gd name="connsiteX23" fmla="*/ 114320 w 7350591"/>
                <a:gd name="connsiteY23" fmla="*/ 2390404 h 244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350591" h="2442570">
                  <a:moveTo>
                    <a:pt x="114320" y="2390404"/>
                  </a:moveTo>
                  <a:cubicBezTo>
                    <a:pt x="-64750" y="2139368"/>
                    <a:pt x="-69830" y="1870974"/>
                    <a:pt x="365780" y="1788424"/>
                  </a:cubicBezTo>
                  <a:cubicBezTo>
                    <a:pt x="134640" y="1587764"/>
                    <a:pt x="113050" y="1026424"/>
                    <a:pt x="662960" y="1087384"/>
                  </a:cubicBezTo>
                  <a:cubicBezTo>
                    <a:pt x="346730" y="698764"/>
                    <a:pt x="1267480" y="-35296"/>
                    <a:pt x="1668800" y="813064"/>
                  </a:cubicBezTo>
                  <a:cubicBezTo>
                    <a:pt x="1828820" y="875294"/>
                    <a:pt x="1838980" y="863864"/>
                    <a:pt x="2019320" y="714004"/>
                  </a:cubicBezTo>
                  <a:cubicBezTo>
                    <a:pt x="2260620" y="38364"/>
                    <a:pt x="2477790" y="359674"/>
                    <a:pt x="2796560" y="462544"/>
                  </a:cubicBezTo>
                  <a:cubicBezTo>
                    <a:pt x="2575580" y="-54346"/>
                    <a:pt x="4105930" y="-332475"/>
                    <a:pt x="3787160" y="698765"/>
                  </a:cubicBezTo>
                  <a:cubicBezTo>
                    <a:pt x="3872250" y="899425"/>
                    <a:pt x="3826530" y="954034"/>
                    <a:pt x="4175780" y="980704"/>
                  </a:cubicBezTo>
                  <a:cubicBezTo>
                    <a:pt x="4356120" y="980705"/>
                    <a:pt x="4452640" y="927365"/>
                    <a:pt x="4610120" y="843546"/>
                  </a:cubicBezTo>
                  <a:cubicBezTo>
                    <a:pt x="5001280" y="231405"/>
                    <a:pt x="5514360" y="731785"/>
                    <a:pt x="5699780" y="973084"/>
                  </a:cubicBezTo>
                  <a:cubicBezTo>
                    <a:pt x="6342400" y="84084"/>
                    <a:pt x="7183140" y="962924"/>
                    <a:pt x="7002800" y="1346464"/>
                  </a:cubicBezTo>
                  <a:cubicBezTo>
                    <a:pt x="7744480" y="1409116"/>
                    <a:pt x="7084080" y="2096609"/>
                    <a:pt x="6987560" y="2151641"/>
                  </a:cubicBezTo>
                  <a:cubicBezTo>
                    <a:pt x="5812810" y="2842521"/>
                    <a:pt x="5685810" y="1729580"/>
                    <a:pt x="5326400" y="1803664"/>
                  </a:cubicBezTo>
                  <a:cubicBezTo>
                    <a:pt x="5035570" y="1862508"/>
                    <a:pt x="4942860" y="2372624"/>
                    <a:pt x="4785380" y="2352304"/>
                  </a:cubicBezTo>
                  <a:cubicBezTo>
                    <a:pt x="4437400" y="2431044"/>
                    <a:pt x="3916700" y="2316744"/>
                    <a:pt x="3695720" y="1727464"/>
                  </a:cubicBezTo>
                  <a:cubicBezTo>
                    <a:pt x="3451880" y="1717304"/>
                    <a:pt x="3510300" y="1738894"/>
                    <a:pt x="3368060" y="1773184"/>
                  </a:cubicBezTo>
                  <a:cubicBezTo>
                    <a:pt x="3036590" y="1500134"/>
                    <a:pt x="2691149" y="1422665"/>
                    <a:pt x="2446039" y="1521725"/>
                  </a:cubicBezTo>
                  <a:cubicBezTo>
                    <a:pt x="2178069" y="1575065"/>
                    <a:pt x="2405400" y="1937014"/>
                    <a:pt x="2080280" y="1956064"/>
                  </a:cubicBezTo>
                  <a:cubicBezTo>
                    <a:pt x="1762780" y="1909074"/>
                    <a:pt x="1835169" y="1684285"/>
                    <a:pt x="1706899" y="1674125"/>
                  </a:cubicBezTo>
                  <a:cubicBezTo>
                    <a:pt x="1273829" y="1564905"/>
                    <a:pt x="1303040" y="1879864"/>
                    <a:pt x="1310660" y="1895104"/>
                  </a:cubicBezTo>
                  <a:cubicBezTo>
                    <a:pt x="1243350" y="1867164"/>
                    <a:pt x="574060" y="1589458"/>
                    <a:pt x="815360" y="2154184"/>
                  </a:cubicBezTo>
                  <a:lnTo>
                    <a:pt x="594380" y="2372621"/>
                  </a:lnTo>
                  <a:cubicBezTo>
                    <a:pt x="462300" y="2335369"/>
                    <a:pt x="215919" y="2473377"/>
                    <a:pt x="83839" y="2436125"/>
                  </a:cubicBezTo>
                  <a:lnTo>
                    <a:pt x="114320" y="239040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141A401-C1AD-4BC3-BF20-3BF46F429F6E}"/>
                </a:ext>
              </a:extLst>
            </p:cNvPr>
            <p:cNvSpPr/>
            <p:nvPr/>
          </p:nvSpPr>
          <p:spPr>
            <a:xfrm rot="16200000">
              <a:off x="2467697" y="3843260"/>
              <a:ext cx="1110780" cy="380387"/>
            </a:xfrm>
            <a:prstGeom prst="roundRect">
              <a:avLst>
                <a:gd name="adj" fmla="val 807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26">
              <a:extLst>
                <a:ext uri="{FF2B5EF4-FFF2-40B4-BE49-F238E27FC236}">
                  <a16:creationId xmlns:a16="http://schemas.microsoft.com/office/drawing/2014/main" id="{C9E09ECB-8DEC-49A0-B83C-25EBAEC9277D}"/>
                </a:ext>
              </a:extLst>
            </p:cNvPr>
            <p:cNvSpPr/>
            <p:nvPr/>
          </p:nvSpPr>
          <p:spPr>
            <a:xfrm>
              <a:off x="2663620" y="3130158"/>
              <a:ext cx="718933" cy="444074"/>
            </a:xfrm>
            <a:custGeom>
              <a:avLst/>
              <a:gdLst>
                <a:gd name="connsiteX0" fmla="*/ 0 w 862687"/>
                <a:gd name="connsiteY0" fmla="*/ 455328 h 910656"/>
                <a:gd name="connsiteX1" fmla="*/ 431344 w 862687"/>
                <a:gd name="connsiteY1" fmla="*/ 0 h 910656"/>
                <a:gd name="connsiteX2" fmla="*/ 862688 w 862687"/>
                <a:gd name="connsiteY2" fmla="*/ 455328 h 910656"/>
                <a:gd name="connsiteX3" fmla="*/ 431344 w 862687"/>
                <a:gd name="connsiteY3" fmla="*/ 910656 h 910656"/>
                <a:gd name="connsiteX4" fmla="*/ 0 w 862687"/>
                <a:gd name="connsiteY4" fmla="*/ 455328 h 910656"/>
                <a:gd name="connsiteX0" fmla="*/ 0 w 874678"/>
                <a:gd name="connsiteY0" fmla="*/ 56916 h 512244"/>
                <a:gd name="connsiteX1" fmla="*/ 862688 w 874678"/>
                <a:gd name="connsiteY1" fmla="*/ 56916 h 512244"/>
                <a:gd name="connsiteX2" fmla="*/ 431344 w 874678"/>
                <a:gd name="connsiteY2" fmla="*/ 512244 h 512244"/>
                <a:gd name="connsiteX3" fmla="*/ 0 w 874678"/>
                <a:gd name="connsiteY3" fmla="*/ 56916 h 512244"/>
                <a:gd name="connsiteX0" fmla="*/ 4678 w 746841"/>
                <a:gd name="connsiteY0" fmla="*/ 25802 h 481502"/>
                <a:gd name="connsiteX1" fmla="*/ 734016 w 746841"/>
                <a:gd name="connsiteY1" fmla="*/ 102002 h 481502"/>
                <a:gd name="connsiteX2" fmla="*/ 436022 w 746841"/>
                <a:gd name="connsiteY2" fmla="*/ 481130 h 481502"/>
                <a:gd name="connsiteX3" fmla="*/ 4678 w 746841"/>
                <a:gd name="connsiteY3" fmla="*/ 25802 h 481502"/>
                <a:gd name="connsiteX0" fmla="*/ 5257 w 694694"/>
                <a:gd name="connsiteY0" fmla="*/ 41068 h 444046"/>
                <a:gd name="connsiteX1" fmla="*/ 682207 w 694694"/>
                <a:gd name="connsiteY1" fmla="*/ 64880 h 444046"/>
                <a:gd name="connsiteX2" fmla="*/ 384213 w 694694"/>
                <a:gd name="connsiteY2" fmla="*/ 444008 h 444046"/>
                <a:gd name="connsiteX3" fmla="*/ 5257 w 694694"/>
                <a:gd name="connsiteY3" fmla="*/ 41068 h 444046"/>
                <a:gd name="connsiteX0" fmla="*/ 18690 w 739981"/>
                <a:gd name="connsiteY0" fmla="*/ 41068 h 444046"/>
                <a:gd name="connsiteX1" fmla="*/ 695640 w 739981"/>
                <a:gd name="connsiteY1" fmla="*/ 64880 h 444046"/>
                <a:gd name="connsiteX2" fmla="*/ 397646 w 739981"/>
                <a:gd name="connsiteY2" fmla="*/ 444008 h 444046"/>
                <a:gd name="connsiteX3" fmla="*/ 18690 w 739981"/>
                <a:gd name="connsiteY3" fmla="*/ 41068 h 444046"/>
                <a:gd name="connsiteX0" fmla="*/ 11928 w 718723"/>
                <a:gd name="connsiteY0" fmla="*/ 41068 h 444074"/>
                <a:gd name="connsiteX1" fmla="*/ 688878 w 718723"/>
                <a:gd name="connsiteY1" fmla="*/ 64880 h 444074"/>
                <a:gd name="connsiteX2" fmla="*/ 390884 w 718723"/>
                <a:gd name="connsiteY2" fmla="*/ 444008 h 444074"/>
                <a:gd name="connsiteX3" fmla="*/ 11928 w 718723"/>
                <a:gd name="connsiteY3" fmla="*/ 41068 h 444074"/>
                <a:gd name="connsiteX0" fmla="*/ 18290 w 718933"/>
                <a:gd name="connsiteY0" fmla="*/ 41068 h 444074"/>
                <a:gd name="connsiteX1" fmla="*/ 695240 w 718933"/>
                <a:gd name="connsiteY1" fmla="*/ 64880 h 444074"/>
                <a:gd name="connsiteX2" fmla="*/ 354384 w 718933"/>
                <a:gd name="connsiteY2" fmla="*/ 444008 h 444074"/>
                <a:gd name="connsiteX3" fmla="*/ 18290 w 718933"/>
                <a:gd name="connsiteY3" fmla="*/ 41068 h 44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933" h="444074">
                  <a:moveTo>
                    <a:pt x="18290" y="41068"/>
                  </a:moveTo>
                  <a:cubicBezTo>
                    <a:pt x="75099" y="-22120"/>
                    <a:pt x="623349" y="-11008"/>
                    <a:pt x="695240" y="64880"/>
                  </a:cubicBezTo>
                  <a:cubicBezTo>
                    <a:pt x="767131" y="140768"/>
                    <a:pt x="681521" y="438452"/>
                    <a:pt x="354384" y="444008"/>
                  </a:cubicBezTo>
                  <a:cubicBezTo>
                    <a:pt x="27247" y="449564"/>
                    <a:pt x="-38519" y="104256"/>
                    <a:pt x="18290" y="4106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180FF73-BD3A-41A7-AD0B-BB779ED5B444}"/>
                </a:ext>
              </a:extLst>
            </p:cNvPr>
            <p:cNvGrpSpPr/>
            <p:nvPr/>
          </p:nvGrpSpPr>
          <p:grpSpPr>
            <a:xfrm>
              <a:off x="2465692" y="2983822"/>
              <a:ext cx="2562191" cy="2153758"/>
              <a:chOff x="-213709" y="2314574"/>
              <a:chExt cx="2562191" cy="2153758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F2FDEF8B-017C-405D-9901-D35BFACFD245}"/>
                  </a:ext>
                </a:extLst>
              </p:cNvPr>
              <p:cNvSpPr/>
              <p:nvPr/>
            </p:nvSpPr>
            <p:spPr>
              <a:xfrm rot="16200000">
                <a:off x="1440643" y="2417177"/>
                <a:ext cx="461545" cy="927099"/>
              </a:xfrm>
              <a:custGeom>
                <a:avLst/>
                <a:gdLst>
                  <a:gd name="connsiteX0" fmla="*/ 461545 w 461545"/>
                  <a:gd name="connsiteY0" fmla="*/ 37260 h 927099"/>
                  <a:gd name="connsiteX1" fmla="*/ 461544 w 461545"/>
                  <a:gd name="connsiteY1" fmla="*/ 889843 h 927099"/>
                  <a:gd name="connsiteX2" fmla="*/ 450631 w 461545"/>
                  <a:gd name="connsiteY2" fmla="*/ 916190 h 927099"/>
                  <a:gd name="connsiteX3" fmla="*/ 424294 w 461545"/>
                  <a:gd name="connsiteY3" fmla="*/ 927099 h 927099"/>
                  <a:gd name="connsiteX4" fmla="*/ 37251 w 461545"/>
                  <a:gd name="connsiteY4" fmla="*/ 927099 h 927099"/>
                  <a:gd name="connsiteX5" fmla="*/ 10913 w 461545"/>
                  <a:gd name="connsiteY5" fmla="*/ 916190 h 927099"/>
                  <a:gd name="connsiteX6" fmla="*/ 0 w 461545"/>
                  <a:gd name="connsiteY6" fmla="*/ 889843 h 927099"/>
                  <a:gd name="connsiteX7" fmla="*/ 0 w 461545"/>
                  <a:gd name="connsiteY7" fmla="*/ 37260 h 927099"/>
                  <a:gd name="connsiteX8" fmla="*/ 37261 w 461545"/>
                  <a:gd name="connsiteY8" fmla="*/ 0 h 927099"/>
                  <a:gd name="connsiteX9" fmla="*/ 424285 w 461545"/>
                  <a:gd name="connsiteY9" fmla="*/ 0 h 927099"/>
                  <a:gd name="connsiteX10" fmla="*/ 461545 w 461545"/>
                  <a:gd name="connsiteY10" fmla="*/ 37260 h 927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1545" h="927099">
                    <a:moveTo>
                      <a:pt x="461545" y="37260"/>
                    </a:moveTo>
                    <a:lnTo>
                      <a:pt x="461544" y="889843"/>
                    </a:lnTo>
                    <a:cubicBezTo>
                      <a:pt x="461544" y="900132"/>
                      <a:pt x="457374" y="909447"/>
                      <a:pt x="450631" y="916190"/>
                    </a:cubicBezTo>
                    <a:lnTo>
                      <a:pt x="424294" y="927099"/>
                    </a:lnTo>
                    <a:lnTo>
                      <a:pt x="37251" y="927099"/>
                    </a:lnTo>
                    <a:lnTo>
                      <a:pt x="10913" y="916190"/>
                    </a:lnTo>
                    <a:cubicBezTo>
                      <a:pt x="4171" y="909447"/>
                      <a:pt x="0" y="900132"/>
                      <a:pt x="0" y="889843"/>
                    </a:cubicBezTo>
                    <a:lnTo>
                      <a:pt x="0" y="37260"/>
                    </a:lnTo>
                    <a:cubicBezTo>
                      <a:pt x="0" y="16682"/>
                      <a:pt x="16683" y="0"/>
                      <a:pt x="37261" y="0"/>
                    </a:cubicBezTo>
                    <a:lnTo>
                      <a:pt x="424285" y="0"/>
                    </a:lnTo>
                    <a:cubicBezTo>
                      <a:pt x="444863" y="0"/>
                      <a:pt x="461545" y="16682"/>
                      <a:pt x="461545" y="3726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74F5CBE2-027A-40A2-9462-43B54DC26888}"/>
                  </a:ext>
                </a:extLst>
              </p:cNvPr>
              <p:cNvSpPr/>
              <p:nvPr/>
            </p:nvSpPr>
            <p:spPr>
              <a:xfrm rot="16200000">
                <a:off x="-9492" y="2110357"/>
                <a:ext cx="2153758" cy="2562191"/>
              </a:xfrm>
              <a:custGeom>
                <a:avLst/>
                <a:gdLst>
                  <a:gd name="connsiteX0" fmla="*/ 2153758 w 2153758"/>
                  <a:gd name="connsiteY0" fmla="*/ 1325542 h 2562191"/>
                  <a:gd name="connsiteX1" fmla="*/ 2153758 w 2153758"/>
                  <a:gd name="connsiteY1" fmla="*/ 2447572 h 2562191"/>
                  <a:gd name="connsiteX2" fmla="*/ 2045735 w 2153758"/>
                  <a:gd name="connsiteY2" fmla="*/ 2555595 h 2562191"/>
                  <a:gd name="connsiteX3" fmla="*/ 1351616 w 2153758"/>
                  <a:gd name="connsiteY3" fmla="*/ 2555595 h 2562191"/>
                  <a:gd name="connsiteX4" fmla="*/ 1351622 w 2153758"/>
                  <a:gd name="connsiteY4" fmla="*/ 2557567 h 2562191"/>
                  <a:gd name="connsiteX5" fmla="*/ 44590 w 2153758"/>
                  <a:gd name="connsiteY5" fmla="*/ 2552285 h 2562191"/>
                  <a:gd name="connsiteX6" fmla="*/ 30822 w 2153758"/>
                  <a:gd name="connsiteY6" fmla="*/ 14260 h 2562191"/>
                  <a:gd name="connsiteX7" fmla="*/ 41415 w 2153758"/>
                  <a:gd name="connsiteY7" fmla="*/ 3667 h 2562191"/>
                  <a:gd name="connsiteX8" fmla="*/ 1326222 w 2153758"/>
                  <a:gd name="connsiteY8" fmla="*/ 271435 h 2562191"/>
                  <a:gd name="connsiteX9" fmla="*/ 1356781 w 2153758"/>
                  <a:gd name="connsiteY9" fmla="*/ 1165660 h 2562191"/>
                  <a:gd name="connsiteX10" fmla="*/ 1356583 w 2153758"/>
                  <a:gd name="connsiteY10" fmla="*/ 1217519 h 2562191"/>
                  <a:gd name="connsiteX11" fmla="*/ 2045735 w 2153758"/>
                  <a:gd name="connsiteY11" fmla="*/ 1217519 h 2562191"/>
                  <a:gd name="connsiteX12" fmla="*/ 2153758 w 2153758"/>
                  <a:gd name="connsiteY12" fmla="*/ 1325542 h 2562191"/>
                  <a:gd name="connsiteX13" fmla="*/ 1818377 w 2153758"/>
                  <a:gd name="connsiteY13" fmla="*/ 1458834 h 2562191"/>
                  <a:gd name="connsiteX14" fmla="*/ 1781117 w 2153758"/>
                  <a:gd name="connsiteY14" fmla="*/ 1421574 h 2562191"/>
                  <a:gd name="connsiteX15" fmla="*/ 1394093 w 2153758"/>
                  <a:gd name="connsiteY15" fmla="*/ 1421574 h 2562191"/>
                  <a:gd name="connsiteX16" fmla="*/ 1356832 w 2153758"/>
                  <a:gd name="connsiteY16" fmla="*/ 1458834 h 2562191"/>
                  <a:gd name="connsiteX17" fmla="*/ 1356832 w 2153758"/>
                  <a:gd name="connsiteY17" fmla="*/ 2311417 h 2562191"/>
                  <a:gd name="connsiteX18" fmla="*/ 1367745 w 2153758"/>
                  <a:gd name="connsiteY18" fmla="*/ 2337764 h 2562191"/>
                  <a:gd name="connsiteX19" fmla="*/ 1394083 w 2153758"/>
                  <a:gd name="connsiteY19" fmla="*/ 2348673 h 2562191"/>
                  <a:gd name="connsiteX20" fmla="*/ 1781126 w 2153758"/>
                  <a:gd name="connsiteY20" fmla="*/ 2348673 h 2562191"/>
                  <a:gd name="connsiteX21" fmla="*/ 1807463 w 2153758"/>
                  <a:gd name="connsiteY21" fmla="*/ 2337764 h 2562191"/>
                  <a:gd name="connsiteX22" fmla="*/ 1818376 w 2153758"/>
                  <a:gd name="connsiteY22" fmla="*/ 2311417 h 2562191"/>
                  <a:gd name="connsiteX23" fmla="*/ 1818377 w 2153758"/>
                  <a:gd name="connsiteY23" fmla="*/ 1458834 h 2562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53758" h="2562191">
                    <a:moveTo>
                      <a:pt x="2153758" y="1325542"/>
                    </a:moveTo>
                    <a:lnTo>
                      <a:pt x="2153758" y="2447572"/>
                    </a:lnTo>
                    <a:cubicBezTo>
                      <a:pt x="2153758" y="2507231"/>
                      <a:pt x="2105394" y="2555595"/>
                      <a:pt x="2045735" y="2555595"/>
                    </a:cubicBezTo>
                    <a:lnTo>
                      <a:pt x="1351616" y="2555595"/>
                    </a:lnTo>
                    <a:lnTo>
                      <a:pt x="1351622" y="2557567"/>
                    </a:lnTo>
                    <a:cubicBezTo>
                      <a:pt x="1087746" y="2570467"/>
                      <a:pt x="264723" y="2552285"/>
                      <a:pt x="44590" y="2552285"/>
                    </a:cubicBezTo>
                    <a:cubicBezTo>
                      <a:pt x="-46955" y="2099827"/>
                      <a:pt x="30822" y="435325"/>
                      <a:pt x="30822" y="14260"/>
                    </a:cubicBezTo>
                    <a:cubicBezTo>
                      <a:pt x="30822" y="8410"/>
                      <a:pt x="35565" y="3667"/>
                      <a:pt x="41415" y="3667"/>
                    </a:cubicBezTo>
                    <a:cubicBezTo>
                      <a:pt x="259432" y="51292"/>
                      <a:pt x="1079279" y="-138340"/>
                      <a:pt x="1326222" y="271435"/>
                    </a:cubicBezTo>
                    <a:cubicBezTo>
                      <a:pt x="1352151" y="315907"/>
                      <a:pt x="1357443" y="699310"/>
                      <a:pt x="1356781" y="1165660"/>
                    </a:cubicBezTo>
                    <a:lnTo>
                      <a:pt x="1356583" y="1217519"/>
                    </a:lnTo>
                    <a:lnTo>
                      <a:pt x="2045735" y="1217519"/>
                    </a:lnTo>
                    <a:cubicBezTo>
                      <a:pt x="2105394" y="1217519"/>
                      <a:pt x="2153758" y="1265883"/>
                      <a:pt x="2153758" y="1325542"/>
                    </a:cubicBezTo>
                    <a:close/>
                    <a:moveTo>
                      <a:pt x="1818377" y="1458834"/>
                    </a:moveTo>
                    <a:cubicBezTo>
                      <a:pt x="1818377" y="1438256"/>
                      <a:pt x="1801695" y="1421574"/>
                      <a:pt x="1781117" y="1421574"/>
                    </a:cubicBezTo>
                    <a:lnTo>
                      <a:pt x="1394093" y="1421574"/>
                    </a:lnTo>
                    <a:cubicBezTo>
                      <a:pt x="1373515" y="1421574"/>
                      <a:pt x="1356832" y="1438256"/>
                      <a:pt x="1356832" y="1458834"/>
                    </a:cubicBezTo>
                    <a:lnTo>
                      <a:pt x="1356832" y="2311417"/>
                    </a:lnTo>
                    <a:cubicBezTo>
                      <a:pt x="1356832" y="2321706"/>
                      <a:pt x="1361003" y="2331021"/>
                      <a:pt x="1367745" y="2337764"/>
                    </a:cubicBezTo>
                    <a:lnTo>
                      <a:pt x="1394083" y="2348673"/>
                    </a:lnTo>
                    <a:lnTo>
                      <a:pt x="1781126" y="2348673"/>
                    </a:lnTo>
                    <a:lnTo>
                      <a:pt x="1807463" y="2337764"/>
                    </a:lnTo>
                    <a:cubicBezTo>
                      <a:pt x="1814206" y="2331021"/>
                      <a:pt x="1818376" y="2321706"/>
                      <a:pt x="1818376" y="2311417"/>
                    </a:cubicBezTo>
                    <a:lnTo>
                      <a:pt x="1818377" y="145883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20C66B82-266F-400A-92BF-B0EB68E8F263}"/>
                  </a:ext>
                </a:extLst>
              </p:cNvPr>
              <p:cNvSpPr/>
              <p:nvPr/>
            </p:nvSpPr>
            <p:spPr>
              <a:xfrm rot="16200000">
                <a:off x="1025020" y="2810472"/>
                <a:ext cx="1296770" cy="927102"/>
              </a:xfrm>
              <a:custGeom>
                <a:avLst/>
                <a:gdLst>
                  <a:gd name="connsiteX0" fmla="*/ 1593850 w 1593850"/>
                  <a:gd name="connsiteY0" fmla="*/ 74846 h 927102"/>
                  <a:gd name="connsiteX1" fmla="*/ 1593850 w 1593850"/>
                  <a:gd name="connsiteY1" fmla="*/ 852257 h 927102"/>
                  <a:gd name="connsiteX2" fmla="*/ 1519005 w 1593850"/>
                  <a:gd name="connsiteY2" fmla="*/ 927102 h 927102"/>
                  <a:gd name="connsiteX3" fmla="*/ 1427595 w 1593850"/>
                  <a:gd name="connsiteY3" fmla="*/ 927102 h 927102"/>
                  <a:gd name="connsiteX4" fmla="*/ 1453932 w 1593850"/>
                  <a:gd name="connsiteY4" fmla="*/ 916193 h 927102"/>
                  <a:gd name="connsiteX5" fmla="*/ 1464845 w 1593850"/>
                  <a:gd name="connsiteY5" fmla="*/ 889846 h 927102"/>
                  <a:gd name="connsiteX6" fmla="*/ 1464846 w 1593850"/>
                  <a:gd name="connsiteY6" fmla="*/ 37263 h 927102"/>
                  <a:gd name="connsiteX7" fmla="*/ 1427586 w 1593850"/>
                  <a:gd name="connsiteY7" fmla="*/ 3 h 927102"/>
                  <a:gd name="connsiteX8" fmla="*/ 1040562 w 1593850"/>
                  <a:gd name="connsiteY8" fmla="*/ 3 h 927102"/>
                  <a:gd name="connsiteX9" fmla="*/ 1003301 w 1593850"/>
                  <a:gd name="connsiteY9" fmla="*/ 37263 h 927102"/>
                  <a:gd name="connsiteX10" fmla="*/ 1003301 w 1593850"/>
                  <a:gd name="connsiteY10" fmla="*/ 889846 h 927102"/>
                  <a:gd name="connsiteX11" fmla="*/ 1014214 w 1593850"/>
                  <a:gd name="connsiteY11" fmla="*/ 916193 h 927102"/>
                  <a:gd name="connsiteX12" fmla="*/ 1040552 w 1593850"/>
                  <a:gd name="connsiteY12" fmla="*/ 927102 h 927102"/>
                  <a:gd name="connsiteX13" fmla="*/ 74845 w 1593850"/>
                  <a:gd name="connsiteY13" fmla="*/ 927101 h 927102"/>
                  <a:gd name="connsiteX14" fmla="*/ 0 w 1593850"/>
                  <a:gd name="connsiteY14" fmla="*/ 852256 h 927102"/>
                  <a:gd name="connsiteX15" fmla="*/ 0 w 1593850"/>
                  <a:gd name="connsiteY15" fmla="*/ 74845 h 927102"/>
                  <a:gd name="connsiteX16" fmla="*/ 74845 w 1593850"/>
                  <a:gd name="connsiteY16" fmla="*/ 0 h 927102"/>
                  <a:gd name="connsiteX17" fmla="*/ 1519006 w 1593850"/>
                  <a:gd name="connsiteY17" fmla="*/ 0 h 927102"/>
                  <a:gd name="connsiteX18" fmla="*/ 1593850 w 1593850"/>
                  <a:gd name="connsiteY18" fmla="*/ 74846 h 92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93850" h="927102">
                    <a:moveTo>
                      <a:pt x="1593850" y="74846"/>
                    </a:moveTo>
                    <a:lnTo>
                      <a:pt x="1593850" y="852257"/>
                    </a:lnTo>
                    <a:cubicBezTo>
                      <a:pt x="1593850" y="893593"/>
                      <a:pt x="1560341" y="927102"/>
                      <a:pt x="1519005" y="927102"/>
                    </a:cubicBezTo>
                    <a:lnTo>
                      <a:pt x="1427595" y="927102"/>
                    </a:lnTo>
                    <a:lnTo>
                      <a:pt x="1453932" y="916193"/>
                    </a:lnTo>
                    <a:cubicBezTo>
                      <a:pt x="1460675" y="909450"/>
                      <a:pt x="1464845" y="900135"/>
                      <a:pt x="1464845" y="889846"/>
                    </a:cubicBezTo>
                    <a:lnTo>
                      <a:pt x="1464846" y="37263"/>
                    </a:lnTo>
                    <a:cubicBezTo>
                      <a:pt x="1464846" y="16685"/>
                      <a:pt x="1448164" y="3"/>
                      <a:pt x="1427586" y="3"/>
                    </a:cubicBezTo>
                    <a:lnTo>
                      <a:pt x="1040562" y="3"/>
                    </a:lnTo>
                    <a:cubicBezTo>
                      <a:pt x="1019984" y="3"/>
                      <a:pt x="1003301" y="16685"/>
                      <a:pt x="1003301" y="37263"/>
                    </a:cubicBezTo>
                    <a:lnTo>
                      <a:pt x="1003301" y="889846"/>
                    </a:lnTo>
                    <a:cubicBezTo>
                      <a:pt x="1003301" y="900135"/>
                      <a:pt x="1007472" y="909450"/>
                      <a:pt x="1014214" y="916193"/>
                    </a:cubicBezTo>
                    <a:lnTo>
                      <a:pt x="1040552" y="927102"/>
                    </a:lnTo>
                    <a:lnTo>
                      <a:pt x="74845" y="927101"/>
                    </a:lnTo>
                    <a:cubicBezTo>
                      <a:pt x="33509" y="927101"/>
                      <a:pt x="0" y="893592"/>
                      <a:pt x="0" y="852256"/>
                    </a:cubicBezTo>
                    <a:lnTo>
                      <a:pt x="0" y="74845"/>
                    </a:lnTo>
                    <a:cubicBezTo>
                      <a:pt x="0" y="33509"/>
                      <a:pt x="33509" y="0"/>
                      <a:pt x="74845" y="0"/>
                    </a:cubicBezTo>
                    <a:lnTo>
                      <a:pt x="1519006" y="0"/>
                    </a:lnTo>
                    <a:cubicBezTo>
                      <a:pt x="1560342" y="0"/>
                      <a:pt x="1593851" y="33510"/>
                      <a:pt x="1593850" y="7484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590D92F-D858-4C91-B7B9-6838945821B3}"/>
                </a:ext>
              </a:extLst>
            </p:cNvPr>
            <p:cNvSpPr/>
            <p:nvPr/>
          </p:nvSpPr>
          <p:spPr>
            <a:xfrm rot="21411363">
              <a:off x="7332097" y="4951571"/>
              <a:ext cx="525844" cy="160548"/>
            </a:xfrm>
            <a:prstGeom prst="roundRect">
              <a:avLst>
                <a:gd name="adj" fmla="val 33113"/>
              </a:avLst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C6CEBA89-3C66-485C-A138-B8B7EF774F84}"/>
                </a:ext>
              </a:extLst>
            </p:cNvPr>
            <p:cNvSpPr/>
            <p:nvPr/>
          </p:nvSpPr>
          <p:spPr>
            <a:xfrm>
              <a:off x="7708900" y="3949700"/>
              <a:ext cx="2120900" cy="1219200"/>
            </a:xfrm>
            <a:prstGeom prst="roundRect">
              <a:avLst>
                <a:gd name="adj" fmla="val 854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68775A8-56C1-465C-B8C4-E13D4BF0B1AF}"/>
                </a:ext>
              </a:extLst>
            </p:cNvPr>
            <p:cNvSpPr/>
            <p:nvPr/>
          </p:nvSpPr>
          <p:spPr>
            <a:xfrm>
              <a:off x="5285597" y="3949700"/>
              <a:ext cx="2120900" cy="1219200"/>
            </a:xfrm>
            <a:prstGeom prst="roundRect">
              <a:avLst>
                <a:gd name="adj" fmla="val 807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: Rounded Corners 62">
              <a:extLst>
                <a:ext uri="{FF2B5EF4-FFF2-40B4-BE49-F238E27FC236}">
                  <a16:creationId xmlns:a16="http://schemas.microsoft.com/office/drawing/2014/main" id="{E5C5657F-AADB-4F4F-93F6-D442C9FB3CA5}"/>
                </a:ext>
              </a:extLst>
            </p:cNvPr>
            <p:cNvSpPr/>
            <p:nvPr/>
          </p:nvSpPr>
          <p:spPr>
            <a:xfrm rot="16200000">
              <a:off x="4162443" y="2276246"/>
              <a:ext cx="366564" cy="1575916"/>
            </a:xfrm>
            <a:custGeom>
              <a:avLst/>
              <a:gdLst>
                <a:gd name="connsiteX0" fmla="*/ 0 w 266474"/>
                <a:gd name="connsiteY0" fmla="*/ 21512 h 1524755"/>
                <a:gd name="connsiteX1" fmla="*/ 21512 w 266474"/>
                <a:gd name="connsiteY1" fmla="*/ 0 h 1524755"/>
                <a:gd name="connsiteX2" fmla="*/ 244962 w 266474"/>
                <a:gd name="connsiteY2" fmla="*/ 0 h 1524755"/>
                <a:gd name="connsiteX3" fmla="*/ 266474 w 266474"/>
                <a:gd name="connsiteY3" fmla="*/ 21512 h 1524755"/>
                <a:gd name="connsiteX4" fmla="*/ 266474 w 266474"/>
                <a:gd name="connsiteY4" fmla="*/ 1503243 h 1524755"/>
                <a:gd name="connsiteX5" fmla="*/ 244962 w 266474"/>
                <a:gd name="connsiteY5" fmla="*/ 1524755 h 1524755"/>
                <a:gd name="connsiteX6" fmla="*/ 21512 w 266474"/>
                <a:gd name="connsiteY6" fmla="*/ 1524755 h 1524755"/>
                <a:gd name="connsiteX7" fmla="*/ 0 w 266474"/>
                <a:gd name="connsiteY7" fmla="*/ 1503243 h 1524755"/>
                <a:gd name="connsiteX8" fmla="*/ 0 w 266474"/>
                <a:gd name="connsiteY8" fmla="*/ 21512 h 1524755"/>
                <a:gd name="connsiteX0" fmla="*/ 0 w 266474"/>
                <a:gd name="connsiteY0" fmla="*/ 41619 h 1544862"/>
                <a:gd name="connsiteX1" fmla="*/ 21512 w 266474"/>
                <a:gd name="connsiteY1" fmla="*/ 20107 h 1544862"/>
                <a:gd name="connsiteX2" fmla="*/ 244962 w 266474"/>
                <a:gd name="connsiteY2" fmla="*/ 20107 h 1544862"/>
                <a:gd name="connsiteX3" fmla="*/ 266474 w 266474"/>
                <a:gd name="connsiteY3" fmla="*/ 41619 h 1544862"/>
                <a:gd name="connsiteX4" fmla="*/ 266474 w 266474"/>
                <a:gd name="connsiteY4" fmla="*/ 1523350 h 1544862"/>
                <a:gd name="connsiteX5" fmla="*/ 244962 w 266474"/>
                <a:gd name="connsiteY5" fmla="*/ 1544862 h 1544862"/>
                <a:gd name="connsiteX6" fmla="*/ 21512 w 266474"/>
                <a:gd name="connsiteY6" fmla="*/ 1544862 h 1544862"/>
                <a:gd name="connsiteX7" fmla="*/ 0 w 266474"/>
                <a:gd name="connsiteY7" fmla="*/ 1523350 h 1544862"/>
                <a:gd name="connsiteX8" fmla="*/ 0 w 266474"/>
                <a:gd name="connsiteY8" fmla="*/ 41619 h 1544862"/>
                <a:gd name="connsiteX0" fmla="*/ 0 w 266474"/>
                <a:gd name="connsiteY0" fmla="*/ 50332 h 1553575"/>
                <a:gd name="connsiteX1" fmla="*/ 21512 w 266474"/>
                <a:gd name="connsiteY1" fmla="*/ 28820 h 1553575"/>
                <a:gd name="connsiteX2" fmla="*/ 244962 w 266474"/>
                <a:gd name="connsiteY2" fmla="*/ 28820 h 1553575"/>
                <a:gd name="connsiteX3" fmla="*/ 266474 w 266474"/>
                <a:gd name="connsiteY3" fmla="*/ 50332 h 1553575"/>
                <a:gd name="connsiteX4" fmla="*/ 266474 w 266474"/>
                <a:gd name="connsiteY4" fmla="*/ 1532063 h 1553575"/>
                <a:gd name="connsiteX5" fmla="*/ 244962 w 266474"/>
                <a:gd name="connsiteY5" fmla="*/ 1553575 h 1553575"/>
                <a:gd name="connsiteX6" fmla="*/ 21512 w 266474"/>
                <a:gd name="connsiteY6" fmla="*/ 1553575 h 1553575"/>
                <a:gd name="connsiteX7" fmla="*/ 0 w 266474"/>
                <a:gd name="connsiteY7" fmla="*/ 1532063 h 1553575"/>
                <a:gd name="connsiteX8" fmla="*/ 0 w 266474"/>
                <a:gd name="connsiteY8" fmla="*/ 50332 h 1553575"/>
                <a:gd name="connsiteX0" fmla="*/ 0 w 325740"/>
                <a:gd name="connsiteY0" fmla="*/ 50332 h 1553575"/>
                <a:gd name="connsiteX1" fmla="*/ 21512 w 325740"/>
                <a:gd name="connsiteY1" fmla="*/ 28820 h 1553575"/>
                <a:gd name="connsiteX2" fmla="*/ 244962 w 325740"/>
                <a:gd name="connsiteY2" fmla="*/ 28820 h 1553575"/>
                <a:gd name="connsiteX3" fmla="*/ 266474 w 325740"/>
                <a:gd name="connsiteY3" fmla="*/ 50332 h 1553575"/>
                <a:gd name="connsiteX4" fmla="*/ 266474 w 325740"/>
                <a:gd name="connsiteY4" fmla="*/ 1532063 h 1553575"/>
                <a:gd name="connsiteX5" fmla="*/ 244962 w 325740"/>
                <a:gd name="connsiteY5" fmla="*/ 1553575 h 1553575"/>
                <a:gd name="connsiteX6" fmla="*/ 21512 w 325740"/>
                <a:gd name="connsiteY6" fmla="*/ 1553575 h 1553575"/>
                <a:gd name="connsiteX7" fmla="*/ 0 w 325740"/>
                <a:gd name="connsiteY7" fmla="*/ 1532063 h 1553575"/>
                <a:gd name="connsiteX8" fmla="*/ 0 w 325740"/>
                <a:gd name="connsiteY8" fmla="*/ 50332 h 1553575"/>
                <a:gd name="connsiteX0" fmla="*/ 0 w 365595"/>
                <a:gd name="connsiteY0" fmla="*/ 50332 h 1553575"/>
                <a:gd name="connsiteX1" fmla="*/ 21512 w 365595"/>
                <a:gd name="connsiteY1" fmla="*/ 28820 h 1553575"/>
                <a:gd name="connsiteX2" fmla="*/ 244962 w 365595"/>
                <a:gd name="connsiteY2" fmla="*/ 28820 h 1553575"/>
                <a:gd name="connsiteX3" fmla="*/ 266474 w 365595"/>
                <a:gd name="connsiteY3" fmla="*/ 50332 h 1553575"/>
                <a:gd name="connsiteX4" fmla="*/ 266474 w 365595"/>
                <a:gd name="connsiteY4" fmla="*/ 1532063 h 1553575"/>
                <a:gd name="connsiteX5" fmla="*/ 244962 w 365595"/>
                <a:gd name="connsiteY5" fmla="*/ 1553575 h 1553575"/>
                <a:gd name="connsiteX6" fmla="*/ 21512 w 365595"/>
                <a:gd name="connsiteY6" fmla="*/ 1553575 h 1553575"/>
                <a:gd name="connsiteX7" fmla="*/ 0 w 365595"/>
                <a:gd name="connsiteY7" fmla="*/ 1532063 h 1553575"/>
                <a:gd name="connsiteX8" fmla="*/ 0 w 365595"/>
                <a:gd name="connsiteY8" fmla="*/ 50332 h 1553575"/>
                <a:gd name="connsiteX0" fmla="*/ 0 w 365595"/>
                <a:gd name="connsiteY0" fmla="*/ 50332 h 1578975"/>
                <a:gd name="connsiteX1" fmla="*/ 21512 w 365595"/>
                <a:gd name="connsiteY1" fmla="*/ 28820 h 1578975"/>
                <a:gd name="connsiteX2" fmla="*/ 244962 w 365595"/>
                <a:gd name="connsiteY2" fmla="*/ 28820 h 1578975"/>
                <a:gd name="connsiteX3" fmla="*/ 266474 w 365595"/>
                <a:gd name="connsiteY3" fmla="*/ 50332 h 1578975"/>
                <a:gd name="connsiteX4" fmla="*/ 266474 w 365595"/>
                <a:gd name="connsiteY4" fmla="*/ 1532063 h 1578975"/>
                <a:gd name="connsiteX5" fmla="*/ 244962 w 365595"/>
                <a:gd name="connsiteY5" fmla="*/ 1553575 h 1578975"/>
                <a:gd name="connsiteX6" fmla="*/ 21512 w 365595"/>
                <a:gd name="connsiteY6" fmla="*/ 1553575 h 1578975"/>
                <a:gd name="connsiteX7" fmla="*/ 0 w 365595"/>
                <a:gd name="connsiteY7" fmla="*/ 1532063 h 1578975"/>
                <a:gd name="connsiteX8" fmla="*/ 0 w 365595"/>
                <a:gd name="connsiteY8" fmla="*/ 50332 h 1578975"/>
                <a:gd name="connsiteX0" fmla="*/ 0 w 365595"/>
                <a:gd name="connsiteY0" fmla="*/ 50332 h 1587315"/>
                <a:gd name="connsiteX1" fmla="*/ 21512 w 365595"/>
                <a:gd name="connsiteY1" fmla="*/ 28820 h 1587315"/>
                <a:gd name="connsiteX2" fmla="*/ 244962 w 365595"/>
                <a:gd name="connsiteY2" fmla="*/ 28820 h 1587315"/>
                <a:gd name="connsiteX3" fmla="*/ 266474 w 365595"/>
                <a:gd name="connsiteY3" fmla="*/ 50332 h 1587315"/>
                <a:gd name="connsiteX4" fmla="*/ 266474 w 365595"/>
                <a:gd name="connsiteY4" fmla="*/ 1532063 h 1587315"/>
                <a:gd name="connsiteX5" fmla="*/ 244962 w 365595"/>
                <a:gd name="connsiteY5" fmla="*/ 1553575 h 1587315"/>
                <a:gd name="connsiteX6" fmla="*/ 21512 w 365595"/>
                <a:gd name="connsiteY6" fmla="*/ 1553575 h 1587315"/>
                <a:gd name="connsiteX7" fmla="*/ 0 w 365595"/>
                <a:gd name="connsiteY7" fmla="*/ 1532063 h 1587315"/>
                <a:gd name="connsiteX8" fmla="*/ 0 w 365595"/>
                <a:gd name="connsiteY8" fmla="*/ 50332 h 1587315"/>
                <a:gd name="connsiteX0" fmla="*/ 0 w 271039"/>
                <a:gd name="connsiteY0" fmla="*/ 50332 h 1587315"/>
                <a:gd name="connsiteX1" fmla="*/ 21512 w 271039"/>
                <a:gd name="connsiteY1" fmla="*/ 28820 h 1587315"/>
                <a:gd name="connsiteX2" fmla="*/ 244962 w 271039"/>
                <a:gd name="connsiteY2" fmla="*/ 28820 h 1587315"/>
                <a:gd name="connsiteX3" fmla="*/ 266474 w 271039"/>
                <a:gd name="connsiteY3" fmla="*/ 50332 h 1587315"/>
                <a:gd name="connsiteX4" fmla="*/ 244962 w 271039"/>
                <a:gd name="connsiteY4" fmla="*/ 1553575 h 1587315"/>
                <a:gd name="connsiteX5" fmla="*/ 21512 w 271039"/>
                <a:gd name="connsiteY5" fmla="*/ 1553575 h 1587315"/>
                <a:gd name="connsiteX6" fmla="*/ 0 w 271039"/>
                <a:gd name="connsiteY6" fmla="*/ 1532063 h 1587315"/>
                <a:gd name="connsiteX7" fmla="*/ 0 w 271039"/>
                <a:gd name="connsiteY7" fmla="*/ 50332 h 1587315"/>
                <a:gd name="connsiteX0" fmla="*/ 0 w 352608"/>
                <a:gd name="connsiteY0" fmla="*/ 50332 h 1587315"/>
                <a:gd name="connsiteX1" fmla="*/ 21512 w 352608"/>
                <a:gd name="connsiteY1" fmla="*/ 28820 h 1587315"/>
                <a:gd name="connsiteX2" fmla="*/ 244962 w 352608"/>
                <a:gd name="connsiteY2" fmla="*/ 28820 h 1587315"/>
                <a:gd name="connsiteX3" fmla="*/ 266474 w 352608"/>
                <a:gd name="connsiteY3" fmla="*/ 50332 h 1587315"/>
                <a:gd name="connsiteX4" fmla="*/ 244962 w 352608"/>
                <a:gd name="connsiteY4" fmla="*/ 1553575 h 1587315"/>
                <a:gd name="connsiteX5" fmla="*/ 21512 w 352608"/>
                <a:gd name="connsiteY5" fmla="*/ 1553575 h 1587315"/>
                <a:gd name="connsiteX6" fmla="*/ 0 w 352608"/>
                <a:gd name="connsiteY6" fmla="*/ 1532063 h 1587315"/>
                <a:gd name="connsiteX7" fmla="*/ 0 w 352608"/>
                <a:gd name="connsiteY7" fmla="*/ 50332 h 1587315"/>
                <a:gd name="connsiteX0" fmla="*/ 0 w 363167"/>
                <a:gd name="connsiteY0" fmla="*/ 50332 h 1587315"/>
                <a:gd name="connsiteX1" fmla="*/ 21512 w 363167"/>
                <a:gd name="connsiteY1" fmla="*/ 28820 h 1587315"/>
                <a:gd name="connsiteX2" fmla="*/ 244962 w 363167"/>
                <a:gd name="connsiteY2" fmla="*/ 28820 h 1587315"/>
                <a:gd name="connsiteX3" fmla="*/ 266474 w 363167"/>
                <a:gd name="connsiteY3" fmla="*/ 50332 h 1587315"/>
                <a:gd name="connsiteX4" fmla="*/ 244962 w 363167"/>
                <a:gd name="connsiteY4" fmla="*/ 1553575 h 1587315"/>
                <a:gd name="connsiteX5" fmla="*/ 21512 w 363167"/>
                <a:gd name="connsiteY5" fmla="*/ 1553575 h 1587315"/>
                <a:gd name="connsiteX6" fmla="*/ 0 w 363167"/>
                <a:gd name="connsiteY6" fmla="*/ 1532063 h 1587315"/>
                <a:gd name="connsiteX7" fmla="*/ 0 w 363167"/>
                <a:gd name="connsiteY7" fmla="*/ 50332 h 1587315"/>
                <a:gd name="connsiteX0" fmla="*/ 0 w 363167"/>
                <a:gd name="connsiteY0" fmla="*/ 50332 h 1729672"/>
                <a:gd name="connsiteX1" fmla="*/ 21512 w 363167"/>
                <a:gd name="connsiteY1" fmla="*/ 28820 h 1729672"/>
                <a:gd name="connsiteX2" fmla="*/ 244962 w 363167"/>
                <a:gd name="connsiteY2" fmla="*/ 28820 h 1729672"/>
                <a:gd name="connsiteX3" fmla="*/ 266474 w 363167"/>
                <a:gd name="connsiteY3" fmla="*/ 50332 h 1729672"/>
                <a:gd name="connsiteX4" fmla="*/ 244962 w 363167"/>
                <a:gd name="connsiteY4" fmla="*/ 1553575 h 1729672"/>
                <a:gd name="connsiteX5" fmla="*/ 0 w 363167"/>
                <a:gd name="connsiteY5" fmla="*/ 1532063 h 1729672"/>
                <a:gd name="connsiteX6" fmla="*/ 0 w 363167"/>
                <a:gd name="connsiteY6" fmla="*/ 50332 h 1729672"/>
                <a:gd name="connsiteX0" fmla="*/ 0 w 363167"/>
                <a:gd name="connsiteY0" fmla="*/ 50332 h 1649688"/>
                <a:gd name="connsiteX1" fmla="*/ 21512 w 363167"/>
                <a:gd name="connsiteY1" fmla="*/ 28820 h 1649688"/>
                <a:gd name="connsiteX2" fmla="*/ 244962 w 363167"/>
                <a:gd name="connsiteY2" fmla="*/ 28820 h 1649688"/>
                <a:gd name="connsiteX3" fmla="*/ 266474 w 363167"/>
                <a:gd name="connsiteY3" fmla="*/ 50332 h 1649688"/>
                <a:gd name="connsiteX4" fmla="*/ 244962 w 363167"/>
                <a:gd name="connsiteY4" fmla="*/ 1553575 h 1649688"/>
                <a:gd name="connsiteX5" fmla="*/ 0 w 363167"/>
                <a:gd name="connsiteY5" fmla="*/ 1532063 h 1649688"/>
                <a:gd name="connsiteX6" fmla="*/ 0 w 363167"/>
                <a:gd name="connsiteY6" fmla="*/ 50332 h 1649688"/>
                <a:gd name="connsiteX0" fmla="*/ 0 w 363167"/>
                <a:gd name="connsiteY0" fmla="*/ 50332 h 1566296"/>
                <a:gd name="connsiteX1" fmla="*/ 21512 w 363167"/>
                <a:gd name="connsiteY1" fmla="*/ 28820 h 1566296"/>
                <a:gd name="connsiteX2" fmla="*/ 244962 w 363167"/>
                <a:gd name="connsiteY2" fmla="*/ 28820 h 1566296"/>
                <a:gd name="connsiteX3" fmla="*/ 266474 w 363167"/>
                <a:gd name="connsiteY3" fmla="*/ 50332 h 1566296"/>
                <a:gd name="connsiteX4" fmla="*/ 244962 w 363167"/>
                <a:gd name="connsiteY4" fmla="*/ 1553575 h 1566296"/>
                <a:gd name="connsiteX5" fmla="*/ 0 w 363167"/>
                <a:gd name="connsiteY5" fmla="*/ 1532063 h 1566296"/>
                <a:gd name="connsiteX6" fmla="*/ 0 w 363167"/>
                <a:gd name="connsiteY6" fmla="*/ 50332 h 1566296"/>
                <a:gd name="connsiteX0" fmla="*/ 0 w 363167"/>
                <a:gd name="connsiteY0" fmla="*/ 50332 h 1575916"/>
                <a:gd name="connsiteX1" fmla="*/ 21512 w 363167"/>
                <a:gd name="connsiteY1" fmla="*/ 28820 h 1575916"/>
                <a:gd name="connsiteX2" fmla="*/ 244962 w 363167"/>
                <a:gd name="connsiteY2" fmla="*/ 28820 h 1575916"/>
                <a:gd name="connsiteX3" fmla="*/ 266474 w 363167"/>
                <a:gd name="connsiteY3" fmla="*/ 50332 h 1575916"/>
                <a:gd name="connsiteX4" fmla="*/ 244962 w 363167"/>
                <a:gd name="connsiteY4" fmla="*/ 1553575 h 1575916"/>
                <a:gd name="connsiteX5" fmla="*/ 0 w 363167"/>
                <a:gd name="connsiteY5" fmla="*/ 1532063 h 1575916"/>
                <a:gd name="connsiteX6" fmla="*/ 0 w 363167"/>
                <a:gd name="connsiteY6" fmla="*/ 50332 h 1575916"/>
                <a:gd name="connsiteX0" fmla="*/ 0 w 274253"/>
                <a:gd name="connsiteY0" fmla="*/ 50332 h 1575916"/>
                <a:gd name="connsiteX1" fmla="*/ 21512 w 274253"/>
                <a:gd name="connsiteY1" fmla="*/ 28820 h 1575916"/>
                <a:gd name="connsiteX2" fmla="*/ 244962 w 274253"/>
                <a:gd name="connsiteY2" fmla="*/ 28820 h 1575916"/>
                <a:gd name="connsiteX3" fmla="*/ 244962 w 274253"/>
                <a:gd name="connsiteY3" fmla="*/ 1553575 h 1575916"/>
                <a:gd name="connsiteX4" fmla="*/ 0 w 274253"/>
                <a:gd name="connsiteY4" fmla="*/ 1532063 h 1575916"/>
                <a:gd name="connsiteX5" fmla="*/ 0 w 274253"/>
                <a:gd name="connsiteY5" fmla="*/ 50332 h 1575916"/>
                <a:gd name="connsiteX0" fmla="*/ 0 w 317127"/>
                <a:gd name="connsiteY0" fmla="*/ 50332 h 1575916"/>
                <a:gd name="connsiteX1" fmla="*/ 21512 w 317127"/>
                <a:gd name="connsiteY1" fmla="*/ 28820 h 1575916"/>
                <a:gd name="connsiteX2" fmla="*/ 244962 w 317127"/>
                <a:gd name="connsiteY2" fmla="*/ 28820 h 1575916"/>
                <a:gd name="connsiteX3" fmla="*/ 244962 w 317127"/>
                <a:gd name="connsiteY3" fmla="*/ 1553575 h 1575916"/>
                <a:gd name="connsiteX4" fmla="*/ 0 w 317127"/>
                <a:gd name="connsiteY4" fmla="*/ 1532063 h 1575916"/>
                <a:gd name="connsiteX5" fmla="*/ 0 w 317127"/>
                <a:gd name="connsiteY5" fmla="*/ 50332 h 1575916"/>
                <a:gd name="connsiteX0" fmla="*/ 0 w 377335"/>
                <a:gd name="connsiteY0" fmla="*/ 50332 h 1575916"/>
                <a:gd name="connsiteX1" fmla="*/ 21512 w 377335"/>
                <a:gd name="connsiteY1" fmla="*/ 28820 h 1575916"/>
                <a:gd name="connsiteX2" fmla="*/ 244962 w 377335"/>
                <a:gd name="connsiteY2" fmla="*/ 28820 h 1575916"/>
                <a:gd name="connsiteX3" fmla="*/ 244962 w 377335"/>
                <a:gd name="connsiteY3" fmla="*/ 1553575 h 1575916"/>
                <a:gd name="connsiteX4" fmla="*/ 0 w 377335"/>
                <a:gd name="connsiteY4" fmla="*/ 1532063 h 1575916"/>
                <a:gd name="connsiteX5" fmla="*/ 0 w 377335"/>
                <a:gd name="connsiteY5" fmla="*/ 50332 h 1575916"/>
                <a:gd name="connsiteX0" fmla="*/ 0 w 366564"/>
                <a:gd name="connsiteY0" fmla="*/ 50332 h 1575916"/>
                <a:gd name="connsiteX1" fmla="*/ 21512 w 366564"/>
                <a:gd name="connsiteY1" fmla="*/ 28820 h 1575916"/>
                <a:gd name="connsiteX2" fmla="*/ 244962 w 366564"/>
                <a:gd name="connsiteY2" fmla="*/ 28820 h 1575916"/>
                <a:gd name="connsiteX3" fmla="*/ 244962 w 366564"/>
                <a:gd name="connsiteY3" fmla="*/ 1553575 h 1575916"/>
                <a:gd name="connsiteX4" fmla="*/ 0 w 366564"/>
                <a:gd name="connsiteY4" fmla="*/ 1532063 h 1575916"/>
                <a:gd name="connsiteX5" fmla="*/ 0 w 366564"/>
                <a:gd name="connsiteY5" fmla="*/ 50332 h 157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6564" h="1575916">
                  <a:moveTo>
                    <a:pt x="0" y="50332"/>
                  </a:moveTo>
                  <a:cubicBezTo>
                    <a:pt x="0" y="38451"/>
                    <a:pt x="9631" y="28820"/>
                    <a:pt x="21512" y="28820"/>
                  </a:cubicBezTo>
                  <a:cubicBezTo>
                    <a:pt x="72182" y="-2136"/>
                    <a:pt x="180004" y="-16421"/>
                    <a:pt x="244962" y="28820"/>
                  </a:cubicBezTo>
                  <a:cubicBezTo>
                    <a:pt x="351260" y="178177"/>
                    <a:pt x="454860" y="1531635"/>
                    <a:pt x="244962" y="1553575"/>
                  </a:cubicBezTo>
                  <a:cubicBezTo>
                    <a:pt x="176742" y="1581454"/>
                    <a:pt x="12252" y="1592103"/>
                    <a:pt x="0" y="1532063"/>
                  </a:cubicBezTo>
                  <a:lnTo>
                    <a:pt x="0" y="5033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7C53EE1-2065-4E0B-8ECF-CE8C892EDC9F}"/>
                </a:ext>
              </a:extLst>
            </p:cNvPr>
            <p:cNvSpPr/>
            <p:nvPr/>
          </p:nvSpPr>
          <p:spPr>
            <a:xfrm>
              <a:off x="3957802" y="4114799"/>
              <a:ext cx="146050" cy="1460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C1B3D91-196A-474A-8522-009684FA33BF}"/>
                </a:ext>
              </a:extLst>
            </p:cNvPr>
            <p:cNvSpPr/>
            <p:nvPr/>
          </p:nvSpPr>
          <p:spPr>
            <a:xfrm flipV="1">
              <a:off x="2250252" y="5542534"/>
              <a:ext cx="7759699" cy="2323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4AF7309-F983-41AD-9CC0-73159E0951D9}"/>
                </a:ext>
              </a:extLst>
            </p:cNvPr>
            <p:cNvSpPr/>
            <p:nvPr/>
          </p:nvSpPr>
          <p:spPr>
            <a:xfrm>
              <a:off x="3903670" y="4617206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8836141-50F3-4798-9BBA-BC91178498E3}"/>
                </a:ext>
              </a:extLst>
            </p:cNvPr>
            <p:cNvSpPr/>
            <p:nvPr/>
          </p:nvSpPr>
          <p:spPr>
            <a:xfrm>
              <a:off x="2788378" y="4616140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7DB8016-0E0B-4E02-8910-341CE0966478}"/>
                </a:ext>
              </a:extLst>
            </p:cNvPr>
            <p:cNvSpPr/>
            <p:nvPr/>
          </p:nvSpPr>
          <p:spPr>
            <a:xfrm>
              <a:off x="5385349" y="4629463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2B5A6FA-4057-47F2-8F41-B7B10BF735FD}"/>
                </a:ext>
              </a:extLst>
            </p:cNvPr>
            <p:cNvSpPr/>
            <p:nvPr/>
          </p:nvSpPr>
          <p:spPr>
            <a:xfrm>
              <a:off x="6380952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B22082F-3495-4ECD-A8A2-E2C8AF2D1A08}"/>
                </a:ext>
              </a:extLst>
            </p:cNvPr>
            <p:cNvSpPr/>
            <p:nvPr/>
          </p:nvSpPr>
          <p:spPr>
            <a:xfrm>
              <a:off x="7831714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41C7F87-50FC-4A1D-A5FB-7BB0AEC71078}"/>
                </a:ext>
              </a:extLst>
            </p:cNvPr>
            <p:cNvSpPr/>
            <p:nvPr/>
          </p:nvSpPr>
          <p:spPr>
            <a:xfrm>
              <a:off x="8813658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41C71FC-3757-43FE-B6E6-6B53E3F61F23}"/>
                </a:ext>
              </a:extLst>
            </p:cNvPr>
            <p:cNvSpPr/>
            <p:nvPr/>
          </p:nvSpPr>
          <p:spPr>
            <a:xfrm>
              <a:off x="2868128" y="5101790"/>
              <a:ext cx="1663378" cy="71579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10D13F0C-B643-493A-ADAC-729BB0360E7E}"/>
                </a:ext>
              </a:extLst>
            </p:cNvPr>
            <p:cNvSpPr/>
            <p:nvPr/>
          </p:nvSpPr>
          <p:spPr>
            <a:xfrm>
              <a:off x="5479771" y="5118429"/>
              <a:ext cx="1422139" cy="61198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4A2DA8E5-C7EA-42BD-B7EE-2061DEDB111D}"/>
                </a:ext>
              </a:extLst>
            </p:cNvPr>
            <p:cNvSpPr/>
            <p:nvPr/>
          </p:nvSpPr>
          <p:spPr>
            <a:xfrm>
              <a:off x="7950540" y="5118429"/>
              <a:ext cx="1422139" cy="61198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18C2122-A829-4E30-ABD1-CC8FD2201D5D}"/>
                </a:ext>
              </a:extLst>
            </p:cNvPr>
            <p:cNvSpPr/>
            <p:nvPr/>
          </p:nvSpPr>
          <p:spPr>
            <a:xfrm>
              <a:off x="5440329" y="5112971"/>
              <a:ext cx="82512" cy="825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2AEF277-664A-4A81-BD8A-EA25B838AD8F}"/>
                </a:ext>
              </a:extLst>
            </p:cNvPr>
            <p:cNvSpPr/>
            <p:nvPr/>
          </p:nvSpPr>
          <p:spPr>
            <a:xfrm>
              <a:off x="6850794" y="5112552"/>
              <a:ext cx="82512" cy="825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8E7C059-EA1D-48FD-A3A3-777FD7636700}"/>
                </a:ext>
              </a:extLst>
            </p:cNvPr>
            <p:cNvSpPr/>
            <p:nvPr/>
          </p:nvSpPr>
          <p:spPr>
            <a:xfrm>
              <a:off x="4471303" y="5083709"/>
              <a:ext cx="101066" cy="1010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F5B410C-500C-4308-8E22-CB3A4F92A025}"/>
                </a:ext>
              </a:extLst>
            </p:cNvPr>
            <p:cNvSpPr/>
            <p:nvPr/>
          </p:nvSpPr>
          <p:spPr>
            <a:xfrm>
              <a:off x="2819321" y="5090422"/>
              <a:ext cx="101066" cy="1010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EA1FE7-A2B7-4A6F-8987-BA41604F1FFF}"/>
                </a:ext>
              </a:extLst>
            </p:cNvPr>
            <p:cNvSpPr/>
            <p:nvPr/>
          </p:nvSpPr>
          <p:spPr>
            <a:xfrm>
              <a:off x="7894449" y="5112552"/>
              <a:ext cx="82512" cy="825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DC60C73-6E3C-4470-BD4C-B675C066FA29}"/>
                </a:ext>
              </a:extLst>
            </p:cNvPr>
            <p:cNvSpPr/>
            <p:nvPr/>
          </p:nvSpPr>
          <p:spPr>
            <a:xfrm>
              <a:off x="9321110" y="5112552"/>
              <a:ext cx="82512" cy="825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28_22-38-22">
            <a:hlinkClick r:id="" action="ppaction://media"/>
            <a:extLst>
              <a:ext uri="{FF2B5EF4-FFF2-40B4-BE49-F238E27FC236}">
                <a16:creationId xmlns:a16="http://schemas.microsoft.com/office/drawing/2014/main" id="{A3B7F621-653E-4124-AE34-6D318AB4F1A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94358" y="2026932"/>
            <a:ext cx="609600" cy="609600"/>
          </a:xfrm>
          <a:prstGeom prst="rect">
            <a:avLst/>
          </a:prstGeom>
        </p:spPr>
      </p:pic>
      <p:pic>
        <p:nvPicPr>
          <p:cNvPr id="73" name="2sec">
            <a:hlinkClick r:id="" action="ppaction://media"/>
            <a:extLst>
              <a:ext uri="{FF2B5EF4-FFF2-40B4-BE49-F238E27FC236}">
                <a16:creationId xmlns:a16="http://schemas.microsoft.com/office/drawing/2014/main" id="{70CEEE02-B470-4F8D-ACA5-BCE9ADD8A12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  <p:pic>
        <p:nvPicPr>
          <p:cNvPr id="3" name="ttsMP3.com_VoiceText_2025-1-28_22-38-41">
            <a:hlinkClick r:id="" action="ppaction://media"/>
            <a:extLst>
              <a:ext uri="{FF2B5EF4-FFF2-40B4-BE49-F238E27FC236}">
                <a16:creationId xmlns:a16="http://schemas.microsoft.com/office/drawing/2014/main" id="{72F13390-985E-4F74-87A7-9D7237444D5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75" name="2sec">
            <a:hlinkClick r:id="" action="ppaction://media"/>
            <a:extLst>
              <a:ext uri="{FF2B5EF4-FFF2-40B4-BE49-F238E27FC236}">
                <a16:creationId xmlns:a16="http://schemas.microsoft.com/office/drawing/2014/main" id="{78E5FCD5-0BE6-442C-BFC6-970E3F91B33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511002" y="346922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5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5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7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21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91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128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064" fill="hold"/>
                                        <p:tgtEl>
                                          <p:spTgt spid="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3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E660249-7C0A-4702-8761-E2948FF01024}"/>
              </a:ext>
            </a:extLst>
          </p:cNvPr>
          <p:cNvGrpSpPr/>
          <p:nvPr/>
        </p:nvGrpSpPr>
        <p:grpSpPr>
          <a:xfrm>
            <a:off x="278743" y="1965559"/>
            <a:ext cx="7547164" cy="1884368"/>
            <a:chOff x="233594" y="1817340"/>
            <a:chExt cx="19324464" cy="48249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EE8122A-D84C-41E7-B717-6134E67D457A}"/>
                </a:ext>
              </a:extLst>
            </p:cNvPr>
            <p:cNvSpPr txBox="1"/>
            <p:nvPr/>
          </p:nvSpPr>
          <p:spPr>
            <a:xfrm>
              <a:off x="6977629" y="2677640"/>
              <a:ext cx="12580429" cy="33886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3F9B16"/>
                  </a:solidFill>
                  <a:latin typeface="Arial Black" panose="020B0A04020102020204" pitchFamily="34" charset="0"/>
                </a:rPr>
                <a:t>T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ortoise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A586283-32CF-415B-A4F6-B9B42FD9CC24}"/>
                </a:ext>
              </a:extLst>
            </p:cNvPr>
            <p:cNvGrpSpPr/>
            <p:nvPr/>
          </p:nvGrpSpPr>
          <p:grpSpPr>
            <a:xfrm flipH="1">
              <a:off x="233594" y="1817340"/>
              <a:ext cx="5862405" cy="4824912"/>
              <a:chOff x="1801795" y="460626"/>
              <a:chExt cx="7342206" cy="6042827"/>
            </a:xfrm>
          </p:grpSpPr>
          <p:sp>
            <p:nvSpPr>
              <p:cNvPr id="5" name="Rectangle 6">
                <a:extLst>
                  <a:ext uri="{FF2B5EF4-FFF2-40B4-BE49-F238E27FC236}">
                    <a16:creationId xmlns:a16="http://schemas.microsoft.com/office/drawing/2014/main" id="{33162F93-DF5A-4180-BE9B-69125FEBF53D}"/>
                  </a:ext>
                </a:extLst>
              </p:cNvPr>
              <p:cNvSpPr/>
              <p:nvPr/>
            </p:nvSpPr>
            <p:spPr>
              <a:xfrm>
                <a:off x="3385009" y="4237017"/>
                <a:ext cx="1527681" cy="2050983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493266 w 1527681"/>
                  <a:gd name="connsiteY0" fmla="*/ 495300 h 2105526"/>
                  <a:gd name="connsiteX1" fmla="*/ 1525776 w 1527681"/>
                  <a:gd name="connsiteY1" fmla="*/ 0 h 2105526"/>
                  <a:gd name="connsiteX2" fmla="*/ 1527681 w 1527681"/>
                  <a:gd name="connsiteY2" fmla="*/ 198120 h 2105526"/>
                  <a:gd name="connsiteX3" fmla="*/ 1358136 w 1527681"/>
                  <a:gd name="connsiteY3" fmla="*/ 1905000 h 2105526"/>
                  <a:gd name="connsiteX4" fmla="*/ 17016 w 1527681"/>
                  <a:gd name="connsiteY4" fmla="*/ 1857375 h 2105526"/>
                  <a:gd name="connsiteX5" fmla="*/ 493266 w 1527681"/>
                  <a:gd name="connsiteY5" fmla="*/ 495300 h 2105526"/>
                  <a:gd name="connsiteX0" fmla="*/ 493266 w 1527681"/>
                  <a:gd name="connsiteY0" fmla="*/ 495300 h 2050983"/>
                  <a:gd name="connsiteX1" fmla="*/ 1525776 w 1527681"/>
                  <a:gd name="connsiteY1" fmla="*/ 0 h 2050983"/>
                  <a:gd name="connsiteX2" fmla="*/ 1527681 w 1527681"/>
                  <a:gd name="connsiteY2" fmla="*/ 198120 h 2050983"/>
                  <a:gd name="connsiteX3" fmla="*/ 1358136 w 1527681"/>
                  <a:gd name="connsiteY3" fmla="*/ 1752600 h 2050983"/>
                  <a:gd name="connsiteX4" fmla="*/ 17016 w 1527681"/>
                  <a:gd name="connsiteY4" fmla="*/ 1857375 h 2050983"/>
                  <a:gd name="connsiteX5" fmla="*/ 493266 w 1527681"/>
                  <a:gd name="connsiteY5" fmla="*/ 495300 h 2050983"/>
                  <a:gd name="connsiteX0" fmla="*/ 445641 w 1527681"/>
                  <a:gd name="connsiteY0" fmla="*/ 485775 h 2050983"/>
                  <a:gd name="connsiteX1" fmla="*/ 1525776 w 1527681"/>
                  <a:gd name="connsiteY1" fmla="*/ 0 h 2050983"/>
                  <a:gd name="connsiteX2" fmla="*/ 1527681 w 1527681"/>
                  <a:gd name="connsiteY2" fmla="*/ 198120 h 2050983"/>
                  <a:gd name="connsiteX3" fmla="*/ 1358136 w 1527681"/>
                  <a:gd name="connsiteY3" fmla="*/ 1752600 h 2050983"/>
                  <a:gd name="connsiteX4" fmla="*/ 17016 w 1527681"/>
                  <a:gd name="connsiteY4" fmla="*/ 1857375 h 2050983"/>
                  <a:gd name="connsiteX5" fmla="*/ 445641 w 1527681"/>
                  <a:gd name="connsiteY5" fmla="*/ 485775 h 2050983"/>
                  <a:gd name="connsiteX0" fmla="*/ 445641 w 1527681"/>
                  <a:gd name="connsiteY0" fmla="*/ 485775 h 2050983"/>
                  <a:gd name="connsiteX1" fmla="*/ 1525776 w 1527681"/>
                  <a:gd name="connsiteY1" fmla="*/ 0 h 2050983"/>
                  <a:gd name="connsiteX2" fmla="*/ 1527681 w 1527681"/>
                  <a:gd name="connsiteY2" fmla="*/ 198120 h 2050983"/>
                  <a:gd name="connsiteX3" fmla="*/ 1358136 w 1527681"/>
                  <a:gd name="connsiteY3" fmla="*/ 1752600 h 2050983"/>
                  <a:gd name="connsiteX4" fmla="*/ 17016 w 1527681"/>
                  <a:gd name="connsiteY4" fmla="*/ 1857375 h 2050983"/>
                  <a:gd name="connsiteX5" fmla="*/ 445641 w 1527681"/>
                  <a:gd name="connsiteY5" fmla="*/ 485775 h 205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7681" h="2050983">
                    <a:moveTo>
                      <a:pt x="445641" y="485775"/>
                    </a:moveTo>
                    <a:cubicBezTo>
                      <a:pt x="872361" y="-182245"/>
                      <a:pt x="1060956" y="127000"/>
                      <a:pt x="1525776" y="0"/>
                    </a:cubicBezTo>
                    <a:lnTo>
                      <a:pt x="1527681" y="198120"/>
                    </a:lnTo>
                    <a:cubicBezTo>
                      <a:pt x="1242566" y="1191895"/>
                      <a:pt x="1305113" y="1058545"/>
                      <a:pt x="1358136" y="1752600"/>
                    </a:cubicBezTo>
                    <a:cubicBezTo>
                      <a:pt x="1301939" y="1949450"/>
                      <a:pt x="-173802" y="2254250"/>
                      <a:pt x="17016" y="1857375"/>
                    </a:cubicBezTo>
                    <a:cubicBezTo>
                      <a:pt x="518666" y="1089025"/>
                      <a:pt x="153541" y="987425"/>
                      <a:pt x="445641" y="48577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Oval 26">
                <a:extLst>
                  <a:ext uri="{FF2B5EF4-FFF2-40B4-BE49-F238E27FC236}">
                    <a16:creationId xmlns:a16="http://schemas.microsoft.com/office/drawing/2014/main" id="{D1A17E3B-D4C4-42C9-A1C3-76688FE53BA7}"/>
                  </a:ext>
                </a:extLst>
              </p:cNvPr>
              <p:cNvSpPr/>
              <p:nvPr/>
            </p:nvSpPr>
            <p:spPr>
              <a:xfrm>
                <a:off x="3606518" y="6130022"/>
                <a:ext cx="251492" cy="15343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Oval 26">
                <a:extLst>
                  <a:ext uri="{FF2B5EF4-FFF2-40B4-BE49-F238E27FC236}">
                    <a16:creationId xmlns:a16="http://schemas.microsoft.com/office/drawing/2014/main" id="{12968668-4158-44E9-B79F-06CC0FF1C16A}"/>
                  </a:ext>
                </a:extLst>
              </p:cNvPr>
              <p:cNvSpPr/>
              <p:nvPr/>
            </p:nvSpPr>
            <p:spPr>
              <a:xfrm>
                <a:off x="3398812" y="6076679"/>
                <a:ext cx="207706" cy="200320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2795 w 254287"/>
                  <a:gd name="connsiteY0" fmla="*/ 223151 h 249127"/>
                  <a:gd name="connsiteX1" fmla="*/ 138066 w 254287"/>
                  <a:gd name="connsiteY1" fmla="*/ 0 h 249127"/>
                  <a:gd name="connsiteX2" fmla="*/ 254287 w 254287"/>
                  <a:gd name="connsiteY2" fmla="*/ 223151 h 249127"/>
                  <a:gd name="connsiteX3" fmla="*/ 2795 w 254287"/>
                  <a:gd name="connsiteY3" fmla="*/ 223151 h 249127"/>
                  <a:gd name="connsiteX0" fmla="*/ 740 w 201432"/>
                  <a:gd name="connsiteY0" fmla="*/ 223368 h 280977"/>
                  <a:gd name="connsiteX1" fmla="*/ 136011 w 201432"/>
                  <a:gd name="connsiteY1" fmla="*/ 217 h 280977"/>
                  <a:gd name="connsiteX2" fmla="*/ 201432 w 201432"/>
                  <a:gd name="connsiteY2" fmla="*/ 268038 h 280977"/>
                  <a:gd name="connsiteX3" fmla="*/ 740 w 201432"/>
                  <a:gd name="connsiteY3" fmla="*/ 223368 h 280977"/>
                  <a:gd name="connsiteX0" fmla="*/ 723 w 204590"/>
                  <a:gd name="connsiteY0" fmla="*/ 170860 h 276123"/>
                  <a:gd name="connsiteX1" fmla="*/ 139169 w 204590"/>
                  <a:gd name="connsiteY1" fmla="*/ 1314 h 276123"/>
                  <a:gd name="connsiteX2" fmla="*/ 204590 w 204590"/>
                  <a:gd name="connsiteY2" fmla="*/ 269135 h 276123"/>
                  <a:gd name="connsiteX3" fmla="*/ 723 w 204590"/>
                  <a:gd name="connsiteY3" fmla="*/ 170860 h 276123"/>
                  <a:gd name="connsiteX0" fmla="*/ 1253 w 207706"/>
                  <a:gd name="connsiteY0" fmla="*/ 176574 h 281837"/>
                  <a:gd name="connsiteX1" fmla="*/ 139699 w 207706"/>
                  <a:gd name="connsiteY1" fmla="*/ 7028 h 281837"/>
                  <a:gd name="connsiteX2" fmla="*/ 205120 w 207706"/>
                  <a:gd name="connsiteY2" fmla="*/ 274849 h 281837"/>
                  <a:gd name="connsiteX3" fmla="*/ 1253 w 207706"/>
                  <a:gd name="connsiteY3" fmla="*/ 176574 h 28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706" h="281837">
                    <a:moveTo>
                      <a:pt x="1253" y="176574"/>
                    </a:moveTo>
                    <a:cubicBezTo>
                      <a:pt x="-9651" y="131937"/>
                      <a:pt x="51746" y="-36154"/>
                      <a:pt x="139699" y="7028"/>
                    </a:cubicBezTo>
                    <a:cubicBezTo>
                      <a:pt x="227652" y="50210"/>
                      <a:pt x="205120" y="168875"/>
                      <a:pt x="205120" y="274849"/>
                    </a:cubicBezTo>
                    <a:cubicBezTo>
                      <a:pt x="184162" y="306829"/>
                      <a:pt x="12157" y="221211"/>
                      <a:pt x="1253" y="176574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34EBAD5C-C44C-4FDB-81B1-7AABDCF13393}"/>
                  </a:ext>
                </a:extLst>
              </p:cNvPr>
              <p:cNvSpPr/>
              <p:nvPr/>
            </p:nvSpPr>
            <p:spPr>
              <a:xfrm>
                <a:off x="7445697" y="4164321"/>
                <a:ext cx="1291713" cy="2072687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427328 w 1461743"/>
                  <a:gd name="connsiteY0" fmla="*/ 495300 h 2089901"/>
                  <a:gd name="connsiteX1" fmla="*/ 64068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427328 w 1292198"/>
                  <a:gd name="connsiteY0" fmla="*/ 495300 h 2089901"/>
                  <a:gd name="connsiteX1" fmla="*/ 640688 w 1292198"/>
                  <a:gd name="connsiteY1" fmla="*/ 0 h 2089901"/>
                  <a:gd name="connsiteX2" fmla="*/ 775943 w 1292198"/>
                  <a:gd name="connsiteY2" fmla="*/ 188595 h 2089901"/>
                  <a:gd name="connsiteX3" fmla="*/ 1292198 w 1292198"/>
                  <a:gd name="connsiteY3" fmla="*/ 1905000 h 2089901"/>
                  <a:gd name="connsiteX4" fmla="*/ 17753 w 1292198"/>
                  <a:gd name="connsiteY4" fmla="*/ 1828800 h 2089901"/>
                  <a:gd name="connsiteX5" fmla="*/ 427328 w 1292198"/>
                  <a:gd name="connsiteY5" fmla="*/ 495300 h 2089901"/>
                  <a:gd name="connsiteX0" fmla="*/ 427328 w 1292213"/>
                  <a:gd name="connsiteY0" fmla="*/ 495300 h 2089901"/>
                  <a:gd name="connsiteX1" fmla="*/ 640688 w 1292213"/>
                  <a:gd name="connsiteY1" fmla="*/ 0 h 2089901"/>
                  <a:gd name="connsiteX2" fmla="*/ 775943 w 1292213"/>
                  <a:gd name="connsiteY2" fmla="*/ 188595 h 2089901"/>
                  <a:gd name="connsiteX3" fmla="*/ 1292198 w 1292213"/>
                  <a:gd name="connsiteY3" fmla="*/ 1905000 h 2089901"/>
                  <a:gd name="connsiteX4" fmla="*/ 17753 w 1292213"/>
                  <a:gd name="connsiteY4" fmla="*/ 1828800 h 2089901"/>
                  <a:gd name="connsiteX5" fmla="*/ 427328 w 1292213"/>
                  <a:gd name="connsiteY5" fmla="*/ 495300 h 2089901"/>
                  <a:gd name="connsiteX0" fmla="*/ 427328 w 1292213"/>
                  <a:gd name="connsiteY0" fmla="*/ 495300 h 2057669"/>
                  <a:gd name="connsiteX1" fmla="*/ 640688 w 1292213"/>
                  <a:gd name="connsiteY1" fmla="*/ 0 h 2057669"/>
                  <a:gd name="connsiteX2" fmla="*/ 775943 w 1292213"/>
                  <a:gd name="connsiteY2" fmla="*/ 188595 h 2057669"/>
                  <a:gd name="connsiteX3" fmla="*/ 1292198 w 1292213"/>
                  <a:gd name="connsiteY3" fmla="*/ 1905000 h 2057669"/>
                  <a:gd name="connsiteX4" fmla="*/ 17753 w 1292213"/>
                  <a:gd name="connsiteY4" fmla="*/ 1828800 h 2057669"/>
                  <a:gd name="connsiteX5" fmla="*/ 427328 w 1292213"/>
                  <a:gd name="connsiteY5" fmla="*/ 495300 h 2057669"/>
                  <a:gd name="connsiteX0" fmla="*/ 426412 w 1291713"/>
                  <a:gd name="connsiteY0" fmla="*/ 495300 h 2072687"/>
                  <a:gd name="connsiteX1" fmla="*/ 639772 w 1291713"/>
                  <a:gd name="connsiteY1" fmla="*/ 0 h 2072687"/>
                  <a:gd name="connsiteX2" fmla="*/ 775027 w 1291713"/>
                  <a:gd name="connsiteY2" fmla="*/ 188595 h 2072687"/>
                  <a:gd name="connsiteX3" fmla="*/ 1291282 w 1291713"/>
                  <a:gd name="connsiteY3" fmla="*/ 1905000 h 2072687"/>
                  <a:gd name="connsiteX4" fmla="*/ 16837 w 1291713"/>
                  <a:gd name="connsiteY4" fmla="*/ 1828800 h 2072687"/>
                  <a:gd name="connsiteX5" fmla="*/ 426412 w 1291713"/>
                  <a:gd name="connsiteY5" fmla="*/ 495300 h 2072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1713" h="2072687">
                    <a:moveTo>
                      <a:pt x="426412" y="495300"/>
                    </a:moveTo>
                    <a:cubicBezTo>
                      <a:pt x="853132" y="-172720"/>
                      <a:pt x="174952" y="127000"/>
                      <a:pt x="639772" y="0"/>
                    </a:cubicBezTo>
                    <a:lnTo>
                      <a:pt x="775027" y="188595"/>
                    </a:lnTo>
                    <a:cubicBezTo>
                      <a:pt x="489912" y="1182370"/>
                      <a:pt x="1295409" y="1182370"/>
                      <a:pt x="1291282" y="1905000"/>
                    </a:cubicBezTo>
                    <a:cubicBezTo>
                      <a:pt x="1320810" y="2139950"/>
                      <a:pt x="-173981" y="2139950"/>
                      <a:pt x="16837" y="1828800"/>
                    </a:cubicBezTo>
                    <a:cubicBezTo>
                      <a:pt x="299412" y="1384300"/>
                      <a:pt x="134312" y="996950"/>
                      <a:pt x="426412" y="49530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Oval 26">
                <a:extLst>
                  <a:ext uri="{FF2B5EF4-FFF2-40B4-BE49-F238E27FC236}">
                    <a16:creationId xmlns:a16="http://schemas.microsoft.com/office/drawing/2014/main" id="{33E67B2F-1AB1-483F-A1EE-0DF61E63F3FF}"/>
                  </a:ext>
                </a:extLst>
              </p:cNvPr>
              <p:cNvSpPr/>
              <p:nvPr/>
            </p:nvSpPr>
            <p:spPr>
              <a:xfrm rot="21342428">
                <a:off x="8092422" y="6080181"/>
                <a:ext cx="251491" cy="153430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Oval 26">
                <a:extLst>
                  <a:ext uri="{FF2B5EF4-FFF2-40B4-BE49-F238E27FC236}">
                    <a16:creationId xmlns:a16="http://schemas.microsoft.com/office/drawing/2014/main" id="{4A35F357-68EA-4611-9AA0-699FDDCFE2D6}"/>
                  </a:ext>
                </a:extLst>
              </p:cNvPr>
              <p:cNvSpPr/>
              <p:nvPr/>
            </p:nvSpPr>
            <p:spPr>
              <a:xfrm rot="282009">
                <a:off x="7779359" y="6040905"/>
                <a:ext cx="321324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C2A72C28-4892-46CA-8FA5-224D4DBA62ED}"/>
                  </a:ext>
                </a:extLst>
              </p:cNvPr>
              <p:cNvSpPr/>
              <p:nvPr/>
            </p:nvSpPr>
            <p:spPr>
              <a:xfrm>
                <a:off x="1801795" y="507940"/>
                <a:ext cx="7342206" cy="4701332"/>
              </a:xfrm>
              <a:custGeom>
                <a:avLst/>
                <a:gdLst>
                  <a:gd name="connsiteX0" fmla="*/ 0 w 808382"/>
                  <a:gd name="connsiteY0" fmla="*/ 0 h 1046922"/>
                  <a:gd name="connsiteX1" fmla="*/ 808382 w 808382"/>
                  <a:gd name="connsiteY1" fmla="*/ 0 h 1046922"/>
                  <a:gd name="connsiteX2" fmla="*/ 808382 w 808382"/>
                  <a:gd name="connsiteY2" fmla="*/ 1046922 h 1046922"/>
                  <a:gd name="connsiteX3" fmla="*/ 0 w 808382"/>
                  <a:gd name="connsiteY3" fmla="*/ 1046922 h 1046922"/>
                  <a:gd name="connsiteX4" fmla="*/ 0 w 808382"/>
                  <a:gd name="connsiteY4" fmla="*/ 0 h 1046922"/>
                  <a:gd name="connsiteX0" fmla="*/ 0 w 1802295"/>
                  <a:gd name="connsiteY0" fmla="*/ 0 h 1073426"/>
                  <a:gd name="connsiteX1" fmla="*/ 1802295 w 1802295"/>
                  <a:gd name="connsiteY1" fmla="*/ 26504 h 1073426"/>
                  <a:gd name="connsiteX2" fmla="*/ 1802295 w 1802295"/>
                  <a:gd name="connsiteY2" fmla="*/ 1073426 h 1073426"/>
                  <a:gd name="connsiteX3" fmla="*/ 993913 w 1802295"/>
                  <a:gd name="connsiteY3" fmla="*/ 1073426 h 1073426"/>
                  <a:gd name="connsiteX4" fmla="*/ 0 w 1802295"/>
                  <a:gd name="connsiteY4" fmla="*/ 0 h 1073426"/>
                  <a:gd name="connsiteX0" fmla="*/ 105852 w 1908147"/>
                  <a:gd name="connsiteY0" fmla="*/ 0 h 1073426"/>
                  <a:gd name="connsiteX1" fmla="*/ 1908147 w 1908147"/>
                  <a:gd name="connsiteY1" fmla="*/ 26504 h 1073426"/>
                  <a:gd name="connsiteX2" fmla="*/ 1908147 w 1908147"/>
                  <a:gd name="connsiteY2" fmla="*/ 1073426 h 1073426"/>
                  <a:gd name="connsiteX3" fmla="*/ 1099765 w 1908147"/>
                  <a:gd name="connsiteY3" fmla="*/ 1073426 h 1073426"/>
                  <a:gd name="connsiteX4" fmla="*/ 105852 w 1908147"/>
                  <a:gd name="connsiteY4" fmla="*/ 0 h 1073426"/>
                  <a:gd name="connsiteX0" fmla="*/ 97883 w 2019448"/>
                  <a:gd name="connsiteY0" fmla="*/ 26505 h 1046922"/>
                  <a:gd name="connsiteX1" fmla="*/ 2019448 w 2019448"/>
                  <a:gd name="connsiteY1" fmla="*/ 0 h 1046922"/>
                  <a:gd name="connsiteX2" fmla="*/ 2019448 w 2019448"/>
                  <a:gd name="connsiteY2" fmla="*/ 1046922 h 1046922"/>
                  <a:gd name="connsiteX3" fmla="*/ 1211066 w 2019448"/>
                  <a:gd name="connsiteY3" fmla="*/ 1046922 h 1046922"/>
                  <a:gd name="connsiteX4" fmla="*/ 97883 w 2019448"/>
                  <a:gd name="connsiteY4" fmla="*/ 26505 h 1046922"/>
                  <a:gd name="connsiteX0" fmla="*/ 26346 w 1947911"/>
                  <a:gd name="connsiteY0" fmla="*/ 26505 h 1046922"/>
                  <a:gd name="connsiteX1" fmla="*/ 1947911 w 1947911"/>
                  <a:gd name="connsiteY1" fmla="*/ 0 h 1046922"/>
                  <a:gd name="connsiteX2" fmla="*/ 1947911 w 1947911"/>
                  <a:gd name="connsiteY2" fmla="*/ 1046922 h 1046922"/>
                  <a:gd name="connsiteX3" fmla="*/ 1139529 w 1947911"/>
                  <a:gd name="connsiteY3" fmla="*/ 1046922 h 1046922"/>
                  <a:gd name="connsiteX4" fmla="*/ 26346 w 1947911"/>
                  <a:gd name="connsiteY4" fmla="*/ 26505 h 1046922"/>
                  <a:gd name="connsiteX0" fmla="*/ 22421 w 1943986"/>
                  <a:gd name="connsiteY0" fmla="*/ 26505 h 1338470"/>
                  <a:gd name="connsiteX1" fmla="*/ 1943986 w 1943986"/>
                  <a:gd name="connsiteY1" fmla="*/ 0 h 1338470"/>
                  <a:gd name="connsiteX2" fmla="*/ 1943986 w 1943986"/>
                  <a:gd name="connsiteY2" fmla="*/ 1046922 h 1338470"/>
                  <a:gd name="connsiteX3" fmla="*/ 1334387 w 1943986"/>
                  <a:gd name="connsiteY3" fmla="*/ 1338470 h 1338470"/>
                  <a:gd name="connsiteX4" fmla="*/ 22421 w 1943986"/>
                  <a:gd name="connsiteY4" fmla="*/ 26505 h 1338470"/>
                  <a:gd name="connsiteX0" fmla="*/ 22421 w 2182525"/>
                  <a:gd name="connsiteY0" fmla="*/ 39757 h 1351722"/>
                  <a:gd name="connsiteX1" fmla="*/ 2182525 w 2182525"/>
                  <a:gd name="connsiteY1" fmla="*/ 0 h 1351722"/>
                  <a:gd name="connsiteX2" fmla="*/ 1943986 w 2182525"/>
                  <a:gd name="connsiteY2" fmla="*/ 1060174 h 1351722"/>
                  <a:gd name="connsiteX3" fmla="*/ 1334387 w 2182525"/>
                  <a:gd name="connsiteY3" fmla="*/ 1351722 h 1351722"/>
                  <a:gd name="connsiteX4" fmla="*/ 22421 w 2182525"/>
                  <a:gd name="connsiteY4" fmla="*/ 39757 h 1351722"/>
                  <a:gd name="connsiteX0" fmla="*/ 22421 w 2182525"/>
                  <a:gd name="connsiteY0" fmla="*/ 344739 h 1656704"/>
                  <a:gd name="connsiteX1" fmla="*/ 2182525 w 2182525"/>
                  <a:gd name="connsiteY1" fmla="*/ 304982 h 1656704"/>
                  <a:gd name="connsiteX2" fmla="*/ 1943986 w 2182525"/>
                  <a:gd name="connsiteY2" fmla="*/ 1365156 h 1656704"/>
                  <a:gd name="connsiteX3" fmla="*/ 1334387 w 2182525"/>
                  <a:gd name="connsiteY3" fmla="*/ 1656704 h 1656704"/>
                  <a:gd name="connsiteX4" fmla="*/ 22421 w 2182525"/>
                  <a:gd name="connsiteY4" fmla="*/ 344739 h 1656704"/>
                  <a:gd name="connsiteX0" fmla="*/ 22421 w 2182525"/>
                  <a:gd name="connsiteY0" fmla="*/ 391759 h 1703724"/>
                  <a:gd name="connsiteX1" fmla="*/ 2182525 w 2182525"/>
                  <a:gd name="connsiteY1" fmla="*/ 352002 h 1703724"/>
                  <a:gd name="connsiteX2" fmla="*/ 1943986 w 2182525"/>
                  <a:gd name="connsiteY2" fmla="*/ 1412176 h 1703724"/>
                  <a:gd name="connsiteX3" fmla="*/ 1334387 w 2182525"/>
                  <a:gd name="connsiteY3" fmla="*/ 1703724 h 1703724"/>
                  <a:gd name="connsiteX4" fmla="*/ 22421 w 2182525"/>
                  <a:gd name="connsiteY4" fmla="*/ 391759 h 1703724"/>
                  <a:gd name="connsiteX0" fmla="*/ 67603 w 2227707"/>
                  <a:gd name="connsiteY0" fmla="*/ 391759 h 1703724"/>
                  <a:gd name="connsiteX1" fmla="*/ 2227707 w 2227707"/>
                  <a:gd name="connsiteY1" fmla="*/ 352002 h 1703724"/>
                  <a:gd name="connsiteX2" fmla="*/ 1989168 w 2227707"/>
                  <a:gd name="connsiteY2" fmla="*/ 1412176 h 1703724"/>
                  <a:gd name="connsiteX3" fmla="*/ 1379569 w 2227707"/>
                  <a:gd name="connsiteY3" fmla="*/ 1703724 h 1703724"/>
                  <a:gd name="connsiteX4" fmla="*/ 67603 w 2227707"/>
                  <a:gd name="connsiteY4" fmla="*/ 391759 h 1703724"/>
                  <a:gd name="connsiteX0" fmla="*/ 67603 w 2373481"/>
                  <a:gd name="connsiteY0" fmla="*/ 391759 h 1703724"/>
                  <a:gd name="connsiteX1" fmla="*/ 2227707 w 2373481"/>
                  <a:gd name="connsiteY1" fmla="*/ 352002 h 1703724"/>
                  <a:gd name="connsiteX2" fmla="*/ 2373481 w 2373481"/>
                  <a:gd name="connsiteY2" fmla="*/ 1650715 h 1703724"/>
                  <a:gd name="connsiteX3" fmla="*/ 1379569 w 2373481"/>
                  <a:gd name="connsiteY3" fmla="*/ 1703724 h 1703724"/>
                  <a:gd name="connsiteX4" fmla="*/ 67603 w 2373481"/>
                  <a:gd name="connsiteY4" fmla="*/ 391759 h 1703724"/>
                  <a:gd name="connsiteX0" fmla="*/ 67603 w 2421278"/>
                  <a:gd name="connsiteY0" fmla="*/ 391759 h 1703724"/>
                  <a:gd name="connsiteX1" fmla="*/ 2227707 w 2421278"/>
                  <a:gd name="connsiteY1" fmla="*/ 352002 h 1703724"/>
                  <a:gd name="connsiteX2" fmla="*/ 2373481 w 2421278"/>
                  <a:gd name="connsiteY2" fmla="*/ 1650715 h 1703724"/>
                  <a:gd name="connsiteX3" fmla="*/ 1379569 w 2421278"/>
                  <a:gd name="connsiteY3" fmla="*/ 1703724 h 1703724"/>
                  <a:gd name="connsiteX4" fmla="*/ 67603 w 2421278"/>
                  <a:gd name="connsiteY4" fmla="*/ 391759 h 1703724"/>
                  <a:gd name="connsiteX0" fmla="*/ 67603 w 2445631"/>
                  <a:gd name="connsiteY0" fmla="*/ 391759 h 1703724"/>
                  <a:gd name="connsiteX1" fmla="*/ 2227707 w 2445631"/>
                  <a:gd name="connsiteY1" fmla="*/ 352002 h 1703724"/>
                  <a:gd name="connsiteX2" fmla="*/ 2373481 w 2445631"/>
                  <a:gd name="connsiteY2" fmla="*/ 1650715 h 1703724"/>
                  <a:gd name="connsiteX3" fmla="*/ 1379569 w 2445631"/>
                  <a:gd name="connsiteY3" fmla="*/ 1703724 h 1703724"/>
                  <a:gd name="connsiteX4" fmla="*/ 67603 w 2445631"/>
                  <a:gd name="connsiteY4" fmla="*/ 391759 h 1703724"/>
                  <a:gd name="connsiteX0" fmla="*/ 67603 w 2453054"/>
                  <a:gd name="connsiteY0" fmla="*/ 410161 h 1722126"/>
                  <a:gd name="connsiteX1" fmla="*/ 2254212 w 2453054"/>
                  <a:gd name="connsiteY1" fmla="*/ 343900 h 1722126"/>
                  <a:gd name="connsiteX2" fmla="*/ 2373481 w 2453054"/>
                  <a:gd name="connsiteY2" fmla="*/ 1669117 h 1722126"/>
                  <a:gd name="connsiteX3" fmla="*/ 1379569 w 2453054"/>
                  <a:gd name="connsiteY3" fmla="*/ 1722126 h 1722126"/>
                  <a:gd name="connsiteX4" fmla="*/ 67603 w 2453054"/>
                  <a:gd name="connsiteY4" fmla="*/ 410161 h 1722126"/>
                  <a:gd name="connsiteX0" fmla="*/ 67603 w 2453054"/>
                  <a:gd name="connsiteY0" fmla="*/ 375048 h 1687013"/>
                  <a:gd name="connsiteX1" fmla="*/ 2254212 w 2453054"/>
                  <a:gd name="connsiteY1" fmla="*/ 308787 h 1687013"/>
                  <a:gd name="connsiteX2" fmla="*/ 2373481 w 2453054"/>
                  <a:gd name="connsiteY2" fmla="*/ 1634004 h 1687013"/>
                  <a:gd name="connsiteX3" fmla="*/ 1379569 w 2453054"/>
                  <a:gd name="connsiteY3" fmla="*/ 1687013 h 1687013"/>
                  <a:gd name="connsiteX4" fmla="*/ 67603 w 2453054"/>
                  <a:gd name="connsiteY4" fmla="*/ 375048 h 1687013"/>
                  <a:gd name="connsiteX0" fmla="*/ 67603 w 2992546"/>
                  <a:gd name="connsiteY0" fmla="*/ 375048 h 3012229"/>
                  <a:gd name="connsiteX1" fmla="*/ 2254212 w 2992546"/>
                  <a:gd name="connsiteY1" fmla="*/ 308787 h 3012229"/>
                  <a:gd name="connsiteX2" fmla="*/ 2373481 w 2992546"/>
                  <a:gd name="connsiteY2" fmla="*/ 1634004 h 3012229"/>
                  <a:gd name="connsiteX3" fmla="*/ 2983079 w 2992546"/>
                  <a:gd name="connsiteY3" fmla="*/ 3012229 h 3012229"/>
                  <a:gd name="connsiteX4" fmla="*/ 1379569 w 2992546"/>
                  <a:gd name="connsiteY4" fmla="*/ 1687013 h 3012229"/>
                  <a:gd name="connsiteX5" fmla="*/ 67603 w 2992546"/>
                  <a:gd name="connsiteY5" fmla="*/ 375048 h 3012229"/>
                  <a:gd name="connsiteX0" fmla="*/ 67603 w 2992546"/>
                  <a:gd name="connsiteY0" fmla="*/ 375048 h 4386820"/>
                  <a:gd name="connsiteX1" fmla="*/ 2254212 w 2992546"/>
                  <a:gd name="connsiteY1" fmla="*/ 308787 h 4386820"/>
                  <a:gd name="connsiteX2" fmla="*/ 2373481 w 2992546"/>
                  <a:gd name="connsiteY2" fmla="*/ 1634004 h 4386820"/>
                  <a:gd name="connsiteX3" fmla="*/ 2983079 w 2992546"/>
                  <a:gd name="connsiteY3" fmla="*/ 3012229 h 4386820"/>
                  <a:gd name="connsiteX4" fmla="*/ 2254210 w 2992546"/>
                  <a:gd name="connsiteY4" fmla="*/ 4363951 h 4386820"/>
                  <a:gd name="connsiteX5" fmla="*/ 1379569 w 2992546"/>
                  <a:gd name="connsiteY5" fmla="*/ 1687013 h 4386820"/>
                  <a:gd name="connsiteX6" fmla="*/ 67603 w 2992546"/>
                  <a:gd name="connsiteY6" fmla="*/ 375048 h 4386820"/>
                  <a:gd name="connsiteX0" fmla="*/ 67603 w 2992546"/>
                  <a:gd name="connsiteY0" fmla="*/ 375048 h 4386820"/>
                  <a:gd name="connsiteX1" fmla="*/ 2254212 w 2992546"/>
                  <a:gd name="connsiteY1" fmla="*/ 308787 h 4386820"/>
                  <a:gd name="connsiteX2" fmla="*/ 2373481 w 2992546"/>
                  <a:gd name="connsiteY2" fmla="*/ 1634004 h 4386820"/>
                  <a:gd name="connsiteX3" fmla="*/ 2983079 w 2992546"/>
                  <a:gd name="connsiteY3" fmla="*/ 3012229 h 4386820"/>
                  <a:gd name="connsiteX4" fmla="*/ 2254210 w 2992546"/>
                  <a:gd name="connsiteY4" fmla="*/ 4363951 h 4386820"/>
                  <a:gd name="connsiteX5" fmla="*/ 1379569 w 2992546"/>
                  <a:gd name="connsiteY5" fmla="*/ 1687013 h 4386820"/>
                  <a:gd name="connsiteX6" fmla="*/ 67603 w 2992546"/>
                  <a:gd name="connsiteY6" fmla="*/ 375048 h 4386820"/>
                  <a:gd name="connsiteX0" fmla="*/ 67603 w 2992546"/>
                  <a:gd name="connsiteY0" fmla="*/ 375048 h 4386820"/>
                  <a:gd name="connsiteX1" fmla="*/ 2254212 w 2992546"/>
                  <a:gd name="connsiteY1" fmla="*/ 308787 h 4386820"/>
                  <a:gd name="connsiteX2" fmla="*/ 2373481 w 2992546"/>
                  <a:gd name="connsiteY2" fmla="*/ 1634004 h 4386820"/>
                  <a:gd name="connsiteX3" fmla="*/ 2983079 w 2992546"/>
                  <a:gd name="connsiteY3" fmla="*/ 3012229 h 4386820"/>
                  <a:gd name="connsiteX4" fmla="*/ 2254210 w 2992546"/>
                  <a:gd name="connsiteY4" fmla="*/ 4363951 h 4386820"/>
                  <a:gd name="connsiteX5" fmla="*/ 1379569 w 2992546"/>
                  <a:gd name="connsiteY5" fmla="*/ 1687013 h 4386820"/>
                  <a:gd name="connsiteX6" fmla="*/ 67603 w 2992546"/>
                  <a:gd name="connsiteY6" fmla="*/ 375048 h 4386820"/>
                  <a:gd name="connsiteX0" fmla="*/ 67603 w 2991232"/>
                  <a:gd name="connsiteY0" fmla="*/ 375048 h 4386820"/>
                  <a:gd name="connsiteX1" fmla="*/ 2254212 w 2991232"/>
                  <a:gd name="connsiteY1" fmla="*/ 308787 h 4386820"/>
                  <a:gd name="connsiteX2" fmla="*/ 2373481 w 2991232"/>
                  <a:gd name="connsiteY2" fmla="*/ 1634004 h 4386820"/>
                  <a:gd name="connsiteX3" fmla="*/ 2983079 w 2991232"/>
                  <a:gd name="connsiteY3" fmla="*/ 3012229 h 4386820"/>
                  <a:gd name="connsiteX4" fmla="*/ 2254210 w 2991232"/>
                  <a:gd name="connsiteY4" fmla="*/ 4363951 h 4386820"/>
                  <a:gd name="connsiteX5" fmla="*/ 1379569 w 2991232"/>
                  <a:gd name="connsiteY5" fmla="*/ 1687013 h 4386820"/>
                  <a:gd name="connsiteX6" fmla="*/ 67603 w 2991232"/>
                  <a:gd name="connsiteY6" fmla="*/ 375048 h 4386820"/>
                  <a:gd name="connsiteX0" fmla="*/ 67603 w 5397419"/>
                  <a:gd name="connsiteY0" fmla="*/ 375048 h 4387127"/>
                  <a:gd name="connsiteX1" fmla="*/ 2254212 w 5397419"/>
                  <a:gd name="connsiteY1" fmla="*/ 308787 h 4387127"/>
                  <a:gd name="connsiteX2" fmla="*/ 2373481 w 5397419"/>
                  <a:gd name="connsiteY2" fmla="*/ 1634004 h 4387127"/>
                  <a:gd name="connsiteX3" fmla="*/ 5394975 w 5397419"/>
                  <a:gd name="connsiteY3" fmla="*/ 3038734 h 4387127"/>
                  <a:gd name="connsiteX4" fmla="*/ 2254210 w 5397419"/>
                  <a:gd name="connsiteY4" fmla="*/ 4363951 h 4387127"/>
                  <a:gd name="connsiteX5" fmla="*/ 1379569 w 5397419"/>
                  <a:gd name="connsiteY5" fmla="*/ 1687013 h 4387127"/>
                  <a:gd name="connsiteX6" fmla="*/ 67603 w 5397419"/>
                  <a:gd name="connsiteY6" fmla="*/ 375048 h 4387127"/>
                  <a:gd name="connsiteX0" fmla="*/ 67603 w 5397253"/>
                  <a:gd name="connsiteY0" fmla="*/ 375048 h 4387127"/>
                  <a:gd name="connsiteX1" fmla="*/ 2254212 w 5397253"/>
                  <a:gd name="connsiteY1" fmla="*/ 308787 h 4387127"/>
                  <a:gd name="connsiteX2" fmla="*/ 2373481 w 5397253"/>
                  <a:gd name="connsiteY2" fmla="*/ 1634004 h 4387127"/>
                  <a:gd name="connsiteX3" fmla="*/ 5394975 w 5397253"/>
                  <a:gd name="connsiteY3" fmla="*/ 3038734 h 4387127"/>
                  <a:gd name="connsiteX4" fmla="*/ 2254210 w 5397253"/>
                  <a:gd name="connsiteY4" fmla="*/ 4363951 h 4387127"/>
                  <a:gd name="connsiteX5" fmla="*/ 1379569 w 5397253"/>
                  <a:gd name="connsiteY5" fmla="*/ 1687013 h 4387127"/>
                  <a:gd name="connsiteX6" fmla="*/ 67603 w 5397253"/>
                  <a:gd name="connsiteY6" fmla="*/ 375048 h 4387127"/>
                  <a:gd name="connsiteX0" fmla="*/ 67603 w 6686915"/>
                  <a:gd name="connsiteY0" fmla="*/ 375048 h 4661162"/>
                  <a:gd name="connsiteX1" fmla="*/ 2254212 w 6686915"/>
                  <a:gd name="connsiteY1" fmla="*/ 308787 h 4661162"/>
                  <a:gd name="connsiteX2" fmla="*/ 2373481 w 6686915"/>
                  <a:gd name="connsiteY2" fmla="*/ 1634004 h 4661162"/>
                  <a:gd name="connsiteX3" fmla="*/ 5394975 w 6686915"/>
                  <a:gd name="connsiteY3" fmla="*/ 3038734 h 4661162"/>
                  <a:gd name="connsiteX4" fmla="*/ 2254210 w 6686915"/>
                  <a:gd name="connsiteY4" fmla="*/ 4363951 h 4661162"/>
                  <a:gd name="connsiteX5" fmla="*/ 1379569 w 6686915"/>
                  <a:gd name="connsiteY5" fmla="*/ 1687013 h 4661162"/>
                  <a:gd name="connsiteX6" fmla="*/ 67603 w 6686915"/>
                  <a:gd name="connsiteY6" fmla="*/ 375048 h 4661162"/>
                  <a:gd name="connsiteX0" fmla="*/ 67603 w 7464255"/>
                  <a:gd name="connsiteY0" fmla="*/ 375048 h 4607628"/>
                  <a:gd name="connsiteX1" fmla="*/ 2254212 w 7464255"/>
                  <a:gd name="connsiteY1" fmla="*/ 308787 h 4607628"/>
                  <a:gd name="connsiteX2" fmla="*/ 2373481 w 7464255"/>
                  <a:gd name="connsiteY2" fmla="*/ 1634004 h 4607628"/>
                  <a:gd name="connsiteX3" fmla="*/ 5394975 w 7464255"/>
                  <a:gd name="connsiteY3" fmla="*/ 3038734 h 4607628"/>
                  <a:gd name="connsiteX4" fmla="*/ 7369549 w 7464255"/>
                  <a:gd name="connsiteY4" fmla="*/ 4377201 h 4607628"/>
                  <a:gd name="connsiteX5" fmla="*/ 2254210 w 7464255"/>
                  <a:gd name="connsiteY5" fmla="*/ 4363951 h 4607628"/>
                  <a:gd name="connsiteX6" fmla="*/ 1379569 w 7464255"/>
                  <a:gd name="connsiteY6" fmla="*/ 1687013 h 4607628"/>
                  <a:gd name="connsiteX7" fmla="*/ 67603 w 7464255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583006"/>
                  <a:gd name="connsiteX1" fmla="*/ 2254212 w 7369549"/>
                  <a:gd name="connsiteY1" fmla="*/ 308787 h 4583006"/>
                  <a:gd name="connsiteX2" fmla="*/ 2373481 w 7369549"/>
                  <a:gd name="connsiteY2" fmla="*/ 1634004 h 4583006"/>
                  <a:gd name="connsiteX3" fmla="*/ 5394975 w 7369549"/>
                  <a:gd name="connsiteY3" fmla="*/ 3038734 h 4583006"/>
                  <a:gd name="connsiteX4" fmla="*/ 7369549 w 7369549"/>
                  <a:gd name="connsiteY4" fmla="*/ 4377201 h 4583006"/>
                  <a:gd name="connsiteX5" fmla="*/ 2254210 w 7369549"/>
                  <a:gd name="connsiteY5" fmla="*/ 4363951 h 4583006"/>
                  <a:gd name="connsiteX6" fmla="*/ 1379569 w 7369549"/>
                  <a:gd name="connsiteY6" fmla="*/ 1687013 h 4583006"/>
                  <a:gd name="connsiteX7" fmla="*/ 67603 w 7369549"/>
                  <a:gd name="connsiteY7" fmla="*/ 375048 h 4583006"/>
                  <a:gd name="connsiteX0" fmla="*/ 67603 w 7369549"/>
                  <a:gd name="connsiteY0" fmla="*/ 375048 h 4715259"/>
                  <a:gd name="connsiteX1" fmla="*/ 2254212 w 7369549"/>
                  <a:gd name="connsiteY1" fmla="*/ 308787 h 4715259"/>
                  <a:gd name="connsiteX2" fmla="*/ 2373481 w 7369549"/>
                  <a:gd name="connsiteY2" fmla="*/ 1634004 h 4715259"/>
                  <a:gd name="connsiteX3" fmla="*/ 5394975 w 7369549"/>
                  <a:gd name="connsiteY3" fmla="*/ 3038734 h 4715259"/>
                  <a:gd name="connsiteX4" fmla="*/ 7369549 w 7369549"/>
                  <a:gd name="connsiteY4" fmla="*/ 4377201 h 4715259"/>
                  <a:gd name="connsiteX5" fmla="*/ 5394975 w 7369549"/>
                  <a:gd name="connsiteY5" fmla="*/ 4695253 h 4715259"/>
                  <a:gd name="connsiteX6" fmla="*/ 2254210 w 7369549"/>
                  <a:gd name="connsiteY6" fmla="*/ 4363951 h 4715259"/>
                  <a:gd name="connsiteX7" fmla="*/ 1379569 w 7369549"/>
                  <a:gd name="connsiteY7" fmla="*/ 1687013 h 4715259"/>
                  <a:gd name="connsiteX8" fmla="*/ 67603 w 7369549"/>
                  <a:gd name="connsiteY8" fmla="*/ 375048 h 4715259"/>
                  <a:gd name="connsiteX0" fmla="*/ 67603 w 7369549"/>
                  <a:gd name="connsiteY0" fmla="*/ 375048 h 4715259"/>
                  <a:gd name="connsiteX1" fmla="*/ 2254212 w 7369549"/>
                  <a:gd name="connsiteY1" fmla="*/ 308787 h 4715259"/>
                  <a:gd name="connsiteX2" fmla="*/ 2373481 w 7369549"/>
                  <a:gd name="connsiteY2" fmla="*/ 1634004 h 4715259"/>
                  <a:gd name="connsiteX3" fmla="*/ 5394975 w 7369549"/>
                  <a:gd name="connsiteY3" fmla="*/ 3038734 h 4715259"/>
                  <a:gd name="connsiteX4" fmla="*/ 7369549 w 7369549"/>
                  <a:gd name="connsiteY4" fmla="*/ 4377201 h 4715259"/>
                  <a:gd name="connsiteX5" fmla="*/ 5394975 w 7369549"/>
                  <a:gd name="connsiteY5" fmla="*/ 4695253 h 4715259"/>
                  <a:gd name="connsiteX6" fmla="*/ 2254210 w 7369549"/>
                  <a:gd name="connsiteY6" fmla="*/ 4363951 h 4715259"/>
                  <a:gd name="connsiteX7" fmla="*/ 1379569 w 7369549"/>
                  <a:gd name="connsiteY7" fmla="*/ 1687013 h 4715259"/>
                  <a:gd name="connsiteX8" fmla="*/ 67603 w 7369549"/>
                  <a:gd name="connsiteY8" fmla="*/ 375048 h 4715259"/>
                  <a:gd name="connsiteX0" fmla="*/ 67603 w 7369549"/>
                  <a:gd name="connsiteY0" fmla="*/ 375048 h 4715259"/>
                  <a:gd name="connsiteX1" fmla="*/ 2254212 w 7369549"/>
                  <a:gd name="connsiteY1" fmla="*/ 308787 h 4715259"/>
                  <a:gd name="connsiteX2" fmla="*/ 2373481 w 7369549"/>
                  <a:gd name="connsiteY2" fmla="*/ 1634004 h 4715259"/>
                  <a:gd name="connsiteX3" fmla="*/ 5394975 w 7369549"/>
                  <a:gd name="connsiteY3" fmla="*/ 3038734 h 4715259"/>
                  <a:gd name="connsiteX4" fmla="*/ 7369549 w 7369549"/>
                  <a:gd name="connsiteY4" fmla="*/ 4377201 h 4715259"/>
                  <a:gd name="connsiteX5" fmla="*/ 5394975 w 7369549"/>
                  <a:gd name="connsiteY5" fmla="*/ 4695253 h 4715259"/>
                  <a:gd name="connsiteX6" fmla="*/ 2254210 w 7369549"/>
                  <a:gd name="connsiteY6" fmla="*/ 4363951 h 4715259"/>
                  <a:gd name="connsiteX7" fmla="*/ 1379569 w 7369549"/>
                  <a:gd name="connsiteY7" fmla="*/ 1687013 h 4715259"/>
                  <a:gd name="connsiteX8" fmla="*/ 67603 w 7369549"/>
                  <a:gd name="connsiteY8" fmla="*/ 375048 h 4715259"/>
                  <a:gd name="connsiteX0" fmla="*/ 67603 w 7369549"/>
                  <a:gd name="connsiteY0" fmla="*/ 375048 h 4721073"/>
                  <a:gd name="connsiteX1" fmla="*/ 2254212 w 7369549"/>
                  <a:gd name="connsiteY1" fmla="*/ 308787 h 4721073"/>
                  <a:gd name="connsiteX2" fmla="*/ 2373481 w 7369549"/>
                  <a:gd name="connsiteY2" fmla="*/ 1634004 h 4721073"/>
                  <a:gd name="connsiteX3" fmla="*/ 5394975 w 7369549"/>
                  <a:gd name="connsiteY3" fmla="*/ 3038734 h 4721073"/>
                  <a:gd name="connsiteX4" fmla="*/ 7369549 w 7369549"/>
                  <a:gd name="connsiteY4" fmla="*/ 4377201 h 4721073"/>
                  <a:gd name="connsiteX5" fmla="*/ 5394975 w 7369549"/>
                  <a:gd name="connsiteY5" fmla="*/ 4695253 h 4721073"/>
                  <a:gd name="connsiteX6" fmla="*/ 2254210 w 7369549"/>
                  <a:gd name="connsiteY6" fmla="*/ 4363951 h 4721073"/>
                  <a:gd name="connsiteX7" fmla="*/ 1379569 w 7369549"/>
                  <a:gd name="connsiteY7" fmla="*/ 1687013 h 4721073"/>
                  <a:gd name="connsiteX8" fmla="*/ 67603 w 7369549"/>
                  <a:gd name="connsiteY8" fmla="*/ 375048 h 4721073"/>
                  <a:gd name="connsiteX0" fmla="*/ 67603 w 7369549"/>
                  <a:gd name="connsiteY0" fmla="*/ 375048 h 4696421"/>
                  <a:gd name="connsiteX1" fmla="*/ 2254212 w 7369549"/>
                  <a:gd name="connsiteY1" fmla="*/ 308787 h 4696421"/>
                  <a:gd name="connsiteX2" fmla="*/ 2373481 w 7369549"/>
                  <a:gd name="connsiteY2" fmla="*/ 1634004 h 4696421"/>
                  <a:gd name="connsiteX3" fmla="*/ 5394975 w 7369549"/>
                  <a:gd name="connsiteY3" fmla="*/ 3038734 h 4696421"/>
                  <a:gd name="connsiteX4" fmla="*/ 7369549 w 7369549"/>
                  <a:gd name="connsiteY4" fmla="*/ 4377201 h 4696421"/>
                  <a:gd name="connsiteX5" fmla="*/ 5394975 w 7369549"/>
                  <a:gd name="connsiteY5" fmla="*/ 4695253 h 4696421"/>
                  <a:gd name="connsiteX6" fmla="*/ 2254210 w 7369549"/>
                  <a:gd name="connsiteY6" fmla="*/ 4363951 h 4696421"/>
                  <a:gd name="connsiteX7" fmla="*/ 1379569 w 7369549"/>
                  <a:gd name="connsiteY7" fmla="*/ 1687013 h 4696421"/>
                  <a:gd name="connsiteX8" fmla="*/ 67603 w 7369549"/>
                  <a:gd name="connsiteY8" fmla="*/ 375048 h 4696421"/>
                  <a:gd name="connsiteX0" fmla="*/ 67603 w 7369549"/>
                  <a:gd name="connsiteY0" fmla="*/ 379959 h 4701332"/>
                  <a:gd name="connsiteX1" fmla="*/ 2254212 w 7369549"/>
                  <a:gd name="connsiteY1" fmla="*/ 313698 h 4701332"/>
                  <a:gd name="connsiteX2" fmla="*/ 2373481 w 7369549"/>
                  <a:gd name="connsiteY2" fmla="*/ 1638915 h 4701332"/>
                  <a:gd name="connsiteX3" fmla="*/ 5394975 w 7369549"/>
                  <a:gd name="connsiteY3" fmla="*/ 3043645 h 4701332"/>
                  <a:gd name="connsiteX4" fmla="*/ 7369549 w 7369549"/>
                  <a:gd name="connsiteY4" fmla="*/ 4382112 h 4701332"/>
                  <a:gd name="connsiteX5" fmla="*/ 5394975 w 7369549"/>
                  <a:gd name="connsiteY5" fmla="*/ 4700164 h 4701332"/>
                  <a:gd name="connsiteX6" fmla="*/ 2254210 w 7369549"/>
                  <a:gd name="connsiteY6" fmla="*/ 4368862 h 4701332"/>
                  <a:gd name="connsiteX7" fmla="*/ 1379569 w 7369549"/>
                  <a:gd name="connsiteY7" fmla="*/ 1691924 h 4701332"/>
                  <a:gd name="connsiteX8" fmla="*/ 67603 w 7369549"/>
                  <a:gd name="connsiteY8" fmla="*/ 379959 h 4701332"/>
                  <a:gd name="connsiteX0" fmla="*/ 126127 w 7428073"/>
                  <a:gd name="connsiteY0" fmla="*/ 379959 h 4701332"/>
                  <a:gd name="connsiteX1" fmla="*/ 2312736 w 7428073"/>
                  <a:gd name="connsiteY1" fmla="*/ 313698 h 4701332"/>
                  <a:gd name="connsiteX2" fmla="*/ 2432005 w 7428073"/>
                  <a:gd name="connsiteY2" fmla="*/ 1638915 h 4701332"/>
                  <a:gd name="connsiteX3" fmla="*/ 5453499 w 7428073"/>
                  <a:gd name="connsiteY3" fmla="*/ 3043645 h 4701332"/>
                  <a:gd name="connsiteX4" fmla="*/ 7428073 w 7428073"/>
                  <a:gd name="connsiteY4" fmla="*/ 4382112 h 4701332"/>
                  <a:gd name="connsiteX5" fmla="*/ 5453499 w 7428073"/>
                  <a:gd name="connsiteY5" fmla="*/ 4700164 h 4701332"/>
                  <a:gd name="connsiteX6" fmla="*/ 2312734 w 7428073"/>
                  <a:gd name="connsiteY6" fmla="*/ 4368862 h 4701332"/>
                  <a:gd name="connsiteX7" fmla="*/ 1438093 w 7428073"/>
                  <a:gd name="connsiteY7" fmla="*/ 1691924 h 4701332"/>
                  <a:gd name="connsiteX8" fmla="*/ 398623 w 7428073"/>
                  <a:gd name="connsiteY8" fmla="*/ 1216085 h 4701332"/>
                  <a:gd name="connsiteX9" fmla="*/ 126127 w 7428073"/>
                  <a:gd name="connsiteY9" fmla="*/ 379959 h 4701332"/>
                  <a:gd name="connsiteX0" fmla="*/ 137493 w 7439439"/>
                  <a:gd name="connsiteY0" fmla="*/ 379959 h 4701332"/>
                  <a:gd name="connsiteX1" fmla="*/ 2324102 w 7439439"/>
                  <a:gd name="connsiteY1" fmla="*/ 313698 h 4701332"/>
                  <a:gd name="connsiteX2" fmla="*/ 2443371 w 7439439"/>
                  <a:gd name="connsiteY2" fmla="*/ 1638915 h 4701332"/>
                  <a:gd name="connsiteX3" fmla="*/ 5464865 w 7439439"/>
                  <a:gd name="connsiteY3" fmla="*/ 3043645 h 4701332"/>
                  <a:gd name="connsiteX4" fmla="*/ 7439439 w 7439439"/>
                  <a:gd name="connsiteY4" fmla="*/ 4382112 h 4701332"/>
                  <a:gd name="connsiteX5" fmla="*/ 5464865 w 7439439"/>
                  <a:gd name="connsiteY5" fmla="*/ 4700164 h 4701332"/>
                  <a:gd name="connsiteX6" fmla="*/ 2324100 w 7439439"/>
                  <a:gd name="connsiteY6" fmla="*/ 4368862 h 4701332"/>
                  <a:gd name="connsiteX7" fmla="*/ 1449459 w 7439439"/>
                  <a:gd name="connsiteY7" fmla="*/ 1691924 h 4701332"/>
                  <a:gd name="connsiteX8" fmla="*/ 409989 w 7439439"/>
                  <a:gd name="connsiteY8" fmla="*/ 1216085 h 4701332"/>
                  <a:gd name="connsiteX9" fmla="*/ 137493 w 7439439"/>
                  <a:gd name="connsiteY9" fmla="*/ 379959 h 4701332"/>
                  <a:gd name="connsiteX0" fmla="*/ 40260 w 7342206"/>
                  <a:gd name="connsiteY0" fmla="*/ 379959 h 4701332"/>
                  <a:gd name="connsiteX1" fmla="*/ 2226869 w 7342206"/>
                  <a:gd name="connsiteY1" fmla="*/ 313698 h 4701332"/>
                  <a:gd name="connsiteX2" fmla="*/ 2346138 w 7342206"/>
                  <a:gd name="connsiteY2" fmla="*/ 1638915 h 4701332"/>
                  <a:gd name="connsiteX3" fmla="*/ 5367632 w 7342206"/>
                  <a:gd name="connsiteY3" fmla="*/ 3043645 h 4701332"/>
                  <a:gd name="connsiteX4" fmla="*/ 7342206 w 7342206"/>
                  <a:gd name="connsiteY4" fmla="*/ 4382112 h 4701332"/>
                  <a:gd name="connsiteX5" fmla="*/ 5367632 w 7342206"/>
                  <a:gd name="connsiteY5" fmla="*/ 4700164 h 4701332"/>
                  <a:gd name="connsiteX6" fmla="*/ 2226867 w 7342206"/>
                  <a:gd name="connsiteY6" fmla="*/ 4368862 h 4701332"/>
                  <a:gd name="connsiteX7" fmla="*/ 1352226 w 7342206"/>
                  <a:gd name="connsiteY7" fmla="*/ 1691924 h 4701332"/>
                  <a:gd name="connsiteX8" fmla="*/ 312756 w 7342206"/>
                  <a:gd name="connsiteY8" fmla="*/ 1216085 h 4701332"/>
                  <a:gd name="connsiteX9" fmla="*/ 40260 w 7342206"/>
                  <a:gd name="connsiteY9" fmla="*/ 379959 h 4701332"/>
                  <a:gd name="connsiteX0" fmla="*/ 40260 w 7342206"/>
                  <a:gd name="connsiteY0" fmla="*/ 379959 h 4701332"/>
                  <a:gd name="connsiteX1" fmla="*/ 2226869 w 7342206"/>
                  <a:gd name="connsiteY1" fmla="*/ 313698 h 4701332"/>
                  <a:gd name="connsiteX2" fmla="*/ 2346138 w 7342206"/>
                  <a:gd name="connsiteY2" fmla="*/ 1638915 h 4701332"/>
                  <a:gd name="connsiteX3" fmla="*/ 5367632 w 7342206"/>
                  <a:gd name="connsiteY3" fmla="*/ 3043645 h 4701332"/>
                  <a:gd name="connsiteX4" fmla="*/ 7342206 w 7342206"/>
                  <a:gd name="connsiteY4" fmla="*/ 4382112 h 4701332"/>
                  <a:gd name="connsiteX5" fmla="*/ 5367632 w 7342206"/>
                  <a:gd name="connsiteY5" fmla="*/ 4700164 h 4701332"/>
                  <a:gd name="connsiteX6" fmla="*/ 2226867 w 7342206"/>
                  <a:gd name="connsiteY6" fmla="*/ 4368862 h 4701332"/>
                  <a:gd name="connsiteX7" fmla="*/ 1352226 w 7342206"/>
                  <a:gd name="connsiteY7" fmla="*/ 1691924 h 4701332"/>
                  <a:gd name="connsiteX8" fmla="*/ 312756 w 7342206"/>
                  <a:gd name="connsiteY8" fmla="*/ 1216085 h 4701332"/>
                  <a:gd name="connsiteX9" fmla="*/ 40260 w 7342206"/>
                  <a:gd name="connsiteY9" fmla="*/ 379959 h 4701332"/>
                  <a:gd name="connsiteX0" fmla="*/ 40260 w 7342206"/>
                  <a:gd name="connsiteY0" fmla="*/ 379959 h 4701332"/>
                  <a:gd name="connsiteX1" fmla="*/ 2226869 w 7342206"/>
                  <a:gd name="connsiteY1" fmla="*/ 313698 h 4701332"/>
                  <a:gd name="connsiteX2" fmla="*/ 2346138 w 7342206"/>
                  <a:gd name="connsiteY2" fmla="*/ 1638915 h 4701332"/>
                  <a:gd name="connsiteX3" fmla="*/ 5367632 w 7342206"/>
                  <a:gd name="connsiteY3" fmla="*/ 3043645 h 4701332"/>
                  <a:gd name="connsiteX4" fmla="*/ 7342206 w 7342206"/>
                  <a:gd name="connsiteY4" fmla="*/ 4382112 h 4701332"/>
                  <a:gd name="connsiteX5" fmla="*/ 5367632 w 7342206"/>
                  <a:gd name="connsiteY5" fmla="*/ 4700164 h 4701332"/>
                  <a:gd name="connsiteX6" fmla="*/ 2226867 w 7342206"/>
                  <a:gd name="connsiteY6" fmla="*/ 4368862 h 4701332"/>
                  <a:gd name="connsiteX7" fmla="*/ 1352226 w 7342206"/>
                  <a:gd name="connsiteY7" fmla="*/ 1691924 h 4701332"/>
                  <a:gd name="connsiteX8" fmla="*/ 312756 w 7342206"/>
                  <a:gd name="connsiteY8" fmla="*/ 1216085 h 4701332"/>
                  <a:gd name="connsiteX9" fmla="*/ 40260 w 7342206"/>
                  <a:gd name="connsiteY9" fmla="*/ 379959 h 4701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42206" h="4701332">
                    <a:moveTo>
                      <a:pt x="40260" y="379959"/>
                    </a:moveTo>
                    <a:cubicBezTo>
                      <a:pt x="101689" y="148875"/>
                      <a:pt x="1705617" y="-309154"/>
                      <a:pt x="2226869" y="313698"/>
                    </a:cubicBezTo>
                    <a:cubicBezTo>
                      <a:pt x="2421234" y="494810"/>
                      <a:pt x="2496329" y="887958"/>
                      <a:pt x="2346138" y="1638915"/>
                    </a:cubicBezTo>
                    <a:cubicBezTo>
                      <a:pt x="1842554" y="3905037"/>
                      <a:pt x="5473650" y="3043645"/>
                      <a:pt x="5367632" y="3043645"/>
                    </a:cubicBezTo>
                    <a:cubicBezTo>
                      <a:pt x="6293075" y="3003888"/>
                      <a:pt x="7150050" y="4360025"/>
                      <a:pt x="7342206" y="4382112"/>
                    </a:cubicBezTo>
                    <a:cubicBezTo>
                      <a:pt x="6675180" y="4474877"/>
                      <a:pt x="6153927" y="4490337"/>
                      <a:pt x="5367632" y="4700164"/>
                    </a:cubicBezTo>
                    <a:cubicBezTo>
                      <a:pt x="3521163" y="4711209"/>
                      <a:pt x="2732658" y="4647158"/>
                      <a:pt x="2226867" y="4368862"/>
                    </a:cubicBezTo>
                    <a:cubicBezTo>
                      <a:pt x="1060677" y="3821105"/>
                      <a:pt x="1524503" y="2531228"/>
                      <a:pt x="1352226" y="1691924"/>
                    </a:cubicBezTo>
                    <a:cubicBezTo>
                      <a:pt x="1066016" y="1314945"/>
                      <a:pt x="607617" y="1579526"/>
                      <a:pt x="312756" y="1216085"/>
                    </a:cubicBezTo>
                    <a:cubicBezTo>
                      <a:pt x="30595" y="1308574"/>
                      <a:pt x="-61800" y="534061"/>
                      <a:pt x="40260" y="379959"/>
                    </a:cubicBezTo>
                    <a:close/>
                  </a:path>
                </a:pathLst>
              </a:custGeom>
              <a:gradFill>
                <a:gsLst>
                  <a:gs pos="19000">
                    <a:srgbClr val="ABDF25"/>
                  </a:gs>
                  <a:gs pos="0">
                    <a:srgbClr val="3F9B16"/>
                  </a:gs>
                </a:gsLst>
                <a:lin ang="84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50B77B7A-D5C0-4B98-9A39-FA4C1CD46D4B}"/>
                  </a:ext>
                </a:extLst>
              </p:cNvPr>
              <p:cNvSpPr/>
              <p:nvPr/>
            </p:nvSpPr>
            <p:spPr>
              <a:xfrm rot="18888387">
                <a:off x="2428085" y="460626"/>
                <a:ext cx="1250157" cy="1250157"/>
              </a:xfrm>
              <a:prstGeom prst="arc">
                <a:avLst>
                  <a:gd name="adj1" fmla="val 15834057"/>
                  <a:gd name="adj2" fmla="val 148480"/>
                </a:avLst>
              </a:pr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6">
                <a:extLst>
                  <a:ext uri="{FF2B5EF4-FFF2-40B4-BE49-F238E27FC236}">
                    <a16:creationId xmlns:a16="http://schemas.microsoft.com/office/drawing/2014/main" id="{317FCC2F-CFAC-4CC9-8252-6831F04EAF22}"/>
                  </a:ext>
                </a:extLst>
              </p:cNvPr>
              <p:cNvSpPr/>
              <p:nvPr/>
            </p:nvSpPr>
            <p:spPr>
              <a:xfrm>
                <a:off x="6642127" y="4413552"/>
                <a:ext cx="1461743" cy="2089901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1743" h="2089901">
                    <a:moveTo>
                      <a:pt x="427328" y="495300"/>
                    </a:moveTo>
                    <a:cubicBezTo>
                      <a:pt x="854048" y="-172720"/>
                      <a:pt x="995018" y="127000"/>
                      <a:pt x="1459838" y="0"/>
                    </a:cubicBezTo>
                    <a:lnTo>
                      <a:pt x="1461743" y="198120"/>
                    </a:lnTo>
                    <a:cubicBezTo>
                      <a:pt x="1176628" y="1191895"/>
                      <a:pt x="1239175" y="1210945"/>
                      <a:pt x="1292198" y="1905000"/>
                    </a:cubicBezTo>
                    <a:cubicBezTo>
                      <a:pt x="1236001" y="2101850"/>
                      <a:pt x="-173065" y="2225675"/>
                      <a:pt x="17753" y="1828800"/>
                    </a:cubicBezTo>
                    <a:cubicBezTo>
                      <a:pt x="300328" y="1384300"/>
                      <a:pt x="135228" y="996950"/>
                      <a:pt x="427328" y="49530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6">
                <a:extLst>
                  <a:ext uri="{FF2B5EF4-FFF2-40B4-BE49-F238E27FC236}">
                    <a16:creationId xmlns:a16="http://schemas.microsoft.com/office/drawing/2014/main" id="{030B95B1-1387-4F13-87ED-6B5A29CF8916}"/>
                  </a:ext>
                </a:extLst>
              </p:cNvPr>
              <p:cNvSpPr/>
              <p:nvPr/>
            </p:nvSpPr>
            <p:spPr>
              <a:xfrm>
                <a:off x="3944955" y="4282515"/>
                <a:ext cx="1526037" cy="2187672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385125 w 1554670"/>
                  <a:gd name="connsiteY3" fmla="*/ 2002771 h 2187672"/>
                  <a:gd name="connsiteX4" fmla="*/ 110680 w 1554670"/>
                  <a:gd name="connsiteY4" fmla="*/ 1926571 h 2187672"/>
                  <a:gd name="connsiteX5" fmla="*/ 82105 w 1554670"/>
                  <a:gd name="connsiteY5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385125 w 1554670"/>
                  <a:gd name="connsiteY3" fmla="*/ 2002771 h 2187672"/>
                  <a:gd name="connsiteX4" fmla="*/ 110680 w 1554670"/>
                  <a:gd name="connsiteY4" fmla="*/ 1926571 h 2187672"/>
                  <a:gd name="connsiteX5" fmla="*/ 82105 w 1554670"/>
                  <a:gd name="connsiteY5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85125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85125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0239 w 1550899"/>
                  <a:gd name="connsiteY0" fmla="*/ 335896 h 2187672"/>
                  <a:gd name="connsiteX1" fmla="*/ 1550899 w 1550899"/>
                  <a:gd name="connsiteY1" fmla="*/ 97771 h 2187672"/>
                  <a:gd name="connsiteX2" fmla="*/ 1419454 w 1550899"/>
                  <a:gd name="connsiteY2" fmla="*/ 381616 h 2187672"/>
                  <a:gd name="connsiteX3" fmla="*/ 1004331 w 1550899"/>
                  <a:gd name="connsiteY3" fmla="*/ 594285 h 2187672"/>
                  <a:gd name="connsiteX4" fmla="*/ 1335634 w 1550899"/>
                  <a:gd name="connsiteY4" fmla="*/ 2002771 h 2187672"/>
                  <a:gd name="connsiteX5" fmla="*/ 108814 w 1550899"/>
                  <a:gd name="connsiteY5" fmla="*/ 1926571 h 2187672"/>
                  <a:gd name="connsiteX6" fmla="*/ 80239 w 1550899"/>
                  <a:gd name="connsiteY6" fmla="*/ 335896 h 2187672"/>
                  <a:gd name="connsiteX0" fmla="*/ 55377 w 1526037"/>
                  <a:gd name="connsiteY0" fmla="*/ 335896 h 2187672"/>
                  <a:gd name="connsiteX1" fmla="*/ 1526037 w 1526037"/>
                  <a:gd name="connsiteY1" fmla="*/ 97771 h 2187672"/>
                  <a:gd name="connsiteX2" fmla="*/ 1394592 w 1526037"/>
                  <a:gd name="connsiteY2" fmla="*/ 381616 h 2187672"/>
                  <a:gd name="connsiteX3" fmla="*/ 979469 w 1526037"/>
                  <a:gd name="connsiteY3" fmla="*/ 594285 h 2187672"/>
                  <a:gd name="connsiteX4" fmla="*/ 1310772 w 1526037"/>
                  <a:gd name="connsiteY4" fmla="*/ 2002771 h 2187672"/>
                  <a:gd name="connsiteX5" fmla="*/ 83952 w 1526037"/>
                  <a:gd name="connsiteY5" fmla="*/ 1926571 h 2187672"/>
                  <a:gd name="connsiteX6" fmla="*/ 55377 w 1526037"/>
                  <a:gd name="connsiteY6" fmla="*/ 335896 h 2187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037" h="2187672">
                    <a:moveTo>
                      <a:pt x="55377" y="335896"/>
                    </a:moveTo>
                    <a:cubicBezTo>
                      <a:pt x="482097" y="-332124"/>
                      <a:pt x="1061217" y="224771"/>
                      <a:pt x="1526037" y="97771"/>
                    </a:cubicBezTo>
                    <a:lnTo>
                      <a:pt x="1394592" y="381616"/>
                    </a:lnTo>
                    <a:cubicBezTo>
                      <a:pt x="1438435" y="802506"/>
                      <a:pt x="788651" y="519355"/>
                      <a:pt x="979469" y="594285"/>
                    </a:cubicBezTo>
                    <a:cubicBezTo>
                      <a:pt x="646412" y="573965"/>
                      <a:pt x="1518762" y="1804536"/>
                      <a:pt x="1310772" y="2002771"/>
                    </a:cubicBezTo>
                    <a:cubicBezTo>
                      <a:pt x="1254575" y="2199621"/>
                      <a:pt x="-106866" y="2323446"/>
                      <a:pt x="83952" y="1926571"/>
                    </a:cubicBezTo>
                    <a:cubicBezTo>
                      <a:pt x="385577" y="1396346"/>
                      <a:pt x="-170048" y="789921"/>
                      <a:pt x="55377" y="335896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D9814B4-967B-4A6A-ADA7-103A2D9633B4}"/>
                  </a:ext>
                </a:extLst>
              </p:cNvPr>
              <p:cNvSpPr/>
              <p:nvPr/>
            </p:nvSpPr>
            <p:spPr>
              <a:xfrm>
                <a:off x="2729190" y="629818"/>
                <a:ext cx="702932" cy="7029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2545CE6-CDD9-4D64-86DA-EF2D7036FD69}"/>
                  </a:ext>
                </a:extLst>
              </p:cNvPr>
              <p:cNvSpPr/>
              <p:nvPr/>
            </p:nvSpPr>
            <p:spPr>
              <a:xfrm flipH="1">
                <a:off x="1979522" y="880576"/>
                <a:ext cx="100304" cy="5725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E6FFF36-06D0-4EC4-9052-222A093ADB82}"/>
                  </a:ext>
                </a:extLst>
              </p:cNvPr>
              <p:cNvSpPr/>
              <p:nvPr/>
            </p:nvSpPr>
            <p:spPr>
              <a:xfrm>
                <a:off x="2101850" y="1428713"/>
                <a:ext cx="1470912" cy="292137"/>
              </a:xfrm>
              <a:custGeom>
                <a:avLst/>
                <a:gdLst>
                  <a:gd name="connsiteX0" fmla="*/ 0 w 1470912"/>
                  <a:gd name="connsiteY0" fmla="*/ 292137 h 292137"/>
                  <a:gd name="connsiteX1" fmla="*/ 431800 w 1470912"/>
                  <a:gd name="connsiteY1" fmla="*/ 139737 h 292137"/>
                  <a:gd name="connsiteX2" fmla="*/ 920750 w 1470912"/>
                  <a:gd name="connsiteY2" fmla="*/ 165137 h 292137"/>
                  <a:gd name="connsiteX3" fmla="*/ 1428750 w 1470912"/>
                  <a:gd name="connsiteY3" fmla="*/ 25437 h 292137"/>
                  <a:gd name="connsiteX4" fmla="*/ 1441450 w 1470912"/>
                  <a:gd name="connsiteY4" fmla="*/ 37 h 292137"/>
                  <a:gd name="connsiteX5" fmla="*/ 1441450 w 1470912"/>
                  <a:gd name="connsiteY5" fmla="*/ 37 h 292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70912" h="292137">
                    <a:moveTo>
                      <a:pt x="0" y="292137"/>
                    </a:moveTo>
                    <a:cubicBezTo>
                      <a:pt x="139171" y="226520"/>
                      <a:pt x="278342" y="160904"/>
                      <a:pt x="431800" y="139737"/>
                    </a:cubicBezTo>
                    <a:cubicBezTo>
                      <a:pt x="585258" y="118570"/>
                      <a:pt x="754592" y="184187"/>
                      <a:pt x="920750" y="165137"/>
                    </a:cubicBezTo>
                    <a:cubicBezTo>
                      <a:pt x="1086908" y="146087"/>
                      <a:pt x="1341967" y="52954"/>
                      <a:pt x="1428750" y="25437"/>
                    </a:cubicBezTo>
                    <a:cubicBezTo>
                      <a:pt x="1515533" y="-2080"/>
                      <a:pt x="1441450" y="37"/>
                      <a:pt x="1441450" y="37"/>
                    </a:cubicBezTo>
                    <a:lnTo>
                      <a:pt x="1441450" y="37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D32C5681-4680-4CFE-8249-93B53328E9EA}"/>
                  </a:ext>
                </a:extLst>
              </p:cNvPr>
              <p:cNvSpPr/>
              <p:nvPr/>
            </p:nvSpPr>
            <p:spPr>
              <a:xfrm rot="8744567">
                <a:off x="3404721" y="620321"/>
                <a:ext cx="914400" cy="914400"/>
              </a:xfrm>
              <a:prstGeom prst="arc">
                <a:avLst>
                  <a:gd name="adj1" fmla="val 20324958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Oval 26">
                <a:extLst>
                  <a:ext uri="{FF2B5EF4-FFF2-40B4-BE49-F238E27FC236}">
                    <a16:creationId xmlns:a16="http://schemas.microsoft.com/office/drawing/2014/main" id="{5B6AAFFE-44D2-4E1D-8CD8-225E933232C6}"/>
                  </a:ext>
                </a:extLst>
              </p:cNvPr>
              <p:cNvSpPr/>
              <p:nvPr/>
            </p:nvSpPr>
            <p:spPr>
              <a:xfrm rot="21411819">
                <a:off x="4572947" y="6304721"/>
                <a:ext cx="251492" cy="15343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Oval 26">
                <a:extLst>
                  <a:ext uri="{FF2B5EF4-FFF2-40B4-BE49-F238E27FC236}">
                    <a16:creationId xmlns:a16="http://schemas.microsoft.com/office/drawing/2014/main" id="{6CEAC58D-1F7C-4836-9AC0-6A30979E4A6C}"/>
                  </a:ext>
                </a:extLst>
              </p:cNvPr>
              <p:cNvSpPr/>
              <p:nvPr/>
            </p:nvSpPr>
            <p:spPr>
              <a:xfrm rot="207285">
                <a:off x="4260075" y="6290656"/>
                <a:ext cx="321325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Oval 26">
                <a:extLst>
                  <a:ext uri="{FF2B5EF4-FFF2-40B4-BE49-F238E27FC236}">
                    <a16:creationId xmlns:a16="http://schemas.microsoft.com/office/drawing/2014/main" id="{DA4D9CE3-A77B-4E7F-99D0-18FA745555FF}"/>
                  </a:ext>
                </a:extLst>
              </p:cNvPr>
              <p:cNvSpPr/>
              <p:nvPr/>
            </p:nvSpPr>
            <p:spPr>
              <a:xfrm rot="280556">
                <a:off x="4041473" y="6208859"/>
                <a:ext cx="219787" cy="229656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16567"/>
                  <a:gd name="connsiteY0" fmla="*/ 154283 h 204461"/>
                  <a:gd name="connsiteX1" fmla="*/ 90821 w 216567"/>
                  <a:gd name="connsiteY1" fmla="*/ 501 h 204461"/>
                  <a:gd name="connsiteX2" fmla="*/ 216567 w 216567"/>
                  <a:gd name="connsiteY2" fmla="*/ 192383 h 204461"/>
                  <a:gd name="connsiteX3" fmla="*/ 0 w 216567"/>
                  <a:gd name="connsiteY3" fmla="*/ 154283 h 204461"/>
                  <a:gd name="connsiteX0" fmla="*/ 3442 w 216834"/>
                  <a:gd name="connsiteY0" fmla="*/ 154400 h 227052"/>
                  <a:gd name="connsiteX1" fmla="*/ 94263 w 216834"/>
                  <a:gd name="connsiteY1" fmla="*/ 618 h 227052"/>
                  <a:gd name="connsiteX2" fmla="*/ 216834 w 216834"/>
                  <a:gd name="connsiteY2" fmla="*/ 217900 h 227052"/>
                  <a:gd name="connsiteX3" fmla="*/ 3442 w 216834"/>
                  <a:gd name="connsiteY3" fmla="*/ 154400 h 227052"/>
                  <a:gd name="connsiteX0" fmla="*/ 6394 w 219786"/>
                  <a:gd name="connsiteY0" fmla="*/ 157005 h 229657"/>
                  <a:gd name="connsiteX1" fmla="*/ 97215 w 219786"/>
                  <a:gd name="connsiteY1" fmla="*/ 3223 h 229657"/>
                  <a:gd name="connsiteX2" fmla="*/ 219786 w 219786"/>
                  <a:gd name="connsiteY2" fmla="*/ 220505 h 229657"/>
                  <a:gd name="connsiteX3" fmla="*/ 6394 w 219786"/>
                  <a:gd name="connsiteY3" fmla="*/ 157005 h 22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786" h="229657">
                    <a:moveTo>
                      <a:pt x="6394" y="157005"/>
                    </a:moveTo>
                    <a:cubicBezTo>
                      <a:pt x="-14035" y="120791"/>
                      <a:pt x="14025" y="-23235"/>
                      <a:pt x="97215" y="3223"/>
                    </a:cubicBezTo>
                    <a:cubicBezTo>
                      <a:pt x="180405" y="29681"/>
                      <a:pt x="219786" y="114531"/>
                      <a:pt x="219786" y="220505"/>
                    </a:cubicBezTo>
                    <a:cubicBezTo>
                      <a:pt x="198828" y="252485"/>
                      <a:pt x="26823" y="193219"/>
                      <a:pt x="6394" y="15700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Oval 26">
                <a:extLst>
                  <a:ext uri="{FF2B5EF4-FFF2-40B4-BE49-F238E27FC236}">
                    <a16:creationId xmlns:a16="http://schemas.microsoft.com/office/drawing/2014/main" id="{43BFDFFE-BAB5-448C-A95A-B2E7C55B3530}"/>
                  </a:ext>
                </a:extLst>
              </p:cNvPr>
              <p:cNvSpPr/>
              <p:nvPr/>
            </p:nvSpPr>
            <p:spPr>
              <a:xfrm rot="21348564">
                <a:off x="7175801" y="6340294"/>
                <a:ext cx="251491" cy="153430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Oval 26">
                <a:extLst>
                  <a:ext uri="{FF2B5EF4-FFF2-40B4-BE49-F238E27FC236}">
                    <a16:creationId xmlns:a16="http://schemas.microsoft.com/office/drawing/2014/main" id="{7611245F-EE80-4742-A0A5-5F568B1DA9C3}"/>
                  </a:ext>
                </a:extLst>
              </p:cNvPr>
              <p:cNvSpPr/>
              <p:nvPr/>
            </p:nvSpPr>
            <p:spPr>
              <a:xfrm rot="220329">
                <a:off x="6862586" y="6311038"/>
                <a:ext cx="321325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Oval 26">
                <a:extLst>
                  <a:ext uri="{FF2B5EF4-FFF2-40B4-BE49-F238E27FC236}">
                    <a16:creationId xmlns:a16="http://schemas.microsoft.com/office/drawing/2014/main" id="{8C3B00A9-92AA-431D-AB8C-0CE0BFBB0CA5}"/>
                  </a:ext>
                </a:extLst>
              </p:cNvPr>
              <p:cNvSpPr/>
              <p:nvPr/>
            </p:nvSpPr>
            <p:spPr>
              <a:xfrm rot="544166">
                <a:off x="6658852" y="6219374"/>
                <a:ext cx="219788" cy="22965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16567"/>
                  <a:gd name="connsiteY0" fmla="*/ 154283 h 204461"/>
                  <a:gd name="connsiteX1" fmla="*/ 90821 w 216567"/>
                  <a:gd name="connsiteY1" fmla="*/ 501 h 204461"/>
                  <a:gd name="connsiteX2" fmla="*/ 216567 w 216567"/>
                  <a:gd name="connsiteY2" fmla="*/ 192383 h 204461"/>
                  <a:gd name="connsiteX3" fmla="*/ 0 w 216567"/>
                  <a:gd name="connsiteY3" fmla="*/ 154283 h 204461"/>
                  <a:gd name="connsiteX0" fmla="*/ 3442 w 216834"/>
                  <a:gd name="connsiteY0" fmla="*/ 154400 h 227052"/>
                  <a:gd name="connsiteX1" fmla="*/ 94263 w 216834"/>
                  <a:gd name="connsiteY1" fmla="*/ 618 h 227052"/>
                  <a:gd name="connsiteX2" fmla="*/ 216834 w 216834"/>
                  <a:gd name="connsiteY2" fmla="*/ 217900 h 227052"/>
                  <a:gd name="connsiteX3" fmla="*/ 3442 w 216834"/>
                  <a:gd name="connsiteY3" fmla="*/ 154400 h 227052"/>
                  <a:gd name="connsiteX0" fmla="*/ 6394 w 219786"/>
                  <a:gd name="connsiteY0" fmla="*/ 157005 h 229657"/>
                  <a:gd name="connsiteX1" fmla="*/ 97215 w 219786"/>
                  <a:gd name="connsiteY1" fmla="*/ 3223 h 229657"/>
                  <a:gd name="connsiteX2" fmla="*/ 219786 w 219786"/>
                  <a:gd name="connsiteY2" fmla="*/ 220505 h 229657"/>
                  <a:gd name="connsiteX3" fmla="*/ 6394 w 219786"/>
                  <a:gd name="connsiteY3" fmla="*/ 157005 h 22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786" h="229657">
                    <a:moveTo>
                      <a:pt x="6394" y="157005"/>
                    </a:moveTo>
                    <a:cubicBezTo>
                      <a:pt x="-14035" y="120791"/>
                      <a:pt x="14025" y="-23235"/>
                      <a:pt x="97215" y="3223"/>
                    </a:cubicBezTo>
                    <a:cubicBezTo>
                      <a:pt x="180405" y="29681"/>
                      <a:pt x="219786" y="114531"/>
                      <a:pt x="219786" y="220505"/>
                    </a:cubicBezTo>
                    <a:cubicBezTo>
                      <a:pt x="198828" y="252485"/>
                      <a:pt x="26823" y="193219"/>
                      <a:pt x="6394" y="15700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B6111A3-833B-48D1-8EDC-E05AD202AA64}"/>
                  </a:ext>
                </a:extLst>
              </p:cNvPr>
              <p:cNvSpPr/>
              <p:nvPr/>
            </p:nvSpPr>
            <p:spPr>
              <a:xfrm flipH="1">
                <a:off x="2729370" y="693044"/>
                <a:ext cx="530554" cy="5305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61234B5-EA52-42EC-9F93-3602D62E8809}"/>
                  </a:ext>
                </a:extLst>
              </p:cNvPr>
              <p:cNvSpPr/>
              <p:nvPr/>
            </p:nvSpPr>
            <p:spPr>
              <a:xfrm flipH="1">
                <a:off x="2760362" y="814748"/>
                <a:ext cx="263486" cy="26348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600B76-3A10-4E3E-8725-570D04CAF8FB}"/>
                  </a:ext>
                </a:extLst>
              </p:cNvPr>
              <p:cNvSpPr/>
              <p:nvPr/>
            </p:nvSpPr>
            <p:spPr>
              <a:xfrm>
                <a:off x="4878353" y="4230164"/>
                <a:ext cx="592639" cy="702932"/>
              </a:xfrm>
              <a:prstGeom prst="ellipse">
                <a:avLst/>
              </a:prstGeom>
              <a:solidFill>
                <a:srgbClr val="ABDF2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13">
                <a:extLst>
                  <a:ext uri="{FF2B5EF4-FFF2-40B4-BE49-F238E27FC236}">
                    <a16:creationId xmlns:a16="http://schemas.microsoft.com/office/drawing/2014/main" id="{7472E826-1FA0-42E3-A982-3A3BB91B7491}"/>
                  </a:ext>
                </a:extLst>
              </p:cNvPr>
              <p:cNvSpPr/>
              <p:nvPr/>
            </p:nvSpPr>
            <p:spPr>
              <a:xfrm rot="1186397">
                <a:off x="4365679" y="2212847"/>
                <a:ext cx="4350268" cy="2765656"/>
              </a:xfrm>
              <a:custGeom>
                <a:avLst/>
                <a:gdLst>
                  <a:gd name="connsiteX0" fmla="*/ 0 w 4128272"/>
                  <a:gd name="connsiteY0" fmla="*/ 1009282 h 2018564"/>
                  <a:gd name="connsiteX1" fmla="*/ 2064136 w 4128272"/>
                  <a:gd name="connsiteY1" fmla="*/ 0 h 2018564"/>
                  <a:gd name="connsiteX2" fmla="*/ 4128272 w 4128272"/>
                  <a:gd name="connsiteY2" fmla="*/ 1009282 h 2018564"/>
                  <a:gd name="connsiteX3" fmla="*/ 2064136 w 4128272"/>
                  <a:gd name="connsiteY3" fmla="*/ 2018564 h 2018564"/>
                  <a:gd name="connsiteX4" fmla="*/ 0 w 4128272"/>
                  <a:gd name="connsiteY4" fmla="*/ 1009282 h 2018564"/>
                  <a:gd name="connsiteX0" fmla="*/ 152 w 4128424"/>
                  <a:gd name="connsiteY0" fmla="*/ 1363134 h 2372416"/>
                  <a:gd name="connsiteX1" fmla="*/ 2147613 w 4128424"/>
                  <a:gd name="connsiteY1" fmla="*/ 0 h 2372416"/>
                  <a:gd name="connsiteX2" fmla="*/ 4128424 w 4128424"/>
                  <a:gd name="connsiteY2" fmla="*/ 1363134 h 2372416"/>
                  <a:gd name="connsiteX3" fmla="*/ 2064288 w 4128424"/>
                  <a:gd name="connsiteY3" fmla="*/ 2372416 h 2372416"/>
                  <a:gd name="connsiteX4" fmla="*/ 152 w 4128424"/>
                  <a:gd name="connsiteY4" fmla="*/ 1363134 h 2372416"/>
                  <a:gd name="connsiteX0" fmla="*/ 248 w 4128520"/>
                  <a:gd name="connsiteY0" fmla="*/ 1363134 h 2760996"/>
                  <a:gd name="connsiteX1" fmla="*/ 2147709 w 4128520"/>
                  <a:gd name="connsiteY1" fmla="*/ 0 h 2760996"/>
                  <a:gd name="connsiteX2" fmla="*/ 4128520 w 4128520"/>
                  <a:gd name="connsiteY2" fmla="*/ 1363134 h 2760996"/>
                  <a:gd name="connsiteX3" fmla="*/ 2042128 w 4128520"/>
                  <a:gd name="connsiteY3" fmla="*/ 2760996 h 2760996"/>
                  <a:gd name="connsiteX4" fmla="*/ 248 w 4128520"/>
                  <a:gd name="connsiteY4" fmla="*/ 1363134 h 2760996"/>
                  <a:gd name="connsiteX0" fmla="*/ 156 w 4248878"/>
                  <a:gd name="connsiteY0" fmla="*/ 1365949 h 2760996"/>
                  <a:gd name="connsiteX1" fmla="*/ 2268067 w 4248878"/>
                  <a:gd name="connsiteY1" fmla="*/ 0 h 2760996"/>
                  <a:gd name="connsiteX2" fmla="*/ 4248878 w 4248878"/>
                  <a:gd name="connsiteY2" fmla="*/ 1363134 h 2760996"/>
                  <a:gd name="connsiteX3" fmla="*/ 2162486 w 4248878"/>
                  <a:gd name="connsiteY3" fmla="*/ 2760996 h 2760996"/>
                  <a:gd name="connsiteX4" fmla="*/ 156 w 4248878"/>
                  <a:gd name="connsiteY4" fmla="*/ 1365949 h 2760996"/>
                  <a:gd name="connsiteX0" fmla="*/ 156 w 4248878"/>
                  <a:gd name="connsiteY0" fmla="*/ 1366257 h 2761304"/>
                  <a:gd name="connsiteX1" fmla="*/ 2268067 w 4248878"/>
                  <a:gd name="connsiteY1" fmla="*/ 308 h 2761304"/>
                  <a:gd name="connsiteX2" fmla="*/ 4248878 w 4248878"/>
                  <a:gd name="connsiteY2" fmla="*/ 1363442 h 2761304"/>
                  <a:gd name="connsiteX3" fmla="*/ 2162486 w 4248878"/>
                  <a:gd name="connsiteY3" fmla="*/ 2761304 h 2761304"/>
                  <a:gd name="connsiteX4" fmla="*/ 156 w 4248878"/>
                  <a:gd name="connsiteY4" fmla="*/ 1366257 h 2761304"/>
                  <a:gd name="connsiteX0" fmla="*/ 153 w 4283276"/>
                  <a:gd name="connsiteY0" fmla="*/ 1337845 h 2761027"/>
                  <a:gd name="connsiteX1" fmla="*/ 2302465 w 4283276"/>
                  <a:gd name="connsiteY1" fmla="*/ 16 h 2761027"/>
                  <a:gd name="connsiteX2" fmla="*/ 4283276 w 4283276"/>
                  <a:gd name="connsiteY2" fmla="*/ 1363150 h 2761027"/>
                  <a:gd name="connsiteX3" fmla="*/ 2196884 w 4283276"/>
                  <a:gd name="connsiteY3" fmla="*/ 2761012 h 2761027"/>
                  <a:gd name="connsiteX4" fmla="*/ 153 w 4283276"/>
                  <a:gd name="connsiteY4" fmla="*/ 1337845 h 2761027"/>
                  <a:gd name="connsiteX0" fmla="*/ 235 w 4283358"/>
                  <a:gd name="connsiteY0" fmla="*/ 1337843 h 2761025"/>
                  <a:gd name="connsiteX1" fmla="*/ 2302547 w 4283358"/>
                  <a:gd name="connsiteY1" fmla="*/ 14 h 2761025"/>
                  <a:gd name="connsiteX2" fmla="*/ 4283358 w 4283358"/>
                  <a:gd name="connsiteY2" fmla="*/ 1363148 h 2761025"/>
                  <a:gd name="connsiteX3" fmla="*/ 2196966 w 4283358"/>
                  <a:gd name="connsiteY3" fmla="*/ 2761010 h 2761025"/>
                  <a:gd name="connsiteX4" fmla="*/ 235 w 4283358"/>
                  <a:gd name="connsiteY4" fmla="*/ 1337843 h 2761025"/>
                  <a:gd name="connsiteX0" fmla="*/ 235 w 4283358"/>
                  <a:gd name="connsiteY0" fmla="*/ 1338633 h 2761815"/>
                  <a:gd name="connsiteX1" fmla="*/ 2302547 w 4283358"/>
                  <a:gd name="connsiteY1" fmla="*/ 804 h 2761815"/>
                  <a:gd name="connsiteX2" fmla="*/ 4283358 w 4283358"/>
                  <a:gd name="connsiteY2" fmla="*/ 1363938 h 2761815"/>
                  <a:gd name="connsiteX3" fmla="*/ 2196966 w 4283358"/>
                  <a:gd name="connsiteY3" fmla="*/ 2761800 h 2761815"/>
                  <a:gd name="connsiteX4" fmla="*/ 235 w 4283358"/>
                  <a:gd name="connsiteY4" fmla="*/ 1338633 h 2761815"/>
                  <a:gd name="connsiteX0" fmla="*/ 237 w 4345972"/>
                  <a:gd name="connsiteY0" fmla="*/ 1338903 h 2762710"/>
                  <a:gd name="connsiteX1" fmla="*/ 2302549 w 4345972"/>
                  <a:gd name="connsiteY1" fmla="*/ 1074 h 2762710"/>
                  <a:gd name="connsiteX2" fmla="*/ 4345972 w 4345972"/>
                  <a:gd name="connsiteY2" fmla="*/ 1155458 h 2762710"/>
                  <a:gd name="connsiteX3" fmla="*/ 2196968 w 4345972"/>
                  <a:gd name="connsiteY3" fmla="*/ 2762070 h 2762710"/>
                  <a:gd name="connsiteX4" fmla="*/ 237 w 4345972"/>
                  <a:gd name="connsiteY4" fmla="*/ 1338903 h 2762710"/>
                  <a:gd name="connsiteX0" fmla="*/ 237 w 4345972"/>
                  <a:gd name="connsiteY0" fmla="*/ 1338629 h 2762436"/>
                  <a:gd name="connsiteX1" fmla="*/ 2302549 w 4345972"/>
                  <a:gd name="connsiteY1" fmla="*/ 800 h 2762436"/>
                  <a:gd name="connsiteX2" fmla="*/ 4345972 w 4345972"/>
                  <a:gd name="connsiteY2" fmla="*/ 1155184 h 2762436"/>
                  <a:gd name="connsiteX3" fmla="*/ 2196968 w 4345972"/>
                  <a:gd name="connsiteY3" fmla="*/ 2761796 h 2762436"/>
                  <a:gd name="connsiteX4" fmla="*/ 237 w 4345972"/>
                  <a:gd name="connsiteY4" fmla="*/ 1338629 h 2762436"/>
                  <a:gd name="connsiteX0" fmla="*/ 237 w 4345972"/>
                  <a:gd name="connsiteY0" fmla="*/ 1345479 h 2769286"/>
                  <a:gd name="connsiteX1" fmla="*/ 2302549 w 4345972"/>
                  <a:gd name="connsiteY1" fmla="*/ 7650 h 2769286"/>
                  <a:gd name="connsiteX2" fmla="*/ 4345972 w 4345972"/>
                  <a:gd name="connsiteY2" fmla="*/ 1162034 h 2769286"/>
                  <a:gd name="connsiteX3" fmla="*/ 2196968 w 4345972"/>
                  <a:gd name="connsiteY3" fmla="*/ 2768646 h 2769286"/>
                  <a:gd name="connsiteX4" fmla="*/ 237 w 4345972"/>
                  <a:gd name="connsiteY4" fmla="*/ 1345479 h 2769286"/>
                  <a:gd name="connsiteX0" fmla="*/ 237 w 4345972"/>
                  <a:gd name="connsiteY0" fmla="*/ 1345479 h 2769286"/>
                  <a:gd name="connsiteX1" fmla="*/ 2302549 w 4345972"/>
                  <a:gd name="connsiteY1" fmla="*/ 7650 h 2769286"/>
                  <a:gd name="connsiteX2" fmla="*/ 4345972 w 4345972"/>
                  <a:gd name="connsiteY2" fmla="*/ 1162034 h 2769286"/>
                  <a:gd name="connsiteX3" fmla="*/ 2196968 w 4345972"/>
                  <a:gd name="connsiteY3" fmla="*/ 2768646 h 2769286"/>
                  <a:gd name="connsiteX4" fmla="*/ 237 w 4345972"/>
                  <a:gd name="connsiteY4" fmla="*/ 1345479 h 2769286"/>
                  <a:gd name="connsiteX0" fmla="*/ 237 w 4345972"/>
                  <a:gd name="connsiteY0" fmla="*/ 1340869 h 2764676"/>
                  <a:gd name="connsiteX1" fmla="*/ 2302549 w 4345972"/>
                  <a:gd name="connsiteY1" fmla="*/ 3040 h 2764676"/>
                  <a:gd name="connsiteX2" fmla="*/ 4345972 w 4345972"/>
                  <a:gd name="connsiteY2" fmla="*/ 1157424 h 2764676"/>
                  <a:gd name="connsiteX3" fmla="*/ 2196968 w 4345972"/>
                  <a:gd name="connsiteY3" fmla="*/ 2764036 h 2764676"/>
                  <a:gd name="connsiteX4" fmla="*/ 237 w 4345972"/>
                  <a:gd name="connsiteY4" fmla="*/ 1340869 h 2764676"/>
                  <a:gd name="connsiteX0" fmla="*/ 411 w 4346146"/>
                  <a:gd name="connsiteY0" fmla="*/ 1340869 h 2765440"/>
                  <a:gd name="connsiteX1" fmla="*/ 2302723 w 4346146"/>
                  <a:gd name="connsiteY1" fmla="*/ 3040 h 2765440"/>
                  <a:gd name="connsiteX2" fmla="*/ 4346146 w 4346146"/>
                  <a:gd name="connsiteY2" fmla="*/ 1157424 h 2765440"/>
                  <a:gd name="connsiteX3" fmla="*/ 2197142 w 4346146"/>
                  <a:gd name="connsiteY3" fmla="*/ 2764036 h 2765440"/>
                  <a:gd name="connsiteX4" fmla="*/ 411 w 4346146"/>
                  <a:gd name="connsiteY4" fmla="*/ 1340869 h 2765440"/>
                  <a:gd name="connsiteX0" fmla="*/ 411 w 4350268"/>
                  <a:gd name="connsiteY0" fmla="*/ 1340869 h 2765656"/>
                  <a:gd name="connsiteX1" fmla="*/ 2302723 w 4350268"/>
                  <a:gd name="connsiteY1" fmla="*/ 3040 h 2765656"/>
                  <a:gd name="connsiteX2" fmla="*/ 4346146 w 4350268"/>
                  <a:gd name="connsiteY2" fmla="*/ 1157424 h 2765656"/>
                  <a:gd name="connsiteX3" fmla="*/ 2197142 w 4350268"/>
                  <a:gd name="connsiteY3" fmla="*/ 2764036 h 2765656"/>
                  <a:gd name="connsiteX4" fmla="*/ 411 w 4350268"/>
                  <a:gd name="connsiteY4" fmla="*/ 1340869 h 2765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0268" h="2765656">
                    <a:moveTo>
                      <a:pt x="411" y="1340869"/>
                    </a:moveTo>
                    <a:cubicBezTo>
                      <a:pt x="22275" y="960144"/>
                      <a:pt x="1373715" y="-62838"/>
                      <a:pt x="2302723" y="3040"/>
                    </a:cubicBezTo>
                    <a:cubicBezTo>
                      <a:pt x="3231731" y="68918"/>
                      <a:pt x="4166552" y="753648"/>
                      <a:pt x="4346146" y="1157424"/>
                    </a:cubicBezTo>
                    <a:cubicBezTo>
                      <a:pt x="4417200" y="1867435"/>
                      <a:pt x="3564364" y="2810033"/>
                      <a:pt x="2197142" y="2764036"/>
                    </a:cubicBezTo>
                    <a:cubicBezTo>
                      <a:pt x="829920" y="2718039"/>
                      <a:pt x="-21453" y="1721594"/>
                      <a:pt x="411" y="1340869"/>
                    </a:cubicBezTo>
                    <a:close/>
                  </a:path>
                </a:pathLst>
              </a:custGeom>
              <a:solidFill>
                <a:srgbClr val="3A801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Rectangle 14">
                <a:extLst>
                  <a:ext uri="{FF2B5EF4-FFF2-40B4-BE49-F238E27FC236}">
                    <a16:creationId xmlns:a16="http://schemas.microsoft.com/office/drawing/2014/main" id="{E8122CAF-E00B-40D1-8E69-2ECB1A7C786E}"/>
                  </a:ext>
                </a:extLst>
              </p:cNvPr>
              <p:cNvSpPr/>
              <p:nvPr/>
            </p:nvSpPr>
            <p:spPr>
              <a:xfrm rot="20331336">
                <a:off x="5629750" y="2048754"/>
                <a:ext cx="1524618" cy="1061953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618" h="1061953">
                    <a:moveTo>
                      <a:pt x="17766" y="1004"/>
                    </a:moveTo>
                    <a:cubicBezTo>
                      <a:pt x="337175" y="-16284"/>
                      <a:pt x="1142047" y="189930"/>
                      <a:pt x="1524618" y="590255"/>
                    </a:cubicBezTo>
                    <a:cubicBezTo>
                      <a:pt x="1376474" y="760281"/>
                      <a:pt x="1193505" y="901522"/>
                      <a:pt x="1033752" y="1061953"/>
                    </a:cubicBezTo>
                    <a:lnTo>
                      <a:pt x="259732" y="980807"/>
                    </a:lnTo>
                    <a:cubicBezTo>
                      <a:pt x="169404" y="890460"/>
                      <a:pt x="-66130" y="555021"/>
                      <a:pt x="17766" y="100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Rectangle 14">
                <a:extLst>
                  <a:ext uri="{FF2B5EF4-FFF2-40B4-BE49-F238E27FC236}">
                    <a16:creationId xmlns:a16="http://schemas.microsoft.com/office/drawing/2014/main" id="{B6DF3E5D-2AFD-490E-ADD9-2F9D45473B85}"/>
                  </a:ext>
                </a:extLst>
              </p:cNvPr>
              <p:cNvSpPr/>
              <p:nvPr/>
            </p:nvSpPr>
            <p:spPr>
              <a:xfrm rot="4004548" flipH="1">
                <a:off x="6848406" y="2475769"/>
                <a:ext cx="1412104" cy="1144958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  <a:gd name="connsiteX0" fmla="*/ 18498 w 1525350"/>
                  <a:gd name="connsiteY0" fmla="*/ 1004 h 1061953"/>
                  <a:gd name="connsiteX1" fmla="*/ 1525350 w 1525350"/>
                  <a:gd name="connsiteY1" fmla="*/ 590255 h 1061953"/>
                  <a:gd name="connsiteX2" fmla="*/ 1034484 w 1525350"/>
                  <a:gd name="connsiteY2" fmla="*/ 1061953 h 1061953"/>
                  <a:gd name="connsiteX3" fmla="*/ 248436 w 1525350"/>
                  <a:gd name="connsiteY3" fmla="*/ 1041269 h 1061953"/>
                  <a:gd name="connsiteX4" fmla="*/ 18498 w 1525350"/>
                  <a:gd name="connsiteY4" fmla="*/ 1004 h 1061953"/>
                  <a:gd name="connsiteX0" fmla="*/ 19066 w 1517216"/>
                  <a:gd name="connsiteY0" fmla="*/ 817 h 1113888"/>
                  <a:gd name="connsiteX1" fmla="*/ 1517216 w 1517216"/>
                  <a:gd name="connsiteY1" fmla="*/ 642190 h 1113888"/>
                  <a:gd name="connsiteX2" fmla="*/ 1026350 w 1517216"/>
                  <a:gd name="connsiteY2" fmla="*/ 1113888 h 1113888"/>
                  <a:gd name="connsiteX3" fmla="*/ 240302 w 1517216"/>
                  <a:gd name="connsiteY3" fmla="*/ 1093204 h 1113888"/>
                  <a:gd name="connsiteX4" fmla="*/ 19066 w 1517216"/>
                  <a:gd name="connsiteY4" fmla="*/ 817 h 1113888"/>
                  <a:gd name="connsiteX0" fmla="*/ 19066 w 1424592"/>
                  <a:gd name="connsiteY0" fmla="*/ 1093 h 1114164"/>
                  <a:gd name="connsiteX1" fmla="*/ 1424592 w 1424592"/>
                  <a:gd name="connsiteY1" fmla="*/ 571688 h 1114164"/>
                  <a:gd name="connsiteX2" fmla="*/ 1026350 w 1424592"/>
                  <a:gd name="connsiteY2" fmla="*/ 1114164 h 1114164"/>
                  <a:gd name="connsiteX3" fmla="*/ 240302 w 1424592"/>
                  <a:gd name="connsiteY3" fmla="*/ 1093480 h 1114164"/>
                  <a:gd name="connsiteX4" fmla="*/ 19066 w 1424592"/>
                  <a:gd name="connsiteY4" fmla="*/ 1093 h 1114164"/>
                  <a:gd name="connsiteX0" fmla="*/ 19066 w 1424592"/>
                  <a:gd name="connsiteY0" fmla="*/ 1093 h 1148784"/>
                  <a:gd name="connsiteX1" fmla="*/ 1424592 w 1424592"/>
                  <a:gd name="connsiteY1" fmla="*/ 571688 h 1148784"/>
                  <a:gd name="connsiteX2" fmla="*/ 1010126 w 1424592"/>
                  <a:gd name="connsiteY2" fmla="*/ 1148784 h 1148784"/>
                  <a:gd name="connsiteX3" fmla="*/ 240302 w 1424592"/>
                  <a:gd name="connsiteY3" fmla="*/ 1093480 h 1148784"/>
                  <a:gd name="connsiteX4" fmla="*/ 19066 w 1424592"/>
                  <a:gd name="connsiteY4" fmla="*/ 1093 h 1148784"/>
                  <a:gd name="connsiteX0" fmla="*/ 19066 w 1424592"/>
                  <a:gd name="connsiteY0" fmla="*/ 1093 h 1145048"/>
                  <a:gd name="connsiteX1" fmla="*/ 1424592 w 1424592"/>
                  <a:gd name="connsiteY1" fmla="*/ 571688 h 1145048"/>
                  <a:gd name="connsiteX2" fmla="*/ 994697 w 1424592"/>
                  <a:gd name="connsiteY2" fmla="*/ 1145048 h 1145048"/>
                  <a:gd name="connsiteX3" fmla="*/ 240302 w 1424592"/>
                  <a:gd name="connsiteY3" fmla="*/ 1093480 h 1145048"/>
                  <a:gd name="connsiteX4" fmla="*/ 19066 w 1424592"/>
                  <a:gd name="connsiteY4" fmla="*/ 1093 h 1145048"/>
                  <a:gd name="connsiteX0" fmla="*/ 19066 w 1412104"/>
                  <a:gd name="connsiteY0" fmla="*/ 1003 h 1144958"/>
                  <a:gd name="connsiteX1" fmla="*/ 1412104 w 1412104"/>
                  <a:gd name="connsiteY1" fmla="*/ 590788 h 1144958"/>
                  <a:gd name="connsiteX2" fmla="*/ 994697 w 1412104"/>
                  <a:gd name="connsiteY2" fmla="*/ 1144958 h 1144958"/>
                  <a:gd name="connsiteX3" fmla="*/ 240302 w 1412104"/>
                  <a:gd name="connsiteY3" fmla="*/ 1093390 h 1144958"/>
                  <a:gd name="connsiteX4" fmla="*/ 19066 w 1412104"/>
                  <a:gd name="connsiteY4" fmla="*/ 1003 h 114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104" h="1144958">
                    <a:moveTo>
                      <a:pt x="19066" y="1003"/>
                    </a:moveTo>
                    <a:cubicBezTo>
                      <a:pt x="338475" y="-16285"/>
                      <a:pt x="1029533" y="190463"/>
                      <a:pt x="1412104" y="590788"/>
                    </a:cubicBezTo>
                    <a:cubicBezTo>
                      <a:pt x="1263960" y="760814"/>
                      <a:pt x="1154450" y="984527"/>
                      <a:pt x="994697" y="1144958"/>
                    </a:cubicBezTo>
                    <a:lnTo>
                      <a:pt x="240302" y="1093390"/>
                    </a:lnTo>
                    <a:cubicBezTo>
                      <a:pt x="149974" y="1003043"/>
                      <a:pt x="-64830" y="555020"/>
                      <a:pt x="19066" y="1003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Rectangle 16">
                <a:extLst>
                  <a:ext uri="{FF2B5EF4-FFF2-40B4-BE49-F238E27FC236}">
                    <a16:creationId xmlns:a16="http://schemas.microsoft.com/office/drawing/2014/main" id="{48B3D012-479D-4100-B6F9-E37266CCEEF5}"/>
                  </a:ext>
                </a:extLst>
              </p:cNvPr>
              <p:cNvSpPr/>
              <p:nvPr/>
            </p:nvSpPr>
            <p:spPr>
              <a:xfrm rot="19846885">
                <a:off x="4351615" y="2536208"/>
                <a:ext cx="1148840" cy="510451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78001 w 1148840"/>
                  <a:gd name="connsiteY0" fmla="*/ 39114 h 485711"/>
                  <a:gd name="connsiteX1" fmla="*/ 1148840 w 1148840"/>
                  <a:gd name="connsiteY1" fmla="*/ 66751 h 485711"/>
                  <a:gd name="connsiteX2" fmla="*/ 1096563 w 1148840"/>
                  <a:gd name="connsiteY2" fmla="*/ 450415 h 485711"/>
                  <a:gd name="connsiteX3" fmla="*/ 34181 w 1148840"/>
                  <a:gd name="connsiteY3" fmla="*/ 485711 h 485711"/>
                  <a:gd name="connsiteX4" fmla="*/ 78001 w 1148840"/>
                  <a:gd name="connsiteY4" fmla="*/ 39114 h 485711"/>
                  <a:gd name="connsiteX0" fmla="*/ 78001 w 1148840"/>
                  <a:gd name="connsiteY0" fmla="*/ 63854 h 510451"/>
                  <a:gd name="connsiteX1" fmla="*/ 1148840 w 1148840"/>
                  <a:gd name="connsiteY1" fmla="*/ 91491 h 510451"/>
                  <a:gd name="connsiteX2" fmla="*/ 1096563 w 1148840"/>
                  <a:gd name="connsiteY2" fmla="*/ 475155 h 510451"/>
                  <a:gd name="connsiteX3" fmla="*/ 34181 w 1148840"/>
                  <a:gd name="connsiteY3" fmla="*/ 510451 h 510451"/>
                  <a:gd name="connsiteX4" fmla="*/ 78001 w 1148840"/>
                  <a:gd name="connsiteY4" fmla="*/ 63854 h 510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8840" h="510451">
                    <a:moveTo>
                      <a:pt x="78001" y="63854"/>
                    </a:moveTo>
                    <a:cubicBezTo>
                      <a:pt x="144460" y="-74248"/>
                      <a:pt x="849146" y="48212"/>
                      <a:pt x="1148840" y="91491"/>
                    </a:cubicBezTo>
                    <a:lnTo>
                      <a:pt x="1096563" y="475155"/>
                    </a:lnTo>
                    <a:cubicBezTo>
                      <a:pt x="769840" y="447679"/>
                      <a:pt x="346883" y="426404"/>
                      <a:pt x="34181" y="510451"/>
                    </a:cubicBezTo>
                    <a:cubicBezTo>
                      <a:pt x="32140" y="449890"/>
                      <a:pt x="-65152" y="266937"/>
                      <a:pt x="78001" y="6385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16">
                <a:extLst>
                  <a:ext uri="{FF2B5EF4-FFF2-40B4-BE49-F238E27FC236}">
                    <a16:creationId xmlns:a16="http://schemas.microsoft.com/office/drawing/2014/main" id="{2D44B8D6-69DC-43AC-811E-DAFF1A9502B8}"/>
                  </a:ext>
                </a:extLst>
              </p:cNvPr>
              <p:cNvSpPr/>
              <p:nvPr/>
            </p:nvSpPr>
            <p:spPr>
              <a:xfrm rot="19846885">
                <a:off x="4689614" y="2957359"/>
                <a:ext cx="1282479" cy="959542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159930"/>
                  <a:gd name="connsiteY0" fmla="*/ 105456 h 535053"/>
                  <a:gd name="connsiteX1" fmla="*/ 1159930 w 1159930"/>
                  <a:gd name="connsiteY1" fmla="*/ 15845 h 535053"/>
                  <a:gd name="connsiteX2" fmla="*/ 1062496 w 1159930"/>
                  <a:gd name="connsiteY2" fmla="*/ 499757 h 535053"/>
                  <a:gd name="connsiteX3" fmla="*/ 114 w 1159930"/>
                  <a:gd name="connsiteY3" fmla="*/ 535053 h 535053"/>
                  <a:gd name="connsiteX4" fmla="*/ 165389 w 1159930"/>
                  <a:gd name="connsiteY4" fmla="*/ 105456 h 535053"/>
                  <a:gd name="connsiteX0" fmla="*/ 165389 w 1314141"/>
                  <a:gd name="connsiteY0" fmla="*/ 105456 h 535053"/>
                  <a:gd name="connsiteX1" fmla="*/ 1159930 w 1314141"/>
                  <a:gd name="connsiteY1" fmla="*/ 15845 h 535053"/>
                  <a:gd name="connsiteX2" fmla="*/ 1314141 w 1314141"/>
                  <a:gd name="connsiteY2" fmla="*/ 498626 h 535053"/>
                  <a:gd name="connsiteX3" fmla="*/ 114 w 1314141"/>
                  <a:gd name="connsiteY3" fmla="*/ 535053 h 535053"/>
                  <a:gd name="connsiteX4" fmla="*/ 165389 w 1314141"/>
                  <a:gd name="connsiteY4" fmla="*/ 105456 h 535053"/>
                  <a:gd name="connsiteX0" fmla="*/ 71187 w 1219939"/>
                  <a:gd name="connsiteY0" fmla="*/ 105456 h 946687"/>
                  <a:gd name="connsiteX1" fmla="*/ 1065728 w 1219939"/>
                  <a:gd name="connsiteY1" fmla="*/ 15845 h 946687"/>
                  <a:gd name="connsiteX2" fmla="*/ 1219939 w 1219939"/>
                  <a:gd name="connsiteY2" fmla="*/ 498626 h 946687"/>
                  <a:gd name="connsiteX3" fmla="*/ 46745 w 1219939"/>
                  <a:gd name="connsiteY3" fmla="*/ 946687 h 946687"/>
                  <a:gd name="connsiteX4" fmla="*/ 71187 w 1219939"/>
                  <a:gd name="connsiteY4" fmla="*/ 105456 h 946687"/>
                  <a:gd name="connsiteX0" fmla="*/ 60877 w 1246898"/>
                  <a:gd name="connsiteY0" fmla="*/ 56958 h 968145"/>
                  <a:gd name="connsiteX1" fmla="*/ 1092687 w 1246898"/>
                  <a:gd name="connsiteY1" fmla="*/ 37303 h 968145"/>
                  <a:gd name="connsiteX2" fmla="*/ 1246898 w 1246898"/>
                  <a:gd name="connsiteY2" fmla="*/ 520084 h 968145"/>
                  <a:gd name="connsiteX3" fmla="*/ 73704 w 1246898"/>
                  <a:gd name="connsiteY3" fmla="*/ 968145 h 968145"/>
                  <a:gd name="connsiteX4" fmla="*/ 60877 w 1246898"/>
                  <a:gd name="connsiteY4" fmla="*/ 56958 h 968145"/>
                  <a:gd name="connsiteX0" fmla="*/ 60877 w 1246898"/>
                  <a:gd name="connsiteY0" fmla="*/ 48355 h 959542"/>
                  <a:gd name="connsiteX1" fmla="*/ 1092687 w 1246898"/>
                  <a:gd name="connsiteY1" fmla="*/ 28700 h 959542"/>
                  <a:gd name="connsiteX2" fmla="*/ 1246898 w 1246898"/>
                  <a:gd name="connsiteY2" fmla="*/ 511481 h 959542"/>
                  <a:gd name="connsiteX3" fmla="*/ 73704 w 1246898"/>
                  <a:gd name="connsiteY3" fmla="*/ 959542 h 959542"/>
                  <a:gd name="connsiteX4" fmla="*/ 60877 w 1246898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2479" h="959542">
                    <a:moveTo>
                      <a:pt x="70180" y="48355"/>
                    </a:moveTo>
                    <a:cubicBezTo>
                      <a:pt x="393757" y="-9603"/>
                      <a:pt x="802296" y="-14579"/>
                      <a:pt x="1101990" y="28700"/>
                    </a:cubicBezTo>
                    <a:lnTo>
                      <a:pt x="1282479" y="542549"/>
                    </a:lnTo>
                    <a:cubicBezTo>
                      <a:pt x="1134767" y="516973"/>
                      <a:pt x="353299" y="824490"/>
                      <a:pt x="83007" y="959542"/>
                    </a:cubicBezTo>
                    <a:cubicBezTo>
                      <a:pt x="40246" y="903491"/>
                      <a:pt x="-72973" y="251438"/>
                      <a:pt x="70180" y="483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Rectangle 14">
                <a:extLst>
                  <a:ext uri="{FF2B5EF4-FFF2-40B4-BE49-F238E27FC236}">
                    <a16:creationId xmlns:a16="http://schemas.microsoft.com/office/drawing/2014/main" id="{D0FF458D-B84A-4FC8-855D-97AFEFB17BDE}"/>
                  </a:ext>
                </a:extLst>
              </p:cNvPr>
              <p:cNvSpPr/>
              <p:nvPr/>
            </p:nvSpPr>
            <p:spPr>
              <a:xfrm rot="4004548" flipH="1">
                <a:off x="5299838" y="3233692"/>
                <a:ext cx="1947494" cy="2051372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  <a:gd name="connsiteX0" fmla="*/ 18498 w 1525350"/>
                  <a:gd name="connsiteY0" fmla="*/ 1004 h 1061953"/>
                  <a:gd name="connsiteX1" fmla="*/ 1525350 w 1525350"/>
                  <a:gd name="connsiteY1" fmla="*/ 590255 h 1061953"/>
                  <a:gd name="connsiteX2" fmla="*/ 1034484 w 1525350"/>
                  <a:gd name="connsiteY2" fmla="*/ 1061953 h 1061953"/>
                  <a:gd name="connsiteX3" fmla="*/ 248436 w 1525350"/>
                  <a:gd name="connsiteY3" fmla="*/ 1041269 h 1061953"/>
                  <a:gd name="connsiteX4" fmla="*/ 18498 w 1525350"/>
                  <a:gd name="connsiteY4" fmla="*/ 1004 h 1061953"/>
                  <a:gd name="connsiteX0" fmla="*/ 19066 w 1517216"/>
                  <a:gd name="connsiteY0" fmla="*/ 817 h 1113888"/>
                  <a:gd name="connsiteX1" fmla="*/ 1517216 w 1517216"/>
                  <a:gd name="connsiteY1" fmla="*/ 642190 h 1113888"/>
                  <a:gd name="connsiteX2" fmla="*/ 1026350 w 1517216"/>
                  <a:gd name="connsiteY2" fmla="*/ 1113888 h 1113888"/>
                  <a:gd name="connsiteX3" fmla="*/ 240302 w 1517216"/>
                  <a:gd name="connsiteY3" fmla="*/ 1093204 h 1113888"/>
                  <a:gd name="connsiteX4" fmla="*/ 19066 w 1517216"/>
                  <a:gd name="connsiteY4" fmla="*/ 817 h 1113888"/>
                  <a:gd name="connsiteX0" fmla="*/ 19066 w 1424592"/>
                  <a:gd name="connsiteY0" fmla="*/ 1093 h 1114164"/>
                  <a:gd name="connsiteX1" fmla="*/ 1424592 w 1424592"/>
                  <a:gd name="connsiteY1" fmla="*/ 571688 h 1114164"/>
                  <a:gd name="connsiteX2" fmla="*/ 1026350 w 1424592"/>
                  <a:gd name="connsiteY2" fmla="*/ 1114164 h 1114164"/>
                  <a:gd name="connsiteX3" fmla="*/ 240302 w 1424592"/>
                  <a:gd name="connsiteY3" fmla="*/ 1093480 h 1114164"/>
                  <a:gd name="connsiteX4" fmla="*/ 19066 w 1424592"/>
                  <a:gd name="connsiteY4" fmla="*/ 1093 h 1114164"/>
                  <a:gd name="connsiteX0" fmla="*/ 19066 w 1424592"/>
                  <a:gd name="connsiteY0" fmla="*/ 1093 h 1148784"/>
                  <a:gd name="connsiteX1" fmla="*/ 1424592 w 1424592"/>
                  <a:gd name="connsiteY1" fmla="*/ 571688 h 1148784"/>
                  <a:gd name="connsiteX2" fmla="*/ 1010126 w 1424592"/>
                  <a:gd name="connsiteY2" fmla="*/ 1148784 h 1148784"/>
                  <a:gd name="connsiteX3" fmla="*/ 240302 w 1424592"/>
                  <a:gd name="connsiteY3" fmla="*/ 1093480 h 1148784"/>
                  <a:gd name="connsiteX4" fmla="*/ 19066 w 1424592"/>
                  <a:gd name="connsiteY4" fmla="*/ 1093 h 1148784"/>
                  <a:gd name="connsiteX0" fmla="*/ 19066 w 1424592"/>
                  <a:gd name="connsiteY0" fmla="*/ 1093 h 1145048"/>
                  <a:gd name="connsiteX1" fmla="*/ 1424592 w 1424592"/>
                  <a:gd name="connsiteY1" fmla="*/ 571688 h 1145048"/>
                  <a:gd name="connsiteX2" fmla="*/ 994697 w 1424592"/>
                  <a:gd name="connsiteY2" fmla="*/ 1145048 h 1145048"/>
                  <a:gd name="connsiteX3" fmla="*/ 240302 w 1424592"/>
                  <a:gd name="connsiteY3" fmla="*/ 1093480 h 1145048"/>
                  <a:gd name="connsiteX4" fmla="*/ 19066 w 1424592"/>
                  <a:gd name="connsiteY4" fmla="*/ 1093 h 1145048"/>
                  <a:gd name="connsiteX0" fmla="*/ 19066 w 1200678"/>
                  <a:gd name="connsiteY0" fmla="*/ 1336 h 1145291"/>
                  <a:gd name="connsiteX1" fmla="*/ 1200678 w 1200678"/>
                  <a:gd name="connsiteY1" fmla="*/ 533389 h 1145291"/>
                  <a:gd name="connsiteX2" fmla="*/ 994697 w 1200678"/>
                  <a:gd name="connsiteY2" fmla="*/ 1145291 h 1145291"/>
                  <a:gd name="connsiteX3" fmla="*/ 240302 w 1200678"/>
                  <a:gd name="connsiteY3" fmla="*/ 1093723 h 1145291"/>
                  <a:gd name="connsiteX4" fmla="*/ 19066 w 1200678"/>
                  <a:gd name="connsiteY4" fmla="*/ 1336 h 1145291"/>
                  <a:gd name="connsiteX0" fmla="*/ 19066 w 1293333"/>
                  <a:gd name="connsiteY0" fmla="*/ 1336 h 1428935"/>
                  <a:gd name="connsiteX1" fmla="*/ 1200678 w 1293333"/>
                  <a:gd name="connsiteY1" fmla="*/ 533389 h 1428935"/>
                  <a:gd name="connsiteX2" fmla="*/ 1251381 w 1293333"/>
                  <a:gd name="connsiteY2" fmla="*/ 1428935 h 1428935"/>
                  <a:gd name="connsiteX3" fmla="*/ 240302 w 1293333"/>
                  <a:gd name="connsiteY3" fmla="*/ 1093723 h 1428935"/>
                  <a:gd name="connsiteX4" fmla="*/ 19066 w 1293333"/>
                  <a:gd name="connsiteY4" fmla="*/ 1336 h 1428935"/>
                  <a:gd name="connsiteX0" fmla="*/ 252065 w 1073141"/>
                  <a:gd name="connsiteY0" fmla="*/ 110173 h 1110501"/>
                  <a:gd name="connsiteX1" fmla="*/ 980486 w 1073141"/>
                  <a:gd name="connsiteY1" fmla="*/ 214955 h 1110501"/>
                  <a:gd name="connsiteX2" fmla="*/ 1031189 w 1073141"/>
                  <a:gd name="connsiteY2" fmla="*/ 1110501 h 1110501"/>
                  <a:gd name="connsiteX3" fmla="*/ 20110 w 1073141"/>
                  <a:gd name="connsiteY3" fmla="*/ 775289 h 1110501"/>
                  <a:gd name="connsiteX4" fmla="*/ 252065 w 1073141"/>
                  <a:gd name="connsiteY4" fmla="*/ 110173 h 1110501"/>
                  <a:gd name="connsiteX0" fmla="*/ 1107517 w 1928593"/>
                  <a:gd name="connsiteY0" fmla="*/ 110173 h 1110501"/>
                  <a:gd name="connsiteX1" fmla="*/ 1835938 w 1928593"/>
                  <a:gd name="connsiteY1" fmla="*/ 214955 h 1110501"/>
                  <a:gd name="connsiteX2" fmla="*/ 1886641 w 1928593"/>
                  <a:gd name="connsiteY2" fmla="*/ 1110501 h 1110501"/>
                  <a:gd name="connsiteX3" fmla="*/ 5229 w 1928593"/>
                  <a:gd name="connsiteY3" fmla="*/ 921265 h 1110501"/>
                  <a:gd name="connsiteX4" fmla="*/ 1107517 w 1928593"/>
                  <a:gd name="connsiteY4" fmla="*/ 110173 h 1110501"/>
                  <a:gd name="connsiteX0" fmla="*/ 1107517 w 1928593"/>
                  <a:gd name="connsiteY0" fmla="*/ 110173 h 2146760"/>
                  <a:gd name="connsiteX1" fmla="*/ 1835938 w 1928593"/>
                  <a:gd name="connsiteY1" fmla="*/ 214955 h 2146760"/>
                  <a:gd name="connsiteX2" fmla="*/ 1886641 w 1928593"/>
                  <a:gd name="connsiteY2" fmla="*/ 1110501 h 2146760"/>
                  <a:gd name="connsiteX3" fmla="*/ 1335025 w 1928593"/>
                  <a:gd name="connsiteY3" fmla="*/ 2146095 h 2146760"/>
                  <a:gd name="connsiteX4" fmla="*/ 5229 w 1928593"/>
                  <a:gd name="connsiteY4" fmla="*/ 921265 h 2146760"/>
                  <a:gd name="connsiteX5" fmla="*/ 1107517 w 1928593"/>
                  <a:gd name="connsiteY5" fmla="*/ 110173 h 2146760"/>
                  <a:gd name="connsiteX0" fmla="*/ 1107517 w 1927166"/>
                  <a:gd name="connsiteY0" fmla="*/ 150361 h 2186948"/>
                  <a:gd name="connsiteX1" fmla="*/ 1820242 w 1927166"/>
                  <a:gd name="connsiteY1" fmla="*/ 194500 h 2186948"/>
                  <a:gd name="connsiteX2" fmla="*/ 1886641 w 1927166"/>
                  <a:gd name="connsiteY2" fmla="*/ 1150689 h 2186948"/>
                  <a:gd name="connsiteX3" fmla="*/ 1335025 w 1927166"/>
                  <a:gd name="connsiteY3" fmla="*/ 2186283 h 2186948"/>
                  <a:gd name="connsiteX4" fmla="*/ 5229 w 1927166"/>
                  <a:gd name="connsiteY4" fmla="*/ 961453 h 2186948"/>
                  <a:gd name="connsiteX5" fmla="*/ 1107517 w 1927166"/>
                  <a:gd name="connsiteY5" fmla="*/ 150361 h 2186948"/>
                  <a:gd name="connsiteX0" fmla="*/ 1107517 w 1943676"/>
                  <a:gd name="connsiteY0" fmla="*/ 150361 h 2186948"/>
                  <a:gd name="connsiteX1" fmla="*/ 1820242 w 1943676"/>
                  <a:gd name="connsiteY1" fmla="*/ 194500 h 2186948"/>
                  <a:gd name="connsiteX2" fmla="*/ 1886641 w 1943676"/>
                  <a:gd name="connsiteY2" fmla="*/ 1150689 h 2186948"/>
                  <a:gd name="connsiteX3" fmla="*/ 1335025 w 1943676"/>
                  <a:gd name="connsiteY3" fmla="*/ 2186283 h 2186948"/>
                  <a:gd name="connsiteX4" fmla="*/ 5229 w 1943676"/>
                  <a:gd name="connsiteY4" fmla="*/ 961453 h 2186948"/>
                  <a:gd name="connsiteX5" fmla="*/ 1107517 w 1943676"/>
                  <a:gd name="connsiteY5" fmla="*/ 150361 h 2186948"/>
                  <a:gd name="connsiteX0" fmla="*/ 1107517 w 1958373"/>
                  <a:gd name="connsiteY0" fmla="*/ 150361 h 2186944"/>
                  <a:gd name="connsiteX1" fmla="*/ 1820242 w 1958373"/>
                  <a:gd name="connsiteY1" fmla="*/ 194500 h 2186944"/>
                  <a:gd name="connsiteX2" fmla="*/ 1904143 w 1958373"/>
                  <a:gd name="connsiteY2" fmla="*/ 1143166 h 2186944"/>
                  <a:gd name="connsiteX3" fmla="*/ 1335025 w 1958373"/>
                  <a:gd name="connsiteY3" fmla="*/ 2186283 h 2186944"/>
                  <a:gd name="connsiteX4" fmla="*/ 5229 w 1958373"/>
                  <a:gd name="connsiteY4" fmla="*/ 961453 h 2186944"/>
                  <a:gd name="connsiteX5" fmla="*/ 1107517 w 1958373"/>
                  <a:gd name="connsiteY5" fmla="*/ 150361 h 2186944"/>
                  <a:gd name="connsiteX0" fmla="*/ 1107517 w 1911027"/>
                  <a:gd name="connsiteY0" fmla="*/ 150361 h 2186944"/>
                  <a:gd name="connsiteX1" fmla="*/ 1820242 w 1911027"/>
                  <a:gd name="connsiteY1" fmla="*/ 194500 h 2186944"/>
                  <a:gd name="connsiteX2" fmla="*/ 1904143 w 1911027"/>
                  <a:gd name="connsiteY2" fmla="*/ 1143166 h 2186944"/>
                  <a:gd name="connsiteX3" fmla="*/ 1335025 w 1911027"/>
                  <a:gd name="connsiteY3" fmla="*/ 2186283 h 2186944"/>
                  <a:gd name="connsiteX4" fmla="*/ 5229 w 1911027"/>
                  <a:gd name="connsiteY4" fmla="*/ 961453 h 2186944"/>
                  <a:gd name="connsiteX5" fmla="*/ 1107517 w 1911027"/>
                  <a:gd name="connsiteY5" fmla="*/ 150361 h 2186944"/>
                  <a:gd name="connsiteX0" fmla="*/ 1107517 w 1911027"/>
                  <a:gd name="connsiteY0" fmla="*/ 7387 h 2043970"/>
                  <a:gd name="connsiteX1" fmla="*/ 1820242 w 1911027"/>
                  <a:gd name="connsiteY1" fmla="*/ 51526 h 2043970"/>
                  <a:gd name="connsiteX2" fmla="*/ 1904143 w 1911027"/>
                  <a:gd name="connsiteY2" fmla="*/ 1000192 h 2043970"/>
                  <a:gd name="connsiteX3" fmla="*/ 1335025 w 1911027"/>
                  <a:gd name="connsiteY3" fmla="*/ 2043309 h 2043970"/>
                  <a:gd name="connsiteX4" fmla="*/ 5229 w 1911027"/>
                  <a:gd name="connsiteY4" fmla="*/ 818479 h 2043970"/>
                  <a:gd name="connsiteX5" fmla="*/ 1107517 w 1911027"/>
                  <a:gd name="connsiteY5" fmla="*/ 7387 h 2043970"/>
                  <a:gd name="connsiteX0" fmla="*/ 1107871 w 1911381"/>
                  <a:gd name="connsiteY0" fmla="*/ 7387 h 2043970"/>
                  <a:gd name="connsiteX1" fmla="*/ 1820596 w 1911381"/>
                  <a:gd name="connsiteY1" fmla="*/ 51526 h 2043970"/>
                  <a:gd name="connsiteX2" fmla="*/ 1904497 w 1911381"/>
                  <a:gd name="connsiteY2" fmla="*/ 1000192 h 2043970"/>
                  <a:gd name="connsiteX3" fmla="*/ 1335379 w 1911381"/>
                  <a:gd name="connsiteY3" fmla="*/ 2043309 h 2043970"/>
                  <a:gd name="connsiteX4" fmla="*/ 5583 w 1911381"/>
                  <a:gd name="connsiteY4" fmla="*/ 818479 h 2043970"/>
                  <a:gd name="connsiteX5" fmla="*/ 1107871 w 1911381"/>
                  <a:gd name="connsiteY5" fmla="*/ 7387 h 2043970"/>
                  <a:gd name="connsiteX0" fmla="*/ 1148965 w 1952475"/>
                  <a:gd name="connsiteY0" fmla="*/ 7387 h 2043970"/>
                  <a:gd name="connsiteX1" fmla="*/ 1861690 w 1952475"/>
                  <a:gd name="connsiteY1" fmla="*/ 51526 h 2043970"/>
                  <a:gd name="connsiteX2" fmla="*/ 1945591 w 1952475"/>
                  <a:gd name="connsiteY2" fmla="*/ 1000192 h 2043970"/>
                  <a:gd name="connsiteX3" fmla="*/ 1376473 w 1952475"/>
                  <a:gd name="connsiteY3" fmla="*/ 2043309 h 2043970"/>
                  <a:gd name="connsiteX4" fmla="*/ 5381 w 1952475"/>
                  <a:gd name="connsiteY4" fmla="*/ 794758 h 2043970"/>
                  <a:gd name="connsiteX5" fmla="*/ 1148965 w 1952475"/>
                  <a:gd name="connsiteY5" fmla="*/ 7387 h 2043970"/>
                  <a:gd name="connsiteX0" fmla="*/ 1143984 w 1947494"/>
                  <a:gd name="connsiteY0" fmla="*/ 7387 h 2043970"/>
                  <a:gd name="connsiteX1" fmla="*/ 1856709 w 1947494"/>
                  <a:gd name="connsiteY1" fmla="*/ 51526 h 2043970"/>
                  <a:gd name="connsiteX2" fmla="*/ 1940610 w 1947494"/>
                  <a:gd name="connsiteY2" fmla="*/ 1000192 h 2043970"/>
                  <a:gd name="connsiteX3" fmla="*/ 1371492 w 1947494"/>
                  <a:gd name="connsiteY3" fmla="*/ 2043309 h 2043970"/>
                  <a:gd name="connsiteX4" fmla="*/ 400 w 1947494"/>
                  <a:gd name="connsiteY4" fmla="*/ 794758 h 2043970"/>
                  <a:gd name="connsiteX5" fmla="*/ 1143984 w 1947494"/>
                  <a:gd name="connsiteY5" fmla="*/ 7387 h 2043970"/>
                  <a:gd name="connsiteX0" fmla="*/ 1143984 w 1947494"/>
                  <a:gd name="connsiteY0" fmla="*/ 7387 h 2043970"/>
                  <a:gd name="connsiteX1" fmla="*/ 1856709 w 1947494"/>
                  <a:gd name="connsiteY1" fmla="*/ 51526 h 2043970"/>
                  <a:gd name="connsiteX2" fmla="*/ 1940610 w 1947494"/>
                  <a:gd name="connsiteY2" fmla="*/ 1000192 h 2043970"/>
                  <a:gd name="connsiteX3" fmla="*/ 1371492 w 1947494"/>
                  <a:gd name="connsiteY3" fmla="*/ 2043309 h 2043970"/>
                  <a:gd name="connsiteX4" fmla="*/ 400 w 1947494"/>
                  <a:gd name="connsiteY4" fmla="*/ 794758 h 2043970"/>
                  <a:gd name="connsiteX5" fmla="*/ 1143984 w 1947494"/>
                  <a:gd name="connsiteY5" fmla="*/ 7387 h 2043970"/>
                  <a:gd name="connsiteX0" fmla="*/ 1143984 w 1947494"/>
                  <a:gd name="connsiteY0" fmla="*/ 7387 h 2044091"/>
                  <a:gd name="connsiteX1" fmla="*/ 1856709 w 1947494"/>
                  <a:gd name="connsiteY1" fmla="*/ 51526 h 2044091"/>
                  <a:gd name="connsiteX2" fmla="*/ 1940610 w 1947494"/>
                  <a:gd name="connsiteY2" fmla="*/ 1000192 h 2044091"/>
                  <a:gd name="connsiteX3" fmla="*/ 1371492 w 1947494"/>
                  <a:gd name="connsiteY3" fmla="*/ 2043309 h 2044091"/>
                  <a:gd name="connsiteX4" fmla="*/ 400 w 1947494"/>
                  <a:gd name="connsiteY4" fmla="*/ 794758 h 2044091"/>
                  <a:gd name="connsiteX5" fmla="*/ 1143984 w 1947494"/>
                  <a:gd name="connsiteY5" fmla="*/ 7387 h 2044091"/>
                  <a:gd name="connsiteX0" fmla="*/ 1143984 w 1947494"/>
                  <a:gd name="connsiteY0" fmla="*/ 7387 h 2052148"/>
                  <a:gd name="connsiteX1" fmla="*/ 1856709 w 1947494"/>
                  <a:gd name="connsiteY1" fmla="*/ 51526 h 2052148"/>
                  <a:gd name="connsiteX2" fmla="*/ 1940610 w 1947494"/>
                  <a:gd name="connsiteY2" fmla="*/ 1000192 h 2052148"/>
                  <a:gd name="connsiteX3" fmla="*/ 1437162 w 1947494"/>
                  <a:gd name="connsiteY3" fmla="*/ 2051372 h 2052148"/>
                  <a:gd name="connsiteX4" fmla="*/ 400 w 1947494"/>
                  <a:gd name="connsiteY4" fmla="*/ 794758 h 2052148"/>
                  <a:gd name="connsiteX5" fmla="*/ 1143984 w 1947494"/>
                  <a:gd name="connsiteY5" fmla="*/ 7387 h 2052148"/>
                  <a:gd name="connsiteX0" fmla="*/ 1143984 w 1947494"/>
                  <a:gd name="connsiteY0" fmla="*/ 7387 h 2051372"/>
                  <a:gd name="connsiteX1" fmla="*/ 1856709 w 1947494"/>
                  <a:gd name="connsiteY1" fmla="*/ 51526 h 2051372"/>
                  <a:gd name="connsiteX2" fmla="*/ 1940610 w 1947494"/>
                  <a:gd name="connsiteY2" fmla="*/ 1000192 h 2051372"/>
                  <a:gd name="connsiteX3" fmla="*/ 1437162 w 1947494"/>
                  <a:gd name="connsiteY3" fmla="*/ 2051372 h 2051372"/>
                  <a:gd name="connsiteX4" fmla="*/ 400 w 1947494"/>
                  <a:gd name="connsiteY4" fmla="*/ 794758 h 2051372"/>
                  <a:gd name="connsiteX5" fmla="*/ 1143984 w 1947494"/>
                  <a:gd name="connsiteY5" fmla="*/ 7387 h 2051372"/>
                  <a:gd name="connsiteX0" fmla="*/ 1143984 w 1947494"/>
                  <a:gd name="connsiteY0" fmla="*/ 7387 h 2051372"/>
                  <a:gd name="connsiteX1" fmla="*/ 1856709 w 1947494"/>
                  <a:gd name="connsiteY1" fmla="*/ 51526 h 2051372"/>
                  <a:gd name="connsiteX2" fmla="*/ 1940610 w 1947494"/>
                  <a:gd name="connsiteY2" fmla="*/ 1000192 h 2051372"/>
                  <a:gd name="connsiteX3" fmla="*/ 1437162 w 1947494"/>
                  <a:gd name="connsiteY3" fmla="*/ 2051372 h 2051372"/>
                  <a:gd name="connsiteX4" fmla="*/ 400 w 1947494"/>
                  <a:gd name="connsiteY4" fmla="*/ 794758 h 2051372"/>
                  <a:gd name="connsiteX5" fmla="*/ 1143984 w 1947494"/>
                  <a:gd name="connsiteY5" fmla="*/ 7387 h 2051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7494" h="2051372">
                    <a:moveTo>
                      <a:pt x="1143984" y="7387"/>
                    </a:moveTo>
                    <a:cubicBezTo>
                      <a:pt x="1463393" y="-9901"/>
                      <a:pt x="1609574" y="2506"/>
                      <a:pt x="1856709" y="51526"/>
                    </a:cubicBezTo>
                    <a:cubicBezTo>
                      <a:pt x="1856252" y="323957"/>
                      <a:pt x="1977160" y="830508"/>
                      <a:pt x="1940610" y="1000192"/>
                    </a:cubicBezTo>
                    <a:cubicBezTo>
                      <a:pt x="1879309" y="1144109"/>
                      <a:pt x="1539259" y="2050615"/>
                      <a:pt x="1437162" y="2051372"/>
                    </a:cubicBezTo>
                    <a:cubicBezTo>
                      <a:pt x="892806" y="1854149"/>
                      <a:pt x="310117" y="1471238"/>
                      <a:pt x="400" y="794758"/>
                    </a:cubicBezTo>
                    <a:cubicBezTo>
                      <a:pt x="-22955" y="763751"/>
                      <a:pt x="984530" y="59953"/>
                      <a:pt x="1143984" y="73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84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16">
                <a:extLst>
                  <a:ext uri="{FF2B5EF4-FFF2-40B4-BE49-F238E27FC236}">
                    <a16:creationId xmlns:a16="http://schemas.microsoft.com/office/drawing/2014/main" id="{1E7728F2-C4A0-4525-87D0-A5E22CCB0F53}"/>
                  </a:ext>
                </a:extLst>
              </p:cNvPr>
              <p:cNvSpPr/>
              <p:nvPr/>
            </p:nvSpPr>
            <p:spPr>
              <a:xfrm rot="4664821" flipH="1">
                <a:off x="6884324" y="3776408"/>
                <a:ext cx="1184611" cy="1174214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159930"/>
                  <a:gd name="connsiteY0" fmla="*/ 105456 h 535053"/>
                  <a:gd name="connsiteX1" fmla="*/ 1159930 w 1159930"/>
                  <a:gd name="connsiteY1" fmla="*/ 15845 h 535053"/>
                  <a:gd name="connsiteX2" fmla="*/ 1062496 w 1159930"/>
                  <a:gd name="connsiteY2" fmla="*/ 499757 h 535053"/>
                  <a:gd name="connsiteX3" fmla="*/ 114 w 1159930"/>
                  <a:gd name="connsiteY3" fmla="*/ 535053 h 535053"/>
                  <a:gd name="connsiteX4" fmla="*/ 165389 w 1159930"/>
                  <a:gd name="connsiteY4" fmla="*/ 105456 h 535053"/>
                  <a:gd name="connsiteX0" fmla="*/ 165389 w 1314141"/>
                  <a:gd name="connsiteY0" fmla="*/ 105456 h 535053"/>
                  <a:gd name="connsiteX1" fmla="*/ 1159930 w 1314141"/>
                  <a:gd name="connsiteY1" fmla="*/ 15845 h 535053"/>
                  <a:gd name="connsiteX2" fmla="*/ 1314141 w 1314141"/>
                  <a:gd name="connsiteY2" fmla="*/ 498626 h 535053"/>
                  <a:gd name="connsiteX3" fmla="*/ 114 w 1314141"/>
                  <a:gd name="connsiteY3" fmla="*/ 535053 h 535053"/>
                  <a:gd name="connsiteX4" fmla="*/ 165389 w 1314141"/>
                  <a:gd name="connsiteY4" fmla="*/ 105456 h 535053"/>
                  <a:gd name="connsiteX0" fmla="*/ 71187 w 1219939"/>
                  <a:gd name="connsiteY0" fmla="*/ 105456 h 946687"/>
                  <a:gd name="connsiteX1" fmla="*/ 1065728 w 1219939"/>
                  <a:gd name="connsiteY1" fmla="*/ 15845 h 946687"/>
                  <a:gd name="connsiteX2" fmla="*/ 1219939 w 1219939"/>
                  <a:gd name="connsiteY2" fmla="*/ 498626 h 946687"/>
                  <a:gd name="connsiteX3" fmla="*/ 46745 w 1219939"/>
                  <a:gd name="connsiteY3" fmla="*/ 946687 h 946687"/>
                  <a:gd name="connsiteX4" fmla="*/ 71187 w 1219939"/>
                  <a:gd name="connsiteY4" fmla="*/ 105456 h 946687"/>
                  <a:gd name="connsiteX0" fmla="*/ 60877 w 1246898"/>
                  <a:gd name="connsiteY0" fmla="*/ 56958 h 968145"/>
                  <a:gd name="connsiteX1" fmla="*/ 1092687 w 1246898"/>
                  <a:gd name="connsiteY1" fmla="*/ 37303 h 968145"/>
                  <a:gd name="connsiteX2" fmla="*/ 1246898 w 1246898"/>
                  <a:gd name="connsiteY2" fmla="*/ 520084 h 968145"/>
                  <a:gd name="connsiteX3" fmla="*/ 73704 w 1246898"/>
                  <a:gd name="connsiteY3" fmla="*/ 968145 h 968145"/>
                  <a:gd name="connsiteX4" fmla="*/ 60877 w 1246898"/>
                  <a:gd name="connsiteY4" fmla="*/ 56958 h 968145"/>
                  <a:gd name="connsiteX0" fmla="*/ 60877 w 1246898"/>
                  <a:gd name="connsiteY0" fmla="*/ 48355 h 959542"/>
                  <a:gd name="connsiteX1" fmla="*/ 1092687 w 1246898"/>
                  <a:gd name="connsiteY1" fmla="*/ 28700 h 959542"/>
                  <a:gd name="connsiteX2" fmla="*/ 1246898 w 1246898"/>
                  <a:gd name="connsiteY2" fmla="*/ 511481 h 959542"/>
                  <a:gd name="connsiteX3" fmla="*/ 73704 w 1246898"/>
                  <a:gd name="connsiteY3" fmla="*/ 959542 h 959542"/>
                  <a:gd name="connsiteX4" fmla="*/ 60877 w 1246898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18409 h 929596"/>
                  <a:gd name="connsiteX1" fmla="*/ 1074654 w 1282479"/>
                  <a:gd name="connsiteY1" fmla="*/ 97288 h 929596"/>
                  <a:gd name="connsiteX2" fmla="*/ 1282479 w 1282479"/>
                  <a:gd name="connsiteY2" fmla="*/ 512603 h 929596"/>
                  <a:gd name="connsiteX3" fmla="*/ 83007 w 1282479"/>
                  <a:gd name="connsiteY3" fmla="*/ 929596 h 929596"/>
                  <a:gd name="connsiteX4" fmla="*/ 70180 w 1282479"/>
                  <a:gd name="connsiteY4" fmla="*/ 18409 h 929596"/>
                  <a:gd name="connsiteX0" fmla="*/ 70180 w 1166505"/>
                  <a:gd name="connsiteY0" fmla="*/ 18409 h 929596"/>
                  <a:gd name="connsiteX1" fmla="*/ 1074654 w 1166505"/>
                  <a:gd name="connsiteY1" fmla="*/ 97288 h 929596"/>
                  <a:gd name="connsiteX2" fmla="*/ 1166505 w 1166505"/>
                  <a:gd name="connsiteY2" fmla="*/ 674248 h 929596"/>
                  <a:gd name="connsiteX3" fmla="*/ 83007 w 1166505"/>
                  <a:gd name="connsiteY3" fmla="*/ 929596 h 929596"/>
                  <a:gd name="connsiteX4" fmla="*/ 70180 w 1166505"/>
                  <a:gd name="connsiteY4" fmla="*/ 18409 h 929596"/>
                  <a:gd name="connsiteX0" fmla="*/ 88286 w 1184611"/>
                  <a:gd name="connsiteY0" fmla="*/ 18409 h 1174214"/>
                  <a:gd name="connsiteX1" fmla="*/ 1092760 w 1184611"/>
                  <a:gd name="connsiteY1" fmla="*/ 97288 h 1174214"/>
                  <a:gd name="connsiteX2" fmla="*/ 1184611 w 1184611"/>
                  <a:gd name="connsiteY2" fmla="*/ 674248 h 1174214"/>
                  <a:gd name="connsiteX3" fmla="*/ 51895 w 1184611"/>
                  <a:gd name="connsiteY3" fmla="*/ 1174214 h 1174214"/>
                  <a:gd name="connsiteX4" fmla="*/ 88286 w 1184611"/>
                  <a:gd name="connsiteY4" fmla="*/ 18409 h 1174214"/>
                  <a:gd name="connsiteX0" fmla="*/ 88286 w 1184611"/>
                  <a:gd name="connsiteY0" fmla="*/ 18409 h 1174214"/>
                  <a:gd name="connsiteX1" fmla="*/ 1092760 w 1184611"/>
                  <a:gd name="connsiteY1" fmla="*/ 97288 h 1174214"/>
                  <a:gd name="connsiteX2" fmla="*/ 1184611 w 1184611"/>
                  <a:gd name="connsiteY2" fmla="*/ 674248 h 1174214"/>
                  <a:gd name="connsiteX3" fmla="*/ 51895 w 1184611"/>
                  <a:gd name="connsiteY3" fmla="*/ 1174214 h 1174214"/>
                  <a:gd name="connsiteX4" fmla="*/ 88286 w 1184611"/>
                  <a:gd name="connsiteY4" fmla="*/ 18409 h 117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4611" h="1174214">
                    <a:moveTo>
                      <a:pt x="88286" y="18409"/>
                    </a:moveTo>
                    <a:cubicBezTo>
                      <a:pt x="411863" y="-39549"/>
                      <a:pt x="793066" y="54009"/>
                      <a:pt x="1092760" y="97288"/>
                    </a:cubicBezTo>
                    <a:lnTo>
                      <a:pt x="1184611" y="674248"/>
                    </a:lnTo>
                    <a:cubicBezTo>
                      <a:pt x="1034056" y="702898"/>
                      <a:pt x="322187" y="1039162"/>
                      <a:pt x="51895" y="1174214"/>
                    </a:cubicBezTo>
                    <a:cubicBezTo>
                      <a:pt x="9134" y="1118163"/>
                      <a:pt x="-54867" y="221492"/>
                      <a:pt x="88286" y="184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16">
                <a:extLst>
                  <a:ext uri="{FF2B5EF4-FFF2-40B4-BE49-F238E27FC236}">
                    <a16:creationId xmlns:a16="http://schemas.microsoft.com/office/drawing/2014/main" id="{9098F8E8-BFA4-49B5-B490-FA3739662F93}"/>
                  </a:ext>
                </a:extLst>
              </p:cNvPr>
              <p:cNvSpPr/>
              <p:nvPr/>
            </p:nvSpPr>
            <p:spPr>
              <a:xfrm rot="3402150" flipH="1">
                <a:off x="7864042" y="3675304"/>
                <a:ext cx="898746" cy="742237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062496"/>
                  <a:gd name="connsiteY0" fmla="*/ 280442 h 710039"/>
                  <a:gd name="connsiteX1" fmla="*/ 847266 w 1062496"/>
                  <a:gd name="connsiteY1" fmla="*/ 5250 h 710039"/>
                  <a:gd name="connsiteX2" fmla="*/ 1062496 w 1062496"/>
                  <a:gd name="connsiteY2" fmla="*/ 674743 h 710039"/>
                  <a:gd name="connsiteX3" fmla="*/ 114 w 1062496"/>
                  <a:gd name="connsiteY3" fmla="*/ 710039 h 710039"/>
                  <a:gd name="connsiteX4" fmla="*/ 165389 w 1062496"/>
                  <a:gd name="connsiteY4" fmla="*/ 280442 h 710039"/>
                  <a:gd name="connsiteX0" fmla="*/ 165389 w 898675"/>
                  <a:gd name="connsiteY0" fmla="*/ 280442 h 710039"/>
                  <a:gd name="connsiteX1" fmla="*/ 847266 w 898675"/>
                  <a:gd name="connsiteY1" fmla="*/ 5250 h 710039"/>
                  <a:gd name="connsiteX2" fmla="*/ 898675 w 898675"/>
                  <a:gd name="connsiteY2" fmla="*/ 486051 h 710039"/>
                  <a:gd name="connsiteX3" fmla="*/ 114 w 898675"/>
                  <a:gd name="connsiteY3" fmla="*/ 710039 h 710039"/>
                  <a:gd name="connsiteX4" fmla="*/ 165389 w 898675"/>
                  <a:gd name="connsiteY4" fmla="*/ 280442 h 710039"/>
                  <a:gd name="connsiteX0" fmla="*/ 239619 w 898593"/>
                  <a:gd name="connsiteY0" fmla="*/ 63976 h 736112"/>
                  <a:gd name="connsiteX1" fmla="*/ 847184 w 898593"/>
                  <a:gd name="connsiteY1" fmla="*/ 31323 h 736112"/>
                  <a:gd name="connsiteX2" fmla="*/ 898593 w 898593"/>
                  <a:gd name="connsiteY2" fmla="*/ 512124 h 736112"/>
                  <a:gd name="connsiteX3" fmla="*/ 32 w 898593"/>
                  <a:gd name="connsiteY3" fmla="*/ 736112 h 736112"/>
                  <a:gd name="connsiteX4" fmla="*/ 239619 w 898593"/>
                  <a:gd name="connsiteY4" fmla="*/ 63976 h 736112"/>
                  <a:gd name="connsiteX0" fmla="*/ 239619 w 898593"/>
                  <a:gd name="connsiteY0" fmla="*/ 50257 h 722393"/>
                  <a:gd name="connsiteX1" fmla="*/ 847184 w 898593"/>
                  <a:gd name="connsiteY1" fmla="*/ 17604 h 722393"/>
                  <a:gd name="connsiteX2" fmla="*/ 898593 w 898593"/>
                  <a:gd name="connsiteY2" fmla="*/ 498405 h 722393"/>
                  <a:gd name="connsiteX3" fmla="*/ 32 w 898593"/>
                  <a:gd name="connsiteY3" fmla="*/ 722393 h 722393"/>
                  <a:gd name="connsiteX4" fmla="*/ 239619 w 898593"/>
                  <a:gd name="connsiteY4" fmla="*/ 50257 h 722393"/>
                  <a:gd name="connsiteX0" fmla="*/ 156509 w 898723"/>
                  <a:gd name="connsiteY0" fmla="*/ 52976 h 721720"/>
                  <a:gd name="connsiteX1" fmla="*/ 847314 w 898723"/>
                  <a:gd name="connsiteY1" fmla="*/ 16931 h 721720"/>
                  <a:gd name="connsiteX2" fmla="*/ 898723 w 898723"/>
                  <a:gd name="connsiteY2" fmla="*/ 497732 h 721720"/>
                  <a:gd name="connsiteX3" fmla="*/ 162 w 898723"/>
                  <a:gd name="connsiteY3" fmla="*/ 721720 h 721720"/>
                  <a:gd name="connsiteX4" fmla="*/ 156509 w 898723"/>
                  <a:gd name="connsiteY4" fmla="*/ 52976 h 721720"/>
                  <a:gd name="connsiteX0" fmla="*/ 153800 w 898746"/>
                  <a:gd name="connsiteY0" fmla="*/ 63950 h 719504"/>
                  <a:gd name="connsiteX1" fmla="*/ 847337 w 898746"/>
                  <a:gd name="connsiteY1" fmla="*/ 14715 h 719504"/>
                  <a:gd name="connsiteX2" fmla="*/ 898746 w 898746"/>
                  <a:gd name="connsiteY2" fmla="*/ 495516 h 719504"/>
                  <a:gd name="connsiteX3" fmla="*/ 185 w 898746"/>
                  <a:gd name="connsiteY3" fmla="*/ 719504 h 719504"/>
                  <a:gd name="connsiteX4" fmla="*/ 153800 w 898746"/>
                  <a:gd name="connsiteY4" fmla="*/ 63950 h 719504"/>
                  <a:gd name="connsiteX0" fmla="*/ 153800 w 898746"/>
                  <a:gd name="connsiteY0" fmla="*/ 67789 h 723343"/>
                  <a:gd name="connsiteX1" fmla="*/ 847337 w 898746"/>
                  <a:gd name="connsiteY1" fmla="*/ 18554 h 723343"/>
                  <a:gd name="connsiteX2" fmla="*/ 898746 w 898746"/>
                  <a:gd name="connsiteY2" fmla="*/ 499355 h 723343"/>
                  <a:gd name="connsiteX3" fmla="*/ 185 w 898746"/>
                  <a:gd name="connsiteY3" fmla="*/ 723343 h 723343"/>
                  <a:gd name="connsiteX4" fmla="*/ 153800 w 898746"/>
                  <a:gd name="connsiteY4" fmla="*/ 67789 h 723343"/>
                  <a:gd name="connsiteX0" fmla="*/ 153800 w 898746"/>
                  <a:gd name="connsiteY0" fmla="*/ 86683 h 742237"/>
                  <a:gd name="connsiteX1" fmla="*/ 847494 w 898746"/>
                  <a:gd name="connsiteY1" fmla="*/ 14553 h 742237"/>
                  <a:gd name="connsiteX2" fmla="*/ 898746 w 898746"/>
                  <a:gd name="connsiteY2" fmla="*/ 518249 h 742237"/>
                  <a:gd name="connsiteX3" fmla="*/ 185 w 898746"/>
                  <a:gd name="connsiteY3" fmla="*/ 742237 h 742237"/>
                  <a:gd name="connsiteX4" fmla="*/ 153800 w 898746"/>
                  <a:gd name="connsiteY4" fmla="*/ 86683 h 742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8746" h="742237">
                    <a:moveTo>
                      <a:pt x="153800" y="86683"/>
                    </a:moveTo>
                    <a:cubicBezTo>
                      <a:pt x="293059" y="33229"/>
                      <a:pt x="547800" y="-28726"/>
                      <a:pt x="847494" y="14553"/>
                    </a:cubicBezTo>
                    <a:lnTo>
                      <a:pt x="898746" y="518249"/>
                    </a:lnTo>
                    <a:cubicBezTo>
                      <a:pt x="572023" y="490773"/>
                      <a:pt x="312887" y="658190"/>
                      <a:pt x="185" y="742237"/>
                    </a:cubicBezTo>
                    <a:cubicBezTo>
                      <a:pt x="-1856" y="681676"/>
                      <a:pt x="10647" y="289766"/>
                      <a:pt x="153800" y="86683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12">
                <a:extLst>
                  <a:ext uri="{FF2B5EF4-FFF2-40B4-BE49-F238E27FC236}">
                    <a16:creationId xmlns:a16="http://schemas.microsoft.com/office/drawing/2014/main" id="{5AA51A6A-9944-4222-88EB-8252F1B7067F}"/>
                  </a:ext>
                </a:extLst>
              </p:cNvPr>
              <p:cNvSpPr/>
              <p:nvPr/>
            </p:nvSpPr>
            <p:spPr>
              <a:xfrm rot="20028476">
                <a:off x="4751260" y="1899673"/>
                <a:ext cx="3708619" cy="3595236"/>
              </a:xfrm>
              <a:custGeom>
                <a:avLst/>
                <a:gdLst>
                  <a:gd name="connsiteX0" fmla="*/ 0 w 307654"/>
                  <a:gd name="connsiteY0" fmla="*/ 0 h 1160442"/>
                  <a:gd name="connsiteX1" fmla="*/ 307654 w 307654"/>
                  <a:gd name="connsiteY1" fmla="*/ 0 h 1160442"/>
                  <a:gd name="connsiteX2" fmla="*/ 307654 w 307654"/>
                  <a:gd name="connsiteY2" fmla="*/ 1160442 h 1160442"/>
                  <a:gd name="connsiteX3" fmla="*/ 0 w 307654"/>
                  <a:gd name="connsiteY3" fmla="*/ 1160442 h 1160442"/>
                  <a:gd name="connsiteX4" fmla="*/ 0 w 307654"/>
                  <a:gd name="connsiteY4" fmla="*/ 0 h 1160442"/>
                  <a:gd name="connsiteX0" fmla="*/ 0 w 3506715"/>
                  <a:gd name="connsiteY0" fmla="*/ 0 h 3116163"/>
                  <a:gd name="connsiteX1" fmla="*/ 307654 w 3506715"/>
                  <a:gd name="connsiteY1" fmla="*/ 0 h 3116163"/>
                  <a:gd name="connsiteX2" fmla="*/ 3506715 w 3506715"/>
                  <a:gd name="connsiteY2" fmla="*/ 3116163 h 3116163"/>
                  <a:gd name="connsiteX3" fmla="*/ 0 w 3506715"/>
                  <a:gd name="connsiteY3" fmla="*/ 1160442 h 3116163"/>
                  <a:gd name="connsiteX4" fmla="*/ 0 w 3506715"/>
                  <a:gd name="connsiteY4" fmla="*/ 0 h 3116163"/>
                  <a:gd name="connsiteX0" fmla="*/ 0 w 3619950"/>
                  <a:gd name="connsiteY0" fmla="*/ 0 h 2842799"/>
                  <a:gd name="connsiteX1" fmla="*/ 307654 w 3619950"/>
                  <a:gd name="connsiteY1" fmla="*/ 0 h 2842799"/>
                  <a:gd name="connsiteX2" fmla="*/ 3619950 w 3619950"/>
                  <a:gd name="connsiteY2" fmla="*/ 2842799 h 2842799"/>
                  <a:gd name="connsiteX3" fmla="*/ 0 w 3619950"/>
                  <a:gd name="connsiteY3" fmla="*/ 1160442 h 2842799"/>
                  <a:gd name="connsiteX4" fmla="*/ 0 w 3619950"/>
                  <a:gd name="connsiteY4" fmla="*/ 0 h 2842799"/>
                  <a:gd name="connsiteX0" fmla="*/ 0 w 3633016"/>
                  <a:gd name="connsiteY0" fmla="*/ 0 h 3032404"/>
                  <a:gd name="connsiteX1" fmla="*/ 307654 w 3633016"/>
                  <a:gd name="connsiteY1" fmla="*/ 0 h 3032404"/>
                  <a:gd name="connsiteX2" fmla="*/ 3619950 w 3633016"/>
                  <a:gd name="connsiteY2" fmla="*/ 2842799 h 3032404"/>
                  <a:gd name="connsiteX3" fmla="*/ 3633016 w 3633016"/>
                  <a:gd name="connsiteY3" fmla="*/ 3032404 h 3032404"/>
                  <a:gd name="connsiteX4" fmla="*/ 0 w 3633016"/>
                  <a:gd name="connsiteY4" fmla="*/ 0 h 3032404"/>
                  <a:gd name="connsiteX0" fmla="*/ 0 w 3633016"/>
                  <a:gd name="connsiteY0" fmla="*/ 59829 h 3092233"/>
                  <a:gd name="connsiteX1" fmla="*/ 337083 w 3633016"/>
                  <a:gd name="connsiteY1" fmla="*/ 0 h 3092233"/>
                  <a:gd name="connsiteX2" fmla="*/ 3619950 w 3633016"/>
                  <a:gd name="connsiteY2" fmla="*/ 2902628 h 3092233"/>
                  <a:gd name="connsiteX3" fmla="*/ 3633016 w 3633016"/>
                  <a:gd name="connsiteY3" fmla="*/ 3092233 h 3092233"/>
                  <a:gd name="connsiteX4" fmla="*/ 0 w 3633016"/>
                  <a:gd name="connsiteY4" fmla="*/ 59829 h 3092233"/>
                  <a:gd name="connsiteX0" fmla="*/ 0 w 3522876"/>
                  <a:gd name="connsiteY0" fmla="*/ 0 h 3126837"/>
                  <a:gd name="connsiteX1" fmla="*/ 226943 w 3522876"/>
                  <a:gd name="connsiteY1" fmla="*/ 34604 h 3126837"/>
                  <a:gd name="connsiteX2" fmla="*/ 3509810 w 3522876"/>
                  <a:gd name="connsiteY2" fmla="*/ 2937232 h 3126837"/>
                  <a:gd name="connsiteX3" fmla="*/ 3522876 w 3522876"/>
                  <a:gd name="connsiteY3" fmla="*/ 3126837 h 3126837"/>
                  <a:gd name="connsiteX4" fmla="*/ 0 w 3522876"/>
                  <a:gd name="connsiteY4" fmla="*/ 0 h 3126837"/>
                  <a:gd name="connsiteX0" fmla="*/ 0 w 3522876"/>
                  <a:gd name="connsiteY0" fmla="*/ 256588 h 3383425"/>
                  <a:gd name="connsiteX1" fmla="*/ 226943 w 3522876"/>
                  <a:gd name="connsiteY1" fmla="*/ 291192 h 3383425"/>
                  <a:gd name="connsiteX2" fmla="*/ 3509810 w 3522876"/>
                  <a:gd name="connsiteY2" fmla="*/ 3193820 h 3383425"/>
                  <a:gd name="connsiteX3" fmla="*/ 3522876 w 3522876"/>
                  <a:gd name="connsiteY3" fmla="*/ 3383425 h 3383425"/>
                  <a:gd name="connsiteX4" fmla="*/ 0 w 3522876"/>
                  <a:gd name="connsiteY4" fmla="*/ 256588 h 3383425"/>
                  <a:gd name="connsiteX0" fmla="*/ 0 w 3522876"/>
                  <a:gd name="connsiteY0" fmla="*/ 270966 h 3397803"/>
                  <a:gd name="connsiteX1" fmla="*/ 226943 w 3522876"/>
                  <a:gd name="connsiteY1" fmla="*/ 305570 h 3397803"/>
                  <a:gd name="connsiteX2" fmla="*/ 3509810 w 3522876"/>
                  <a:gd name="connsiteY2" fmla="*/ 3208198 h 3397803"/>
                  <a:gd name="connsiteX3" fmla="*/ 3522876 w 3522876"/>
                  <a:gd name="connsiteY3" fmla="*/ 3397803 h 3397803"/>
                  <a:gd name="connsiteX4" fmla="*/ 0 w 3522876"/>
                  <a:gd name="connsiteY4" fmla="*/ 270966 h 3397803"/>
                  <a:gd name="connsiteX0" fmla="*/ 47901 w 3570777"/>
                  <a:gd name="connsiteY0" fmla="*/ 270966 h 3397803"/>
                  <a:gd name="connsiteX1" fmla="*/ 274844 w 3570777"/>
                  <a:gd name="connsiteY1" fmla="*/ 305570 h 3397803"/>
                  <a:gd name="connsiteX2" fmla="*/ 3557711 w 3570777"/>
                  <a:gd name="connsiteY2" fmla="*/ 3208198 h 3397803"/>
                  <a:gd name="connsiteX3" fmla="*/ 3570777 w 3570777"/>
                  <a:gd name="connsiteY3" fmla="*/ 3397803 h 3397803"/>
                  <a:gd name="connsiteX4" fmla="*/ 47901 w 3570777"/>
                  <a:gd name="connsiteY4" fmla="*/ 270966 h 3397803"/>
                  <a:gd name="connsiteX0" fmla="*/ 41796 w 3564672"/>
                  <a:gd name="connsiteY0" fmla="*/ 270966 h 3658696"/>
                  <a:gd name="connsiteX1" fmla="*/ 268739 w 3564672"/>
                  <a:gd name="connsiteY1" fmla="*/ 305570 h 3658696"/>
                  <a:gd name="connsiteX2" fmla="*/ 3551606 w 3564672"/>
                  <a:gd name="connsiteY2" fmla="*/ 3208198 h 3658696"/>
                  <a:gd name="connsiteX3" fmla="*/ 3564672 w 3564672"/>
                  <a:gd name="connsiteY3" fmla="*/ 3397803 h 3658696"/>
                  <a:gd name="connsiteX4" fmla="*/ 41796 w 3564672"/>
                  <a:gd name="connsiteY4" fmla="*/ 270966 h 3658696"/>
                  <a:gd name="connsiteX0" fmla="*/ 40133 w 3712215"/>
                  <a:gd name="connsiteY0" fmla="*/ 270966 h 3563295"/>
                  <a:gd name="connsiteX1" fmla="*/ 267076 w 3712215"/>
                  <a:gd name="connsiteY1" fmla="*/ 305570 h 3563295"/>
                  <a:gd name="connsiteX2" fmla="*/ 3549943 w 3712215"/>
                  <a:gd name="connsiteY2" fmla="*/ 3208198 h 3563295"/>
                  <a:gd name="connsiteX3" fmla="*/ 3712215 w 3712215"/>
                  <a:gd name="connsiteY3" fmla="*/ 3284373 h 3563295"/>
                  <a:gd name="connsiteX4" fmla="*/ 40133 w 3712215"/>
                  <a:gd name="connsiteY4" fmla="*/ 270966 h 3563295"/>
                  <a:gd name="connsiteX0" fmla="*/ 40133 w 3740503"/>
                  <a:gd name="connsiteY0" fmla="*/ 270966 h 3563295"/>
                  <a:gd name="connsiteX1" fmla="*/ 267076 w 3740503"/>
                  <a:gd name="connsiteY1" fmla="*/ 305570 h 3563295"/>
                  <a:gd name="connsiteX2" fmla="*/ 3549943 w 3740503"/>
                  <a:gd name="connsiteY2" fmla="*/ 3208198 h 3563295"/>
                  <a:gd name="connsiteX3" fmla="*/ 3712215 w 3740503"/>
                  <a:gd name="connsiteY3" fmla="*/ 3284373 h 3563295"/>
                  <a:gd name="connsiteX4" fmla="*/ 40133 w 3740503"/>
                  <a:gd name="connsiteY4" fmla="*/ 270966 h 3563295"/>
                  <a:gd name="connsiteX0" fmla="*/ 40133 w 3734700"/>
                  <a:gd name="connsiteY0" fmla="*/ 270966 h 3563295"/>
                  <a:gd name="connsiteX1" fmla="*/ 267076 w 3734700"/>
                  <a:gd name="connsiteY1" fmla="*/ 305570 h 3563295"/>
                  <a:gd name="connsiteX2" fmla="*/ 3474729 w 3734700"/>
                  <a:gd name="connsiteY2" fmla="*/ 3171201 h 3563295"/>
                  <a:gd name="connsiteX3" fmla="*/ 3712215 w 3734700"/>
                  <a:gd name="connsiteY3" fmla="*/ 3284373 h 3563295"/>
                  <a:gd name="connsiteX4" fmla="*/ 40133 w 3734700"/>
                  <a:gd name="connsiteY4" fmla="*/ 270966 h 3563295"/>
                  <a:gd name="connsiteX0" fmla="*/ 40133 w 3733724"/>
                  <a:gd name="connsiteY0" fmla="*/ 270966 h 3563295"/>
                  <a:gd name="connsiteX1" fmla="*/ 267076 w 3733724"/>
                  <a:gd name="connsiteY1" fmla="*/ 305570 h 3563295"/>
                  <a:gd name="connsiteX2" fmla="*/ 3474729 w 3733724"/>
                  <a:gd name="connsiteY2" fmla="*/ 3171201 h 3563295"/>
                  <a:gd name="connsiteX3" fmla="*/ 3712215 w 3733724"/>
                  <a:gd name="connsiteY3" fmla="*/ 3284373 h 3563295"/>
                  <a:gd name="connsiteX4" fmla="*/ 40133 w 3733724"/>
                  <a:gd name="connsiteY4" fmla="*/ 270966 h 3563295"/>
                  <a:gd name="connsiteX0" fmla="*/ 40133 w 3753740"/>
                  <a:gd name="connsiteY0" fmla="*/ 270966 h 3563295"/>
                  <a:gd name="connsiteX1" fmla="*/ 267076 w 3753740"/>
                  <a:gd name="connsiteY1" fmla="*/ 305570 h 3563295"/>
                  <a:gd name="connsiteX2" fmla="*/ 3474729 w 3753740"/>
                  <a:gd name="connsiteY2" fmla="*/ 3171201 h 3563295"/>
                  <a:gd name="connsiteX3" fmla="*/ 3712215 w 3753740"/>
                  <a:gd name="connsiteY3" fmla="*/ 3284373 h 3563295"/>
                  <a:gd name="connsiteX4" fmla="*/ 40133 w 3753740"/>
                  <a:gd name="connsiteY4" fmla="*/ 270966 h 3563295"/>
                  <a:gd name="connsiteX0" fmla="*/ 44589 w 3758196"/>
                  <a:gd name="connsiteY0" fmla="*/ 270966 h 3638894"/>
                  <a:gd name="connsiteX1" fmla="*/ 271532 w 3758196"/>
                  <a:gd name="connsiteY1" fmla="*/ 305570 h 3638894"/>
                  <a:gd name="connsiteX2" fmla="*/ 3479185 w 3758196"/>
                  <a:gd name="connsiteY2" fmla="*/ 3171201 h 3638894"/>
                  <a:gd name="connsiteX3" fmla="*/ 3716671 w 3758196"/>
                  <a:gd name="connsiteY3" fmla="*/ 3284373 h 3638894"/>
                  <a:gd name="connsiteX4" fmla="*/ 44589 w 3758196"/>
                  <a:gd name="connsiteY4" fmla="*/ 270966 h 3638894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862 w 3737956"/>
                  <a:gd name="connsiteY0" fmla="*/ 276612 h 3636237"/>
                  <a:gd name="connsiteX1" fmla="*/ 251292 w 3737956"/>
                  <a:gd name="connsiteY1" fmla="*/ 301126 h 3636237"/>
                  <a:gd name="connsiteX2" fmla="*/ 3458945 w 3737956"/>
                  <a:gd name="connsiteY2" fmla="*/ 3166757 h 3636237"/>
                  <a:gd name="connsiteX3" fmla="*/ 3696431 w 3737956"/>
                  <a:gd name="connsiteY3" fmla="*/ 3279929 h 3636237"/>
                  <a:gd name="connsiteX4" fmla="*/ 44862 w 3737956"/>
                  <a:gd name="connsiteY4" fmla="*/ 276612 h 3636237"/>
                  <a:gd name="connsiteX0" fmla="*/ 44862 w 3737956"/>
                  <a:gd name="connsiteY0" fmla="*/ 223324 h 3582949"/>
                  <a:gd name="connsiteX1" fmla="*/ 251292 w 3737956"/>
                  <a:gd name="connsiteY1" fmla="*/ 247838 h 3582949"/>
                  <a:gd name="connsiteX2" fmla="*/ 3458945 w 3737956"/>
                  <a:gd name="connsiteY2" fmla="*/ 3113469 h 3582949"/>
                  <a:gd name="connsiteX3" fmla="*/ 3696431 w 3737956"/>
                  <a:gd name="connsiteY3" fmla="*/ 3226641 h 3582949"/>
                  <a:gd name="connsiteX4" fmla="*/ 44862 w 3737956"/>
                  <a:gd name="connsiteY4" fmla="*/ 223324 h 3582949"/>
                  <a:gd name="connsiteX0" fmla="*/ 44862 w 3737956"/>
                  <a:gd name="connsiteY0" fmla="*/ 256707 h 3616332"/>
                  <a:gd name="connsiteX1" fmla="*/ 251292 w 3737956"/>
                  <a:gd name="connsiteY1" fmla="*/ 281221 h 3616332"/>
                  <a:gd name="connsiteX2" fmla="*/ 3458945 w 3737956"/>
                  <a:gd name="connsiteY2" fmla="*/ 3146852 h 3616332"/>
                  <a:gd name="connsiteX3" fmla="*/ 3696431 w 3737956"/>
                  <a:gd name="connsiteY3" fmla="*/ 3260024 h 3616332"/>
                  <a:gd name="connsiteX4" fmla="*/ 44862 w 3737956"/>
                  <a:gd name="connsiteY4" fmla="*/ 256707 h 3616332"/>
                  <a:gd name="connsiteX0" fmla="*/ 44721 w 3737815"/>
                  <a:gd name="connsiteY0" fmla="*/ 256707 h 3658981"/>
                  <a:gd name="connsiteX1" fmla="*/ 251151 w 3737815"/>
                  <a:gd name="connsiteY1" fmla="*/ 281221 h 3658981"/>
                  <a:gd name="connsiteX2" fmla="*/ 3458804 w 3737815"/>
                  <a:gd name="connsiteY2" fmla="*/ 3146852 h 3658981"/>
                  <a:gd name="connsiteX3" fmla="*/ 3696290 w 3737815"/>
                  <a:gd name="connsiteY3" fmla="*/ 3260024 h 3658981"/>
                  <a:gd name="connsiteX4" fmla="*/ 44721 w 3737815"/>
                  <a:gd name="connsiteY4" fmla="*/ 256707 h 3658981"/>
                  <a:gd name="connsiteX0" fmla="*/ 42621 w 3735715"/>
                  <a:gd name="connsiteY0" fmla="*/ 256707 h 3643768"/>
                  <a:gd name="connsiteX1" fmla="*/ 249051 w 3735715"/>
                  <a:gd name="connsiteY1" fmla="*/ 281221 h 3643768"/>
                  <a:gd name="connsiteX2" fmla="*/ 3456704 w 3735715"/>
                  <a:gd name="connsiteY2" fmla="*/ 3146852 h 3643768"/>
                  <a:gd name="connsiteX3" fmla="*/ 3694190 w 3735715"/>
                  <a:gd name="connsiteY3" fmla="*/ 3260024 h 3643768"/>
                  <a:gd name="connsiteX4" fmla="*/ 42621 w 3735715"/>
                  <a:gd name="connsiteY4" fmla="*/ 256707 h 3643768"/>
                  <a:gd name="connsiteX0" fmla="*/ 42621 w 3735715"/>
                  <a:gd name="connsiteY0" fmla="*/ 259531 h 3646592"/>
                  <a:gd name="connsiteX1" fmla="*/ 228539 w 3735715"/>
                  <a:gd name="connsiteY1" fmla="*/ 273955 h 3646592"/>
                  <a:gd name="connsiteX2" fmla="*/ 3456704 w 3735715"/>
                  <a:gd name="connsiteY2" fmla="*/ 3149676 h 3646592"/>
                  <a:gd name="connsiteX3" fmla="*/ 3694190 w 3735715"/>
                  <a:gd name="connsiteY3" fmla="*/ 3262848 h 3646592"/>
                  <a:gd name="connsiteX4" fmla="*/ 42621 w 3735715"/>
                  <a:gd name="connsiteY4" fmla="*/ 259531 h 3646592"/>
                  <a:gd name="connsiteX0" fmla="*/ 42621 w 3735715"/>
                  <a:gd name="connsiteY0" fmla="*/ 254857 h 3641918"/>
                  <a:gd name="connsiteX1" fmla="*/ 262727 w 3735715"/>
                  <a:gd name="connsiteY1" fmla="*/ 286097 h 3641918"/>
                  <a:gd name="connsiteX2" fmla="*/ 3456704 w 3735715"/>
                  <a:gd name="connsiteY2" fmla="*/ 3145002 h 3641918"/>
                  <a:gd name="connsiteX3" fmla="*/ 3694190 w 3735715"/>
                  <a:gd name="connsiteY3" fmla="*/ 3258174 h 3641918"/>
                  <a:gd name="connsiteX4" fmla="*/ 42621 w 3735715"/>
                  <a:gd name="connsiteY4" fmla="*/ 254857 h 3641918"/>
                  <a:gd name="connsiteX0" fmla="*/ 42621 w 3735715"/>
                  <a:gd name="connsiteY0" fmla="*/ 276638 h 3663699"/>
                  <a:gd name="connsiteX1" fmla="*/ 262727 w 3735715"/>
                  <a:gd name="connsiteY1" fmla="*/ 307878 h 3663699"/>
                  <a:gd name="connsiteX2" fmla="*/ 3456704 w 3735715"/>
                  <a:gd name="connsiteY2" fmla="*/ 3166783 h 3663699"/>
                  <a:gd name="connsiteX3" fmla="*/ 3694190 w 3735715"/>
                  <a:gd name="connsiteY3" fmla="*/ 3279955 h 3663699"/>
                  <a:gd name="connsiteX4" fmla="*/ 42621 w 3735715"/>
                  <a:gd name="connsiteY4" fmla="*/ 276638 h 3663699"/>
                  <a:gd name="connsiteX0" fmla="*/ 42621 w 3735715"/>
                  <a:gd name="connsiteY0" fmla="*/ 253974 h 3641035"/>
                  <a:gd name="connsiteX1" fmla="*/ 262727 w 3735715"/>
                  <a:gd name="connsiteY1" fmla="*/ 285214 h 3641035"/>
                  <a:gd name="connsiteX2" fmla="*/ 3456704 w 3735715"/>
                  <a:gd name="connsiteY2" fmla="*/ 3144119 h 3641035"/>
                  <a:gd name="connsiteX3" fmla="*/ 3694190 w 3735715"/>
                  <a:gd name="connsiteY3" fmla="*/ 3257291 h 3641035"/>
                  <a:gd name="connsiteX4" fmla="*/ 42621 w 3735715"/>
                  <a:gd name="connsiteY4" fmla="*/ 253974 h 3641035"/>
                  <a:gd name="connsiteX0" fmla="*/ 42621 w 3735715"/>
                  <a:gd name="connsiteY0" fmla="*/ 208175 h 3595236"/>
                  <a:gd name="connsiteX1" fmla="*/ 262727 w 3735715"/>
                  <a:gd name="connsiteY1" fmla="*/ 239415 h 3595236"/>
                  <a:gd name="connsiteX2" fmla="*/ 3456704 w 3735715"/>
                  <a:gd name="connsiteY2" fmla="*/ 3098320 h 3595236"/>
                  <a:gd name="connsiteX3" fmla="*/ 3694190 w 3735715"/>
                  <a:gd name="connsiteY3" fmla="*/ 3211492 h 3595236"/>
                  <a:gd name="connsiteX4" fmla="*/ 42621 w 3735715"/>
                  <a:gd name="connsiteY4" fmla="*/ 208175 h 3595236"/>
                  <a:gd name="connsiteX0" fmla="*/ 42621 w 3737895"/>
                  <a:gd name="connsiteY0" fmla="*/ 208175 h 3595236"/>
                  <a:gd name="connsiteX1" fmla="*/ 262727 w 3737895"/>
                  <a:gd name="connsiteY1" fmla="*/ 239415 h 3595236"/>
                  <a:gd name="connsiteX2" fmla="*/ 3480690 w 3737895"/>
                  <a:gd name="connsiteY2" fmla="*/ 3118611 h 3595236"/>
                  <a:gd name="connsiteX3" fmla="*/ 3694190 w 3737895"/>
                  <a:gd name="connsiteY3" fmla="*/ 3211492 h 3595236"/>
                  <a:gd name="connsiteX4" fmla="*/ 42621 w 3737895"/>
                  <a:gd name="connsiteY4" fmla="*/ 208175 h 3595236"/>
                  <a:gd name="connsiteX0" fmla="*/ 42621 w 3740785"/>
                  <a:gd name="connsiteY0" fmla="*/ 208175 h 3595236"/>
                  <a:gd name="connsiteX1" fmla="*/ 262727 w 3740785"/>
                  <a:gd name="connsiteY1" fmla="*/ 239415 h 3595236"/>
                  <a:gd name="connsiteX2" fmla="*/ 3480690 w 3740785"/>
                  <a:gd name="connsiteY2" fmla="*/ 3118611 h 3595236"/>
                  <a:gd name="connsiteX3" fmla="*/ 3694190 w 3740785"/>
                  <a:gd name="connsiteY3" fmla="*/ 3211492 h 3595236"/>
                  <a:gd name="connsiteX4" fmla="*/ 42621 w 3740785"/>
                  <a:gd name="connsiteY4" fmla="*/ 208175 h 3595236"/>
                  <a:gd name="connsiteX0" fmla="*/ 42621 w 3740785"/>
                  <a:gd name="connsiteY0" fmla="*/ 208175 h 3595236"/>
                  <a:gd name="connsiteX1" fmla="*/ 262727 w 3740785"/>
                  <a:gd name="connsiteY1" fmla="*/ 239415 h 3595236"/>
                  <a:gd name="connsiteX2" fmla="*/ 3480690 w 3740785"/>
                  <a:gd name="connsiteY2" fmla="*/ 3118611 h 3595236"/>
                  <a:gd name="connsiteX3" fmla="*/ 3694190 w 3740785"/>
                  <a:gd name="connsiteY3" fmla="*/ 3211492 h 3595236"/>
                  <a:gd name="connsiteX4" fmla="*/ 42621 w 3740785"/>
                  <a:gd name="connsiteY4" fmla="*/ 208175 h 3595236"/>
                  <a:gd name="connsiteX0" fmla="*/ 42621 w 3741461"/>
                  <a:gd name="connsiteY0" fmla="*/ 208175 h 3595236"/>
                  <a:gd name="connsiteX1" fmla="*/ 262727 w 3741461"/>
                  <a:gd name="connsiteY1" fmla="*/ 239415 h 3595236"/>
                  <a:gd name="connsiteX2" fmla="*/ 3480690 w 3741461"/>
                  <a:gd name="connsiteY2" fmla="*/ 3118611 h 3595236"/>
                  <a:gd name="connsiteX3" fmla="*/ 3694190 w 3741461"/>
                  <a:gd name="connsiteY3" fmla="*/ 3211492 h 3595236"/>
                  <a:gd name="connsiteX4" fmla="*/ 42621 w 3741461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08619" h="3595236">
                    <a:moveTo>
                      <a:pt x="42621" y="208175"/>
                    </a:moveTo>
                    <a:cubicBezTo>
                      <a:pt x="203018" y="-241751"/>
                      <a:pt x="274434" y="166821"/>
                      <a:pt x="262727" y="239415"/>
                    </a:cubicBezTo>
                    <a:cubicBezTo>
                      <a:pt x="-128473" y="3002621"/>
                      <a:pt x="2410968" y="3787240"/>
                      <a:pt x="3480690" y="3118611"/>
                    </a:cubicBezTo>
                    <a:cubicBezTo>
                      <a:pt x="3554851" y="3085939"/>
                      <a:pt x="3765208" y="3035340"/>
                      <a:pt x="3694190" y="3211492"/>
                    </a:cubicBezTo>
                    <a:cubicBezTo>
                      <a:pt x="2788230" y="4126973"/>
                      <a:pt x="-404140" y="3510182"/>
                      <a:pt x="42621" y="208175"/>
                    </a:cubicBezTo>
                    <a:close/>
                  </a:path>
                </a:pathLst>
              </a:custGeom>
              <a:solidFill>
                <a:srgbClr val="3F9B1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F78051-A92E-4715-B0E0-BC6E3A0B88BB}"/>
              </a:ext>
            </a:extLst>
          </p:cNvPr>
          <p:cNvGrpSpPr/>
          <p:nvPr/>
        </p:nvGrpSpPr>
        <p:grpSpPr>
          <a:xfrm>
            <a:off x="268964" y="170972"/>
            <a:ext cx="6980091" cy="1857941"/>
            <a:chOff x="851640" y="1109981"/>
            <a:chExt cx="12042108" cy="320533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7586E5C-AF57-41F4-9DBC-EC048A1AA155}"/>
                </a:ext>
              </a:extLst>
            </p:cNvPr>
            <p:cNvGrpSpPr/>
            <p:nvPr/>
          </p:nvGrpSpPr>
          <p:grpSpPr>
            <a:xfrm>
              <a:off x="851640" y="1109981"/>
              <a:ext cx="2623600" cy="3205335"/>
              <a:chOff x="2772147" y="677901"/>
              <a:chExt cx="3713793" cy="3580512"/>
            </a:xfrm>
            <a:effectLst/>
          </p:grpSpPr>
          <p:sp>
            <p:nvSpPr>
              <p:cNvPr id="40" name="Cloud 39">
                <a:extLst>
                  <a:ext uri="{FF2B5EF4-FFF2-40B4-BE49-F238E27FC236}">
                    <a16:creationId xmlns:a16="http://schemas.microsoft.com/office/drawing/2014/main" id="{460FD01F-7C81-4832-8AE4-282D71338328}"/>
                  </a:ext>
                </a:extLst>
              </p:cNvPr>
              <p:cNvSpPr/>
              <p:nvPr/>
            </p:nvSpPr>
            <p:spPr>
              <a:xfrm>
                <a:off x="2772147" y="677901"/>
                <a:ext cx="3599801" cy="2544323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Cloud 40">
                <a:extLst>
                  <a:ext uri="{FF2B5EF4-FFF2-40B4-BE49-F238E27FC236}">
                    <a16:creationId xmlns:a16="http://schemas.microsoft.com/office/drawing/2014/main" id="{4C40DE97-9B90-479E-9DAB-3B0E51F8BA49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 13">
                <a:extLst>
                  <a:ext uri="{FF2B5EF4-FFF2-40B4-BE49-F238E27FC236}">
                    <a16:creationId xmlns:a16="http://schemas.microsoft.com/office/drawing/2014/main" id="{CF1D2876-3E66-45A6-94DA-954C500956F5}"/>
                  </a:ext>
                </a:extLst>
              </p:cNvPr>
              <p:cNvSpPr/>
              <p:nvPr/>
            </p:nvSpPr>
            <p:spPr>
              <a:xfrm>
                <a:off x="3685183" y="2258004"/>
                <a:ext cx="2028928" cy="2000409"/>
              </a:xfrm>
              <a:custGeom>
                <a:avLst/>
                <a:gdLst>
                  <a:gd name="connsiteX0" fmla="*/ 0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0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58341 w 923167"/>
                  <a:gd name="connsiteY5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37573 w 923167"/>
                  <a:gd name="connsiteY5" fmla="*/ 696621 h 1999689"/>
                  <a:gd name="connsiteX6" fmla="*/ 358341 w 923167"/>
                  <a:gd name="connsiteY6" fmla="*/ 0 h 1999689"/>
                  <a:gd name="connsiteX0" fmla="*/ 375167 w 939993"/>
                  <a:gd name="connsiteY0" fmla="*/ 0 h 1999689"/>
                  <a:gd name="connsiteX1" fmla="*/ 939993 w 939993"/>
                  <a:gd name="connsiteY1" fmla="*/ 0 h 1999689"/>
                  <a:gd name="connsiteX2" fmla="*/ 939993 w 939993"/>
                  <a:gd name="connsiteY2" fmla="*/ 1999689 h 1999689"/>
                  <a:gd name="connsiteX3" fmla="*/ 41338 w 939993"/>
                  <a:gd name="connsiteY3" fmla="*/ 1999689 h 1999689"/>
                  <a:gd name="connsiteX4" fmla="*/ 209256 w 939993"/>
                  <a:gd name="connsiteY4" fmla="*/ 812735 h 1999689"/>
                  <a:gd name="connsiteX5" fmla="*/ 35085 w 939993"/>
                  <a:gd name="connsiteY5" fmla="*/ 246678 h 1999689"/>
                  <a:gd name="connsiteX6" fmla="*/ 354399 w 939993"/>
                  <a:gd name="connsiteY6" fmla="*/ 696621 h 1999689"/>
                  <a:gd name="connsiteX7" fmla="*/ 375167 w 939993"/>
                  <a:gd name="connsiteY7" fmla="*/ 0 h 1999689"/>
                  <a:gd name="connsiteX0" fmla="*/ 676128 w 1240954"/>
                  <a:gd name="connsiteY0" fmla="*/ 0 h 1999689"/>
                  <a:gd name="connsiteX1" fmla="*/ 1240954 w 1240954"/>
                  <a:gd name="connsiteY1" fmla="*/ 0 h 1999689"/>
                  <a:gd name="connsiteX2" fmla="*/ 1240954 w 1240954"/>
                  <a:gd name="connsiteY2" fmla="*/ 1999689 h 1999689"/>
                  <a:gd name="connsiteX3" fmla="*/ 342299 w 1240954"/>
                  <a:gd name="connsiteY3" fmla="*/ 1999689 h 1999689"/>
                  <a:gd name="connsiteX4" fmla="*/ 2217 w 1240954"/>
                  <a:gd name="connsiteY4" fmla="*/ 595021 h 1999689"/>
                  <a:gd name="connsiteX5" fmla="*/ 510217 w 1240954"/>
                  <a:gd name="connsiteY5" fmla="*/ 812735 h 1999689"/>
                  <a:gd name="connsiteX6" fmla="*/ 336046 w 1240954"/>
                  <a:gd name="connsiteY6" fmla="*/ 246678 h 1999689"/>
                  <a:gd name="connsiteX7" fmla="*/ 655360 w 1240954"/>
                  <a:gd name="connsiteY7" fmla="*/ 696621 h 1999689"/>
                  <a:gd name="connsiteX8" fmla="*/ 676128 w 1240954"/>
                  <a:gd name="connsiteY8" fmla="*/ 0 h 1999689"/>
                  <a:gd name="connsiteX0" fmla="*/ 673911 w 1238737"/>
                  <a:gd name="connsiteY0" fmla="*/ 0 h 1999689"/>
                  <a:gd name="connsiteX1" fmla="*/ 1238737 w 1238737"/>
                  <a:gd name="connsiteY1" fmla="*/ 0 h 1999689"/>
                  <a:gd name="connsiteX2" fmla="*/ 1238737 w 1238737"/>
                  <a:gd name="connsiteY2" fmla="*/ 1999689 h 1999689"/>
                  <a:gd name="connsiteX3" fmla="*/ 340082 w 1238737"/>
                  <a:gd name="connsiteY3" fmla="*/ 1999689 h 1999689"/>
                  <a:gd name="connsiteX4" fmla="*/ 0 w 1238737"/>
                  <a:gd name="connsiteY4" fmla="*/ 595021 h 1999689"/>
                  <a:gd name="connsiteX5" fmla="*/ 508000 w 1238737"/>
                  <a:gd name="connsiteY5" fmla="*/ 812735 h 1999689"/>
                  <a:gd name="connsiteX6" fmla="*/ 333829 w 1238737"/>
                  <a:gd name="connsiteY6" fmla="*/ 246678 h 1999689"/>
                  <a:gd name="connsiteX7" fmla="*/ 653143 w 1238737"/>
                  <a:gd name="connsiteY7" fmla="*/ 696621 h 1999689"/>
                  <a:gd name="connsiteX8" fmla="*/ 673911 w 1238737"/>
                  <a:gd name="connsiteY8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2000381"/>
                  <a:gd name="connsiteX1" fmla="*/ 1412128 w 1412128"/>
                  <a:gd name="connsiteY1" fmla="*/ 0 h 2000381"/>
                  <a:gd name="connsiteX2" fmla="*/ 1412128 w 1412128"/>
                  <a:gd name="connsiteY2" fmla="*/ 1999689 h 2000381"/>
                  <a:gd name="connsiteX3" fmla="*/ 513473 w 1412128"/>
                  <a:gd name="connsiteY3" fmla="*/ 1999689 h 2000381"/>
                  <a:gd name="connsiteX4" fmla="*/ 13734 w 1412128"/>
                  <a:gd name="connsiteY4" fmla="*/ 798221 h 2000381"/>
                  <a:gd name="connsiteX5" fmla="*/ 173391 w 1412128"/>
                  <a:gd name="connsiteY5" fmla="*/ 595021 h 2000381"/>
                  <a:gd name="connsiteX6" fmla="*/ 681391 w 1412128"/>
                  <a:gd name="connsiteY6" fmla="*/ 812735 h 2000381"/>
                  <a:gd name="connsiteX7" fmla="*/ 507220 w 1412128"/>
                  <a:gd name="connsiteY7" fmla="*/ 246678 h 2000381"/>
                  <a:gd name="connsiteX8" fmla="*/ 826534 w 1412128"/>
                  <a:gd name="connsiteY8" fmla="*/ 696621 h 2000381"/>
                  <a:gd name="connsiteX9" fmla="*/ 847302 w 1412128"/>
                  <a:gd name="connsiteY9" fmla="*/ 0 h 2000381"/>
                  <a:gd name="connsiteX0" fmla="*/ 847302 w 1412128"/>
                  <a:gd name="connsiteY0" fmla="*/ 0 h 2000409"/>
                  <a:gd name="connsiteX1" fmla="*/ 1412128 w 1412128"/>
                  <a:gd name="connsiteY1" fmla="*/ 0 h 2000409"/>
                  <a:gd name="connsiteX2" fmla="*/ 1412128 w 1412128"/>
                  <a:gd name="connsiteY2" fmla="*/ 1999689 h 2000409"/>
                  <a:gd name="connsiteX3" fmla="*/ 513473 w 1412128"/>
                  <a:gd name="connsiteY3" fmla="*/ 1999689 h 2000409"/>
                  <a:gd name="connsiteX4" fmla="*/ 13734 w 1412128"/>
                  <a:gd name="connsiteY4" fmla="*/ 798221 h 2000409"/>
                  <a:gd name="connsiteX5" fmla="*/ 173391 w 1412128"/>
                  <a:gd name="connsiteY5" fmla="*/ 595021 h 2000409"/>
                  <a:gd name="connsiteX6" fmla="*/ 681391 w 1412128"/>
                  <a:gd name="connsiteY6" fmla="*/ 812735 h 2000409"/>
                  <a:gd name="connsiteX7" fmla="*/ 507220 w 1412128"/>
                  <a:gd name="connsiteY7" fmla="*/ 246678 h 2000409"/>
                  <a:gd name="connsiteX8" fmla="*/ 826534 w 1412128"/>
                  <a:gd name="connsiteY8" fmla="*/ 696621 h 2000409"/>
                  <a:gd name="connsiteX9" fmla="*/ 847302 w 1412128"/>
                  <a:gd name="connsiteY9" fmla="*/ 0 h 2000409"/>
                  <a:gd name="connsiteX0" fmla="*/ 847302 w 1769968"/>
                  <a:gd name="connsiteY0" fmla="*/ 0 h 2000409"/>
                  <a:gd name="connsiteX1" fmla="*/ 1412128 w 1769968"/>
                  <a:gd name="connsiteY1" fmla="*/ 0 h 2000409"/>
                  <a:gd name="connsiteX2" fmla="*/ 1769963 w 1769968"/>
                  <a:gd name="connsiteY2" fmla="*/ 362792 h 2000409"/>
                  <a:gd name="connsiteX3" fmla="*/ 1412128 w 1769968"/>
                  <a:gd name="connsiteY3" fmla="*/ 1999689 h 2000409"/>
                  <a:gd name="connsiteX4" fmla="*/ 513473 w 1769968"/>
                  <a:gd name="connsiteY4" fmla="*/ 1999689 h 2000409"/>
                  <a:gd name="connsiteX5" fmla="*/ 13734 w 1769968"/>
                  <a:gd name="connsiteY5" fmla="*/ 798221 h 2000409"/>
                  <a:gd name="connsiteX6" fmla="*/ 173391 w 1769968"/>
                  <a:gd name="connsiteY6" fmla="*/ 595021 h 2000409"/>
                  <a:gd name="connsiteX7" fmla="*/ 681391 w 1769968"/>
                  <a:gd name="connsiteY7" fmla="*/ 812735 h 2000409"/>
                  <a:gd name="connsiteX8" fmla="*/ 507220 w 1769968"/>
                  <a:gd name="connsiteY8" fmla="*/ 246678 h 2000409"/>
                  <a:gd name="connsiteX9" fmla="*/ 826534 w 1769968"/>
                  <a:gd name="connsiteY9" fmla="*/ 696621 h 2000409"/>
                  <a:gd name="connsiteX10" fmla="*/ 847302 w 1769968"/>
                  <a:gd name="connsiteY10" fmla="*/ 0 h 2000409"/>
                  <a:gd name="connsiteX0" fmla="*/ 847302 w 1771941"/>
                  <a:gd name="connsiteY0" fmla="*/ 0 h 2000409"/>
                  <a:gd name="connsiteX1" fmla="*/ 1412128 w 1771941"/>
                  <a:gd name="connsiteY1" fmla="*/ 0 h 2000409"/>
                  <a:gd name="connsiteX2" fmla="*/ 1407106 w 1771941"/>
                  <a:gd name="connsiteY2" fmla="*/ 711135 h 2000409"/>
                  <a:gd name="connsiteX3" fmla="*/ 1769963 w 1771941"/>
                  <a:gd name="connsiteY3" fmla="*/ 362792 h 2000409"/>
                  <a:gd name="connsiteX4" fmla="*/ 1412128 w 1771941"/>
                  <a:gd name="connsiteY4" fmla="*/ 1999689 h 2000409"/>
                  <a:gd name="connsiteX5" fmla="*/ 513473 w 1771941"/>
                  <a:gd name="connsiteY5" fmla="*/ 1999689 h 2000409"/>
                  <a:gd name="connsiteX6" fmla="*/ 13734 w 1771941"/>
                  <a:gd name="connsiteY6" fmla="*/ 798221 h 2000409"/>
                  <a:gd name="connsiteX7" fmla="*/ 173391 w 1771941"/>
                  <a:gd name="connsiteY7" fmla="*/ 595021 h 2000409"/>
                  <a:gd name="connsiteX8" fmla="*/ 681391 w 1771941"/>
                  <a:gd name="connsiteY8" fmla="*/ 812735 h 2000409"/>
                  <a:gd name="connsiteX9" fmla="*/ 507220 w 1771941"/>
                  <a:gd name="connsiteY9" fmla="*/ 246678 h 2000409"/>
                  <a:gd name="connsiteX10" fmla="*/ 826534 w 1771941"/>
                  <a:gd name="connsiteY10" fmla="*/ 696621 h 2000409"/>
                  <a:gd name="connsiteX11" fmla="*/ 847302 w 1771941"/>
                  <a:gd name="connsiteY11" fmla="*/ 0 h 2000409"/>
                  <a:gd name="connsiteX0" fmla="*/ 847302 w 2017259"/>
                  <a:gd name="connsiteY0" fmla="*/ 0 h 2000409"/>
                  <a:gd name="connsiteX1" fmla="*/ 1412128 w 2017259"/>
                  <a:gd name="connsiteY1" fmla="*/ 0 h 2000409"/>
                  <a:gd name="connsiteX2" fmla="*/ 1407106 w 2017259"/>
                  <a:gd name="connsiteY2" fmla="*/ 711135 h 2000409"/>
                  <a:gd name="connsiteX3" fmla="*/ 1769963 w 2017259"/>
                  <a:gd name="connsiteY3" fmla="*/ 362792 h 2000409"/>
                  <a:gd name="connsiteX4" fmla="*/ 2016706 w 2017259"/>
                  <a:gd name="connsiteY4" fmla="*/ 464392 h 2000409"/>
                  <a:gd name="connsiteX5" fmla="*/ 1412128 w 2017259"/>
                  <a:gd name="connsiteY5" fmla="*/ 1999689 h 2000409"/>
                  <a:gd name="connsiteX6" fmla="*/ 513473 w 2017259"/>
                  <a:gd name="connsiteY6" fmla="*/ 1999689 h 2000409"/>
                  <a:gd name="connsiteX7" fmla="*/ 13734 w 2017259"/>
                  <a:gd name="connsiteY7" fmla="*/ 798221 h 2000409"/>
                  <a:gd name="connsiteX8" fmla="*/ 173391 w 2017259"/>
                  <a:gd name="connsiteY8" fmla="*/ 595021 h 2000409"/>
                  <a:gd name="connsiteX9" fmla="*/ 681391 w 2017259"/>
                  <a:gd name="connsiteY9" fmla="*/ 812735 h 2000409"/>
                  <a:gd name="connsiteX10" fmla="*/ 507220 w 2017259"/>
                  <a:gd name="connsiteY10" fmla="*/ 246678 h 2000409"/>
                  <a:gd name="connsiteX11" fmla="*/ 826534 w 2017259"/>
                  <a:gd name="connsiteY11" fmla="*/ 696621 h 2000409"/>
                  <a:gd name="connsiteX12" fmla="*/ 847302 w 2017259"/>
                  <a:gd name="connsiteY12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28928" h="2000409">
                    <a:moveTo>
                      <a:pt x="847302" y="0"/>
                    </a:moveTo>
                    <a:lnTo>
                      <a:pt x="1412128" y="0"/>
                    </a:lnTo>
                    <a:cubicBezTo>
                      <a:pt x="1536876" y="31437"/>
                      <a:pt x="1347467" y="650670"/>
                      <a:pt x="1407106" y="711135"/>
                    </a:cubicBezTo>
                    <a:cubicBezTo>
                      <a:pt x="1466745" y="771600"/>
                      <a:pt x="1690135" y="411173"/>
                      <a:pt x="1769963" y="362792"/>
                    </a:cubicBezTo>
                    <a:cubicBezTo>
                      <a:pt x="1849791" y="314411"/>
                      <a:pt x="1685296" y="607117"/>
                      <a:pt x="1726420" y="624050"/>
                    </a:cubicBezTo>
                    <a:cubicBezTo>
                      <a:pt x="1767544" y="640983"/>
                      <a:pt x="2095697" y="201252"/>
                      <a:pt x="2016706" y="464392"/>
                    </a:cubicBezTo>
                    <a:cubicBezTo>
                      <a:pt x="1002380" y="1222901"/>
                      <a:pt x="1512054" y="1458894"/>
                      <a:pt x="1412128" y="1999689"/>
                    </a:cubicBezTo>
                    <a:lnTo>
                      <a:pt x="513473" y="1999689"/>
                    </a:lnTo>
                    <a:cubicBezTo>
                      <a:pt x="466674" y="2031672"/>
                      <a:pt x="1144471" y="988789"/>
                      <a:pt x="13734" y="798221"/>
                    </a:cubicBezTo>
                    <a:cubicBezTo>
                      <a:pt x="-42946" y="564110"/>
                      <a:pt x="88724" y="592602"/>
                      <a:pt x="173391" y="595021"/>
                    </a:cubicBezTo>
                    <a:cubicBezTo>
                      <a:pt x="201377" y="397195"/>
                      <a:pt x="708001" y="928849"/>
                      <a:pt x="681391" y="812735"/>
                    </a:cubicBezTo>
                    <a:cubicBezTo>
                      <a:pt x="654782" y="696621"/>
                      <a:pt x="451582" y="237002"/>
                      <a:pt x="507220" y="246678"/>
                    </a:cubicBezTo>
                    <a:cubicBezTo>
                      <a:pt x="579791" y="193459"/>
                      <a:pt x="753963" y="749840"/>
                      <a:pt x="826534" y="696621"/>
                    </a:cubicBezTo>
                    <a:lnTo>
                      <a:pt x="847302" y="0"/>
                    </a:lnTo>
                    <a:close/>
                  </a:path>
                </a:pathLst>
              </a:custGeom>
              <a:solidFill>
                <a:srgbClr val="97543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Cloud 42">
                <a:extLst>
                  <a:ext uri="{FF2B5EF4-FFF2-40B4-BE49-F238E27FC236}">
                    <a16:creationId xmlns:a16="http://schemas.microsoft.com/office/drawing/2014/main" id="{FF3A0E62-2322-4E2B-B1E0-2F8B16C3FCE9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Cloud 43">
                <a:extLst>
                  <a:ext uri="{FF2B5EF4-FFF2-40B4-BE49-F238E27FC236}">
                    <a16:creationId xmlns:a16="http://schemas.microsoft.com/office/drawing/2014/main" id="{6F9A1DD7-B92D-41BC-9287-93AF658271C3}"/>
                  </a:ext>
                </a:extLst>
              </p:cNvPr>
              <p:cNvSpPr/>
              <p:nvPr/>
            </p:nvSpPr>
            <p:spPr>
              <a:xfrm>
                <a:off x="3731709" y="1209223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Cloud 44">
                <a:extLst>
                  <a:ext uri="{FF2B5EF4-FFF2-40B4-BE49-F238E27FC236}">
                    <a16:creationId xmlns:a16="http://schemas.microsoft.com/office/drawing/2014/main" id="{10D540E6-6055-4C18-BE8A-8F9BAF647435}"/>
                  </a:ext>
                </a:extLst>
              </p:cNvPr>
              <p:cNvSpPr/>
              <p:nvPr/>
            </p:nvSpPr>
            <p:spPr>
              <a:xfrm rot="1588661">
                <a:off x="4886163" y="1614258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Cloud 45">
                <a:extLst>
                  <a:ext uri="{FF2B5EF4-FFF2-40B4-BE49-F238E27FC236}">
                    <a16:creationId xmlns:a16="http://schemas.microsoft.com/office/drawing/2014/main" id="{3E24E3DF-7CA6-4E71-B9BF-E4373696022D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27">
                <a:extLst>
                  <a:ext uri="{FF2B5EF4-FFF2-40B4-BE49-F238E27FC236}">
                    <a16:creationId xmlns:a16="http://schemas.microsoft.com/office/drawing/2014/main" id="{A994474E-CB1B-4D4C-A21D-598C09348A81}"/>
                  </a:ext>
                </a:extLst>
              </p:cNvPr>
              <p:cNvSpPr/>
              <p:nvPr/>
            </p:nvSpPr>
            <p:spPr>
              <a:xfrm>
                <a:off x="4566381" y="3063409"/>
                <a:ext cx="279992" cy="415164"/>
              </a:xfrm>
              <a:custGeom>
                <a:avLst/>
                <a:gdLst>
                  <a:gd name="connsiteX0" fmla="*/ 0 w 45719"/>
                  <a:gd name="connsiteY0" fmla="*/ 0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4" fmla="*/ 0 w 45719"/>
                  <a:gd name="connsiteY4" fmla="*/ 0 h 293714"/>
                  <a:gd name="connsiteX0" fmla="*/ 0 w 45719"/>
                  <a:gd name="connsiteY0" fmla="*/ 293714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0" fmla="*/ 0 w 267969"/>
                  <a:gd name="connsiteY0" fmla="*/ 236564 h 293714"/>
                  <a:gd name="connsiteX1" fmla="*/ 267969 w 267969"/>
                  <a:gd name="connsiteY1" fmla="*/ 0 h 293714"/>
                  <a:gd name="connsiteX2" fmla="*/ 267969 w 267969"/>
                  <a:gd name="connsiteY2" fmla="*/ 293714 h 293714"/>
                  <a:gd name="connsiteX3" fmla="*/ 0 w 267969"/>
                  <a:gd name="connsiteY3" fmla="*/ 236564 h 293714"/>
                  <a:gd name="connsiteX0" fmla="*/ 0 w 267969"/>
                  <a:gd name="connsiteY0" fmla="*/ 236564 h 376264"/>
                  <a:gd name="connsiteX1" fmla="*/ 267969 w 267969"/>
                  <a:gd name="connsiteY1" fmla="*/ 0 h 376264"/>
                  <a:gd name="connsiteX2" fmla="*/ 229869 w 267969"/>
                  <a:gd name="connsiteY2" fmla="*/ 376264 h 376264"/>
                  <a:gd name="connsiteX3" fmla="*/ 0 w 267969"/>
                  <a:gd name="connsiteY3" fmla="*/ 236564 h 376264"/>
                  <a:gd name="connsiteX0" fmla="*/ 0 w 267969"/>
                  <a:gd name="connsiteY0" fmla="*/ 236564 h 388345"/>
                  <a:gd name="connsiteX1" fmla="*/ 267969 w 267969"/>
                  <a:gd name="connsiteY1" fmla="*/ 0 h 388345"/>
                  <a:gd name="connsiteX2" fmla="*/ 229869 w 267969"/>
                  <a:gd name="connsiteY2" fmla="*/ 376264 h 388345"/>
                  <a:gd name="connsiteX3" fmla="*/ 0 w 267969"/>
                  <a:gd name="connsiteY3" fmla="*/ 236564 h 388345"/>
                  <a:gd name="connsiteX0" fmla="*/ 0 w 267969"/>
                  <a:gd name="connsiteY0" fmla="*/ 242254 h 394035"/>
                  <a:gd name="connsiteX1" fmla="*/ 267969 w 267969"/>
                  <a:gd name="connsiteY1" fmla="*/ 5690 h 394035"/>
                  <a:gd name="connsiteX2" fmla="*/ 229869 w 267969"/>
                  <a:gd name="connsiteY2" fmla="*/ 381954 h 394035"/>
                  <a:gd name="connsiteX3" fmla="*/ 0 w 267969"/>
                  <a:gd name="connsiteY3" fmla="*/ 242254 h 394035"/>
                  <a:gd name="connsiteX0" fmla="*/ 0 w 279992"/>
                  <a:gd name="connsiteY0" fmla="*/ 242254 h 394035"/>
                  <a:gd name="connsiteX1" fmla="*/ 267969 w 279992"/>
                  <a:gd name="connsiteY1" fmla="*/ 5690 h 394035"/>
                  <a:gd name="connsiteX2" fmla="*/ 229869 w 279992"/>
                  <a:gd name="connsiteY2" fmla="*/ 381954 h 394035"/>
                  <a:gd name="connsiteX3" fmla="*/ 0 w 279992"/>
                  <a:gd name="connsiteY3" fmla="*/ 242254 h 394035"/>
                  <a:gd name="connsiteX0" fmla="*/ 0 w 279992"/>
                  <a:gd name="connsiteY0" fmla="*/ 250810 h 402591"/>
                  <a:gd name="connsiteX1" fmla="*/ 267969 w 279992"/>
                  <a:gd name="connsiteY1" fmla="*/ 14246 h 402591"/>
                  <a:gd name="connsiteX2" fmla="*/ 229869 w 279992"/>
                  <a:gd name="connsiteY2" fmla="*/ 390510 h 402591"/>
                  <a:gd name="connsiteX3" fmla="*/ 0 w 279992"/>
                  <a:gd name="connsiteY3" fmla="*/ 250810 h 402591"/>
                  <a:gd name="connsiteX0" fmla="*/ 0 w 279992"/>
                  <a:gd name="connsiteY0" fmla="*/ 250810 h 410076"/>
                  <a:gd name="connsiteX1" fmla="*/ 267969 w 279992"/>
                  <a:gd name="connsiteY1" fmla="*/ 14246 h 410076"/>
                  <a:gd name="connsiteX2" fmla="*/ 229869 w 279992"/>
                  <a:gd name="connsiteY2" fmla="*/ 390510 h 410076"/>
                  <a:gd name="connsiteX3" fmla="*/ 0 w 279992"/>
                  <a:gd name="connsiteY3" fmla="*/ 250810 h 410076"/>
                  <a:gd name="connsiteX0" fmla="*/ 0 w 279992"/>
                  <a:gd name="connsiteY0" fmla="*/ 255898 h 415164"/>
                  <a:gd name="connsiteX1" fmla="*/ 267969 w 279992"/>
                  <a:gd name="connsiteY1" fmla="*/ 19334 h 415164"/>
                  <a:gd name="connsiteX2" fmla="*/ 229869 w 279992"/>
                  <a:gd name="connsiteY2" fmla="*/ 395598 h 415164"/>
                  <a:gd name="connsiteX3" fmla="*/ 0 w 279992"/>
                  <a:gd name="connsiteY3" fmla="*/ 255898 h 415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992" h="415164">
                    <a:moveTo>
                      <a:pt x="0" y="255898"/>
                    </a:moveTo>
                    <a:cubicBezTo>
                      <a:pt x="89323" y="94493"/>
                      <a:pt x="178646" y="-54211"/>
                      <a:pt x="267969" y="19334"/>
                    </a:cubicBezTo>
                    <a:cubicBezTo>
                      <a:pt x="306069" y="208255"/>
                      <a:pt x="242569" y="270177"/>
                      <a:pt x="229869" y="395598"/>
                    </a:cubicBezTo>
                    <a:cubicBezTo>
                      <a:pt x="115146" y="450631"/>
                      <a:pt x="76623" y="385015"/>
                      <a:pt x="0" y="255898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Cloud 47">
                <a:extLst>
                  <a:ext uri="{FF2B5EF4-FFF2-40B4-BE49-F238E27FC236}">
                    <a16:creationId xmlns:a16="http://schemas.microsoft.com/office/drawing/2014/main" id="{6599E53F-0531-452E-9862-98DCB484A8F7}"/>
                  </a:ext>
                </a:extLst>
              </p:cNvPr>
              <p:cNvSpPr/>
              <p:nvPr/>
            </p:nvSpPr>
            <p:spPr>
              <a:xfrm rot="1588661">
                <a:off x="4947810" y="164279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Cloud 48">
                <a:extLst>
                  <a:ext uri="{FF2B5EF4-FFF2-40B4-BE49-F238E27FC236}">
                    <a16:creationId xmlns:a16="http://schemas.microsoft.com/office/drawing/2014/main" id="{D219D580-0728-4129-8CE4-3E8F25FFC184}"/>
                  </a:ext>
                </a:extLst>
              </p:cNvPr>
              <p:cNvSpPr/>
              <p:nvPr/>
            </p:nvSpPr>
            <p:spPr>
              <a:xfrm rot="20312248">
                <a:off x="3111051" y="201246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54EFBA-8758-4694-A081-061EC93EDA03}"/>
                </a:ext>
              </a:extLst>
            </p:cNvPr>
            <p:cNvSpPr txBox="1"/>
            <p:nvPr/>
          </p:nvSpPr>
          <p:spPr>
            <a:xfrm>
              <a:off x="7363967" y="1335505"/>
              <a:ext cx="5529781" cy="2662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975439"/>
                  </a:solidFill>
                  <a:latin typeface="Arial Black" panose="020B0A04020102020204" pitchFamily="34" charset="0"/>
                </a:rPr>
                <a:t>T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ree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4242048-6D91-47DF-B683-82B2BC893627}"/>
              </a:ext>
            </a:extLst>
          </p:cNvPr>
          <p:cNvGrpSpPr/>
          <p:nvPr/>
        </p:nvGrpSpPr>
        <p:grpSpPr>
          <a:xfrm>
            <a:off x="312392" y="4065759"/>
            <a:ext cx="7255618" cy="2369120"/>
            <a:chOff x="8059342" y="933662"/>
            <a:chExt cx="7255618" cy="236912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3083867-BD8B-4F02-97BB-D209974DCAB8}"/>
                </a:ext>
              </a:extLst>
            </p:cNvPr>
            <p:cNvGrpSpPr/>
            <p:nvPr/>
          </p:nvGrpSpPr>
          <p:grpSpPr>
            <a:xfrm flipH="1">
              <a:off x="8059342" y="933662"/>
              <a:ext cx="3731379" cy="2369120"/>
              <a:chOff x="2250252" y="848095"/>
              <a:chExt cx="7759699" cy="4926772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C6DB96B3-E249-4895-AA9E-CC22F29D2506}"/>
                  </a:ext>
                </a:extLst>
              </p:cNvPr>
              <p:cNvSpPr/>
              <p:nvPr/>
            </p:nvSpPr>
            <p:spPr>
              <a:xfrm rot="16449497">
                <a:off x="2251106" y="4615006"/>
                <a:ext cx="525844" cy="380387"/>
              </a:xfrm>
              <a:prstGeom prst="roundRect">
                <a:avLst>
                  <a:gd name="adj" fmla="val 33113"/>
                </a:avLst>
              </a:prstGeom>
              <a:solidFill>
                <a:srgbClr val="68686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770662E0-016C-4A1A-8E74-5F1E9CBB79CA}"/>
                  </a:ext>
                </a:extLst>
              </p:cNvPr>
              <p:cNvSpPr/>
              <p:nvPr/>
            </p:nvSpPr>
            <p:spPr>
              <a:xfrm rot="21411363">
                <a:off x="4871474" y="4917691"/>
                <a:ext cx="525844" cy="160548"/>
              </a:xfrm>
              <a:prstGeom prst="roundRect">
                <a:avLst>
                  <a:gd name="adj" fmla="val 33113"/>
                </a:avLst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ctangle 74">
                <a:extLst>
                  <a:ext uri="{FF2B5EF4-FFF2-40B4-BE49-F238E27FC236}">
                    <a16:creationId xmlns:a16="http://schemas.microsoft.com/office/drawing/2014/main" id="{5956E303-7761-457F-8A91-29A5178B6BFA}"/>
                  </a:ext>
                </a:extLst>
              </p:cNvPr>
              <p:cNvSpPr/>
              <p:nvPr/>
            </p:nvSpPr>
            <p:spPr>
              <a:xfrm>
                <a:off x="2659360" y="848095"/>
                <a:ext cx="7350591" cy="2442570"/>
              </a:xfrm>
              <a:custGeom>
                <a:avLst/>
                <a:gdLst>
                  <a:gd name="connsiteX0" fmla="*/ 0 w 5433060"/>
                  <a:gd name="connsiteY0" fmla="*/ 0 h 1094737"/>
                  <a:gd name="connsiteX1" fmla="*/ 5433060 w 5433060"/>
                  <a:gd name="connsiteY1" fmla="*/ 0 h 1094737"/>
                  <a:gd name="connsiteX2" fmla="*/ 5433060 w 5433060"/>
                  <a:gd name="connsiteY2" fmla="*/ 1094737 h 1094737"/>
                  <a:gd name="connsiteX3" fmla="*/ 0 w 5433060"/>
                  <a:gd name="connsiteY3" fmla="*/ 1094737 h 1094737"/>
                  <a:gd name="connsiteX4" fmla="*/ 0 w 5433060"/>
                  <a:gd name="connsiteY4" fmla="*/ 0 h 1094737"/>
                  <a:gd name="connsiteX0" fmla="*/ 914400 w 6347460"/>
                  <a:gd name="connsiteY0" fmla="*/ 0 h 1559557"/>
                  <a:gd name="connsiteX1" fmla="*/ 6347460 w 6347460"/>
                  <a:gd name="connsiteY1" fmla="*/ 0 h 1559557"/>
                  <a:gd name="connsiteX2" fmla="*/ 6347460 w 6347460"/>
                  <a:gd name="connsiteY2" fmla="*/ 1094737 h 1559557"/>
                  <a:gd name="connsiteX3" fmla="*/ 0 w 6347460"/>
                  <a:gd name="connsiteY3" fmla="*/ 1559557 h 1559557"/>
                  <a:gd name="connsiteX4" fmla="*/ 914400 w 6347460"/>
                  <a:gd name="connsiteY4" fmla="*/ 0 h 1559557"/>
                  <a:gd name="connsiteX0" fmla="*/ 914400 w 6347460"/>
                  <a:gd name="connsiteY0" fmla="*/ 0 h 1559557"/>
                  <a:gd name="connsiteX1" fmla="*/ 6347460 w 6347460"/>
                  <a:gd name="connsiteY1" fmla="*/ 0 h 1559557"/>
                  <a:gd name="connsiteX2" fmla="*/ 6347460 w 6347460"/>
                  <a:gd name="connsiteY2" fmla="*/ 1094737 h 1559557"/>
                  <a:gd name="connsiteX3" fmla="*/ 220980 w 6347460"/>
                  <a:gd name="connsiteY3" fmla="*/ 1341120 h 1559557"/>
                  <a:gd name="connsiteX4" fmla="*/ 0 w 6347460"/>
                  <a:gd name="connsiteY4" fmla="*/ 1559557 h 1559557"/>
                  <a:gd name="connsiteX5" fmla="*/ 914400 w 6347460"/>
                  <a:gd name="connsiteY5" fmla="*/ 0 h 1559557"/>
                  <a:gd name="connsiteX0" fmla="*/ 914400 w 6347460"/>
                  <a:gd name="connsiteY0" fmla="*/ 0 h 1559557"/>
                  <a:gd name="connsiteX1" fmla="*/ 6347460 w 6347460"/>
                  <a:gd name="connsiteY1" fmla="*/ 0 h 1559557"/>
                  <a:gd name="connsiteX2" fmla="*/ 6347460 w 6347460"/>
                  <a:gd name="connsiteY2" fmla="*/ 1094737 h 1559557"/>
                  <a:gd name="connsiteX3" fmla="*/ 716280 w 6347460"/>
                  <a:gd name="connsiteY3" fmla="*/ 1082040 h 1559557"/>
                  <a:gd name="connsiteX4" fmla="*/ 220980 w 6347460"/>
                  <a:gd name="connsiteY4" fmla="*/ 1341120 h 1559557"/>
                  <a:gd name="connsiteX5" fmla="*/ 0 w 6347460"/>
                  <a:gd name="connsiteY5" fmla="*/ 1559557 h 1559557"/>
                  <a:gd name="connsiteX6" fmla="*/ 914400 w 6347460"/>
                  <a:gd name="connsiteY6" fmla="*/ 0 h 1559557"/>
                  <a:gd name="connsiteX0" fmla="*/ 914400 w 6347460"/>
                  <a:gd name="connsiteY0" fmla="*/ 0 h 1559557"/>
                  <a:gd name="connsiteX1" fmla="*/ 6347460 w 6347460"/>
                  <a:gd name="connsiteY1" fmla="*/ 0 h 1559557"/>
                  <a:gd name="connsiteX2" fmla="*/ 6347460 w 6347460"/>
                  <a:gd name="connsiteY2" fmla="*/ 1094737 h 1559557"/>
                  <a:gd name="connsiteX3" fmla="*/ 1485900 w 6347460"/>
                  <a:gd name="connsiteY3" fmla="*/ 1143000 h 1559557"/>
                  <a:gd name="connsiteX4" fmla="*/ 716280 w 6347460"/>
                  <a:gd name="connsiteY4" fmla="*/ 1082040 h 1559557"/>
                  <a:gd name="connsiteX5" fmla="*/ 220980 w 6347460"/>
                  <a:gd name="connsiteY5" fmla="*/ 1341120 h 1559557"/>
                  <a:gd name="connsiteX6" fmla="*/ 0 w 6347460"/>
                  <a:gd name="connsiteY6" fmla="*/ 1559557 h 1559557"/>
                  <a:gd name="connsiteX7" fmla="*/ 914400 w 6347460"/>
                  <a:gd name="connsiteY7" fmla="*/ 0 h 1559557"/>
                  <a:gd name="connsiteX0" fmla="*/ 914400 w 6347460"/>
                  <a:gd name="connsiteY0" fmla="*/ 0 h 1559557"/>
                  <a:gd name="connsiteX1" fmla="*/ 6347460 w 6347460"/>
                  <a:gd name="connsiteY1" fmla="*/ 0 h 1559557"/>
                  <a:gd name="connsiteX2" fmla="*/ 6347460 w 6347460"/>
                  <a:gd name="connsiteY2" fmla="*/ 1094737 h 1559557"/>
                  <a:gd name="connsiteX3" fmla="*/ 2773680 w 6347460"/>
                  <a:gd name="connsiteY3" fmla="*/ 960120 h 1559557"/>
                  <a:gd name="connsiteX4" fmla="*/ 1485900 w 6347460"/>
                  <a:gd name="connsiteY4" fmla="*/ 1143000 h 1559557"/>
                  <a:gd name="connsiteX5" fmla="*/ 716280 w 6347460"/>
                  <a:gd name="connsiteY5" fmla="*/ 1082040 h 1559557"/>
                  <a:gd name="connsiteX6" fmla="*/ 220980 w 6347460"/>
                  <a:gd name="connsiteY6" fmla="*/ 1341120 h 1559557"/>
                  <a:gd name="connsiteX7" fmla="*/ 0 w 6347460"/>
                  <a:gd name="connsiteY7" fmla="*/ 1559557 h 1559557"/>
                  <a:gd name="connsiteX8" fmla="*/ 914400 w 6347460"/>
                  <a:gd name="connsiteY8" fmla="*/ 0 h 1559557"/>
                  <a:gd name="connsiteX0" fmla="*/ 914400 w 6347460"/>
                  <a:gd name="connsiteY0" fmla="*/ 0 h 1559557"/>
                  <a:gd name="connsiteX1" fmla="*/ 6347460 w 6347460"/>
                  <a:gd name="connsiteY1" fmla="*/ 0 h 1559557"/>
                  <a:gd name="connsiteX2" fmla="*/ 6347460 w 6347460"/>
                  <a:gd name="connsiteY2" fmla="*/ 1094737 h 1559557"/>
                  <a:gd name="connsiteX3" fmla="*/ 3108960 w 6347460"/>
                  <a:gd name="connsiteY3" fmla="*/ 914400 h 1559557"/>
                  <a:gd name="connsiteX4" fmla="*/ 2773680 w 6347460"/>
                  <a:gd name="connsiteY4" fmla="*/ 960120 h 1559557"/>
                  <a:gd name="connsiteX5" fmla="*/ 1485900 w 6347460"/>
                  <a:gd name="connsiteY5" fmla="*/ 1143000 h 1559557"/>
                  <a:gd name="connsiteX6" fmla="*/ 716280 w 6347460"/>
                  <a:gd name="connsiteY6" fmla="*/ 1082040 h 1559557"/>
                  <a:gd name="connsiteX7" fmla="*/ 220980 w 6347460"/>
                  <a:gd name="connsiteY7" fmla="*/ 1341120 h 1559557"/>
                  <a:gd name="connsiteX8" fmla="*/ 0 w 6347460"/>
                  <a:gd name="connsiteY8" fmla="*/ 1559557 h 1559557"/>
                  <a:gd name="connsiteX9" fmla="*/ 914400 w 6347460"/>
                  <a:gd name="connsiteY9" fmla="*/ 0 h 1559557"/>
                  <a:gd name="connsiteX0" fmla="*/ 914400 w 6347460"/>
                  <a:gd name="connsiteY0" fmla="*/ 0 h 1559557"/>
                  <a:gd name="connsiteX1" fmla="*/ 6347460 w 6347460"/>
                  <a:gd name="connsiteY1" fmla="*/ 0 h 1559557"/>
                  <a:gd name="connsiteX2" fmla="*/ 6347460 w 6347460"/>
                  <a:gd name="connsiteY2" fmla="*/ 1094737 h 1559557"/>
                  <a:gd name="connsiteX3" fmla="*/ 4191000 w 6347460"/>
                  <a:gd name="connsiteY3" fmla="*/ 1539240 h 1559557"/>
                  <a:gd name="connsiteX4" fmla="*/ 3108960 w 6347460"/>
                  <a:gd name="connsiteY4" fmla="*/ 914400 h 1559557"/>
                  <a:gd name="connsiteX5" fmla="*/ 2773680 w 6347460"/>
                  <a:gd name="connsiteY5" fmla="*/ 960120 h 1559557"/>
                  <a:gd name="connsiteX6" fmla="*/ 1485900 w 6347460"/>
                  <a:gd name="connsiteY6" fmla="*/ 1143000 h 1559557"/>
                  <a:gd name="connsiteX7" fmla="*/ 716280 w 6347460"/>
                  <a:gd name="connsiteY7" fmla="*/ 1082040 h 1559557"/>
                  <a:gd name="connsiteX8" fmla="*/ 220980 w 6347460"/>
                  <a:gd name="connsiteY8" fmla="*/ 1341120 h 1559557"/>
                  <a:gd name="connsiteX9" fmla="*/ 0 w 6347460"/>
                  <a:gd name="connsiteY9" fmla="*/ 1559557 h 1559557"/>
                  <a:gd name="connsiteX10" fmla="*/ 914400 w 6347460"/>
                  <a:gd name="connsiteY10" fmla="*/ 0 h 1559557"/>
                  <a:gd name="connsiteX0" fmla="*/ 914400 w 6347460"/>
                  <a:gd name="connsiteY0" fmla="*/ 0 h 1559557"/>
                  <a:gd name="connsiteX1" fmla="*/ 6347460 w 6347460"/>
                  <a:gd name="connsiteY1" fmla="*/ 0 h 1559557"/>
                  <a:gd name="connsiteX2" fmla="*/ 6347460 w 6347460"/>
                  <a:gd name="connsiteY2" fmla="*/ 1094737 h 1559557"/>
                  <a:gd name="connsiteX3" fmla="*/ 4732020 w 6347460"/>
                  <a:gd name="connsiteY3" fmla="*/ 990600 h 1559557"/>
                  <a:gd name="connsiteX4" fmla="*/ 4191000 w 6347460"/>
                  <a:gd name="connsiteY4" fmla="*/ 1539240 h 1559557"/>
                  <a:gd name="connsiteX5" fmla="*/ 3108960 w 6347460"/>
                  <a:gd name="connsiteY5" fmla="*/ 914400 h 1559557"/>
                  <a:gd name="connsiteX6" fmla="*/ 2773680 w 6347460"/>
                  <a:gd name="connsiteY6" fmla="*/ 960120 h 1559557"/>
                  <a:gd name="connsiteX7" fmla="*/ 1485900 w 6347460"/>
                  <a:gd name="connsiteY7" fmla="*/ 1143000 h 1559557"/>
                  <a:gd name="connsiteX8" fmla="*/ 716280 w 6347460"/>
                  <a:gd name="connsiteY8" fmla="*/ 1082040 h 1559557"/>
                  <a:gd name="connsiteX9" fmla="*/ 220980 w 6347460"/>
                  <a:gd name="connsiteY9" fmla="*/ 1341120 h 1559557"/>
                  <a:gd name="connsiteX10" fmla="*/ 0 w 6347460"/>
                  <a:gd name="connsiteY10" fmla="*/ 1559557 h 1559557"/>
                  <a:gd name="connsiteX11" fmla="*/ 914400 w 6347460"/>
                  <a:gd name="connsiteY11" fmla="*/ 0 h 1559557"/>
                  <a:gd name="connsiteX0" fmla="*/ 914400 w 6393180"/>
                  <a:gd name="connsiteY0" fmla="*/ 0 h 1559557"/>
                  <a:gd name="connsiteX1" fmla="*/ 6347460 w 6393180"/>
                  <a:gd name="connsiteY1" fmla="*/ 0 h 1559557"/>
                  <a:gd name="connsiteX2" fmla="*/ 6393180 w 6393180"/>
                  <a:gd name="connsiteY2" fmla="*/ 1338577 h 1559557"/>
                  <a:gd name="connsiteX3" fmla="*/ 4732020 w 6393180"/>
                  <a:gd name="connsiteY3" fmla="*/ 990600 h 1559557"/>
                  <a:gd name="connsiteX4" fmla="*/ 4191000 w 6393180"/>
                  <a:gd name="connsiteY4" fmla="*/ 1539240 h 1559557"/>
                  <a:gd name="connsiteX5" fmla="*/ 3108960 w 6393180"/>
                  <a:gd name="connsiteY5" fmla="*/ 914400 h 1559557"/>
                  <a:gd name="connsiteX6" fmla="*/ 2773680 w 6393180"/>
                  <a:gd name="connsiteY6" fmla="*/ 960120 h 1559557"/>
                  <a:gd name="connsiteX7" fmla="*/ 1485900 w 6393180"/>
                  <a:gd name="connsiteY7" fmla="*/ 1143000 h 1559557"/>
                  <a:gd name="connsiteX8" fmla="*/ 716280 w 6393180"/>
                  <a:gd name="connsiteY8" fmla="*/ 1082040 h 1559557"/>
                  <a:gd name="connsiteX9" fmla="*/ 220980 w 6393180"/>
                  <a:gd name="connsiteY9" fmla="*/ 1341120 h 1559557"/>
                  <a:gd name="connsiteX10" fmla="*/ 0 w 6393180"/>
                  <a:gd name="connsiteY10" fmla="*/ 1559557 h 1559557"/>
                  <a:gd name="connsiteX11" fmla="*/ 914400 w 6393180"/>
                  <a:gd name="connsiteY11" fmla="*/ 0 h 1559557"/>
                  <a:gd name="connsiteX0" fmla="*/ 914400 w 6408420"/>
                  <a:gd name="connsiteY0" fmla="*/ 0 h 1559557"/>
                  <a:gd name="connsiteX1" fmla="*/ 6347460 w 6408420"/>
                  <a:gd name="connsiteY1" fmla="*/ 0 h 1559557"/>
                  <a:gd name="connsiteX2" fmla="*/ 6408420 w 6408420"/>
                  <a:gd name="connsiteY2" fmla="*/ 533400 h 1559557"/>
                  <a:gd name="connsiteX3" fmla="*/ 6393180 w 6408420"/>
                  <a:gd name="connsiteY3" fmla="*/ 1338577 h 1559557"/>
                  <a:gd name="connsiteX4" fmla="*/ 4732020 w 6408420"/>
                  <a:gd name="connsiteY4" fmla="*/ 990600 h 1559557"/>
                  <a:gd name="connsiteX5" fmla="*/ 4191000 w 6408420"/>
                  <a:gd name="connsiteY5" fmla="*/ 1539240 h 1559557"/>
                  <a:gd name="connsiteX6" fmla="*/ 3108960 w 6408420"/>
                  <a:gd name="connsiteY6" fmla="*/ 914400 h 1559557"/>
                  <a:gd name="connsiteX7" fmla="*/ 2773680 w 6408420"/>
                  <a:gd name="connsiteY7" fmla="*/ 960120 h 1559557"/>
                  <a:gd name="connsiteX8" fmla="*/ 1485900 w 6408420"/>
                  <a:gd name="connsiteY8" fmla="*/ 1143000 h 1559557"/>
                  <a:gd name="connsiteX9" fmla="*/ 716280 w 6408420"/>
                  <a:gd name="connsiteY9" fmla="*/ 1082040 h 1559557"/>
                  <a:gd name="connsiteX10" fmla="*/ 220980 w 6408420"/>
                  <a:gd name="connsiteY10" fmla="*/ 1341120 h 1559557"/>
                  <a:gd name="connsiteX11" fmla="*/ 0 w 6408420"/>
                  <a:gd name="connsiteY11" fmla="*/ 1559557 h 1559557"/>
                  <a:gd name="connsiteX12" fmla="*/ 914400 w 6408420"/>
                  <a:gd name="connsiteY12" fmla="*/ 0 h 1559557"/>
                  <a:gd name="connsiteX0" fmla="*/ 914400 w 6408420"/>
                  <a:gd name="connsiteY0" fmla="*/ 0 h 1559557"/>
                  <a:gd name="connsiteX1" fmla="*/ 5120640 w 6408420"/>
                  <a:gd name="connsiteY1" fmla="*/ 160020 h 1559557"/>
                  <a:gd name="connsiteX2" fmla="*/ 6408420 w 6408420"/>
                  <a:gd name="connsiteY2" fmla="*/ 533400 h 1559557"/>
                  <a:gd name="connsiteX3" fmla="*/ 6393180 w 6408420"/>
                  <a:gd name="connsiteY3" fmla="*/ 1338577 h 1559557"/>
                  <a:gd name="connsiteX4" fmla="*/ 4732020 w 6408420"/>
                  <a:gd name="connsiteY4" fmla="*/ 990600 h 1559557"/>
                  <a:gd name="connsiteX5" fmla="*/ 4191000 w 6408420"/>
                  <a:gd name="connsiteY5" fmla="*/ 1539240 h 1559557"/>
                  <a:gd name="connsiteX6" fmla="*/ 3108960 w 6408420"/>
                  <a:gd name="connsiteY6" fmla="*/ 914400 h 1559557"/>
                  <a:gd name="connsiteX7" fmla="*/ 2773680 w 6408420"/>
                  <a:gd name="connsiteY7" fmla="*/ 960120 h 1559557"/>
                  <a:gd name="connsiteX8" fmla="*/ 1485900 w 6408420"/>
                  <a:gd name="connsiteY8" fmla="*/ 1143000 h 1559557"/>
                  <a:gd name="connsiteX9" fmla="*/ 716280 w 6408420"/>
                  <a:gd name="connsiteY9" fmla="*/ 1082040 h 1559557"/>
                  <a:gd name="connsiteX10" fmla="*/ 220980 w 6408420"/>
                  <a:gd name="connsiteY10" fmla="*/ 1341120 h 1559557"/>
                  <a:gd name="connsiteX11" fmla="*/ 0 w 6408420"/>
                  <a:gd name="connsiteY11" fmla="*/ 1559557 h 1559557"/>
                  <a:gd name="connsiteX12" fmla="*/ 914400 w 6408420"/>
                  <a:gd name="connsiteY12" fmla="*/ 0 h 1559557"/>
                  <a:gd name="connsiteX0" fmla="*/ 914400 w 6408420"/>
                  <a:gd name="connsiteY0" fmla="*/ 0 h 1559557"/>
                  <a:gd name="connsiteX1" fmla="*/ 3581400 w 6408420"/>
                  <a:gd name="connsiteY1" fmla="*/ 167640 h 1559557"/>
                  <a:gd name="connsiteX2" fmla="*/ 5120640 w 6408420"/>
                  <a:gd name="connsiteY2" fmla="*/ 160020 h 1559557"/>
                  <a:gd name="connsiteX3" fmla="*/ 6408420 w 6408420"/>
                  <a:gd name="connsiteY3" fmla="*/ 533400 h 1559557"/>
                  <a:gd name="connsiteX4" fmla="*/ 6393180 w 6408420"/>
                  <a:gd name="connsiteY4" fmla="*/ 1338577 h 1559557"/>
                  <a:gd name="connsiteX5" fmla="*/ 4732020 w 6408420"/>
                  <a:gd name="connsiteY5" fmla="*/ 990600 h 1559557"/>
                  <a:gd name="connsiteX6" fmla="*/ 4191000 w 6408420"/>
                  <a:gd name="connsiteY6" fmla="*/ 1539240 h 1559557"/>
                  <a:gd name="connsiteX7" fmla="*/ 3108960 w 6408420"/>
                  <a:gd name="connsiteY7" fmla="*/ 914400 h 1559557"/>
                  <a:gd name="connsiteX8" fmla="*/ 2773680 w 6408420"/>
                  <a:gd name="connsiteY8" fmla="*/ 960120 h 1559557"/>
                  <a:gd name="connsiteX9" fmla="*/ 1485900 w 6408420"/>
                  <a:gd name="connsiteY9" fmla="*/ 1143000 h 1559557"/>
                  <a:gd name="connsiteX10" fmla="*/ 716280 w 6408420"/>
                  <a:gd name="connsiteY10" fmla="*/ 1082040 h 1559557"/>
                  <a:gd name="connsiteX11" fmla="*/ 220980 w 6408420"/>
                  <a:gd name="connsiteY11" fmla="*/ 1341120 h 1559557"/>
                  <a:gd name="connsiteX12" fmla="*/ 0 w 6408420"/>
                  <a:gd name="connsiteY12" fmla="*/ 1559557 h 1559557"/>
                  <a:gd name="connsiteX13" fmla="*/ 914400 w 6408420"/>
                  <a:gd name="connsiteY13" fmla="*/ 0 h 1559557"/>
                  <a:gd name="connsiteX0" fmla="*/ 914400 w 6408420"/>
                  <a:gd name="connsiteY0" fmla="*/ 354070 h 1913627"/>
                  <a:gd name="connsiteX1" fmla="*/ 2202180 w 6408420"/>
                  <a:gd name="connsiteY1" fmla="*/ 3550 h 1913627"/>
                  <a:gd name="connsiteX2" fmla="*/ 3581400 w 6408420"/>
                  <a:gd name="connsiteY2" fmla="*/ 521710 h 1913627"/>
                  <a:gd name="connsiteX3" fmla="*/ 5120640 w 6408420"/>
                  <a:gd name="connsiteY3" fmla="*/ 514090 h 1913627"/>
                  <a:gd name="connsiteX4" fmla="*/ 6408420 w 6408420"/>
                  <a:gd name="connsiteY4" fmla="*/ 887470 h 1913627"/>
                  <a:gd name="connsiteX5" fmla="*/ 6393180 w 6408420"/>
                  <a:gd name="connsiteY5" fmla="*/ 1692647 h 1913627"/>
                  <a:gd name="connsiteX6" fmla="*/ 4732020 w 6408420"/>
                  <a:gd name="connsiteY6" fmla="*/ 1344670 h 1913627"/>
                  <a:gd name="connsiteX7" fmla="*/ 4191000 w 6408420"/>
                  <a:gd name="connsiteY7" fmla="*/ 1893310 h 1913627"/>
                  <a:gd name="connsiteX8" fmla="*/ 3108960 w 6408420"/>
                  <a:gd name="connsiteY8" fmla="*/ 1268470 h 1913627"/>
                  <a:gd name="connsiteX9" fmla="*/ 2773680 w 6408420"/>
                  <a:gd name="connsiteY9" fmla="*/ 1314190 h 1913627"/>
                  <a:gd name="connsiteX10" fmla="*/ 1485900 w 6408420"/>
                  <a:gd name="connsiteY10" fmla="*/ 1497070 h 1913627"/>
                  <a:gd name="connsiteX11" fmla="*/ 716280 w 6408420"/>
                  <a:gd name="connsiteY11" fmla="*/ 1436110 h 1913627"/>
                  <a:gd name="connsiteX12" fmla="*/ 220980 w 6408420"/>
                  <a:gd name="connsiteY12" fmla="*/ 1695190 h 1913627"/>
                  <a:gd name="connsiteX13" fmla="*/ 0 w 6408420"/>
                  <a:gd name="connsiteY13" fmla="*/ 1913627 h 1913627"/>
                  <a:gd name="connsiteX14" fmla="*/ 914400 w 6408420"/>
                  <a:gd name="connsiteY14" fmla="*/ 354070 h 1913627"/>
                  <a:gd name="connsiteX0" fmla="*/ 0 w 6865620"/>
                  <a:gd name="connsiteY0" fmla="*/ 1775830 h 1910447"/>
                  <a:gd name="connsiteX1" fmla="*/ 2659380 w 6865620"/>
                  <a:gd name="connsiteY1" fmla="*/ 370 h 1910447"/>
                  <a:gd name="connsiteX2" fmla="*/ 4038600 w 6865620"/>
                  <a:gd name="connsiteY2" fmla="*/ 518530 h 1910447"/>
                  <a:gd name="connsiteX3" fmla="*/ 5577840 w 6865620"/>
                  <a:gd name="connsiteY3" fmla="*/ 510910 h 1910447"/>
                  <a:gd name="connsiteX4" fmla="*/ 6865620 w 6865620"/>
                  <a:gd name="connsiteY4" fmla="*/ 884290 h 1910447"/>
                  <a:gd name="connsiteX5" fmla="*/ 6850380 w 6865620"/>
                  <a:gd name="connsiteY5" fmla="*/ 1689467 h 1910447"/>
                  <a:gd name="connsiteX6" fmla="*/ 5189220 w 6865620"/>
                  <a:gd name="connsiteY6" fmla="*/ 1341490 h 1910447"/>
                  <a:gd name="connsiteX7" fmla="*/ 4648200 w 6865620"/>
                  <a:gd name="connsiteY7" fmla="*/ 1890130 h 1910447"/>
                  <a:gd name="connsiteX8" fmla="*/ 3566160 w 6865620"/>
                  <a:gd name="connsiteY8" fmla="*/ 1265290 h 1910447"/>
                  <a:gd name="connsiteX9" fmla="*/ 3230880 w 6865620"/>
                  <a:gd name="connsiteY9" fmla="*/ 1311010 h 1910447"/>
                  <a:gd name="connsiteX10" fmla="*/ 1943100 w 6865620"/>
                  <a:gd name="connsiteY10" fmla="*/ 1493890 h 1910447"/>
                  <a:gd name="connsiteX11" fmla="*/ 1173480 w 6865620"/>
                  <a:gd name="connsiteY11" fmla="*/ 1432930 h 1910447"/>
                  <a:gd name="connsiteX12" fmla="*/ 678180 w 6865620"/>
                  <a:gd name="connsiteY12" fmla="*/ 1692010 h 1910447"/>
                  <a:gd name="connsiteX13" fmla="*/ 457200 w 6865620"/>
                  <a:gd name="connsiteY13" fmla="*/ 1910447 h 1910447"/>
                  <a:gd name="connsiteX14" fmla="*/ 0 w 6865620"/>
                  <a:gd name="connsiteY14" fmla="*/ 1775830 h 1910447"/>
                  <a:gd name="connsiteX0" fmla="*/ 47626 w 6913246"/>
                  <a:gd name="connsiteY0" fmla="*/ 1797232 h 1931849"/>
                  <a:gd name="connsiteX1" fmla="*/ 276226 w 6913246"/>
                  <a:gd name="connsiteY1" fmla="*/ 1347652 h 1931849"/>
                  <a:gd name="connsiteX2" fmla="*/ 2707006 w 6913246"/>
                  <a:gd name="connsiteY2" fmla="*/ 21772 h 1931849"/>
                  <a:gd name="connsiteX3" fmla="*/ 4086226 w 6913246"/>
                  <a:gd name="connsiteY3" fmla="*/ 539932 h 1931849"/>
                  <a:gd name="connsiteX4" fmla="*/ 5625466 w 6913246"/>
                  <a:gd name="connsiteY4" fmla="*/ 532312 h 1931849"/>
                  <a:gd name="connsiteX5" fmla="*/ 6913246 w 6913246"/>
                  <a:gd name="connsiteY5" fmla="*/ 905692 h 1931849"/>
                  <a:gd name="connsiteX6" fmla="*/ 6898006 w 6913246"/>
                  <a:gd name="connsiteY6" fmla="*/ 1710869 h 1931849"/>
                  <a:gd name="connsiteX7" fmla="*/ 5236846 w 6913246"/>
                  <a:gd name="connsiteY7" fmla="*/ 1362892 h 1931849"/>
                  <a:gd name="connsiteX8" fmla="*/ 4695826 w 6913246"/>
                  <a:gd name="connsiteY8" fmla="*/ 1911532 h 1931849"/>
                  <a:gd name="connsiteX9" fmla="*/ 3613786 w 6913246"/>
                  <a:gd name="connsiteY9" fmla="*/ 1286692 h 1931849"/>
                  <a:gd name="connsiteX10" fmla="*/ 3278506 w 6913246"/>
                  <a:gd name="connsiteY10" fmla="*/ 1332412 h 1931849"/>
                  <a:gd name="connsiteX11" fmla="*/ 1990726 w 6913246"/>
                  <a:gd name="connsiteY11" fmla="*/ 1515292 h 1931849"/>
                  <a:gd name="connsiteX12" fmla="*/ 1221106 w 6913246"/>
                  <a:gd name="connsiteY12" fmla="*/ 1454332 h 1931849"/>
                  <a:gd name="connsiteX13" fmla="*/ 725806 w 6913246"/>
                  <a:gd name="connsiteY13" fmla="*/ 1713412 h 1931849"/>
                  <a:gd name="connsiteX14" fmla="*/ 504826 w 6913246"/>
                  <a:gd name="connsiteY14" fmla="*/ 1931849 h 1931849"/>
                  <a:gd name="connsiteX15" fmla="*/ 47626 w 6913246"/>
                  <a:gd name="connsiteY15" fmla="*/ 1797232 h 1931849"/>
                  <a:gd name="connsiteX0" fmla="*/ 47626 w 6913246"/>
                  <a:gd name="connsiteY0" fmla="*/ 1781282 h 1915899"/>
                  <a:gd name="connsiteX1" fmla="*/ 276226 w 6913246"/>
                  <a:gd name="connsiteY1" fmla="*/ 1331702 h 1915899"/>
                  <a:gd name="connsiteX2" fmla="*/ 573406 w 6913246"/>
                  <a:gd name="connsiteY2" fmla="*/ 630662 h 1915899"/>
                  <a:gd name="connsiteX3" fmla="*/ 2707006 w 6913246"/>
                  <a:gd name="connsiteY3" fmla="*/ 5822 h 1915899"/>
                  <a:gd name="connsiteX4" fmla="*/ 4086226 w 6913246"/>
                  <a:gd name="connsiteY4" fmla="*/ 523982 h 1915899"/>
                  <a:gd name="connsiteX5" fmla="*/ 5625466 w 6913246"/>
                  <a:gd name="connsiteY5" fmla="*/ 516362 h 1915899"/>
                  <a:gd name="connsiteX6" fmla="*/ 6913246 w 6913246"/>
                  <a:gd name="connsiteY6" fmla="*/ 889742 h 1915899"/>
                  <a:gd name="connsiteX7" fmla="*/ 6898006 w 6913246"/>
                  <a:gd name="connsiteY7" fmla="*/ 1694919 h 1915899"/>
                  <a:gd name="connsiteX8" fmla="*/ 5236846 w 6913246"/>
                  <a:gd name="connsiteY8" fmla="*/ 1346942 h 1915899"/>
                  <a:gd name="connsiteX9" fmla="*/ 4695826 w 6913246"/>
                  <a:gd name="connsiteY9" fmla="*/ 1895582 h 1915899"/>
                  <a:gd name="connsiteX10" fmla="*/ 3613786 w 6913246"/>
                  <a:gd name="connsiteY10" fmla="*/ 1270742 h 1915899"/>
                  <a:gd name="connsiteX11" fmla="*/ 3278506 w 6913246"/>
                  <a:gd name="connsiteY11" fmla="*/ 1316462 h 1915899"/>
                  <a:gd name="connsiteX12" fmla="*/ 1990726 w 6913246"/>
                  <a:gd name="connsiteY12" fmla="*/ 1499342 h 1915899"/>
                  <a:gd name="connsiteX13" fmla="*/ 1221106 w 6913246"/>
                  <a:gd name="connsiteY13" fmla="*/ 1438382 h 1915899"/>
                  <a:gd name="connsiteX14" fmla="*/ 725806 w 6913246"/>
                  <a:gd name="connsiteY14" fmla="*/ 1697462 h 1915899"/>
                  <a:gd name="connsiteX15" fmla="*/ 504826 w 6913246"/>
                  <a:gd name="connsiteY15" fmla="*/ 1915899 h 1915899"/>
                  <a:gd name="connsiteX16" fmla="*/ 47626 w 6913246"/>
                  <a:gd name="connsiteY16" fmla="*/ 1781282 h 1915899"/>
                  <a:gd name="connsiteX0" fmla="*/ 47626 w 6913246"/>
                  <a:gd name="connsiteY0" fmla="*/ 1780025 h 1914642"/>
                  <a:gd name="connsiteX1" fmla="*/ 276226 w 6913246"/>
                  <a:gd name="connsiteY1" fmla="*/ 1330445 h 1914642"/>
                  <a:gd name="connsiteX2" fmla="*/ 573406 w 6913246"/>
                  <a:gd name="connsiteY2" fmla="*/ 629405 h 1914642"/>
                  <a:gd name="connsiteX3" fmla="*/ 1739266 w 6913246"/>
                  <a:gd name="connsiteY3" fmla="*/ 408425 h 1914642"/>
                  <a:gd name="connsiteX4" fmla="*/ 2707006 w 6913246"/>
                  <a:gd name="connsiteY4" fmla="*/ 4565 h 1914642"/>
                  <a:gd name="connsiteX5" fmla="*/ 4086226 w 6913246"/>
                  <a:gd name="connsiteY5" fmla="*/ 522725 h 1914642"/>
                  <a:gd name="connsiteX6" fmla="*/ 5625466 w 6913246"/>
                  <a:gd name="connsiteY6" fmla="*/ 515105 h 1914642"/>
                  <a:gd name="connsiteX7" fmla="*/ 6913246 w 6913246"/>
                  <a:gd name="connsiteY7" fmla="*/ 888485 h 1914642"/>
                  <a:gd name="connsiteX8" fmla="*/ 6898006 w 6913246"/>
                  <a:gd name="connsiteY8" fmla="*/ 1693662 h 1914642"/>
                  <a:gd name="connsiteX9" fmla="*/ 5236846 w 6913246"/>
                  <a:gd name="connsiteY9" fmla="*/ 1345685 h 1914642"/>
                  <a:gd name="connsiteX10" fmla="*/ 4695826 w 6913246"/>
                  <a:gd name="connsiteY10" fmla="*/ 1894325 h 1914642"/>
                  <a:gd name="connsiteX11" fmla="*/ 3613786 w 6913246"/>
                  <a:gd name="connsiteY11" fmla="*/ 1269485 h 1914642"/>
                  <a:gd name="connsiteX12" fmla="*/ 3278506 w 6913246"/>
                  <a:gd name="connsiteY12" fmla="*/ 1315205 h 1914642"/>
                  <a:gd name="connsiteX13" fmla="*/ 1990726 w 6913246"/>
                  <a:gd name="connsiteY13" fmla="*/ 1498085 h 1914642"/>
                  <a:gd name="connsiteX14" fmla="*/ 1221106 w 6913246"/>
                  <a:gd name="connsiteY14" fmla="*/ 1437125 h 1914642"/>
                  <a:gd name="connsiteX15" fmla="*/ 725806 w 6913246"/>
                  <a:gd name="connsiteY15" fmla="*/ 1696205 h 1914642"/>
                  <a:gd name="connsiteX16" fmla="*/ 504826 w 6913246"/>
                  <a:gd name="connsiteY16" fmla="*/ 1914642 h 1914642"/>
                  <a:gd name="connsiteX17" fmla="*/ 47626 w 6913246"/>
                  <a:gd name="connsiteY17" fmla="*/ 1780025 h 1914642"/>
                  <a:gd name="connsiteX0" fmla="*/ 105580 w 6971200"/>
                  <a:gd name="connsiteY0" fmla="*/ 1780025 h 1914642"/>
                  <a:gd name="connsiteX1" fmla="*/ 334180 w 6971200"/>
                  <a:gd name="connsiteY1" fmla="*/ 1330445 h 1914642"/>
                  <a:gd name="connsiteX2" fmla="*/ 631360 w 6971200"/>
                  <a:gd name="connsiteY2" fmla="*/ 629405 h 1914642"/>
                  <a:gd name="connsiteX3" fmla="*/ 1797220 w 6971200"/>
                  <a:gd name="connsiteY3" fmla="*/ 408425 h 1914642"/>
                  <a:gd name="connsiteX4" fmla="*/ 2764960 w 6971200"/>
                  <a:gd name="connsiteY4" fmla="*/ 4565 h 1914642"/>
                  <a:gd name="connsiteX5" fmla="*/ 4144180 w 6971200"/>
                  <a:gd name="connsiteY5" fmla="*/ 522725 h 1914642"/>
                  <a:gd name="connsiteX6" fmla="*/ 5683420 w 6971200"/>
                  <a:gd name="connsiteY6" fmla="*/ 515105 h 1914642"/>
                  <a:gd name="connsiteX7" fmla="*/ 6971200 w 6971200"/>
                  <a:gd name="connsiteY7" fmla="*/ 888485 h 1914642"/>
                  <a:gd name="connsiteX8" fmla="*/ 6955960 w 6971200"/>
                  <a:gd name="connsiteY8" fmla="*/ 1693662 h 1914642"/>
                  <a:gd name="connsiteX9" fmla="*/ 5294800 w 6971200"/>
                  <a:gd name="connsiteY9" fmla="*/ 1345685 h 1914642"/>
                  <a:gd name="connsiteX10" fmla="*/ 4753780 w 6971200"/>
                  <a:gd name="connsiteY10" fmla="*/ 1894325 h 1914642"/>
                  <a:gd name="connsiteX11" fmla="*/ 3671740 w 6971200"/>
                  <a:gd name="connsiteY11" fmla="*/ 1269485 h 1914642"/>
                  <a:gd name="connsiteX12" fmla="*/ 3336460 w 6971200"/>
                  <a:gd name="connsiteY12" fmla="*/ 1315205 h 1914642"/>
                  <a:gd name="connsiteX13" fmla="*/ 2048680 w 6971200"/>
                  <a:gd name="connsiteY13" fmla="*/ 1498085 h 1914642"/>
                  <a:gd name="connsiteX14" fmla="*/ 1279060 w 6971200"/>
                  <a:gd name="connsiteY14" fmla="*/ 1437125 h 1914642"/>
                  <a:gd name="connsiteX15" fmla="*/ 783760 w 6971200"/>
                  <a:gd name="connsiteY15" fmla="*/ 1696205 h 1914642"/>
                  <a:gd name="connsiteX16" fmla="*/ 562780 w 6971200"/>
                  <a:gd name="connsiteY16" fmla="*/ 1914642 h 1914642"/>
                  <a:gd name="connsiteX17" fmla="*/ 105580 w 6971200"/>
                  <a:gd name="connsiteY17" fmla="*/ 1780025 h 1914642"/>
                  <a:gd name="connsiteX0" fmla="*/ 103171 w 6968791"/>
                  <a:gd name="connsiteY0" fmla="*/ 1780025 h 1914642"/>
                  <a:gd name="connsiteX1" fmla="*/ 331771 w 6968791"/>
                  <a:gd name="connsiteY1" fmla="*/ 1330445 h 1914642"/>
                  <a:gd name="connsiteX2" fmla="*/ 628951 w 6968791"/>
                  <a:gd name="connsiteY2" fmla="*/ 629405 h 1914642"/>
                  <a:gd name="connsiteX3" fmla="*/ 1794811 w 6968791"/>
                  <a:gd name="connsiteY3" fmla="*/ 408425 h 1914642"/>
                  <a:gd name="connsiteX4" fmla="*/ 2762551 w 6968791"/>
                  <a:gd name="connsiteY4" fmla="*/ 4565 h 1914642"/>
                  <a:gd name="connsiteX5" fmla="*/ 4141771 w 6968791"/>
                  <a:gd name="connsiteY5" fmla="*/ 522725 h 1914642"/>
                  <a:gd name="connsiteX6" fmla="*/ 5681011 w 6968791"/>
                  <a:gd name="connsiteY6" fmla="*/ 515105 h 1914642"/>
                  <a:gd name="connsiteX7" fmla="*/ 6968791 w 6968791"/>
                  <a:gd name="connsiteY7" fmla="*/ 888485 h 1914642"/>
                  <a:gd name="connsiteX8" fmla="*/ 6953551 w 6968791"/>
                  <a:gd name="connsiteY8" fmla="*/ 1693662 h 1914642"/>
                  <a:gd name="connsiteX9" fmla="*/ 5292391 w 6968791"/>
                  <a:gd name="connsiteY9" fmla="*/ 1345685 h 1914642"/>
                  <a:gd name="connsiteX10" fmla="*/ 4751371 w 6968791"/>
                  <a:gd name="connsiteY10" fmla="*/ 1894325 h 1914642"/>
                  <a:gd name="connsiteX11" fmla="*/ 3669331 w 6968791"/>
                  <a:gd name="connsiteY11" fmla="*/ 1269485 h 1914642"/>
                  <a:gd name="connsiteX12" fmla="*/ 3334051 w 6968791"/>
                  <a:gd name="connsiteY12" fmla="*/ 1315205 h 1914642"/>
                  <a:gd name="connsiteX13" fmla="*/ 2046271 w 6968791"/>
                  <a:gd name="connsiteY13" fmla="*/ 1498085 h 1914642"/>
                  <a:gd name="connsiteX14" fmla="*/ 1276651 w 6968791"/>
                  <a:gd name="connsiteY14" fmla="*/ 1437125 h 1914642"/>
                  <a:gd name="connsiteX15" fmla="*/ 781351 w 6968791"/>
                  <a:gd name="connsiteY15" fmla="*/ 1696205 h 1914642"/>
                  <a:gd name="connsiteX16" fmla="*/ 560371 w 6968791"/>
                  <a:gd name="connsiteY16" fmla="*/ 1914642 h 1914642"/>
                  <a:gd name="connsiteX17" fmla="*/ 103171 w 6968791"/>
                  <a:gd name="connsiteY17" fmla="*/ 1780025 h 1914642"/>
                  <a:gd name="connsiteX0" fmla="*/ 103171 w 6968791"/>
                  <a:gd name="connsiteY0" fmla="*/ 1780025 h 1914642"/>
                  <a:gd name="connsiteX1" fmla="*/ 331771 w 6968791"/>
                  <a:gd name="connsiteY1" fmla="*/ 1330445 h 1914642"/>
                  <a:gd name="connsiteX2" fmla="*/ 628951 w 6968791"/>
                  <a:gd name="connsiteY2" fmla="*/ 629405 h 1914642"/>
                  <a:gd name="connsiteX3" fmla="*/ 1794811 w 6968791"/>
                  <a:gd name="connsiteY3" fmla="*/ 408425 h 1914642"/>
                  <a:gd name="connsiteX4" fmla="*/ 2762551 w 6968791"/>
                  <a:gd name="connsiteY4" fmla="*/ 4565 h 1914642"/>
                  <a:gd name="connsiteX5" fmla="*/ 4141771 w 6968791"/>
                  <a:gd name="connsiteY5" fmla="*/ 522725 h 1914642"/>
                  <a:gd name="connsiteX6" fmla="*/ 5681011 w 6968791"/>
                  <a:gd name="connsiteY6" fmla="*/ 515105 h 1914642"/>
                  <a:gd name="connsiteX7" fmla="*/ 6968791 w 6968791"/>
                  <a:gd name="connsiteY7" fmla="*/ 888485 h 1914642"/>
                  <a:gd name="connsiteX8" fmla="*/ 6953551 w 6968791"/>
                  <a:gd name="connsiteY8" fmla="*/ 1693662 h 1914642"/>
                  <a:gd name="connsiteX9" fmla="*/ 5292391 w 6968791"/>
                  <a:gd name="connsiteY9" fmla="*/ 1345685 h 1914642"/>
                  <a:gd name="connsiteX10" fmla="*/ 4751371 w 6968791"/>
                  <a:gd name="connsiteY10" fmla="*/ 1894325 h 1914642"/>
                  <a:gd name="connsiteX11" fmla="*/ 3669331 w 6968791"/>
                  <a:gd name="connsiteY11" fmla="*/ 1269485 h 1914642"/>
                  <a:gd name="connsiteX12" fmla="*/ 3334051 w 6968791"/>
                  <a:gd name="connsiteY12" fmla="*/ 1315205 h 1914642"/>
                  <a:gd name="connsiteX13" fmla="*/ 2046271 w 6968791"/>
                  <a:gd name="connsiteY13" fmla="*/ 1498085 h 1914642"/>
                  <a:gd name="connsiteX14" fmla="*/ 1276651 w 6968791"/>
                  <a:gd name="connsiteY14" fmla="*/ 1437125 h 1914642"/>
                  <a:gd name="connsiteX15" fmla="*/ 781351 w 6968791"/>
                  <a:gd name="connsiteY15" fmla="*/ 1696205 h 1914642"/>
                  <a:gd name="connsiteX16" fmla="*/ 560371 w 6968791"/>
                  <a:gd name="connsiteY16" fmla="*/ 1914642 h 1914642"/>
                  <a:gd name="connsiteX17" fmla="*/ 103171 w 6968791"/>
                  <a:gd name="connsiteY17" fmla="*/ 1780025 h 1914642"/>
                  <a:gd name="connsiteX0" fmla="*/ 103171 w 6968791"/>
                  <a:gd name="connsiteY0" fmla="*/ 1780025 h 1914642"/>
                  <a:gd name="connsiteX1" fmla="*/ 331771 w 6968791"/>
                  <a:gd name="connsiteY1" fmla="*/ 1330445 h 1914642"/>
                  <a:gd name="connsiteX2" fmla="*/ 628951 w 6968791"/>
                  <a:gd name="connsiteY2" fmla="*/ 629405 h 1914642"/>
                  <a:gd name="connsiteX3" fmla="*/ 1794811 w 6968791"/>
                  <a:gd name="connsiteY3" fmla="*/ 408425 h 1914642"/>
                  <a:gd name="connsiteX4" fmla="*/ 2762551 w 6968791"/>
                  <a:gd name="connsiteY4" fmla="*/ 4565 h 1914642"/>
                  <a:gd name="connsiteX5" fmla="*/ 4141771 w 6968791"/>
                  <a:gd name="connsiteY5" fmla="*/ 522725 h 1914642"/>
                  <a:gd name="connsiteX6" fmla="*/ 5681011 w 6968791"/>
                  <a:gd name="connsiteY6" fmla="*/ 515105 h 1914642"/>
                  <a:gd name="connsiteX7" fmla="*/ 6968791 w 6968791"/>
                  <a:gd name="connsiteY7" fmla="*/ 888485 h 1914642"/>
                  <a:gd name="connsiteX8" fmla="*/ 6953551 w 6968791"/>
                  <a:gd name="connsiteY8" fmla="*/ 1693662 h 1914642"/>
                  <a:gd name="connsiteX9" fmla="*/ 5292391 w 6968791"/>
                  <a:gd name="connsiteY9" fmla="*/ 1345685 h 1914642"/>
                  <a:gd name="connsiteX10" fmla="*/ 4751371 w 6968791"/>
                  <a:gd name="connsiteY10" fmla="*/ 1894325 h 1914642"/>
                  <a:gd name="connsiteX11" fmla="*/ 3669331 w 6968791"/>
                  <a:gd name="connsiteY11" fmla="*/ 1269485 h 1914642"/>
                  <a:gd name="connsiteX12" fmla="*/ 3334051 w 6968791"/>
                  <a:gd name="connsiteY12" fmla="*/ 1315205 h 1914642"/>
                  <a:gd name="connsiteX13" fmla="*/ 2046271 w 6968791"/>
                  <a:gd name="connsiteY13" fmla="*/ 1498085 h 1914642"/>
                  <a:gd name="connsiteX14" fmla="*/ 1276651 w 6968791"/>
                  <a:gd name="connsiteY14" fmla="*/ 1437125 h 1914642"/>
                  <a:gd name="connsiteX15" fmla="*/ 781351 w 6968791"/>
                  <a:gd name="connsiteY15" fmla="*/ 1696205 h 1914642"/>
                  <a:gd name="connsiteX16" fmla="*/ 560371 w 6968791"/>
                  <a:gd name="connsiteY16" fmla="*/ 1914642 h 1914642"/>
                  <a:gd name="connsiteX17" fmla="*/ 103171 w 6968791"/>
                  <a:gd name="connsiteY17" fmla="*/ 1780025 h 1914642"/>
                  <a:gd name="connsiteX0" fmla="*/ 103171 w 6968791"/>
                  <a:gd name="connsiteY0" fmla="*/ 1780025 h 1914642"/>
                  <a:gd name="connsiteX1" fmla="*/ 331771 w 6968791"/>
                  <a:gd name="connsiteY1" fmla="*/ 1330445 h 1914642"/>
                  <a:gd name="connsiteX2" fmla="*/ 628951 w 6968791"/>
                  <a:gd name="connsiteY2" fmla="*/ 629405 h 1914642"/>
                  <a:gd name="connsiteX3" fmla="*/ 1794811 w 6968791"/>
                  <a:gd name="connsiteY3" fmla="*/ 408425 h 1914642"/>
                  <a:gd name="connsiteX4" fmla="*/ 2762551 w 6968791"/>
                  <a:gd name="connsiteY4" fmla="*/ 4565 h 1914642"/>
                  <a:gd name="connsiteX5" fmla="*/ 4141771 w 6968791"/>
                  <a:gd name="connsiteY5" fmla="*/ 522725 h 1914642"/>
                  <a:gd name="connsiteX6" fmla="*/ 5681011 w 6968791"/>
                  <a:gd name="connsiteY6" fmla="*/ 515105 h 1914642"/>
                  <a:gd name="connsiteX7" fmla="*/ 6968791 w 6968791"/>
                  <a:gd name="connsiteY7" fmla="*/ 888485 h 1914642"/>
                  <a:gd name="connsiteX8" fmla="*/ 6953551 w 6968791"/>
                  <a:gd name="connsiteY8" fmla="*/ 1693662 h 1914642"/>
                  <a:gd name="connsiteX9" fmla="*/ 5292391 w 6968791"/>
                  <a:gd name="connsiteY9" fmla="*/ 1345685 h 1914642"/>
                  <a:gd name="connsiteX10" fmla="*/ 4751371 w 6968791"/>
                  <a:gd name="connsiteY10" fmla="*/ 1894325 h 1914642"/>
                  <a:gd name="connsiteX11" fmla="*/ 3669331 w 6968791"/>
                  <a:gd name="connsiteY11" fmla="*/ 1269485 h 1914642"/>
                  <a:gd name="connsiteX12" fmla="*/ 3334051 w 6968791"/>
                  <a:gd name="connsiteY12" fmla="*/ 1315205 h 1914642"/>
                  <a:gd name="connsiteX13" fmla="*/ 2046271 w 6968791"/>
                  <a:gd name="connsiteY13" fmla="*/ 1498085 h 1914642"/>
                  <a:gd name="connsiteX14" fmla="*/ 1276651 w 6968791"/>
                  <a:gd name="connsiteY14" fmla="*/ 1437125 h 1914642"/>
                  <a:gd name="connsiteX15" fmla="*/ 781351 w 6968791"/>
                  <a:gd name="connsiteY15" fmla="*/ 1696205 h 1914642"/>
                  <a:gd name="connsiteX16" fmla="*/ 560371 w 6968791"/>
                  <a:gd name="connsiteY16" fmla="*/ 1914642 h 1914642"/>
                  <a:gd name="connsiteX17" fmla="*/ 103171 w 6968791"/>
                  <a:gd name="connsiteY17" fmla="*/ 1780025 h 1914642"/>
                  <a:gd name="connsiteX0" fmla="*/ 103171 w 6968791"/>
                  <a:gd name="connsiteY0" fmla="*/ 1845528 h 1980145"/>
                  <a:gd name="connsiteX1" fmla="*/ 331771 w 6968791"/>
                  <a:gd name="connsiteY1" fmla="*/ 1395948 h 1980145"/>
                  <a:gd name="connsiteX2" fmla="*/ 628951 w 6968791"/>
                  <a:gd name="connsiteY2" fmla="*/ 694908 h 1980145"/>
                  <a:gd name="connsiteX3" fmla="*/ 1794811 w 6968791"/>
                  <a:gd name="connsiteY3" fmla="*/ 473928 h 1980145"/>
                  <a:gd name="connsiteX4" fmla="*/ 2762551 w 6968791"/>
                  <a:gd name="connsiteY4" fmla="*/ 70068 h 1980145"/>
                  <a:gd name="connsiteX5" fmla="*/ 4141771 w 6968791"/>
                  <a:gd name="connsiteY5" fmla="*/ 588228 h 1980145"/>
                  <a:gd name="connsiteX6" fmla="*/ 5681011 w 6968791"/>
                  <a:gd name="connsiteY6" fmla="*/ 580608 h 1980145"/>
                  <a:gd name="connsiteX7" fmla="*/ 6968791 w 6968791"/>
                  <a:gd name="connsiteY7" fmla="*/ 953988 h 1980145"/>
                  <a:gd name="connsiteX8" fmla="*/ 6953551 w 6968791"/>
                  <a:gd name="connsiteY8" fmla="*/ 1759165 h 1980145"/>
                  <a:gd name="connsiteX9" fmla="*/ 5292391 w 6968791"/>
                  <a:gd name="connsiteY9" fmla="*/ 1411188 h 1980145"/>
                  <a:gd name="connsiteX10" fmla="*/ 4751371 w 6968791"/>
                  <a:gd name="connsiteY10" fmla="*/ 1959828 h 1980145"/>
                  <a:gd name="connsiteX11" fmla="*/ 3669331 w 6968791"/>
                  <a:gd name="connsiteY11" fmla="*/ 1334988 h 1980145"/>
                  <a:gd name="connsiteX12" fmla="*/ 3334051 w 6968791"/>
                  <a:gd name="connsiteY12" fmla="*/ 1380708 h 1980145"/>
                  <a:gd name="connsiteX13" fmla="*/ 2046271 w 6968791"/>
                  <a:gd name="connsiteY13" fmla="*/ 1563588 h 1980145"/>
                  <a:gd name="connsiteX14" fmla="*/ 1276651 w 6968791"/>
                  <a:gd name="connsiteY14" fmla="*/ 1502628 h 1980145"/>
                  <a:gd name="connsiteX15" fmla="*/ 781351 w 6968791"/>
                  <a:gd name="connsiteY15" fmla="*/ 1761708 h 1980145"/>
                  <a:gd name="connsiteX16" fmla="*/ 560371 w 6968791"/>
                  <a:gd name="connsiteY16" fmla="*/ 1980145 h 1980145"/>
                  <a:gd name="connsiteX17" fmla="*/ 103171 w 6968791"/>
                  <a:gd name="connsiteY17" fmla="*/ 1845528 h 1980145"/>
                  <a:gd name="connsiteX0" fmla="*/ 103171 w 6968791"/>
                  <a:gd name="connsiteY0" fmla="*/ 1878499 h 2013116"/>
                  <a:gd name="connsiteX1" fmla="*/ 331771 w 6968791"/>
                  <a:gd name="connsiteY1" fmla="*/ 1428919 h 2013116"/>
                  <a:gd name="connsiteX2" fmla="*/ 628951 w 6968791"/>
                  <a:gd name="connsiteY2" fmla="*/ 727879 h 2013116"/>
                  <a:gd name="connsiteX3" fmla="*/ 1634791 w 6968791"/>
                  <a:gd name="connsiteY3" fmla="*/ 453559 h 2013116"/>
                  <a:gd name="connsiteX4" fmla="*/ 2762551 w 6968791"/>
                  <a:gd name="connsiteY4" fmla="*/ 103039 h 2013116"/>
                  <a:gd name="connsiteX5" fmla="*/ 4141771 w 6968791"/>
                  <a:gd name="connsiteY5" fmla="*/ 621199 h 2013116"/>
                  <a:gd name="connsiteX6" fmla="*/ 5681011 w 6968791"/>
                  <a:gd name="connsiteY6" fmla="*/ 613579 h 2013116"/>
                  <a:gd name="connsiteX7" fmla="*/ 6968791 w 6968791"/>
                  <a:gd name="connsiteY7" fmla="*/ 986959 h 2013116"/>
                  <a:gd name="connsiteX8" fmla="*/ 6953551 w 6968791"/>
                  <a:gd name="connsiteY8" fmla="*/ 1792136 h 2013116"/>
                  <a:gd name="connsiteX9" fmla="*/ 5292391 w 6968791"/>
                  <a:gd name="connsiteY9" fmla="*/ 1444159 h 2013116"/>
                  <a:gd name="connsiteX10" fmla="*/ 4751371 w 6968791"/>
                  <a:gd name="connsiteY10" fmla="*/ 1992799 h 2013116"/>
                  <a:gd name="connsiteX11" fmla="*/ 3669331 w 6968791"/>
                  <a:gd name="connsiteY11" fmla="*/ 1367959 h 2013116"/>
                  <a:gd name="connsiteX12" fmla="*/ 3334051 w 6968791"/>
                  <a:gd name="connsiteY12" fmla="*/ 1413679 h 2013116"/>
                  <a:gd name="connsiteX13" fmla="*/ 2046271 w 6968791"/>
                  <a:gd name="connsiteY13" fmla="*/ 1596559 h 2013116"/>
                  <a:gd name="connsiteX14" fmla="*/ 1276651 w 6968791"/>
                  <a:gd name="connsiteY14" fmla="*/ 1535599 h 2013116"/>
                  <a:gd name="connsiteX15" fmla="*/ 781351 w 6968791"/>
                  <a:gd name="connsiteY15" fmla="*/ 1794679 h 2013116"/>
                  <a:gd name="connsiteX16" fmla="*/ 560371 w 6968791"/>
                  <a:gd name="connsiteY16" fmla="*/ 2013116 h 2013116"/>
                  <a:gd name="connsiteX17" fmla="*/ 103171 w 6968791"/>
                  <a:gd name="connsiteY17" fmla="*/ 1878499 h 2013116"/>
                  <a:gd name="connsiteX0" fmla="*/ 103171 w 6968791"/>
                  <a:gd name="connsiteY0" fmla="*/ 1780758 h 1915375"/>
                  <a:gd name="connsiteX1" fmla="*/ 331771 w 6968791"/>
                  <a:gd name="connsiteY1" fmla="*/ 1331178 h 1915375"/>
                  <a:gd name="connsiteX2" fmla="*/ 628951 w 6968791"/>
                  <a:gd name="connsiteY2" fmla="*/ 630138 h 1915375"/>
                  <a:gd name="connsiteX3" fmla="*/ 1634791 w 6968791"/>
                  <a:gd name="connsiteY3" fmla="*/ 355818 h 1915375"/>
                  <a:gd name="connsiteX4" fmla="*/ 2762551 w 6968791"/>
                  <a:gd name="connsiteY4" fmla="*/ 5298 h 1915375"/>
                  <a:gd name="connsiteX5" fmla="*/ 4141771 w 6968791"/>
                  <a:gd name="connsiteY5" fmla="*/ 523458 h 1915375"/>
                  <a:gd name="connsiteX6" fmla="*/ 5681011 w 6968791"/>
                  <a:gd name="connsiteY6" fmla="*/ 515838 h 1915375"/>
                  <a:gd name="connsiteX7" fmla="*/ 6968791 w 6968791"/>
                  <a:gd name="connsiteY7" fmla="*/ 889218 h 1915375"/>
                  <a:gd name="connsiteX8" fmla="*/ 6953551 w 6968791"/>
                  <a:gd name="connsiteY8" fmla="*/ 1694395 h 1915375"/>
                  <a:gd name="connsiteX9" fmla="*/ 5292391 w 6968791"/>
                  <a:gd name="connsiteY9" fmla="*/ 1346418 h 1915375"/>
                  <a:gd name="connsiteX10" fmla="*/ 4751371 w 6968791"/>
                  <a:gd name="connsiteY10" fmla="*/ 1895058 h 1915375"/>
                  <a:gd name="connsiteX11" fmla="*/ 3669331 w 6968791"/>
                  <a:gd name="connsiteY11" fmla="*/ 1270218 h 1915375"/>
                  <a:gd name="connsiteX12" fmla="*/ 3334051 w 6968791"/>
                  <a:gd name="connsiteY12" fmla="*/ 1315938 h 1915375"/>
                  <a:gd name="connsiteX13" fmla="*/ 2046271 w 6968791"/>
                  <a:gd name="connsiteY13" fmla="*/ 1498818 h 1915375"/>
                  <a:gd name="connsiteX14" fmla="*/ 1276651 w 6968791"/>
                  <a:gd name="connsiteY14" fmla="*/ 1437858 h 1915375"/>
                  <a:gd name="connsiteX15" fmla="*/ 781351 w 6968791"/>
                  <a:gd name="connsiteY15" fmla="*/ 1696938 h 1915375"/>
                  <a:gd name="connsiteX16" fmla="*/ 560371 w 6968791"/>
                  <a:gd name="connsiteY16" fmla="*/ 1915375 h 1915375"/>
                  <a:gd name="connsiteX17" fmla="*/ 103171 w 6968791"/>
                  <a:gd name="connsiteY17" fmla="*/ 1780758 h 1915375"/>
                  <a:gd name="connsiteX0" fmla="*/ 103171 w 6968791"/>
                  <a:gd name="connsiteY0" fmla="*/ 1817275 h 1951892"/>
                  <a:gd name="connsiteX1" fmla="*/ 331771 w 6968791"/>
                  <a:gd name="connsiteY1" fmla="*/ 1367695 h 1951892"/>
                  <a:gd name="connsiteX2" fmla="*/ 628951 w 6968791"/>
                  <a:gd name="connsiteY2" fmla="*/ 666655 h 1951892"/>
                  <a:gd name="connsiteX3" fmla="*/ 1634791 w 6968791"/>
                  <a:gd name="connsiteY3" fmla="*/ 392335 h 1951892"/>
                  <a:gd name="connsiteX4" fmla="*/ 2762551 w 6968791"/>
                  <a:gd name="connsiteY4" fmla="*/ 41815 h 1951892"/>
                  <a:gd name="connsiteX5" fmla="*/ 4141771 w 6968791"/>
                  <a:gd name="connsiteY5" fmla="*/ 559975 h 1951892"/>
                  <a:gd name="connsiteX6" fmla="*/ 5681011 w 6968791"/>
                  <a:gd name="connsiteY6" fmla="*/ 552355 h 1951892"/>
                  <a:gd name="connsiteX7" fmla="*/ 6968791 w 6968791"/>
                  <a:gd name="connsiteY7" fmla="*/ 925735 h 1951892"/>
                  <a:gd name="connsiteX8" fmla="*/ 6953551 w 6968791"/>
                  <a:gd name="connsiteY8" fmla="*/ 1730912 h 1951892"/>
                  <a:gd name="connsiteX9" fmla="*/ 5292391 w 6968791"/>
                  <a:gd name="connsiteY9" fmla="*/ 1382935 h 1951892"/>
                  <a:gd name="connsiteX10" fmla="*/ 4751371 w 6968791"/>
                  <a:gd name="connsiteY10" fmla="*/ 1931575 h 1951892"/>
                  <a:gd name="connsiteX11" fmla="*/ 3669331 w 6968791"/>
                  <a:gd name="connsiteY11" fmla="*/ 1306735 h 1951892"/>
                  <a:gd name="connsiteX12" fmla="*/ 3334051 w 6968791"/>
                  <a:gd name="connsiteY12" fmla="*/ 1352455 h 1951892"/>
                  <a:gd name="connsiteX13" fmla="*/ 2046271 w 6968791"/>
                  <a:gd name="connsiteY13" fmla="*/ 1535335 h 1951892"/>
                  <a:gd name="connsiteX14" fmla="*/ 1276651 w 6968791"/>
                  <a:gd name="connsiteY14" fmla="*/ 1474375 h 1951892"/>
                  <a:gd name="connsiteX15" fmla="*/ 781351 w 6968791"/>
                  <a:gd name="connsiteY15" fmla="*/ 1733455 h 1951892"/>
                  <a:gd name="connsiteX16" fmla="*/ 560371 w 6968791"/>
                  <a:gd name="connsiteY16" fmla="*/ 1951892 h 1951892"/>
                  <a:gd name="connsiteX17" fmla="*/ 103171 w 6968791"/>
                  <a:gd name="connsiteY17" fmla="*/ 1817275 h 1951892"/>
                  <a:gd name="connsiteX0" fmla="*/ 103171 w 6968791"/>
                  <a:gd name="connsiteY0" fmla="*/ 1939003 h 2073620"/>
                  <a:gd name="connsiteX1" fmla="*/ 331771 w 6968791"/>
                  <a:gd name="connsiteY1" fmla="*/ 1489423 h 2073620"/>
                  <a:gd name="connsiteX2" fmla="*/ 628951 w 6968791"/>
                  <a:gd name="connsiteY2" fmla="*/ 788383 h 2073620"/>
                  <a:gd name="connsiteX3" fmla="*/ 1634791 w 6968791"/>
                  <a:gd name="connsiteY3" fmla="*/ 514063 h 2073620"/>
                  <a:gd name="connsiteX4" fmla="*/ 2762551 w 6968791"/>
                  <a:gd name="connsiteY4" fmla="*/ 163543 h 2073620"/>
                  <a:gd name="connsiteX5" fmla="*/ 4141771 w 6968791"/>
                  <a:gd name="connsiteY5" fmla="*/ 681703 h 2073620"/>
                  <a:gd name="connsiteX6" fmla="*/ 5681011 w 6968791"/>
                  <a:gd name="connsiteY6" fmla="*/ 674083 h 2073620"/>
                  <a:gd name="connsiteX7" fmla="*/ 6968791 w 6968791"/>
                  <a:gd name="connsiteY7" fmla="*/ 1047463 h 2073620"/>
                  <a:gd name="connsiteX8" fmla="*/ 6953551 w 6968791"/>
                  <a:gd name="connsiteY8" fmla="*/ 1852640 h 2073620"/>
                  <a:gd name="connsiteX9" fmla="*/ 5292391 w 6968791"/>
                  <a:gd name="connsiteY9" fmla="*/ 1504663 h 2073620"/>
                  <a:gd name="connsiteX10" fmla="*/ 4751371 w 6968791"/>
                  <a:gd name="connsiteY10" fmla="*/ 2053303 h 2073620"/>
                  <a:gd name="connsiteX11" fmla="*/ 3669331 w 6968791"/>
                  <a:gd name="connsiteY11" fmla="*/ 1428463 h 2073620"/>
                  <a:gd name="connsiteX12" fmla="*/ 3334051 w 6968791"/>
                  <a:gd name="connsiteY12" fmla="*/ 1474183 h 2073620"/>
                  <a:gd name="connsiteX13" fmla="*/ 2046271 w 6968791"/>
                  <a:gd name="connsiteY13" fmla="*/ 1657063 h 2073620"/>
                  <a:gd name="connsiteX14" fmla="*/ 1276651 w 6968791"/>
                  <a:gd name="connsiteY14" fmla="*/ 1596103 h 2073620"/>
                  <a:gd name="connsiteX15" fmla="*/ 781351 w 6968791"/>
                  <a:gd name="connsiteY15" fmla="*/ 1855183 h 2073620"/>
                  <a:gd name="connsiteX16" fmla="*/ 560371 w 6968791"/>
                  <a:gd name="connsiteY16" fmla="*/ 2073620 h 2073620"/>
                  <a:gd name="connsiteX17" fmla="*/ 103171 w 6968791"/>
                  <a:gd name="connsiteY17" fmla="*/ 1939003 h 2073620"/>
                  <a:gd name="connsiteX0" fmla="*/ 103171 w 6968791"/>
                  <a:gd name="connsiteY0" fmla="*/ 1817276 h 1951893"/>
                  <a:gd name="connsiteX1" fmla="*/ 331771 w 6968791"/>
                  <a:gd name="connsiteY1" fmla="*/ 1367696 h 1951893"/>
                  <a:gd name="connsiteX2" fmla="*/ 628951 w 6968791"/>
                  <a:gd name="connsiteY2" fmla="*/ 666656 h 1951893"/>
                  <a:gd name="connsiteX3" fmla="*/ 1634791 w 6968791"/>
                  <a:gd name="connsiteY3" fmla="*/ 392336 h 1951893"/>
                  <a:gd name="connsiteX4" fmla="*/ 1886251 w 6968791"/>
                  <a:gd name="connsiteY4" fmla="*/ 377096 h 1951893"/>
                  <a:gd name="connsiteX5" fmla="*/ 2762551 w 6968791"/>
                  <a:gd name="connsiteY5" fmla="*/ 41816 h 1951893"/>
                  <a:gd name="connsiteX6" fmla="*/ 4141771 w 6968791"/>
                  <a:gd name="connsiteY6" fmla="*/ 559976 h 1951893"/>
                  <a:gd name="connsiteX7" fmla="*/ 5681011 w 6968791"/>
                  <a:gd name="connsiteY7" fmla="*/ 552356 h 1951893"/>
                  <a:gd name="connsiteX8" fmla="*/ 6968791 w 6968791"/>
                  <a:gd name="connsiteY8" fmla="*/ 925736 h 1951893"/>
                  <a:gd name="connsiteX9" fmla="*/ 6953551 w 6968791"/>
                  <a:gd name="connsiteY9" fmla="*/ 1730913 h 1951893"/>
                  <a:gd name="connsiteX10" fmla="*/ 5292391 w 6968791"/>
                  <a:gd name="connsiteY10" fmla="*/ 1382936 h 1951893"/>
                  <a:gd name="connsiteX11" fmla="*/ 4751371 w 6968791"/>
                  <a:gd name="connsiteY11" fmla="*/ 1931576 h 1951893"/>
                  <a:gd name="connsiteX12" fmla="*/ 3669331 w 6968791"/>
                  <a:gd name="connsiteY12" fmla="*/ 1306736 h 1951893"/>
                  <a:gd name="connsiteX13" fmla="*/ 3334051 w 6968791"/>
                  <a:gd name="connsiteY13" fmla="*/ 1352456 h 1951893"/>
                  <a:gd name="connsiteX14" fmla="*/ 2046271 w 6968791"/>
                  <a:gd name="connsiteY14" fmla="*/ 1535336 h 1951893"/>
                  <a:gd name="connsiteX15" fmla="*/ 1276651 w 6968791"/>
                  <a:gd name="connsiteY15" fmla="*/ 1474376 h 1951893"/>
                  <a:gd name="connsiteX16" fmla="*/ 781351 w 6968791"/>
                  <a:gd name="connsiteY16" fmla="*/ 1733456 h 1951893"/>
                  <a:gd name="connsiteX17" fmla="*/ 560371 w 6968791"/>
                  <a:gd name="connsiteY17" fmla="*/ 1951893 h 1951893"/>
                  <a:gd name="connsiteX18" fmla="*/ 103171 w 6968791"/>
                  <a:gd name="connsiteY18" fmla="*/ 1817276 h 1951893"/>
                  <a:gd name="connsiteX0" fmla="*/ 103171 w 6968791"/>
                  <a:gd name="connsiteY0" fmla="*/ 1931829 h 2066446"/>
                  <a:gd name="connsiteX1" fmla="*/ 331771 w 6968791"/>
                  <a:gd name="connsiteY1" fmla="*/ 1482249 h 2066446"/>
                  <a:gd name="connsiteX2" fmla="*/ 628951 w 6968791"/>
                  <a:gd name="connsiteY2" fmla="*/ 781209 h 2066446"/>
                  <a:gd name="connsiteX3" fmla="*/ 1634791 w 6968791"/>
                  <a:gd name="connsiteY3" fmla="*/ 506889 h 2066446"/>
                  <a:gd name="connsiteX4" fmla="*/ 1886251 w 6968791"/>
                  <a:gd name="connsiteY4" fmla="*/ 491649 h 2066446"/>
                  <a:gd name="connsiteX5" fmla="*/ 2762551 w 6968791"/>
                  <a:gd name="connsiteY5" fmla="*/ 156369 h 2066446"/>
                  <a:gd name="connsiteX6" fmla="*/ 4141771 w 6968791"/>
                  <a:gd name="connsiteY6" fmla="*/ 674529 h 2066446"/>
                  <a:gd name="connsiteX7" fmla="*/ 5681011 w 6968791"/>
                  <a:gd name="connsiteY7" fmla="*/ 666909 h 2066446"/>
                  <a:gd name="connsiteX8" fmla="*/ 6968791 w 6968791"/>
                  <a:gd name="connsiteY8" fmla="*/ 1040289 h 2066446"/>
                  <a:gd name="connsiteX9" fmla="*/ 6953551 w 6968791"/>
                  <a:gd name="connsiteY9" fmla="*/ 1845466 h 2066446"/>
                  <a:gd name="connsiteX10" fmla="*/ 5292391 w 6968791"/>
                  <a:gd name="connsiteY10" fmla="*/ 1497489 h 2066446"/>
                  <a:gd name="connsiteX11" fmla="*/ 4751371 w 6968791"/>
                  <a:gd name="connsiteY11" fmla="*/ 2046129 h 2066446"/>
                  <a:gd name="connsiteX12" fmla="*/ 3669331 w 6968791"/>
                  <a:gd name="connsiteY12" fmla="*/ 1421289 h 2066446"/>
                  <a:gd name="connsiteX13" fmla="*/ 3334051 w 6968791"/>
                  <a:gd name="connsiteY13" fmla="*/ 1467009 h 2066446"/>
                  <a:gd name="connsiteX14" fmla="*/ 2046271 w 6968791"/>
                  <a:gd name="connsiteY14" fmla="*/ 1649889 h 2066446"/>
                  <a:gd name="connsiteX15" fmla="*/ 1276651 w 6968791"/>
                  <a:gd name="connsiteY15" fmla="*/ 1588929 h 2066446"/>
                  <a:gd name="connsiteX16" fmla="*/ 781351 w 6968791"/>
                  <a:gd name="connsiteY16" fmla="*/ 1848009 h 2066446"/>
                  <a:gd name="connsiteX17" fmla="*/ 560371 w 6968791"/>
                  <a:gd name="connsiteY17" fmla="*/ 2066446 h 2066446"/>
                  <a:gd name="connsiteX18" fmla="*/ 103171 w 6968791"/>
                  <a:gd name="connsiteY18" fmla="*/ 1931829 h 2066446"/>
                  <a:gd name="connsiteX0" fmla="*/ 103171 w 6968791"/>
                  <a:gd name="connsiteY0" fmla="*/ 1948441 h 2083058"/>
                  <a:gd name="connsiteX1" fmla="*/ 331771 w 6968791"/>
                  <a:gd name="connsiteY1" fmla="*/ 1498861 h 2083058"/>
                  <a:gd name="connsiteX2" fmla="*/ 628951 w 6968791"/>
                  <a:gd name="connsiteY2" fmla="*/ 797821 h 2083058"/>
                  <a:gd name="connsiteX3" fmla="*/ 1634791 w 6968791"/>
                  <a:gd name="connsiteY3" fmla="*/ 523501 h 2083058"/>
                  <a:gd name="connsiteX4" fmla="*/ 1886251 w 6968791"/>
                  <a:gd name="connsiteY4" fmla="*/ 508261 h 2083058"/>
                  <a:gd name="connsiteX5" fmla="*/ 2762551 w 6968791"/>
                  <a:gd name="connsiteY5" fmla="*/ 172981 h 2083058"/>
                  <a:gd name="connsiteX6" fmla="*/ 4141771 w 6968791"/>
                  <a:gd name="connsiteY6" fmla="*/ 691141 h 2083058"/>
                  <a:gd name="connsiteX7" fmla="*/ 5681011 w 6968791"/>
                  <a:gd name="connsiteY7" fmla="*/ 683521 h 2083058"/>
                  <a:gd name="connsiteX8" fmla="*/ 6968791 w 6968791"/>
                  <a:gd name="connsiteY8" fmla="*/ 1056901 h 2083058"/>
                  <a:gd name="connsiteX9" fmla="*/ 6953551 w 6968791"/>
                  <a:gd name="connsiteY9" fmla="*/ 1862078 h 2083058"/>
                  <a:gd name="connsiteX10" fmla="*/ 5292391 w 6968791"/>
                  <a:gd name="connsiteY10" fmla="*/ 1514101 h 2083058"/>
                  <a:gd name="connsiteX11" fmla="*/ 4751371 w 6968791"/>
                  <a:gd name="connsiteY11" fmla="*/ 2062741 h 2083058"/>
                  <a:gd name="connsiteX12" fmla="*/ 3669331 w 6968791"/>
                  <a:gd name="connsiteY12" fmla="*/ 1437901 h 2083058"/>
                  <a:gd name="connsiteX13" fmla="*/ 3334051 w 6968791"/>
                  <a:gd name="connsiteY13" fmla="*/ 1483621 h 2083058"/>
                  <a:gd name="connsiteX14" fmla="*/ 2046271 w 6968791"/>
                  <a:gd name="connsiteY14" fmla="*/ 1666501 h 2083058"/>
                  <a:gd name="connsiteX15" fmla="*/ 1276651 w 6968791"/>
                  <a:gd name="connsiteY15" fmla="*/ 1605541 h 2083058"/>
                  <a:gd name="connsiteX16" fmla="*/ 781351 w 6968791"/>
                  <a:gd name="connsiteY16" fmla="*/ 1864621 h 2083058"/>
                  <a:gd name="connsiteX17" fmla="*/ 560371 w 6968791"/>
                  <a:gd name="connsiteY17" fmla="*/ 2083058 h 2083058"/>
                  <a:gd name="connsiteX18" fmla="*/ 103171 w 6968791"/>
                  <a:gd name="connsiteY18" fmla="*/ 1948441 h 2083058"/>
                  <a:gd name="connsiteX0" fmla="*/ 103171 w 6968791"/>
                  <a:gd name="connsiteY0" fmla="*/ 1994120 h 2128737"/>
                  <a:gd name="connsiteX1" fmla="*/ 331771 w 6968791"/>
                  <a:gd name="connsiteY1" fmla="*/ 1544540 h 2128737"/>
                  <a:gd name="connsiteX2" fmla="*/ 628951 w 6968791"/>
                  <a:gd name="connsiteY2" fmla="*/ 843500 h 2128737"/>
                  <a:gd name="connsiteX3" fmla="*/ 1634791 w 6968791"/>
                  <a:gd name="connsiteY3" fmla="*/ 569180 h 2128737"/>
                  <a:gd name="connsiteX4" fmla="*/ 1985311 w 6968791"/>
                  <a:gd name="connsiteY4" fmla="*/ 470120 h 2128737"/>
                  <a:gd name="connsiteX5" fmla="*/ 2762551 w 6968791"/>
                  <a:gd name="connsiteY5" fmla="*/ 218660 h 2128737"/>
                  <a:gd name="connsiteX6" fmla="*/ 4141771 w 6968791"/>
                  <a:gd name="connsiteY6" fmla="*/ 736820 h 2128737"/>
                  <a:gd name="connsiteX7" fmla="*/ 5681011 w 6968791"/>
                  <a:gd name="connsiteY7" fmla="*/ 729200 h 2128737"/>
                  <a:gd name="connsiteX8" fmla="*/ 6968791 w 6968791"/>
                  <a:gd name="connsiteY8" fmla="*/ 1102580 h 2128737"/>
                  <a:gd name="connsiteX9" fmla="*/ 6953551 w 6968791"/>
                  <a:gd name="connsiteY9" fmla="*/ 1907757 h 2128737"/>
                  <a:gd name="connsiteX10" fmla="*/ 5292391 w 6968791"/>
                  <a:gd name="connsiteY10" fmla="*/ 1559780 h 2128737"/>
                  <a:gd name="connsiteX11" fmla="*/ 4751371 w 6968791"/>
                  <a:gd name="connsiteY11" fmla="*/ 2108420 h 2128737"/>
                  <a:gd name="connsiteX12" fmla="*/ 3669331 w 6968791"/>
                  <a:gd name="connsiteY12" fmla="*/ 1483580 h 2128737"/>
                  <a:gd name="connsiteX13" fmla="*/ 3334051 w 6968791"/>
                  <a:gd name="connsiteY13" fmla="*/ 1529300 h 2128737"/>
                  <a:gd name="connsiteX14" fmla="*/ 2046271 w 6968791"/>
                  <a:gd name="connsiteY14" fmla="*/ 1712180 h 2128737"/>
                  <a:gd name="connsiteX15" fmla="*/ 1276651 w 6968791"/>
                  <a:gd name="connsiteY15" fmla="*/ 1651220 h 2128737"/>
                  <a:gd name="connsiteX16" fmla="*/ 781351 w 6968791"/>
                  <a:gd name="connsiteY16" fmla="*/ 1910300 h 2128737"/>
                  <a:gd name="connsiteX17" fmla="*/ 560371 w 6968791"/>
                  <a:gd name="connsiteY17" fmla="*/ 2128737 h 2128737"/>
                  <a:gd name="connsiteX18" fmla="*/ 103171 w 6968791"/>
                  <a:gd name="connsiteY18" fmla="*/ 1994120 h 2128737"/>
                  <a:gd name="connsiteX0" fmla="*/ 103171 w 6968791"/>
                  <a:gd name="connsiteY0" fmla="*/ 1994120 h 2128737"/>
                  <a:gd name="connsiteX1" fmla="*/ 331771 w 6968791"/>
                  <a:gd name="connsiteY1" fmla="*/ 1544540 h 2128737"/>
                  <a:gd name="connsiteX2" fmla="*/ 628951 w 6968791"/>
                  <a:gd name="connsiteY2" fmla="*/ 843500 h 2128737"/>
                  <a:gd name="connsiteX3" fmla="*/ 1634791 w 6968791"/>
                  <a:gd name="connsiteY3" fmla="*/ 569180 h 2128737"/>
                  <a:gd name="connsiteX4" fmla="*/ 1985311 w 6968791"/>
                  <a:gd name="connsiteY4" fmla="*/ 470120 h 2128737"/>
                  <a:gd name="connsiteX5" fmla="*/ 2762551 w 6968791"/>
                  <a:gd name="connsiteY5" fmla="*/ 218660 h 2128737"/>
                  <a:gd name="connsiteX6" fmla="*/ 4141771 w 6968791"/>
                  <a:gd name="connsiteY6" fmla="*/ 736820 h 2128737"/>
                  <a:gd name="connsiteX7" fmla="*/ 5681011 w 6968791"/>
                  <a:gd name="connsiteY7" fmla="*/ 729200 h 2128737"/>
                  <a:gd name="connsiteX8" fmla="*/ 6968791 w 6968791"/>
                  <a:gd name="connsiteY8" fmla="*/ 1102580 h 2128737"/>
                  <a:gd name="connsiteX9" fmla="*/ 6953551 w 6968791"/>
                  <a:gd name="connsiteY9" fmla="*/ 1907757 h 2128737"/>
                  <a:gd name="connsiteX10" fmla="*/ 5292391 w 6968791"/>
                  <a:gd name="connsiteY10" fmla="*/ 1559780 h 2128737"/>
                  <a:gd name="connsiteX11" fmla="*/ 4751371 w 6968791"/>
                  <a:gd name="connsiteY11" fmla="*/ 2108420 h 2128737"/>
                  <a:gd name="connsiteX12" fmla="*/ 3669331 w 6968791"/>
                  <a:gd name="connsiteY12" fmla="*/ 1483580 h 2128737"/>
                  <a:gd name="connsiteX13" fmla="*/ 3334051 w 6968791"/>
                  <a:gd name="connsiteY13" fmla="*/ 1529300 h 2128737"/>
                  <a:gd name="connsiteX14" fmla="*/ 2046271 w 6968791"/>
                  <a:gd name="connsiteY14" fmla="*/ 1712180 h 2128737"/>
                  <a:gd name="connsiteX15" fmla="*/ 1276651 w 6968791"/>
                  <a:gd name="connsiteY15" fmla="*/ 1651220 h 2128737"/>
                  <a:gd name="connsiteX16" fmla="*/ 781351 w 6968791"/>
                  <a:gd name="connsiteY16" fmla="*/ 1910300 h 2128737"/>
                  <a:gd name="connsiteX17" fmla="*/ 560371 w 6968791"/>
                  <a:gd name="connsiteY17" fmla="*/ 2128737 h 2128737"/>
                  <a:gd name="connsiteX18" fmla="*/ 103171 w 6968791"/>
                  <a:gd name="connsiteY18" fmla="*/ 1994120 h 2128737"/>
                  <a:gd name="connsiteX0" fmla="*/ 103171 w 6968791"/>
                  <a:gd name="connsiteY0" fmla="*/ 1994120 h 2128737"/>
                  <a:gd name="connsiteX1" fmla="*/ 331771 w 6968791"/>
                  <a:gd name="connsiteY1" fmla="*/ 1544540 h 2128737"/>
                  <a:gd name="connsiteX2" fmla="*/ 628951 w 6968791"/>
                  <a:gd name="connsiteY2" fmla="*/ 843500 h 2128737"/>
                  <a:gd name="connsiteX3" fmla="*/ 1634791 w 6968791"/>
                  <a:gd name="connsiteY3" fmla="*/ 569180 h 2128737"/>
                  <a:gd name="connsiteX4" fmla="*/ 1985311 w 6968791"/>
                  <a:gd name="connsiteY4" fmla="*/ 470120 h 2128737"/>
                  <a:gd name="connsiteX5" fmla="*/ 2762551 w 6968791"/>
                  <a:gd name="connsiteY5" fmla="*/ 218660 h 2128737"/>
                  <a:gd name="connsiteX6" fmla="*/ 4141771 w 6968791"/>
                  <a:gd name="connsiteY6" fmla="*/ 736820 h 2128737"/>
                  <a:gd name="connsiteX7" fmla="*/ 5681011 w 6968791"/>
                  <a:gd name="connsiteY7" fmla="*/ 729200 h 2128737"/>
                  <a:gd name="connsiteX8" fmla="*/ 6968791 w 6968791"/>
                  <a:gd name="connsiteY8" fmla="*/ 1102580 h 2128737"/>
                  <a:gd name="connsiteX9" fmla="*/ 6953551 w 6968791"/>
                  <a:gd name="connsiteY9" fmla="*/ 1907757 h 2128737"/>
                  <a:gd name="connsiteX10" fmla="*/ 5292391 w 6968791"/>
                  <a:gd name="connsiteY10" fmla="*/ 1559780 h 2128737"/>
                  <a:gd name="connsiteX11" fmla="*/ 4751371 w 6968791"/>
                  <a:gd name="connsiteY11" fmla="*/ 2108420 h 2128737"/>
                  <a:gd name="connsiteX12" fmla="*/ 3669331 w 6968791"/>
                  <a:gd name="connsiteY12" fmla="*/ 1483580 h 2128737"/>
                  <a:gd name="connsiteX13" fmla="*/ 3334051 w 6968791"/>
                  <a:gd name="connsiteY13" fmla="*/ 1529300 h 2128737"/>
                  <a:gd name="connsiteX14" fmla="*/ 2046271 w 6968791"/>
                  <a:gd name="connsiteY14" fmla="*/ 1712180 h 2128737"/>
                  <a:gd name="connsiteX15" fmla="*/ 1276651 w 6968791"/>
                  <a:gd name="connsiteY15" fmla="*/ 1651220 h 2128737"/>
                  <a:gd name="connsiteX16" fmla="*/ 781351 w 6968791"/>
                  <a:gd name="connsiteY16" fmla="*/ 1910300 h 2128737"/>
                  <a:gd name="connsiteX17" fmla="*/ 560371 w 6968791"/>
                  <a:gd name="connsiteY17" fmla="*/ 2128737 h 2128737"/>
                  <a:gd name="connsiteX18" fmla="*/ 103171 w 6968791"/>
                  <a:gd name="connsiteY18" fmla="*/ 1994120 h 2128737"/>
                  <a:gd name="connsiteX0" fmla="*/ 103171 w 6968791"/>
                  <a:gd name="connsiteY0" fmla="*/ 1994120 h 2128737"/>
                  <a:gd name="connsiteX1" fmla="*/ 331771 w 6968791"/>
                  <a:gd name="connsiteY1" fmla="*/ 1544540 h 2128737"/>
                  <a:gd name="connsiteX2" fmla="*/ 628951 w 6968791"/>
                  <a:gd name="connsiteY2" fmla="*/ 843500 h 2128737"/>
                  <a:gd name="connsiteX3" fmla="*/ 1634791 w 6968791"/>
                  <a:gd name="connsiteY3" fmla="*/ 569180 h 2128737"/>
                  <a:gd name="connsiteX4" fmla="*/ 1985311 w 6968791"/>
                  <a:gd name="connsiteY4" fmla="*/ 470120 h 2128737"/>
                  <a:gd name="connsiteX5" fmla="*/ 2762551 w 6968791"/>
                  <a:gd name="connsiteY5" fmla="*/ 218660 h 2128737"/>
                  <a:gd name="connsiteX6" fmla="*/ 4141771 w 6968791"/>
                  <a:gd name="connsiteY6" fmla="*/ 736820 h 2128737"/>
                  <a:gd name="connsiteX7" fmla="*/ 5681011 w 6968791"/>
                  <a:gd name="connsiteY7" fmla="*/ 729200 h 2128737"/>
                  <a:gd name="connsiteX8" fmla="*/ 6968791 w 6968791"/>
                  <a:gd name="connsiteY8" fmla="*/ 1102580 h 2128737"/>
                  <a:gd name="connsiteX9" fmla="*/ 6953551 w 6968791"/>
                  <a:gd name="connsiteY9" fmla="*/ 1907757 h 2128737"/>
                  <a:gd name="connsiteX10" fmla="*/ 5292391 w 6968791"/>
                  <a:gd name="connsiteY10" fmla="*/ 1559780 h 2128737"/>
                  <a:gd name="connsiteX11" fmla="*/ 4751371 w 6968791"/>
                  <a:gd name="connsiteY11" fmla="*/ 2108420 h 2128737"/>
                  <a:gd name="connsiteX12" fmla="*/ 3669331 w 6968791"/>
                  <a:gd name="connsiteY12" fmla="*/ 1483580 h 2128737"/>
                  <a:gd name="connsiteX13" fmla="*/ 3334051 w 6968791"/>
                  <a:gd name="connsiteY13" fmla="*/ 1529300 h 2128737"/>
                  <a:gd name="connsiteX14" fmla="*/ 2046271 w 6968791"/>
                  <a:gd name="connsiteY14" fmla="*/ 1712180 h 2128737"/>
                  <a:gd name="connsiteX15" fmla="*/ 1276651 w 6968791"/>
                  <a:gd name="connsiteY15" fmla="*/ 1651220 h 2128737"/>
                  <a:gd name="connsiteX16" fmla="*/ 781351 w 6968791"/>
                  <a:gd name="connsiteY16" fmla="*/ 1910300 h 2128737"/>
                  <a:gd name="connsiteX17" fmla="*/ 560371 w 6968791"/>
                  <a:gd name="connsiteY17" fmla="*/ 2128737 h 2128737"/>
                  <a:gd name="connsiteX18" fmla="*/ 103171 w 6968791"/>
                  <a:gd name="connsiteY18" fmla="*/ 1994120 h 2128737"/>
                  <a:gd name="connsiteX0" fmla="*/ 103171 w 6968791"/>
                  <a:gd name="connsiteY0" fmla="*/ 1942246 h 2076863"/>
                  <a:gd name="connsiteX1" fmla="*/ 331771 w 6968791"/>
                  <a:gd name="connsiteY1" fmla="*/ 1492666 h 2076863"/>
                  <a:gd name="connsiteX2" fmla="*/ 628951 w 6968791"/>
                  <a:gd name="connsiteY2" fmla="*/ 791626 h 2076863"/>
                  <a:gd name="connsiteX3" fmla="*/ 1634791 w 6968791"/>
                  <a:gd name="connsiteY3" fmla="*/ 517306 h 2076863"/>
                  <a:gd name="connsiteX4" fmla="*/ 1985311 w 6968791"/>
                  <a:gd name="connsiteY4" fmla="*/ 418246 h 2076863"/>
                  <a:gd name="connsiteX5" fmla="*/ 2762551 w 6968791"/>
                  <a:gd name="connsiteY5" fmla="*/ 166786 h 2076863"/>
                  <a:gd name="connsiteX6" fmla="*/ 4141771 w 6968791"/>
                  <a:gd name="connsiteY6" fmla="*/ 684946 h 2076863"/>
                  <a:gd name="connsiteX7" fmla="*/ 5681011 w 6968791"/>
                  <a:gd name="connsiteY7" fmla="*/ 677326 h 2076863"/>
                  <a:gd name="connsiteX8" fmla="*/ 6968791 w 6968791"/>
                  <a:gd name="connsiteY8" fmla="*/ 1050706 h 2076863"/>
                  <a:gd name="connsiteX9" fmla="*/ 6953551 w 6968791"/>
                  <a:gd name="connsiteY9" fmla="*/ 1855883 h 2076863"/>
                  <a:gd name="connsiteX10" fmla="*/ 5292391 w 6968791"/>
                  <a:gd name="connsiteY10" fmla="*/ 1507906 h 2076863"/>
                  <a:gd name="connsiteX11" fmla="*/ 4751371 w 6968791"/>
                  <a:gd name="connsiteY11" fmla="*/ 2056546 h 2076863"/>
                  <a:gd name="connsiteX12" fmla="*/ 3669331 w 6968791"/>
                  <a:gd name="connsiteY12" fmla="*/ 1431706 h 2076863"/>
                  <a:gd name="connsiteX13" fmla="*/ 3334051 w 6968791"/>
                  <a:gd name="connsiteY13" fmla="*/ 1477426 h 2076863"/>
                  <a:gd name="connsiteX14" fmla="*/ 2046271 w 6968791"/>
                  <a:gd name="connsiteY14" fmla="*/ 1660306 h 2076863"/>
                  <a:gd name="connsiteX15" fmla="*/ 1276651 w 6968791"/>
                  <a:gd name="connsiteY15" fmla="*/ 1599346 h 2076863"/>
                  <a:gd name="connsiteX16" fmla="*/ 781351 w 6968791"/>
                  <a:gd name="connsiteY16" fmla="*/ 1858426 h 2076863"/>
                  <a:gd name="connsiteX17" fmla="*/ 560371 w 6968791"/>
                  <a:gd name="connsiteY17" fmla="*/ 2076863 h 2076863"/>
                  <a:gd name="connsiteX18" fmla="*/ 103171 w 6968791"/>
                  <a:gd name="connsiteY18" fmla="*/ 1942246 h 2076863"/>
                  <a:gd name="connsiteX0" fmla="*/ 103171 w 6968791"/>
                  <a:gd name="connsiteY0" fmla="*/ 1942246 h 2076863"/>
                  <a:gd name="connsiteX1" fmla="*/ 331771 w 6968791"/>
                  <a:gd name="connsiteY1" fmla="*/ 1492666 h 2076863"/>
                  <a:gd name="connsiteX2" fmla="*/ 628951 w 6968791"/>
                  <a:gd name="connsiteY2" fmla="*/ 791626 h 2076863"/>
                  <a:gd name="connsiteX3" fmla="*/ 1634791 w 6968791"/>
                  <a:gd name="connsiteY3" fmla="*/ 517306 h 2076863"/>
                  <a:gd name="connsiteX4" fmla="*/ 1985311 w 6968791"/>
                  <a:gd name="connsiteY4" fmla="*/ 418246 h 2076863"/>
                  <a:gd name="connsiteX5" fmla="*/ 2762551 w 6968791"/>
                  <a:gd name="connsiteY5" fmla="*/ 166786 h 2076863"/>
                  <a:gd name="connsiteX6" fmla="*/ 3753151 w 6968791"/>
                  <a:gd name="connsiteY6" fmla="*/ 403007 h 2076863"/>
                  <a:gd name="connsiteX7" fmla="*/ 4141771 w 6968791"/>
                  <a:gd name="connsiteY7" fmla="*/ 684946 h 2076863"/>
                  <a:gd name="connsiteX8" fmla="*/ 5681011 w 6968791"/>
                  <a:gd name="connsiteY8" fmla="*/ 677326 h 2076863"/>
                  <a:gd name="connsiteX9" fmla="*/ 6968791 w 6968791"/>
                  <a:gd name="connsiteY9" fmla="*/ 1050706 h 2076863"/>
                  <a:gd name="connsiteX10" fmla="*/ 6953551 w 6968791"/>
                  <a:gd name="connsiteY10" fmla="*/ 1855883 h 2076863"/>
                  <a:gd name="connsiteX11" fmla="*/ 5292391 w 6968791"/>
                  <a:gd name="connsiteY11" fmla="*/ 1507906 h 2076863"/>
                  <a:gd name="connsiteX12" fmla="*/ 4751371 w 6968791"/>
                  <a:gd name="connsiteY12" fmla="*/ 2056546 h 2076863"/>
                  <a:gd name="connsiteX13" fmla="*/ 3669331 w 6968791"/>
                  <a:gd name="connsiteY13" fmla="*/ 1431706 h 2076863"/>
                  <a:gd name="connsiteX14" fmla="*/ 3334051 w 6968791"/>
                  <a:gd name="connsiteY14" fmla="*/ 1477426 h 2076863"/>
                  <a:gd name="connsiteX15" fmla="*/ 2046271 w 6968791"/>
                  <a:gd name="connsiteY15" fmla="*/ 1660306 h 2076863"/>
                  <a:gd name="connsiteX16" fmla="*/ 1276651 w 6968791"/>
                  <a:gd name="connsiteY16" fmla="*/ 1599346 h 2076863"/>
                  <a:gd name="connsiteX17" fmla="*/ 781351 w 6968791"/>
                  <a:gd name="connsiteY17" fmla="*/ 1858426 h 2076863"/>
                  <a:gd name="connsiteX18" fmla="*/ 560371 w 6968791"/>
                  <a:gd name="connsiteY18" fmla="*/ 2076863 h 2076863"/>
                  <a:gd name="connsiteX19" fmla="*/ 103171 w 6968791"/>
                  <a:gd name="connsiteY19" fmla="*/ 1942246 h 2076863"/>
                  <a:gd name="connsiteX0" fmla="*/ 103171 w 6968791"/>
                  <a:gd name="connsiteY0" fmla="*/ 2063363 h 2197980"/>
                  <a:gd name="connsiteX1" fmla="*/ 331771 w 6968791"/>
                  <a:gd name="connsiteY1" fmla="*/ 1613783 h 2197980"/>
                  <a:gd name="connsiteX2" fmla="*/ 628951 w 6968791"/>
                  <a:gd name="connsiteY2" fmla="*/ 912743 h 2197980"/>
                  <a:gd name="connsiteX3" fmla="*/ 1634791 w 6968791"/>
                  <a:gd name="connsiteY3" fmla="*/ 638423 h 2197980"/>
                  <a:gd name="connsiteX4" fmla="*/ 1985311 w 6968791"/>
                  <a:gd name="connsiteY4" fmla="*/ 539363 h 2197980"/>
                  <a:gd name="connsiteX5" fmla="*/ 2762551 w 6968791"/>
                  <a:gd name="connsiteY5" fmla="*/ 287903 h 2197980"/>
                  <a:gd name="connsiteX6" fmla="*/ 3753151 w 6968791"/>
                  <a:gd name="connsiteY6" fmla="*/ 524124 h 2197980"/>
                  <a:gd name="connsiteX7" fmla="*/ 4141771 w 6968791"/>
                  <a:gd name="connsiteY7" fmla="*/ 806063 h 2197980"/>
                  <a:gd name="connsiteX8" fmla="*/ 5681011 w 6968791"/>
                  <a:gd name="connsiteY8" fmla="*/ 798443 h 2197980"/>
                  <a:gd name="connsiteX9" fmla="*/ 6968791 w 6968791"/>
                  <a:gd name="connsiteY9" fmla="*/ 1171823 h 2197980"/>
                  <a:gd name="connsiteX10" fmla="*/ 6953551 w 6968791"/>
                  <a:gd name="connsiteY10" fmla="*/ 1977000 h 2197980"/>
                  <a:gd name="connsiteX11" fmla="*/ 5292391 w 6968791"/>
                  <a:gd name="connsiteY11" fmla="*/ 1629023 h 2197980"/>
                  <a:gd name="connsiteX12" fmla="*/ 4751371 w 6968791"/>
                  <a:gd name="connsiteY12" fmla="*/ 2177663 h 2197980"/>
                  <a:gd name="connsiteX13" fmla="*/ 3669331 w 6968791"/>
                  <a:gd name="connsiteY13" fmla="*/ 1552823 h 2197980"/>
                  <a:gd name="connsiteX14" fmla="*/ 3334051 w 6968791"/>
                  <a:gd name="connsiteY14" fmla="*/ 1598543 h 2197980"/>
                  <a:gd name="connsiteX15" fmla="*/ 2046271 w 6968791"/>
                  <a:gd name="connsiteY15" fmla="*/ 1781423 h 2197980"/>
                  <a:gd name="connsiteX16" fmla="*/ 1276651 w 6968791"/>
                  <a:gd name="connsiteY16" fmla="*/ 1720463 h 2197980"/>
                  <a:gd name="connsiteX17" fmla="*/ 781351 w 6968791"/>
                  <a:gd name="connsiteY17" fmla="*/ 1979543 h 2197980"/>
                  <a:gd name="connsiteX18" fmla="*/ 560371 w 6968791"/>
                  <a:gd name="connsiteY18" fmla="*/ 2197980 h 2197980"/>
                  <a:gd name="connsiteX19" fmla="*/ 103171 w 6968791"/>
                  <a:gd name="connsiteY19" fmla="*/ 2063363 h 2197980"/>
                  <a:gd name="connsiteX0" fmla="*/ 103171 w 6968791"/>
                  <a:gd name="connsiteY0" fmla="*/ 2238004 h 2372621"/>
                  <a:gd name="connsiteX1" fmla="*/ 331771 w 6968791"/>
                  <a:gd name="connsiteY1" fmla="*/ 1788424 h 2372621"/>
                  <a:gd name="connsiteX2" fmla="*/ 628951 w 6968791"/>
                  <a:gd name="connsiteY2" fmla="*/ 1087384 h 2372621"/>
                  <a:gd name="connsiteX3" fmla="*/ 1634791 w 6968791"/>
                  <a:gd name="connsiteY3" fmla="*/ 813064 h 2372621"/>
                  <a:gd name="connsiteX4" fmla="*/ 1985311 w 6968791"/>
                  <a:gd name="connsiteY4" fmla="*/ 714004 h 2372621"/>
                  <a:gd name="connsiteX5" fmla="*/ 2762551 w 6968791"/>
                  <a:gd name="connsiteY5" fmla="*/ 462544 h 2372621"/>
                  <a:gd name="connsiteX6" fmla="*/ 3753151 w 6968791"/>
                  <a:gd name="connsiteY6" fmla="*/ 698765 h 2372621"/>
                  <a:gd name="connsiteX7" fmla="*/ 4141771 w 6968791"/>
                  <a:gd name="connsiteY7" fmla="*/ 980704 h 2372621"/>
                  <a:gd name="connsiteX8" fmla="*/ 5681011 w 6968791"/>
                  <a:gd name="connsiteY8" fmla="*/ 973084 h 2372621"/>
                  <a:gd name="connsiteX9" fmla="*/ 6968791 w 6968791"/>
                  <a:gd name="connsiteY9" fmla="*/ 1346464 h 2372621"/>
                  <a:gd name="connsiteX10" fmla="*/ 6953551 w 6968791"/>
                  <a:gd name="connsiteY10" fmla="*/ 2151641 h 2372621"/>
                  <a:gd name="connsiteX11" fmla="*/ 5292391 w 6968791"/>
                  <a:gd name="connsiteY11" fmla="*/ 1803664 h 2372621"/>
                  <a:gd name="connsiteX12" fmla="*/ 4751371 w 6968791"/>
                  <a:gd name="connsiteY12" fmla="*/ 2352304 h 2372621"/>
                  <a:gd name="connsiteX13" fmla="*/ 3669331 w 6968791"/>
                  <a:gd name="connsiteY13" fmla="*/ 1727464 h 2372621"/>
                  <a:gd name="connsiteX14" fmla="*/ 3334051 w 6968791"/>
                  <a:gd name="connsiteY14" fmla="*/ 1773184 h 2372621"/>
                  <a:gd name="connsiteX15" fmla="*/ 2046271 w 6968791"/>
                  <a:gd name="connsiteY15" fmla="*/ 1956064 h 2372621"/>
                  <a:gd name="connsiteX16" fmla="*/ 1276651 w 6968791"/>
                  <a:gd name="connsiteY16" fmla="*/ 1895104 h 2372621"/>
                  <a:gd name="connsiteX17" fmla="*/ 781351 w 6968791"/>
                  <a:gd name="connsiteY17" fmla="*/ 2154184 h 2372621"/>
                  <a:gd name="connsiteX18" fmla="*/ 560371 w 6968791"/>
                  <a:gd name="connsiteY18" fmla="*/ 2372621 h 2372621"/>
                  <a:gd name="connsiteX19" fmla="*/ 103171 w 6968791"/>
                  <a:gd name="connsiteY19" fmla="*/ 2238004 h 2372621"/>
                  <a:gd name="connsiteX0" fmla="*/ 103171 w 6968791"/>
                  <a:gd name="connsiteY0" fmla="*/ 2238004 h 2372621"/>
                  <a:gd name="connsiteX1" fmla="*/ 331771 w 6968791"/>
                  <a:gd name="connsiteY1" fmla="*/ 1788424 h 2372621"/>
                  <a:gd name="connsiteX2" fmla="*/ 628951 w 6968791"/>
                  <a:gd name="connsiteY2" fmla="*/ 1087384 h 2372621"/>
                  <a:gd name="connsiteX3" fmla="*/ 1634791 w 6968791"/>
                  <a:gd name="connsiteY3" fmla="*/ 813064 h 2372621"/>
                  <a:gd name="connsiteX4" fmla="*/ 1985311 w 6968791"/>
                  <a:gd name="connsiteY4" fmla="*/ 714004 h 2372621"/>
                  <a:gd name="connsiteX5" fmla="*/ 2762551 w 6968791"/>
                  <a:gd name="connsiteY5" fmla="*/ 462544 h 2372621"/>
                  <a:gd name="connsiteX6" fmla="*/ 3753151 w 6968791"/>
                  <a:gd name="connsiteY6" fmla="*/ 698765 h 2372621"/>
                  <a:gd name="connsiteX7" fmla="*/ 4141771 w 6968791"/>
                  <a:gd name="connsiteY7" fmla="*/ 980704 h 2372621"/>
                  <a:gd name="connsiteX8" fmla="*/ 5681011 w 6968791"/>
                  <a:gd name="connsiteY8" fmla="*/ 973084 h 2372621"/>
                  <a:gd name="connsiteX9" fmla="*/ 6968791 w 6968791"/>
                  <a:gd name="connsiteY9" fmla="*/ 1346464 h 2372621"/>
                  <a:gd name="connsiteX10" fmla="*/ 6953551 w 6968791"/>
                  <a:gd name="connsiteY10" fmla="*/ 2151641 h 2372621"/>
                  <a:gd name="connsiteX11" fmla="*/ 5292391 w 6968791"/>
                  <a:gd name="connsiteY11" fmla="*/ 1803664 h 2372621"/>
                  <a:gd name="connsiteX12" fmla="*/ 4751371 w 6968791"/>
                  <a:gd name="connsiteY12" fmla="*/ 2352304 h 2372621"/>
                  <a:gd name="connsiteX13" fmla="*/ 3669331 w 6968791"/>
                  <a:gd name="connsiteY13" fmla="*/ 1727464 h 2372621"/>
                  <a:gd name="connsiteX14" fmla="*/ 3334051 w 6968791"/>
                  <a:gd name="connsiteY14" fmla="*/ 1773184 h 2372621"/>
                  <a:gd name="connsiteX15" fmla="*/ 2046271 w 6968791"/>
                  <a:gd name="connsiteY15" fmla="*/ 1956064 h 2372621"/>
                  <a:gd name="connsiteX16" fmla="*/ 1276651 w 6968791"/>
                  <a:gd name="connsiteY16" fmla="*/ 1895104 h 2372621"/>
                  <a:gd name="connsiteX17" fmla="*/ 781351 w 6968791"/>
                  <a:gd name="connsiteY17" fmla="*/ 2154184 h 2372621"/>
                  <a:gd name="connsiteX18" fmla="*/ 560371 w 6968791"/>
                  <a:gd name="connsiteY18" fmla="*/ 2372621 h 2372621"/>
                  <a:gd name="connsiteX19" fmla="*/ 103171 w 6968791"/>
                  <a:gd name="connsiteY19" fmla="*/ 2238004 h 2372621"/>
                  <a:gd name="connsiteX0" fmla="*/ 103171 w 6968791"/>
                  <a:gd name="connsiteY0" fmla="*/ 2238004 h 2372621"/>
                  <a:gd name="connsiteX1" fmla="*/ 331771 w 6968791"/>
                  <a:gd name="connsiteY1" fmla="*/ 1788424 h 2372621"/>
                  <a:gd name="connsiteX2" fmla="*/ 628951 w 6968791"/>
                  <a:gd name="connsiteY2" fmla="*/ 1087384 h 2372621"/>
                  <a:gd name="connsiteX3" fmla="*/ 1634791 w 6968791"/>
                  <a:gd name="connsiteY3" fmla="*/ 813064 h 2372621"/>
                  <a:gd name="connsiteX4" fmla="*/ 1985311 w 6968791"/>
                  <a:gd name="connsiteY4" fmla="*/ 714004 h 2372621"/>
                  <a:gd name="connsiteX5" fmla="*/ 2762551 w 6968791"/>
                  <a:gd name="connsiteY5" fmla="*/ 462544 h 2372621"/>
                  <a:gd name="connsiteX6" fmla="*/ 3753151 w 6968791"/>
                  <a:gd name="connsiteY6" fmla="*/ 698765 h 2372621"/>
                  <a:gd name="connsiteX7" fmla="*/ 4141771 w 6968791"/>
                  <a:gd name="connsiteY7" fmla="*/ 980704 h 2372621"/>
                  <a:gd name="connsiteX8" fmla="*/ 4576111 w 6968791"/>
                  <a:gd name="connsiteY8" fmla="*/ 843546 h 2372621"/>
                  <a:gd name="connsiteX9" fmla="*/ 5681011 w 6968791"/>
                  <a:gd name="connsiteY9" fmla="*/ 973084 h 2372621"/>
                  <a:gd name="connsiteX10" fmla="*/ 6968791 w 6968791"/>
                  <a:gd name="connsiteY10" fmla="*/ 1346464 h 2372621"/>
                  <a:gd name="connsiteX11" fmla="*/ 6953551 w 6968791"/>
                  <a:gd name="connsiteY11" fmla="*/ 2151641 h 2372621"/>
                  <a:gd name="connsiteX12" fmla="*/ 5292391 w 6968791"/>
                  <a:gd name="connsiteY12" fmla="*/ 1803664 h 2372621"/>
                  <a:gd name="connsiteX13" fmla="*/ 4751371 w 6968791"/>
                  <a:gd name="connsiteY13" fmla="*/ 2352304 h 2372621"/>
                  <a:gd name="connsiteX14" fmla="*/ 3669331 w 6968791"/>
                  <a:gd name="connsiteY14" fmla="*/ 1727464 h 2372621"/>
                  <a:gd name="connsiteX15" fmla="*/ 3334051 w 6968791"/>
                  <a:gd name="connsiteY15" fmla="*/ 1773184 h 2372621"/>
                  <a:gd name="connsiteX16" fmla="*/ 2046271 w 6968791"/>
                  <a:gd name="connsiteY16" fmla="*/ 1956064 h 2372621"/>
                  <a:gd name="connsiteX17" fmla="*/ 1276651 w 6968791"/>
                  <a:gd name="connsiteY17" fmla="*/ 1895104 h 2372621"/>
                  <a:gd name="connsiteX18" fmla="*/ 781351 w 6968791"/>
                  <a:gd name="connsiteY18" fmla="*/ 2154184 h 2372621"/>
                  <a:gd name="connsiteX19" fmla="*/ 560371 w 6968791"/>
                  <a:gd name="connsiteY19" fmla="*/ 2372621 h 2372621"/>
                  <a:gd name="connsiteX20" fmla="*/ 103171 w 6968791"/>
                  <a:gd name="connsiteY20" fmla="*/ 2238004 h 2372621"/>
                  <a:gd name="connsiteX0" fmla="*/ 103171 w 6968791"/>
                  <a:gd name="connsiteY0" fmla="*/ 2238004 h 2372621"/>
                  <a:gd name="connsiteX1" fmla="*/ 331771 w 6968791"/>
                  <a:gd name="connsiteY1" fmla="*/ 1788424 h 2372621"/>
                  <a:gd name="connsiteX2" fmla="*/ 628951 w 6968791"/>
                  <a:gd name="connsiteY2" fmla="*/ 1087384 h 2372621"/>
                  <a:gd name="connsiteX3" fmla="*/ 1634791 w 6968791"/>
                  <a:gd name="connsiteY3" fmla="*/ 813064 h 2372621"/>
                  <a:gd name="connsiteX4" fmla="*/ 1985311 w 6968791"/>
                  <a:gd name="connsiteY4" fmla="*/ 714004 h 2372621"/>
                  <a:gd name="connsiteX5" fmla="*/ 2762551 w 6968791"/>
                  <a:gd name="connsiteY5" fmla="*/ 462544 h 2372621"/>
                  <a:gd name="connsiteX6" fmla="*/ 3753151 w 6968791"/>
                  <a:gd name="connsiteY6" fmla="*/ 698765 h 2372621"/>
                  <a:gd name="connsiteX7" fmla="*/ 4141771 w 6968791"/>
                  <a:gd name="connsiteY7" fmla="*/ 980704 h 2372621"/>
                  <a:gd name="connsiteX8" fmla="*/ 4576111 w 6968791"/>
                  <a:gd name="connsiteY8" fmla="*/ 843546 h 2372621"/>
                  <a:gd name="connsiteX9" fmla="*/ 5681011 w 6968791"/>
                  <a:gd name="connsiteY9" fmla="*/ 973084 h 2372621"/>
                  <a:gd name="connsiteX10" fmla="*/ 6968791 w 6968791"/>
                  <a:gd name="connsiteY10" fmla="*/ 1346464 h 2372621"/>
                  <a:gd name="connsiteX11" fmla="*/ 6953551 w 6968791"/>
                  <a:gd name="connsiteY11" fmla="*/ 2151641 h 2372621"/>
                  <a:gd name="connsiteX12" fmla="*/ 5292391 w 6968791"/>
                  <a:gd name="connsiteY12" fmla="*/ 1803664 h 2372621"/>
                  <a:gd name="connsiteX13" fmla="*/ 4751371 w 6968791"/>
                  <a:gd name="connsiteY13" fmla="*/ 2352304 h 2372621"/>
                  <a:gd name="connsiteX14" fmla="*/ 3669331 w 6968791"/>
                  <a:gd name="connsiteY14" fmla="*/ 1727464 h 2372621"/>
                  <a:gd name="connsiteX15" fmla="*/ 3334051 w 6968791"/>
                  <a:gd name="connsiteY15" fmla="*/ 1773184 h 2372621"/>
                  <a:gd name="connsiteX16" fmla="*/ 2046271 w 6968791"/>
                  <a:gd name="connsiteY16" fmla="*/ 1956064 h 2372621"/>
                  <a:gd name="connsiteX17" fmla="*/ 1276651 w 6968791"/>
                  <a:gd name="connsiteY17" fmla="*/ 1895104 h 2372621"/>
                  <a:gd name="connsiteX18" fmla="*/ 781351 w 6968791"/>
                  <a:gd name="connsiteY18" fmla="*/ 2154184 h 2372621"/>
                  <a:gd name="connsiteX19" fmla="*/ 560371 w 6968791"/>
                  <a:gd name="connsiteY19" fmla="*/ 2372621 h 2372621"/>
                  <a:gd name="connsiteX20" fmla="*/ 103171 w 6968791"/>
                  <a:gd name="connsiteY20" fmla="*/ 2238004 h 2372621"/>
                  <a:gd name="connsiteX0" fmla="*/ 103171 w 6968791"/>
                  <a:gd name="connsiteY0" fmla="*/ 2238004 h 2372621"/>
                  <a:gd name="connsiteX1" fmla="*/ 331771 w 6968791"/>
                  <a:gd name="connsiteY1" fmla="*/ 1788424 h 2372621"/>
                  <a:gd name="connsiteX2" fmla="*/ 628951 w 6968791"/>
                  <a:gd name="connsiteY2" fmla="*/ 1087384 h 2372621"/>
                  <a:gd name="connsiteX3" fmla="*/ 1634791 w 6968791"/>
                  <a:gd name="connsiteY3" fmla="*/ 813064 h 2372621"/>
                  <a:gd name="connsiteX4" fmla="*/ 1985311 w 6968791"/>
                  <a:gd name="connsiteY4" fmla="*/ 714004 h 2372621"/>
                  <a:gd name="connsiteX5" fmla="*/ 2762551 w 6968791"/>
                  <a:gd name="connsiteY5" fmla="*/ 462544 h 2372621"/>
                  <a:gd name="connsiteX6" fmla="*/ 3753151 w 6968791"/>
                  <a:gd name="connsiteY6" fmla="*/ 698765 h 2372621"/>
                  <a:gd name="connsiteX7" fmla="*/ 4141771 w 6968791"/>
                  <a:gd name="connsiteY7" fmla="*/ 980704 h 2372621"/>
                  <a:gd name="connsiteX8" fmla="*/ 4576111 w 6968791"/>
                  <a:gd name="connsiteY8" fmla="*/ 843546 h 2372621"/>
                  <a:gd name="connsiteX9" fmla="*/ 5681011 w 6968791"/>
                  <a:gd name="connsiteY9" fmla="*/ 973084 h 2372621"/>
                  <a:gd name="connsiteX10" fmla="*/ 6968791 w 6968791"/>
                  <a:gd name="connsiteY10" fmla="*/ 1346464 h 2372621"/>
                  <a:gd name="connsiteX11" fmla="*/ 6953551 w 6968791"/>
                  <a:gd name="connsiteY11" fmla="*/ 2151641 h 2372621"/>
                  <a:gd name="connsiteX12" fmla="*/ 5292391 w 6968791"/>
                  <a:gd name="connsiteY12" fmla="*/ 1803664 h 2372621"/>
                  <a:gd name="connsiteX13" fmla="*/ 4751371 w 6968791"/>
                  <a:gd name="connsiteY13" fmla="*/ 2352304 h 2372621"/>
                  <a:gd name="connsiteX14" fmla="*/ 3669331 w 6968791"/>
                  <a:gd name="connsiteY14" fmla="*/ 1727464 h 2372621"/>
                  <a:gd name="connsiteX15" fmla="*/ 3334051 w 6968791"/>
                  <a:gd name="connsiteY15" fmla="*/ 1773184 h 2372621"/>
                  <a:gd name="connsiteX16" fmla="*/ 2046271 w 6968791"/>
                  <a:gd name="connsiteY16" fmla="*/ 1956064 h 2372621"/>
                  <a:gd name="connsiteX17" fmla="*/ 1276651 w 6968791"/>
                  <a:gd name="connsiteY17" fmla="*/ 1895104 h 2372621"/>
                  <a:gd name="connsiteX18" fmla="*/ 781351 w 6968791"/>
                  <a:gd name="connsiteY18" fmla="*/ 2154184 h 2372621"/>
                  <a:gd name="connsiteX19" fmla="*/ 560371 w 6968791"/>
                  <a:gd name="connsiteY19" fmla="*/ 2372621 h 2372621"/>
                  <a:gd name="connsiteX20" fmla="*/ 103171 w 6968791"/>
                  <a:gd name="connsiteY20" fmla="*/ 2238004 h 2372621"/>
                  <a:gd name="connsiteX0" fmla="*/ 103171 w 6968791"/>
                  <a:gd name="connsiteY0" fmla="*/ 2238004 h 2372621"/>
                  <a:gd name="connsiteX1" fmla="*/ 331771 w 6968791"/>
                  <a:gd name="connsiteY1" fmla="*/ 1788424 h 2372621"/>
                  <a:gd name="connsiteX2" fmla="*/ 628951 w 6968791"/>
                  <a:gd name="connsiteY2" fmla="*/ 1087384 h 2372621"/>
                  <a:gd name="connsiteX3" fmla="*/ 1634791 w 6968791"/>
                  <a:gd name="connsiteY3" fmla="*/ 813064 h 2372621"/>
                  <a:gd name="connsiteX4" fmla="*/ 1985311 w 6968791"/>
                  <a:gd name="connsiteY4" fmla="*/ 714004 h 2372621"/>
                  <a:gd name="connsiteX5" fmla="*/ 2762551 w 6968791"/>
                  <a:gd name="connsiteY5" fmla="*/ 462544 h 2372621"/>
                  <a:gd name="connsiteX6" fmla="*/ 3753151 w 6968791"/>
                  <a:gd name="connsiteY6" fmla="*/ 698765 h 2372621"/>
                  <a:gd name="connsiteX7" fmla="*/ 4141771 w 6968791"/>
                  <a:gd name="connsiteY7" fmla="*/ 980704 h 2372621"/>
                  <a:gd name="connsiteX8" fmla="*/ 4576111 w 6968791"/>
                  <a:gd name="connsiteY8" fmla="*/ 843546 h 2372621"/>
                  <a:gd name="connsiteX9" fmla="*/ 5681011 w 6968791"/>
                  <a:gd name="connsiteY9" fmla="*/ 973084 h 2372621"/>
                  <a:gd name="connsiteX10" fmla="*/ 6968791 w 6968791"/>
                  <a:gd name="connsiteY10" fmla="*/ 1346464 h 2372621"/>
                  <a:gd name="connsiteX11" fmla="*/ 6953551 w 6968791"/>
                  <a:gd name="connsiteY11" fmla="*/ 2151641 h 2372621"/>
                  <a:gd name="connsiteX12" fmla="*/ 5292391 w 6968791"/>
                  <a:gd name="connsiteY12" fmla="*/ 1803664 h 2372621"/>
                  <a:gd name="connsiteX13" fmla="*/ 4751371 w 6968791"/>
                  <a:gd name="connsiteY13" fmla="*/ 2352304 h 2372621"/>
                  <a:gd name="connsiteX14" fmla="*/ 3669331 w 6968791"/>
                  <a:gd name="connsiteY14" fmla="*/ 1727464 h 2372621"/>
                  <a:gd name="connsiteX15" fmla="*/ 3334051 w 6968791"/>
                  <a:gd name="connsiteY15" fmla="*/ 1773184 h 2372621"/>
                  <a:gd name="connsiteX16" fmla="*/ 2046271 w 6968791"/>
                  <a:gd name="connsiteY16" fmla="*/ 1956064 h 2372621"/>
                  <a:gd name="connsiteX17" fmla="*/ 1276651 w 6968791"/>
                  <a:gd name="connsiteY17" fmla="*/ 1895104 h 2372621"/>
                  <a:gd name="connsiteX18" fmla="*/ 781351 w 6968791"/>
                  <a:gd name="connsiteY18" fmla="*/ 2154184 h 2372621"/>
                  <a:gd name="connsiteX19" fmla="*/ 560371 w 6968791"/>
                  <a:gd name="connsiteY19" fmla="*/ 2372621 h 2372621"/>
                  <a:gd name="connsiteX20" fmla="*/ 103171 w 6968791"/>
                  <a:gd name="connsiteY20" fmla="*/ 2238004 h 2372621"/>
                  <a:gd name="connsiteX0" fmla="*/ 103171 w 6968791"/>
                  <a:gd name="connsiteY0" fmla="*/ 2238004 h 2372621"/>
                  <a:gd name="connsiteX1" fmla="*/ 331771 w 6968791"/>
                  <a:gd name="connsiteY1" fmla="*/ 1788424 h 2372621"/>
                  <a:gd name="connsiteX2" fmla="*/ 628951 w 6968791"/>
                  <a:gd name="connsiteY2" fmla="*/ 1087384 h 2372621"/>
                  <a:gd name="connsiteX3" fmla="*/ 1634791 w 6968791"/>
                  <a:gd name="connsiteY3" fmla="*/ 813064 h 2372621"/>
                  <a:gd name="connsiteX4" fmla="*/ 1985311 w 6968791"/>
                  <a:gd name="connsiteY4" fmla="*/ 714004 h 2372621"/>
                  <a:gd name="connsiteX5" fmla="*/ 2762551 w 6968791"/>
                  <a:gd name="connsiteY5" fmla="*/ 462544 h 2372621"/>
                  <a:gd name="connsiteX6" fmla="*/ 3753151 w 6968791"/>
                  <a:gd name="connsiteY6" fmla="*/ 698765 h 2372621"/>
                  <a:gd name="connsiteX7" fmla="*/ 4141771 w 6968791"/>
                  <a:gd name="connsiteY7" fmla="*/ 980704 h 2372621"/>
                  <a:gd name="connsiteX8" fmla="*/ 4576111 w 6968791"/>
                  <a:gd name="connsiteY8" fmla="*/ 843546 h 2372621"/>
                  <a:gd name="connsiteX9" fmla="*/ 5665771 w 6968791"/>
                  <a:gd name="connsiteY9" fmla="*/ 973084 h 2372621"/>
                  <a:gd name="connsiteX10" fmla="*/ 6968791 w 6968791"/>
                  <a:gd name="connsiteY10" fmla="*/ 1346464 h 2372621"/>
                  <a:gd name="connsiteX11" fmla="*/ 6953551 w 6968791"/>
                  <a:gd name="connsiteY11" fmla="*/ 2151641 h 2372621"/>
                  <a:gd name="connsiteX12" fmla="*/ 5292391 w 6968791"/>
                  <a:gd name="connsiteY12" fmla="*/ 1803664 h 2372621"/>
                  <a:gd name="connsiteX13" fmla="*/ 4751371 w 6968791"/>
                  <a:gd name="connsiteY13" fmla="*/ 2352304 h 2372621"/>
                  <a:gd name="connsiteX14" fmla="*/ 3669331 w 6968791"/>
                  <a:gd name="connsiteY14" fmla="*/ 1727464 h 2372621"/>
                  <a:gd name="connsiteX15" fmla="*/ 3334051 w 6968791"/>
                  <a:gd name="connsiteY15" fmla="*/ 1773184 h 2372621"/>
                  <a:gd name="connsiteX16" fmla="*/ 2046271 w 6968791"/>
                  <a:gd name="connsiteY16" fmla="*/ 1956064 h 2372621"/>
                  <a:gd name="connsiteX17" fmla="*/ 1276651 w 6968791"/>
                  <a:gd name="connsiteY17" fmla="*/ 1895104 h 2372621"/>
                  <a:gd name="connsiteX18" fmla="*/ 781351 w 6968791"/>
                  <a:gd name="connsiteY18" fmla="*/ 2154184 h 2372621"/>
                  <a:gd name="connsiteX19" fmla="*/ 560371 w 6968791"/>
                  <a:gd name="connsiteY19" fmla="*/ 2372621 h 2372621"/>
                  <a:gd name="connsiteX20" fmla="*/ 103171 w 6968791"/>
                  <a:gd name="connsiteY20" fmla="*/ 2238004 h 2372621"/>
                  <a:gd name="connsiteX0" fmla="*/ 103171 w 6968791"/>
                  <a:gd name="connsiteY0" fmla="*/ 2238004 h 2372621"/>
                  <a:gd name="connsiteX1" fmla="*/ 331771 w 6968791"/>
                  <a:gd name="connsiteY1" fmla="*/ 1788424 h 2372621"/>
                  <a:gd name="connsiteX2" fmla="*/ 628951 w 6968791"/>
                  <a:gd name="connsiteY2" fmla="*/ 1087384 h 2372621"/>
                  <a:gd name="connsiteX3" fmla="*/ 1634791 w 6968791"/>
                  <a:gd name="connsiteY3" fmla="*/ 813064 h 2372621"/>
                  <a:gd name="connsiteX4" fmla="*/ 1985311 w 6968791"/>
                  <a:gd name="connsiteY4" fmla="*/ 714004 h 2372621"/>
                  <a:gd name="connsiteX5" fmla="*/ 2762551 w 6968791"/>
                  <a:gd name="connsiteY5" fmla="*/ 462544 h 2372621"/>
                  <a:gd name="connsiteX6" fmla="*/ 3753151 w 6968791"/>
                  <a:gd name="connsiteY6" fmla="*/ 698765 h 2372621"/>
                  <a:gd name="connsiteX7" fmla="*/ 4141771 w 6968791"/>
                  <a:gd name="connsiteY7" fmla="*/ 980704 h 2372621"/>
                  <a:gd name="connsiteX8" fmla="*/ 4576111 w 6968791"/>
                  <a:gd name="connsiteY8" fmla="*/ 843546 h 2372621"/>
                  <a:gd name="connsiteX9" fmla="*/ 5665771 w 6968791"/>
                  <a:gd name="connsiteY9" fmla="*/ 973084 h 2372621"/>
                  <a:gd name="connsiteX10" fmla="*/ 6968791 w 6968791"/>
                  <a:gd name="connsiteY10" fmla="*/ 1346464 h 2372621"/>
                  <a:gd name="connsiteX11" fmla="*/ 6953551 w 6968791"/>
                  <a:gd name="connsiteY11" fmla="*/ 2151641 h 2372621"/>
                  <a:gd name="connsiteX12" fmla="*/ 5292391 w 6968791"/>
                  <a:gd name="connsiteY12" fmla="*/ 1803664 h 2372621"/>
                  <a:gd name="connsiteX13" fmla="*/ 4751371 w 6968791"/>
                  <a:gd name="connsiteY13" fmla="*/ 2352304 h 2372621"/>
                  <a:gd name="connsiteX14" fmla="*/ 3669331 w 6968791"/>
                  <a:gd name="connsiteY14" fmla="*/ 1727464 h 2372621"/>
                  <a:gd name="connsiteX15" fmla="*/ 3334051 w 6968791"/>
                  <a:gd name="connsiteY15" fmla="*/ 1773184 h 2372621"/>
                  <a:gd name="connsiteX16" fmla="*/ 2046271 w 6968791"/>
                  <a:gd name="connsiteY16" fmla="*/ 1956064 h 2372621"/>
                  <a:gd name="connsiteX17" fmla="*/ 1276651 w 6968791"/>
                  <a:gd name="connsiteY17" fmla="*/ 1895104 h 2372621"/>
                  <a:gd name="connsiteX18" fmla="*/ 781351 w 6968791"/>
                  <a:gd name="connsiteY18" fmla="*/ 2154184 h 2372621"/>
                  <a:gd name="connsiteX19" fmla="*/ 560371 w 6968791"/>
                  <a:gd name="connsiteY19" fmla="*/ 2372621 h 2372621"/>
                  <a:gd name="connsiteX20" fmla="*/ 103171 w 6968791"/>
                  <a:gd name="connsiteY20" fmla="*/ 2238004 h 2372621"/>
                  <a:gd name="connsiteX0" fmla="*/ 103171 w 6993593"/>
                  <a:gd name="connsiteY0" fmla="*/ 2238004 h 2372621"/>
                  <a:gd name="connsiteX1" fmla="*/ 331771 w 6993593"/>
                  <a:gd name="connsiteY1" fmla="*/ 1788424 h 2372621"/>
                  <a:gd name="connsiteX2" fmla="*/ 628951 w 6993593"/>
                  <a:gd name="connsiteY2" fmla="*/ 1087384 h 2372621"/>
                  <a:gd name="connsiteX3" fmla="*/ 1634791 w 6993593"/>
                  <a:gd name="connsiteY3" fmla="*/ 813064 h 2372621"/>
                  <a:gd name="connsiteX4" fmla="*/ 1985311 w 6993593"/>
                  <a:gd name="connsiteY4" fmla="*/ 714004 h 2372621"/>
                  <a:gd name="connsiteX5" fmla="*/ 2762551 w 6993593"/>
                  <a:gd name="connsiteY5" fmla="*/ 462544 h 2372621"/>
                  <a:gd name="connsiteX6" fmla="*/ 3753151 w 6993593"/>
                  <a:gd name="connsiteY6" fmla="*/ 698765 h 2372621"/>
                  <a:gd name="connsiteX7" fmla="*/ 4141771 w 6993593"/>
                  <a:gd name="connsiteY7" fmla="*/ 980704 h 2372621"/>
                  <a:gd name="connsiteX8" fmla="*/ 4576111 w 6993593"/>
                  <a:gd name="connsiteY8" fmla="*/ 843546 h 2372621"/>
                  <a:gd name="connsiteX9" fmla="*/ 5665771 w 6993593"/>
                  <a:gd name="connsiteY9" fmla="*/ 973084 h 2372621"/>
                  <a:gd name="connsiteX10" fmla="*/ 6968791 w 6993593"/>
                  <a:gd name="connsiteY10" fmla="*/ 1346464 h 2372621"/>
                  <a:gd name="connsiteX11" fmla="*/ 6953551 w 6993593"/>
                  <a:gd name="connsiteY11" fmla="*/ 2151641 h 2372621"/>
                  <a:gd name="connsiteX12" fmla="*/ 5292391 w 6993593"/>
                  <a:gd name="connsiteY12" fmla="*/ 1803664 h 2372621"/>
                  <a:gd name="connsiteX13" fmla="*/ 4751371 w 6993593"/>
                  <a:gd name="connsiteY13" fmla="*/ 2352304 h 2372621"/>
                  <a:gd name="connsiteX14" fmla="*/ 3669331 w 6993593"/>
                  <a:gd name="connsiteY14" fmla="*/ 1727464 h 2372621"/>
                  <a:gd name="connsiteX15" fmla="*/ 3334051 w 6993593"/>
                  <a:gd name="connsiteY15" fmla="*/ 1773184 h 2372621"/>
                  <a:gd name="connsiteX16" fmla="*/ 2046271 w 6993593"/>
                  <a:gd name="connsiteY16" fmla="*/ 1956064 h 2372621"/>
                  <a:gd name="connsiteX17" fmla="*/ 1276651 w 6993593"/>
                  <a:gd name="connsiteY17" fmla="*/ 1895104 h 2372621"/>
                  <a:gd name="connsiteX18" fmla="*/ 781351 w 6993593"/>
                  <a:gd name="connsiteY18" fmla="*/ 2154184 h 2372621"/>
                  <a:gd name="connsiteX19" fmla="*/ 560371 w 6993593"/>
                  <a:gd name="connsiteY19" fmla="*/ 2372621 h 2372621"/>
                  <a:gd name="connsiteX20" fmla="*/ 103171 w 6993593"/>
                  <a:gd name="connsiteY20" fmla="*/ 2238004 h 2372621"/>
                  <a:gd name="connsiteX0" fmla="*/ 103171 w 7295630"/>
                  <a:gd name="connsiteY0" fmla="*/ 2238004 h 2372621"/>
                  <a:gd name="connsiteX1" fmla="*/ 331771 w 7295630"/>
                  <a:gd name="connsiteY1" fmla="*/ 1788424 h 2372621"/>
                  <a:gd name="connsiteX2" fmla="*/ 628951 w 7295630"/>
                  <a:gd name="connsiteY2" fmla="*/ 1087384 h 2372621"/>
                  <a:gd name="connsiteX3" fmla="*/ 1634791 w 7295630"/>
                  <a:gd name="connsiteY3" fmla="*/ 813064 h 2372621"/>
                  <a:gd name="connsiteX4" fmla="*/ 1985311 w 7295630"/>
                  <a:gd name="connsiteY4" fmla="*/ 714004 h 2372621"/>
                  <a:gd name="connsiteX5" fmla="*/ 2762551 w 7295630"/>
                  <a:gd name="connsiteY5" fmla="*/ 462544 h 2372621"/>
                  <a:gd name="connsiteX6" fmla="*/ 3753151 w 7295630"/>
                  <a:gd name="connsiteY6" fmla="*/ 698765 h 2372621"/>
                  <a:gd name="connsiteX7" fmla="*/ 4141771 w 7295630"/>
                  <a:gd name="connsiteY7" fmla="*/ 980704 h 2372621"/>
                  <a:gd name="connsiteX8" fmla="*/ 4576111 w 7295630"/>
                  <a:gd name="connsiteY8" fmla="*/ 843546 h 2372621"/>
                  <a:gd name="connsiteX9" fmla="*/ 5665771 w 7295630"/>
                  <a:gd name="connsiteY9" fmla="*/ 973084 h 2372621"/>
                  <a:gd name="connsiteX10" fmla="*/ 6968791 w 7295630"/>
                  <a:gd name="connsiteY10" fmla="*/ 1346464 h 2372621"/>
                  <a:gd name="connsiteX11" fmla="*/ 6953551 w 7295630"/>
                  <a:gd name="connsiteY11" fmla="*/ 2151641 h 2372621"/>
                  <a:gd name="connsiteX12" fmla="*/ 5292391 w 7295630"/>
                  <a:gd name="connsiteY12" fmla="*/ 1803664 h 2372621"/>
                  <a:gd name="connsiteX13" fmla="*/ 4751371 w 7295630"/>
                  <a:gd name="connsiteY13" fmla="*/ 2352304 h 2372621"/>
                  <a:gd name="connsiteX14" fmla="*/ 3669331 w 7295630"/>
                  <a:gd name="connsiteY14" fmla="*/ 1727464 h 2372621"/>
                  <a:gd name="connsiteX15" fmla="*/ 3334051 w 7295630"/>
                  <a:gd name="connsiteY15" fmla="*/ 1773184 h 2372621"/>
                  <a:gd name="connsiteX16" fmla="*/ 2046271 w 7295630"/>
                  <a:gd name="connsiteY16" fmla="*/ 1956064 h 2372621"/>
                  <a:gd name="connsiteX17" fmla="*/ 1276651 w 7295630"/>
                  <a:gd name="connsiteY17" fmla="*/ 1895104 h 2372621"/>
                  <a:gd name="connsiteX18" fmla="*/ 781351 w 7295630"/>
                  <a:gd name="connsiteY18" fmla="*/ 2154184 h 2372621"/>
                  <a:gd name="connsiteX19" fmla="*/ 560371 w 7295630"/>
                  <a:gd name="connsiteY19" fmla="*/ 2372621 h 2372621"/>
                  <a:gd name="connsiteX20" fmla="*/ 103171 w 7295630"/>
                  <a:gd name="connsiteY20" fmla="*/ 2238004 h 2372621"/>
                  <a:gd name="connsiteX0" fmla="*/ 103171 w 7316582"/>
                  <a:gd name="connsiteY0" fmla="*/ 2238004 h 2372621"/>
                  <a:gd name="connsiteX1" fmla="*/ 331771 w 7316582"/>
                  <a:gd name="connsiteY1" fmla="*/ 1788424 h 2372621"/>
                  <a:gd name="connsiteX2" fmla="*/ 628951 w 7316582"/>
                  <a:gd name="connsiteY2" fmla="*/ 1087384 h 2372621"/>
                  <a:gd name="connsiteX3" fmla="*/ 1634791 w 7316582"/>
                  <a:gd name="connsiteY3" fmla="*/ 813064 h 2372621"/>
                  <a:gd name="connsiteX4" fmla="*/ 1985311 w 7316582"/>
                  <a:gd name="connsiteY4" fmla="*/ 714004 h 2372621"/>
                  <a:gd name="connsiteX5" fmla="*/ 2762551 w 7316582"/>
                  <a:gd name="connsiteY5" fmla="*/ 462544 h 2372621"/>
                  <a:gd name="connsiteX6" fmla="*/ 3753151 w 7316582"/>
                  <a:gd name="connsiteY6" fmla="*/ 698765 h 2372621"/>
                  <a:gd name="connsiteX7" fmla="*/ 4141771 w 7316582"/>
                  <a:gd name="connsiteY7" fmla="*/ 980704 h 2372621"/>
                  <a:gd name="connsiteX8" fmla="*/ 4576111 w 7316582"/>
                  <a:gd name="connsiteY8" fmla="*/ 843546 h 2372621"/>
                  <a:gd name="connsiteX9" fmla="*/ 5665771 w 7316582"/>
                  <a:gd name="connsiteY9" fmla="*/ 973084 h 2372621"/>
                  <a:gd name="connsiteX10" fmla="*/ 6968791 w 7316582"/>
                  <a:gd name="connsiteY10" fmla="*/ 1346464 h 2372621"/>
                  <a:gd name="connsiteX11" fmla="*/ 6953551 w 7316582"/>
                  <a:gd name="connsiteY11" fmla="*/ 2151641 h 2372621"/>
                  <a:gd name="connsiteX12" fmla="*/ 5292391 w 7316582"/>
                  <a:gd name="connsiteY12" fmla="*/ 1803664 h 2372621"/>
                  <a:gd name="connsiteX13" fmla="*/ 4751371 w 7316582"/>
                  <a:gd name="connsiteY13" fmla="*/ 2352304 h 2372621"/>
                  <a:gd name="connsiteX14" fmla="*/ 3669331 w 7316582"/>
                  <a:gd name="connsiteY14" fmla="*/ 1727464 h 2372621"/>
                  <a:gd name="connsiteX15" fmla="*/ 3334051 w 7316582"/>
                  <a:gd name="connsiteY15" fmla="*/ 1773184 h 2372621"/>
                  <a:gd name="connsiteX16" fmla="*/ 2046271 w 7316582"/>
                  <a:gd name="connsiteY16" fmla="*/ 1956064 h 2372621"/>
                  <a:gd name="connsiteX17" fmla="*/ 1276651 w 7316582"/>
                  <a:gd name="connsiteY17" fmla="*/ 1895104 h 2372621"/>
                  <a:gd name="connsiteX18" fmla="*/ 781351 w 7316582"/>
                  <a:gd name="connsiteY18" fmla="*/ 2154184 h 2372621"/>
                  <a:gd name="connsiteX19" fmla="*/ 560371 w 7316582"/>
                  <a:gd name="connsiteY19" fmla="*/ 2372621 h 2372621"/>
                  <a:gd name="connsiteX20" fmla="*/ 103171 w 7316582"/>
                  <a:gd name="connsiteY20" fmla="*/ 2238004 h 2372621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933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046271 w 7316582"/>
                  <a:gd name="connsiteY16" fmla="*/ 1956064 h 2378724"/>
                  <a:gd name="connsiteX17" fmla="*/ 1276651 w 7316582"/>
                  <a:gd name="connsiteY17" fmla="*/ 1895104 h 2378724"/>
                  <a:gd name="connsiteX18" fmla="*/ 781351 w 7316582"/>
                  <a:gd name="connsiteY18" fmla="*/ 2154184 h 2378724"/>
                  <a:gd name="connsiteX19" fmla="*/ 560371 w 7316582"/>
                  <a:gd name="connsiteY19" fmla="*/ 2372621 h 2378724"/>
                  <a:gd name="connsiteX20" fmla="*/ 103171 w 7316582"/>
                  <a:gd name="connsiteY20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933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046271 w 7316582"/>
                  <a:gd name="connsiteY16" fmla="*/ 1956064 h 2378724"/>
                  <a:gd name="connsiteX17" fmla="*/ 1276651 w 7316582"/>
                  <a:gd name="connsiteY17" fmla="*/ 1895104 h 2378724"/>
                  <a:gd name="connsiteX18" fmla="*/ 781351 w 7316582"/>
                  <a:gd name="connsiteY18" fmla="*/ 2154184 h 2378724"/>
                  <a:gd name="connsiteX19" fmla="*/ 560371 w 7316582"/>
                  <a:gd name="connsiteY19" fmla="*/ 2372621 h 2378724"/>
                  <a:gd name="connsiteX20" fmla="*/ 103171 w 7316582"/>
                  <a:gd name="connsiteY20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933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046271 w 7316582"/>
                  <a:gd name="connsiteY16" fmla="*/ 1956064 h 2378724"/>
                  <a:gd name="connsiteX17" fmla="*/ 1276651 w 7316582"/>
                  <a:gd name="connsiteY17" fmla="*/ 1895104 h 2378724"/>
                  <a:gd name="connsiteX18" fmla="*/ 781351 w 7316582"/>
                  <a:gd name="connsiteY18" fmla="*/ 2154184 h 2378724"/>
                  <a:gd name="connsiteX19" fmla="*/ 560371 w 7316582"/>
                  <a:gd name="connsiteY19" fmla="*/ 2372621 h 2378724"/>
                  <a:gd name="connsiteX20" fmla="*/ 103171 w 7316582"/>
                  <a:gd name="connsiteY20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933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046271 w 7316582"/>
                  <a:gd name="connsiteY16" fmla="*/ 1956064 h 2378724"/>
                  <a:gd name="connsiteX17" fmla="*/ 1276651 w 7316582"/>
                  <a:gd name="connsiteY17" fmla="*/ 1895104 h 2378724"/>
                  <a:gd name="connsiteX18" fmla="*/ 781351 w 7316582"/>
                  <a:gd name="connsiteY18" fmla="*/ 2154184 h 2378724"/>
                  <a:gd name="connsiteX19" fmla="*/ 560371 w 7316582"/>
                  <a:gd name="connsiteY19" fmla="*/ 2372621 h 2378724"/>
                  <a:gd name="connsiteX20" fmla="*/ 103171 w 7316582"/>
                  <a:gd name="connsiteY20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933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046271 w 7316582"/>
                  <a:gd name="connsiteY16" fmla="*/ 1956064 h 2378724"/>
                  <a:gd name="connsiteX17" fmla="*/ 1276651 w 7316582"/>
                  <a:gd name="connsiteY17" fmla="*/ 1895104 h 2378724"/>
                  <a:gd name="connsiteX18" fmla="*/ 781351 w 7316582"/>
                  <a:gd name="connsiteY18" fmla="*/ 2154184 h 2378724"/>
                  <a:gd name="connsiteX19" fmla="*/ 560371 w 7316582"/>
                  <a:gd name="connsiteY19" fmla="*/ 2372621 h 2378724"/>
                  <a:gd name="connsiteX20" fmla="*/ 103171 w 7316582"/>
                  <a:gd name="connsiteY20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046271 w 7316582"/>
                  <a:gd name="connsiteY16" fmla="*/ 1956064 h 2378724"/>
                  <a:gd name="connsiteX17" fmla="*/ 1276651 w 7316582"/>
                  <a:gd name="connsiteY17" fmla="*/ 1895104 h 2378724"/>
                  <a:gd name="connsiteX18" fmla="*/ 781351 w 7316582"/>
                  <a:gd name="connsiteY18" fmla="*/ 2154184 h 2378724"/>
                  <a:gd name="connsiteX19" fmla="*/ 560371 w 7316582"/>
                  <a:gd name="connsiteY19" fmla="*/ 2372621 h 2378724"/>
                  <a:gd name="connsiteX20" fmla="*/ 103171 w 7316582"/>
                  <a:gd name="connsiteY20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046271 w 7316582"/>
                  <a:gd name="connsiteY16" fmla="*/ 1956064 h 2378724"/>
                  <a:gd name="connsiteX17" fmla="*/ 1276651 w 7316582"/>
                  <a:gd name="connsiteY17" fmla="*/ 1895104 h 2378724"/>
                  <a:gd name="connsiteX18" fmla="*/ 781351 w 7316582"/>
                  <a:gd name="connsiteY18" fmla="*/ 2154184 h 2378724"/>
                  <a:gd name="connsiteX19" fmla="*/ 560371 w 7316582"/>
                  <a:gd name="connsiteY19" fmla="*/ 2372621 h 2378724"/>
                  <a:gd name="connsiteX20" fmla="*/ 103171 w 7316582"/>
                  <a:gd name="connsiteY20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046271 w 7316582"/>
                  <a:gd name="connsiteY16" fmla="*/ 1956064 h 2378724"/>
                  <a:gd name="connsiteX17" fmla="*/ 1276651 w 7316582"/>
                  <a:gd name="connsiteY17" fmla="*/ 1895104 h 2378724"/>
                  <a:gd name="connsiteX18" fmla="*/ 781351 w 7316582"/>
                  <a:gd name="connsiteY18" fmla="*/ 2154184 h 2378724"/>
                  <a:gd name="connsiteX19" fmla="*/ 560371 w 7316582"/>
                  <a:gd name="connsiteY19" fmla="*/ 2372621 h 2378724"/>
                  <a:gd name="connsiteX20" fmla="*/ 103171 w 7316582"/>
                  <a:gd name="connsiteY20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046271 w 7316582"/>
                  <a:gd name="connsiteY16" fmla="*/ 1956064 h 2378724"/>
                  <a:gd name="connsiteX17" fmla="*/ 1276651 w 7316582"/>
                  <a:gd name="connsiteY17" fmla="*/ 1895104 h 2378724"/>
                  <a:gd name="connsiteX18" fmla="*/ 781351 w 7316582"/>
                  <a:gd name="connsiteY18" fmla="*/ 2154184 h 2378724"/>
                  <a:gd name="connsiteX19" fmla="*/ 560371 w 7316582"/>
                  <a:gd name="connsiteY19" fmla="*/ 2372621 h 2378724"/>
                  <a:gd name="connsiteX20" fmla="*/ 103171 w 7316582"/>
                  <a:gd name="connsiteY20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276651 w 7316582"/>
                  <a:gd name="connsiteY18" fmla="*/ 1895104 h 2378724"/>
                  <a:gd name="connsiteX19" fmla="*/ 781351 w 7316582"/>
                  <a:gd name="connsiteY19" fmla="*/ 2154184 h 2378724"/>
                  <a:gd name="connsiteX20" fmla="*/ 560371 w 7316582"/>
                  <a:gd name="connsiteY20" fmla="*/ 2372621 h 2378724"/>
                  <a:gd name="connsiteX21" fmla="*/ 103171 w 7316582"/>
                  <a:gd name="connsiteY21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276651 w 7316582"/>
                  <a:gd name="connsiteY18" fmla="*/ 1895104 h 2378724"/>
                  <a:gd name="connsiteX19" fmla="*/ 781351 w 7316582"/>
                  <a:gd name="connsiteY19" fmla="*/ 2154184 h 2378724"/>
                  <a:gd name="connsiteX20" fmla="*/ 560371 w 7316582"/>
                  <a:gd name="connsiteY20" fmla="*/ 2372621 h 2378724"/>
                  <a:gd name="connsiteX21" fmla="*/ 103171 w 7316582"/>
                  <a:gd name="connsiteY21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276651 w 7316582"/>
                  <a:gd name="connsiteY18" fmla="*/ 1895104 h 2378724"/>
                  <a:gd name="connsiteX19" fmla="*/ 781351 w 7316582"/>
                  <a:gd name="connsiteY19" fmla="*/ 2154184 h 2378724"/>
                  <a:gd name="connsiteX20" fmla="*/ 560371 w 7316582"/>
                  <a:gd name="connsiteY20" fmla="*/ 2372621 h 2378724"/>
                  <a:gd name="connsiteX21" fmla="*/ 103171 w 7316582"/>
                  <a:gd name="connsiteY21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276651 w 7316582"/>
                  <a:gd name="connsiteY18" fmla="*/ 1895104 h 2378724"/>
                  <a:gd name="connsiteX19" fmla="*/ 781351 w 7316582"/>
                  <a:gd name="connsiteY19" fmla="*/ 2154184 h 2378724"/>
                  <a:gd name="connsiteX20" fmla="*/ 560371 w 7316582"/>
                  <a:gd name="connsiteY20" fmla="*/ 2372621 h 2378724"/>
                  <a:gd name="connsiteX21" fmla="*/ 103171 w 7316582"/>
                  <a:gd name="connsiteY21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276651 w 7316582"/>
                  <a:gd name="connsiteY18" fmla="*/ 1895104 h 2378724"/>
                  <a:gd name="connsiteX19" fmla="*/ 781351 w 7316582"/>
                  <a:gd name="connsiteY19" fmla="*/ 2154184 h 2378724"/>
                  <a:gd name="connsiteX20" fmla="*/ 560371 w 7316582"/>
                  <a:gd name="connsiteY20" fmla="*/ 2372621 h 2378724"/>
                  <a:gd name="connsiteX21" fmla="*/ 103171 w 7316582"/>
                  <a:gd name="connsiteY21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276651 w 7316582"/>
                  <a:gd name="connsiteY18" fmla="*/ 1895104 h 2378724"/>
                  <a:gd name="connsiteX19" fmla="*/ 781351 w 7316582"/>
                  <a:gd name="connsiteY19" fmla="*/ 2154184 h 2378724"/>
                  <a:gd name="connsiteX20" fmla="*/ 560371 w 7316582"/>
                  <a:gd name="connsiteY20" fmla="*/ 2372621 h 2378724"/>
                  <a:gd name="connsiteX21" fmla="*/ 103171 w 7316582"/>
                  <a:gd name="connsiteY21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276651 w 7316582"/>
                  <a:gd name="connsiteY18" fmla="*/ 1895104 h 2378724"/>
                  <a:gd name="connsiteX19" fmla="*/ 781351 w 7316582"/>
                  <a:gd name="connsiteY19" fmla="*/ 2154184 h 2378724"/>
                  <a:gd name="connsiteX20" fmla="*/ 560371 w 7316582"/>
                  <a:gd name="connsiteY20" fmla="*/ 2372621 h 2378724"/>
                  <a:gd name="connsiteX21" fmla="*/ 103171 w 7316582"/>
                  <a:gd name="connsiteY21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276651 w 7316582"/>
                  <a:gd name="connsiteY18" fmla="*/ 1895104 h 2378724"/>
                  <a:gd name="connsiteX19" fmla="*/ 781351 w 7316582"/>
                  <a:gd name="connsiteY19" fmla="*/ 2154184 h 2378724"/>
                  <a:gd name="connsiteX20" fmla="*/ 560371 w 7316582"/>
                  <a:gd name="connsiteY20" fmla="*/ 2372621 h 2378724"/>
                  <a:gd name="connsiteX21" fmla="*/ 103171 w 7316582"/>
                  <a:gd name="connsiteY21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672890 w 7316582"/>
                  <a:gd name="connsiteY18" fmla="*/ 1674125 h 2378724"/>
                  <a:gd name="connsiteX19" fmla="*/ 1276651 w 7316582"/>
                  <a:gd name="connsiteY19" fmla="*/ 1895104 h 2378724"/>
                  <a:gd name="connsiteX20" fmla="*/ 781351 w 7316582"/>
                  <a:gd name="connsiteY20" fmla="*/ 2154184 h 2378724"/>
                  <a:gd name="connsiteX21" fmla="*/ 560371 w 7316582"/>
                  <a:gd name="connsiteY21" fmla="*/ 2372621 h 2378724"/>
                  <a:gd name="connsiteX22" fmla="*/ 103171 w 7316582"/>
                  <a:gd name="connsiteY22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672890 w 7316582"/>
                  <a:gd name="connsiteY18" fmla="*/ 1674125 h 2378724"/>
                  <a:gd name="connsiteX19" fmla="*/ 1276651 w 7316582"/>
                  <a:gd name="connsiteY19" fmla="*/ 1895104 h 2378724"/>
                  <a:gd name="connsiteX20" fmla="*/ 781351 w 7316582"/>
                  <a:gd name="connsiteY20" fmla="*/ 2154184 h 2378724"/>
                  <a:gd name="connsiteX21" fmla="*/ 560371 w 7316582"/>
                  <a:gd name="connsiteY21" fmla="*/ 2372621 h 2378724"/>
                  <a:gd name="connsiteX22" fmla="*/ 103171 w 7316582"/>
                  <a:gd name="connsiteY22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672890 w 7316582"/>
                  <a:gd name="connsiteY18" fmla="*/ 1674125 h 2378724"/>
                  <a:gd name="connsiteX19" fmla="*/ 1276651 w 7316582"/>
                  <a:gd name="connsiteY19" fmla="*/ 1895104 h 2378724"/>
                  <a:gd name="connsiteX20" fmla="*/ 781351 w 7316582"/>
                  <a:gd name="connsiteY20" fmla="*/ 2154184 h 2378724"/>
                  <a:gd name="connsiteX21" fmla="*/ 560371 w 7316582"/>
                  <a:gd name="connsiteY21" fmla="*/ 2372621 h 2378724"/>
                  <a:gd name="connsiteX22" fmla="*/ 103171 w 7316582"/>
                  <a:gd name="connsiteY22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672890 w 7316582"/>
                  <a:gd name="connsiteY18" fmla="*/ 1674125 h 2378724"/>
                  <a:gd name="connsiteX19" fmla="*/ 1276651 w 7316582"/>
                  <a:gd name="connsiteY19" fmla="*/ 1895104 h 2378724"/>
                  <a:gd name="connsiteX20" fmla="*/ 781351 w 7316582"/>
                  <a:gd name="connsiteY20" fmla="*/ 2154184 h 2378724"/>
                  <a:gd name="connsiteX21" fmla="*/ 560371 w 7316582"/>
                  <a:gd name="connsiteY21" fmla="*/ 2372621 h 2378724"/>
                  <a:gd name="connsiteX22" fmla="*/ 103171 w 7316582"/>
                  <a:gd name="connsiteY22" fmla="*/ 2238004 h 2378724"/>
                  <a:gd name="connsiteX0" fmla="*/ 103171 w 7316582"/>
                  <a:gd name="connsiteY0" fmla="*/ 2238004 h 2442570"/>
                  <a:gd name="connsiteX1" fmla="*/ 331771 w 7316582"/>
                  <a:gd name="connsiteY1" fmla="*/ 1788424 h 2442570"/>
                  <a:gd name="connsiteX2" fmla="*/ 628951 w 7316582"/>
                  <a:gd name="connsiteY2" fmla="*/ 1087384 h 2442570"/>
                  <a:gd name="connsiteX3" fmla="*/ 1634791 w 7316582"/>
                  <a:gd name="connsiteY3" fmla="*/ 813064 h 2442570"/>
                  <a:gd name="connsiteX4" fmla="*/ 1985311 w 7316582"/>
                  <a:gd name="connsiteY4" fmla="*/ 714004 h 2442570"/>
                  <a:gd name="connsiteX5" fmla="*/ 2762551 w 7316582"/>
                  <a:gd name="connsiteY5" fmla="*/ 462544 h 2442570"/>
                  <a:gd name="connsiteX6" fmla="*/ 3753151 w 7316582"/>
                  <a:gd name="connsiteY6" fmla="*/ 698765 h 2442570"/>
                  <a:gd name="connsiteX7" fmla="*/ 4141771 w 7316582"/>
                  <a:gd name="connsiteY7" fmla="*/ 980704 h 2442570"/>
                  <a:gd name="connsiteX8" fmla="*/ 4576111 w 7316582"/>
                  <a:gd name="connsiteY8" fmla="*/ 843546 h 2442570"/>
                  <a:gd name="connsiteX9" fmla="*/ 5665771 w 7316582"/>
                  <a:gd name="connsiteY9" fmla="*/ 973084 h 2442570"/>
                  <a:gd name="connsiteX10" fmla="*/ 6968791 w 7316582"/>
                  <a:gd name="connsiteY10" fmla="*/ 1346464 h 2442570"/>
                  <a:gd name="connsiteX11" fmla="*/ 6953551 w 7316582"/>
                  <a:gd name="connsiteY11" fmla="*/ 2151641 h 2442570"/>
                  <a:gd name="connsiteX12" fmla="*/ 5292391 w 7316582"/>
                  <a:gd name="connsiteY12" fmla="*/ 1803664 h 2442570"/>
                  <a:gd name="connsiteX13" fmla="*/ 4751371 w 7316582"/>
                  <a:gd name="connsiteY13" fmla="*/ 2352304 h 2442570"/>
                  <a:gd name="connsiteX14" fmla="*/ 3661711 w 7316582"/>
                  <a:gd name="connsiteY14" fmla="*/ 1727464 h 2442570"/>
                  <a:gd name="connsiteX15" fmla="*/ 3334051 w 7316582"/>
                  <a:gd name="connsiteY15" fmla="*/ 1773184 h 2442570"/>
                  <a:gd name="connsiteX16" fmla="*/ 2412030 w 7316582"/>
                  <a:gd name="connsiteY16" fmla="*/ 1521725 h 2442570"/>
                  <a:gd name="connsiteX17" fmla="*/ 2046271 w 7316582"/>
                  <a:gd name="connsiteY17" fmla="*/ 1956064 h 2442570"/>
                  <a:gd name="connsiteX18" fmla="*/ 1672890 w 7316582"/>
                  <a:gd name="connsiteY18" fmla="*/ 1674125 h 2442570"/>
                  <a:gd name="connsiteX19" fmla="*/ 1276651 w 7316582"/>
                  <a:gd name="connsiteY19" fmla="*/ 1895104 h 2442570"/>
                  <a:gd name="connsiteX20" fmla="*/ 781351 w 7316582"/>
                  <a:gd name="connsiteY20" fmla="*/ 2154184 h 2442570"/>
                  <a:gd name="connsiteX21" fmla="*/ 560371 w 7316582"/>
                  <a:gd name="connsiteY21" fmla="*/ 2372621 h 2442570"/>
                  <a:gd name="connsiteX22" fmla="*/ 49830 w 7316582"/>
                  <a:gd name="connsiteY22" fmla="*/ 2436125 h 2442570"/>
                  <a:gd name="connsiteX23" fmla="*/ 103171 w 7316582"/>
                  <a:gd name="connsiteY23" fmla="*/ 2238004 h 2442570"/>
                  <a:gd name="connsiteX0" fmla="*/ 94571 w 7330842"/>
                  <a:gd name="connsiteY0" fmla="*/ 2390404 h 2442570"/>
                  <a:gd name="connsiteX1" fmla="*/ 346031 w 7330842"/>
                  <a:gd name="connsiteY1" fmla="*/ 1788424 h 2442570"/>
                  <a:gd name="connsiteX2" fmla="*/ 643211 w 7330842"/>
                  <a:gd name="connsiteY2" fmla="*/ 1087384 h 2442570"/>
                  <a:gd name="connsiteX3" fmla="*/ 1649051 w 7330842"/>
                  <a:gd name="connsiteY3" fmla="*/ 813064 h 2442570"/>
                  <a:gd name="connsiteX4" fmla="*/ 1999571 w 7330842"/>
                  <a:gd name="connsiteY4" fmla="*/ 714004 h 2442570"/>
                  <a:gd name="connsiteX5" fmla="*/ 2776811 w 7330842"/>
                  <a:gd name="connsiteY5" fmla="*/ 462544 h 2442570"/>
                  <a:gd name="connsiteX6" fmla="*/ 3767411 w 7330842"/>
                  <a:gd name="connsiteY6" fmla="*/ 698765 h 2442570"/>
                  <a:gd name="connsiteX7" fmla="*/ 4156031 w 7330842"/>
                  <a:gd name="connsiteY7" fmla="*/ 980704 h 2442570"/>
                  <a:gd name="connsiteX8" fmla="*/ 4590371 w 7330842"/>
                  <a:gd name="connsiteY8" fmla="*/ 843546 h 2442570"/>
                  <a:gd name="connsiteX9" fmla="*/ 5680031 w 7330842"/>
                  <a:gd name="connsiteY9" fmla="*/ 973084 h 2442570"/>
                  <a:gd name="connsiteX10" fmla="*/ 6983051 w 7330842"/>
                  <a:gd name="connsiteY10" fmla="*/ 1346464 h 2442570"/>
                  <a:gd name="connsiteX11" fmla="*/ 6967811 w 7330842"/>
                  <a:gd name="connsiteY11" fmla="*/ 2151641 h 2442570"/>
                  <a:gd name="connsiteX12" fmla="*/ 5306651 w 7330842"/>
                  <a:gd name="connsiteY12" fmla="*/ 1803664 h 2442570"/>
                  <a:gd name="connsiteX13" fmla="*/ 4765631 w 7330842"/>
                  <a:gd name="connsiteY13" fmla="*/ 2352304 h 2442570"/>
                  <a:gd name="connsiteX14" fmla="*/ 3675971 w 7330842"/>
                  <a:gd name="connsiteY14" fmla="*/ 1727464 h 2442570"/>
                  <a:gd name="connsiteX15" fmla="*/ 3348311 w 7330842"/>
                  <a:gd name="connsiteY15" fmla="*/ 1773184 h 2442570"/>
                  <a:gd name="connsiteX16" fmla="*/ 2426290 w 7330842"/>
                  <a:gd name="connsiteY16" fmla="*/ 1521725 h 2442570"/>
                  <a:gd name="connsiteX17" fmla="*/ 2060531 w 7330842"/>
                  <a:gd name="connsiteY17" fmla="*/ 1956064 h 2442570"/>
                  <a:gd name="connsiteX18" fmla="*/ 1687150 w 7330842"/>
                  <a:gd name="connsiteY18" fmla="*/ 1674125 h 2442570"/>
                  <a:gd name="connsiteX19" fmla="*/ 1290911 w 7330842"/>
                  <a:gd name="connsiteY19" fmla="*/ 1895104 h 2442570"/>
                  <a:gd name="connsiteX20" fmla="*/ 795611 w 7330842"/>
                  <a:gd name="connsiteY20" fmla="*/ 2154184 h 2442570"/>
                  <a:gd name="connsiteX21" fmla="*/ 574631 w 7330842"/>
                  <a:gd name="connsiteY21" fmla="*/ 2372621 h 2442570"/>
                  <a:gd name="connsiteX22" fmla="*/ 64090 w 7330842"/>
                  <a:gd name="connsiteY22" fmla="*/ 2436125 h 2442570"/>
                  <a:gd name="connsiteX23" fmla="*/ 94571 w 7330842"/>
                  <a:gd name="connsiteY23" fmla="*/ 2390404 h 2442570"/>
                  <a:gd name="connsiteX0" fmla="*/ 114320 w 7350591"/>
                  <a:gd name="connsiteY0" fmla="*/ 2390404 h 2442570"/>
                  <a:gd name="connsiteX1" fmla="*/ 365780 w 7350591"/>
                  <a:gd name="connsiteY1" fmla="*/ 1788424 h 2442570"/>
                  <a:gd name="connsiteX2" fmla="*/ 662960 w 7350591"/>
                  <a:gd name="connsiteY2" fmla="*/ 1087384 h 2442570"/>
                  <a:gd name="connsiteX3" fmla="*/ 1668800 w 7350591"/>
                  <a:gd name="connsiteY3" fmla="*/ 813064 h 2442570"/>
                  <a:gd name="connsiteX4" fmla="*/ 2019320 w 7350591"/>
                  <a:gd name="connsiteY4" fmla="*/ 714004 h 2442570"/>
                  <a:gd name="connsiteX5" fmla="*/ 2796560 w 7350591"/>
                  <a:gd name="connsiteY5" fmla="*/ 462544 h 2442570"/>
                  <a:gd name="connsiteX6" fmla="*/ 3787160 w 7350591"/>
                  <a:gd name="connsiteY6" fmla="*/ 698765 h 2442570"/>
                  <a:gd name="connsiteX7" fmla="*/ 4175780 w 7350591"/>
                  <a:gd name="connsiteY7" fmla="*/ 980704 h 2442570"/>
                  <a:gd name="connsiteX8" fmla="*/ 4610120 w 7350591"/>
                  <a:gd name="connsiteY8" fmla="*/ 843546 h 2442570"/>
                  <a:gd name="connsiteX9" fmla="*/ 5699780 w 7350591"/>
                  <a:gd name="connsiteY9" fmla="*/ 973084 h 2442570"/>
                  <a:gd name="connsiteX10" fmla="*/ 7002800 w 7350591"/>
                  <a:gd name="connsiteY10" fmla="*/ 1346464 h 2442570"/>
                  <a:gd name="connsiteX11" fmla="*/ 6987560 w 7350591"/>
                  <a:gd name="connsiteY11" fmla="*/ 2151641 h 2442570"/>
                  <a:gd name="connsiteX12" fmla="*/ 5326400 w 7350591"/>
                  <a:gd name="connsiteY12" fmla="*/ 1803664 h 2442570"/>
                  <a:gd name="connsiteX13" fmla="*/ 4785380 w 7350591"/>
                  <a:gd name="connsiteY13" fmla="*/ 2352304 h 2442570"/>
                  <a:gd name="connsiteX14" fmla="*/ 3695720 w 7350591"/>
                  <a:gd name="connsiteY14" fmla="*/ 1727464 h 2442570"/>
                  <a:gd name="connsiteX15" fmla="*/ 3368060 w 7350591"/>
                  <a:gd name="connsiteY15" fmla="*/ 1773184 h 2442570"/>
                  <a:gd name="connsiteX16" fmla="*/ 2446039 w 7350591"/>
                  <a:gd name="connsiteY16" fmla="*/ 1521725 h 2442570"/>
                  <a:gd name="connsiteX17" fmla="*/ 2080280 w 7350591"/>
                  <a:gd name="connsiteY17" fmla="*/ 1956064 h 2442570"/>
                  <a:gd name="connsiteX18" fmla="*/ 1706899 w 7350591"/>
                  <a:gd name="connsiteY18" fmla="*/ 1674125 h 2442570"/>
                  <a:gd name="connsiteX19" fmla="*/ 1310660 w 7350591"/>
                  <a:gd name="connsiteY19" fmla="*/ 1895104 h 2442570"/>
                  <a:gd name="connsiteX20" fmla="*/ 815360 w 7350591"/>
                  <a:gd name="connsiteY20" fmla="*/ 2154184 h 2442570"/>
                  <a:gd name="connsiteX21" fmla="*/ 594380 w 7350591"/>
                  <a:gd name="connsiteY21" fmla="*/ 2372621 h 2442570"/>
                  <a:gd name="connsiteX22" fmla="*/ 83839 w 7350591"/>
                  <a:gd name="connsiteY22" fmla="*/ 2436125 h 2442570"/>
                  <a:gd name="connsiteX23" fmla="*/ 114320 w 7350591"/>
                  <a:gd name="connsiteY23" fmla="*/ 2390404 h 2442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350591" h="2442570">
                    <a:moveTo>
                      <a:pt x="114320" y="2390404"/>
                    </a:moveTo>
                    <a:cubicBezTo>
                      <a:pt x="-64750" y="2139368"/>
                      <a:pt x="-69830" y="1870974"/>
                      <a:pt x="365780" y="1788424"/>
                    </a:cubicBezTo>
                    <a:cubicBezTo>
                      <a:pt x="134640" y="1587764"/>
                      <a:pt x="113050" y="1026424"/>
                      <a:pt x="662960" y="1087384"/>
                    </a:cubicBezTo>
                    <a:cubicBezTo>
                      <a:pt x="346730" y="698764"/>
                      <a:pt x="1267480" y="-35296"/>
                      <a:pt x="1668800" y="813064"/>
                    </a:cubicBezTo>
                    <a:cubicBezTo>
                      <a:pt x="1828820" y="875294"/>
                      <a:pt x="1838980" y="863864"/>
                      <a:pt x="2019320" y="714004"/>
                    </a:cubicBezTo>
                    <a:cubicBezTo>
                      <a:pt x="2260620" y="38364"/>
                      <a:pt x="2477790" y="359674"/>
                      <a:pt x="2796560" y="462544"/>
                    </a:cubicBezTo>
                    <a:cubicBezTo>
                      <a:pt x="2575580" y="-54346"/>
                      <a:pt x="4105930" y="-332475"/>
                      <a:pt x="3787160" y="698765"/>
                    </a:cubicBezTo>
                    <a:cubicBezTo>
                      <a:pt x="3872250" y="899425"/>
                      <a:pt x="3826530" y="954034"/>
                      <a:pt x="4175780" y="980704"/>
                    </a:cubicBezTo>
                    <a:cubicBezTo>
                      <a:pt x="4356120" y="980705"/>
                      <a:pt x="4452640" y="927365"/>
                      <a:pt x="4610120" y="843546"/>
                    </a:cubicBezTo>
                    <a:cubicBezTo>
                      <a:pt x="5001280" y="231405"/>
                      <a:pt x="5514360" y="731785"/>
                      <a:pt x="5699780" y="973084"/>
                    </a:cubicBezTo>
                    <a:cubicBezTo>
                      <a:pt x="6342400" y="84084"/>
                      <a:pt x="7183140" y="962924"/>
                      <a:pt x="7002800" y="1346464"/>
                    </a:cubicBezTo>
                    <a:cubicBezTo>
                      <a:pt x="7744480" y="1409116"/>
                      <a:pt x="7084080" y="2096609"/>
                      <a:pt x="6987560" y="2151641"/>
                    </a:cubicBezTo>
                    <a:cubicBezTo>
                      <a:pt x="5812810" y="2842521"/>
                      <a:pt x="5685810" y="1729580"/>
                      <a:pt x="5326400" y="1803664"/>
                    </a:cubicBezTo>
                    <a:cubicBezTo>
                      <a:pt x="5035570" y="1862508"/>
                      <a:pt x="4942860" y="2372624"/>
                      <a:pt x="4785380" y="2352304"/>
                    </a:cubicBezTo>
                    <a:cubicBezTo>
                      <a:pt x="4437400" y="2431044"/>
                      <a:pt x="3916700" y="2316744"/>
                      <a:pt x="3695720" y="1727464"/>
                    </a:cubicBezTo>
                    <a:cubicBezTo>
                      <a:pt x="3451880" y="1717304"/>
                      <a:pt x="3510300" y="1738894"/>
                      <a:pt x="3368060" y="1773184"/>
                    </a:cubicBezTo>
                    <a:cubicBezTo>
                      <a:pt x="3036590" y="1500134"/>
                      <a:pt x="2691149" y="1422665"/>
                      <a:pt x="2446039" y="1521725"/>
                    </a:cubicBezTo>
                    <a:cubicBezTo>
                      <a:pt x="2178069" y="1575065"/>
                      <a:pt x="2405400" y="1937014"/>
                      <a:pt x="2080280" y="1956064"/>
                    </a:cubicBezTo>
                    <a:cubicBezTo>
                      <a:pt x="1762780" y="1909074"/>
                      <a:pt x="1835169" y="1684285"/>
                      <a:pt x="1706899" y="1674125"/>
                    </a:cubicBezTo>
                    <a:cubicBezTo>
                      <a:pt x="1273829" y="1564905"/>
                      <a:pt x="1303040" y="1879864"/>
                      <a:pt x="1310660" y="1895104"/>
                    </a:cubicBezTo>
                    <a:cubicBezTo>
                      <a:pt x="1243350" y="1867164"/>
                      <a:pt x="574060" y="1589458"/>
                      <a:pt x="815360" y="2154184"/>
                    </a:cubicBezTo>
                    <a:lnTo>
                      <a:pt x="594380" y="2372621"/>
                    </a:lnTo>
                    <a:cubicBezTo>
                      <a:pt x="462300" y="2335369"/>
                      <a:pt x="215919" y="2473377"/>
                      <a:pt x="83839" y="2436125"/>
                    </a:cubicBezTo>
                    <a:lnTo>
                      <a:pt x="114320" y="239040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6AFD0D76-BD89-4843-937F-0AFA61AA8722}"/>
                  </a:ext>
                </a:extLst>
              </p:cNvPr>
              <p:cNvSpPr/>
              <p:nvPr/>
            </p:nvSpPr>
            <p:spPr>
              <a:xfrm rot="16200000">
                <a:off x="2467697" y="3843260"/>
                <a:ext cx="1110780" cy="380387"/>
              </a:xfrm>
              <a:prstGeom prst="roundRect">
                <a:avLst>
                  <a:gd name="adj" fmla="val 8073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26">
                <a:extLst>
                  <a:ext uri="{FF2B5EF4-FFF2-40B4-BE49-F238E27FC236}">
                    <a16:creationId xmlns:a16="http://schemas.microsoft.com/office/drawing/2014/main" id="{53E469DD-4075-4CEC-B284-B4CB08335A14}"/>
                  </a:ext>
                </a:extLst>
              </p:cNvPr>
              <p:cNvSpPr/>
              <p:nvPr/>
            </p:nvSpPr>
            <p:spPr>
              <a:xfrm>
                <a:off x="2663620" y="3130158"/>
                <a:ext cx="718933" cy="444074"/>
              </a:xfrm>
              <a:custGeom>
                <a:avLst/>
                <a:gdLst>
                  <a:gd name="connsiteX0" fmla="*/ 0 w 862687"/>
                  <a:gd name="connsiteY0" fmla="*/ 455328 h 910656"/>
                  <a:gd name="connsiteX1" fmla="*/ 431344 w 862687"/>
                  <a:gd name="connsiteY1" fmla="*/ 0 h 910656"/>
                  <a:gd name="connsiteX2" fmla="*/ 862688 w 862687"/>
                  <a:gd name="connsiteY2" fmla="*/ 455328 h 910656"/>
                  <a:gd name="connsiteX3" fmla="*/ 431344 w 862687"/>
                  <a:gd name="connsiteY3" fmla="*/ 910656 h 910656"/>
                  <a:gd name="connsiteX4" fmla="*/ 0 w 862687"/>
                  <a:gd name="connsiteY4" fmla="*/ 455328 h 910656"/>
                  <a:gd name="connsiteX0" fmla="*/ 0 w 874678"/>
                  <a:gd name="connsiteY0" fmla="*/ 56916 h 512244"/>
                  <a:gd name="connsiteX1" fmla="*/ 862688 w 874678"/>
                  <a:gd name="connsiteY1" fmla="*/ 56916 h 512244"/>
                  <a:gd name="connsiteX2" fmla="*/ 431344 w 874678"/>
                  <a:gd name="connsiteY2" fmla="*/ 512244 h 512244"/>
                  <a:gd name="connsiteX3" fmla="*/ 0 w 874678"/>
                  <a:gd name="connsiteY3" fmla="*/ 56916 h 512244"/>
                  <a:gd name="connsiteX0" fmla="*/ 4678 w 746841"/>
                  <a:gd name="connsiteY0" fmla="*/ 25802 h 481502"/>
                  <a:gd name="connsiteX1" fmla="*/ 734016 w 746841"/>
                  <a:gd name="connsiteY1" fmla="*/ 102002 h 481502"/>
                  <a:gd name="connsiteX2" fmla="*/ 436022 w 746841"/>
                  <a:gd name="connsiteY2" fmla="*/ 481130 h 481502"/>
                  <a:gd name="connsiteX3" fmla="*/ 4678 w 746841"/>
                  <a:gd name="connsiteY3" fmla="*/ 25802 h 481502"/>
                  <a:gd name="connsiteX0" fmla="*/ 5257 w 694694"/>
                  <a:gd name="connsiteY0" fmla="*/ 41068 h 444046"/>
                  <a:gd name="connsiteX1" fmla="*/ 682207 w 694694"/>
                  <a:gd name="connsiteY1" fmla="*/ 64880 h 444046"/>
                  <a:gd name="connsiteX2" fmla="*/ 384213 w 694694"/>
                  <a:gd name="connsiteY2" fmla="*/ 444008 h 444046"/>
                  <a:gd name="connsiteX3" fmla="*/ 5257 w 694694"/>
                  <a:gd name="connsiteY3" fmla="*/ 41068 h 444046"/>
                  <a:gd name="connsiteX0" fmla="*/ 18690 w 739981"/>
                  <a:gd name="connsiteY0" fmla="*/ 41068 h 444046"/>
                  <a:gd name="connsiteX1" fmla="*/ 695640 w 739981"/>
                  <a:gd name="connsiteY1" fmla="*/ 64880 h 444046"/>
                  <a:gd name="connsiteX2" fmla="*/ 397646 w 739981"/>
                  <a:gd name="connsiteY2" fmla="*/ 444008 h 444046"/>
                  <a:gd name="connsiteX3" fmla="*/ 18690 w 739981"/>
                  <a:gd name="connsiteY3" fmla="*/ 41068 h 444046"/>
                  <a:gd name="connsiteX0" fmla="*/ 11928 w 718723"/>
                  <a:gd name="connsiteY0" fmla="*/ 41068 h 444074"/>
                  <a:gd name="connsiteX1" fmla="*/ 688878 w 718723"/>
                  <a:gd name="connsiteY1" fmla="*/ 64880 h 444074"/>
                  <a:gd name="connsiteX2" fmla="*/ 390884 w 718723"/>
                  <a:gd name="connsiteY2" fmla="*/ 444008 h 444074"/>
                  <a:gd name="connsiteX3" fmla="*/ 11928 w 718723"/>
                  <a:gd name="connsiteY3" fmla="*/ 41068 h 444074"/>
                  <a:gd name="connsiteX0" fmla="*/ 18290 w 718933"/>
                  <a:gd name="connsiteY0" fmla="*/ 41068 h 444074"/>
                  <a:gd name="connsiteX1" fmla="*/ 695240 w 718933"/>
                  <a:gd name="connsiteY1" fmla="*/ 64880 h 444074"/>
                  <a:gd name="connsiteX2" fmla="*/ 354384 w 718933"/>
                  <a:gd name="connsiteY2" fmla="*/ 444008 h 444074"/>
                  <a:gd name="connsiteX3" fmla="*/ 18290 w 718933"/>
                  <a:gd name="connsiteY3" fmla="*/ 41068 h 4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8933" h="444074">
                    <a:moveTo>
                      <a:pt x="18290" y="41068"/>
                    </a:moveTo>
                    <a:cubicBezTo>
                      <a:pt x="75099" y="-22120"/>
                      <a:pt x="623349" y="-11008"/>
                      <a:pt x="695240" y="64880"/>
                    </a:cubicBezTo>
                    <a:cubicBezTo>
                      <a:pt x="767131" y="140768"/>
                      <a:pt x="681521" y="438452"/>
                      <a:pt x="354384" y="444008"/>
                    </a:cubicBezTo>
                    <a:cubicBezTo>
                      <a:pt x="27247" y="449564"/>
                      <a:pt x="-38519" y="104256"/>
                      <a:pt x="18290" y="41068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B5C91DF0-AE76-44DA-9641-E94FCFA11622}"/>
                  </a:ext>
                </a:extLst>
              </p:cNvPr>
              <p:cNvGrpSpPr/>
              <p:nvPr/>
            </p:nvGrpSpPr>
            <p:grpSpPr>
              <a:xfrm>
                <a:off x="2465692" y="2983822"/>
                <a:ext cx="2562191" cy="2153758"/>
                <a:chOff x="-213709" y="2314574"/>
                <a:chExt cx="2562191" cy="2153758"/>
              </a:xfrm>
            </p:grpSpPr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BFE84867-984C-4049-AFEE-EA1B1DBC6FCF}"/>
                    </a:ext>
                  </a:extLst>
                </p:cNvPr>
                <p:cNvSpPr/>
                <p:nvPr/>
              </p:nvSpPr>
              <p:spPr>
                <a:xfrm rot="16200000">
                  <a:off x="1440643" y="2417177"/>
                  <a:ext cx="461545" cy="927099"/>
                </a:xfrm>
                <a:custGeom>
                  <a:avLst/>
                  <a:gdLst>
                    <a:gd name="connsiteX0" fmla="*/ 461545 w 461545"/>
                    <a:gd name="connsiteY0" fmla="*/ 37260 h 927099"/>
                    <a:gd name="connsiteX1" fmla="*/ 461544 w 461545"/>
                    <a:gd name="connsiteY1" fmla="*/ 889843 h 927099"/>
                    <a:gd name="connsiteX2" fmla="*/ 450631 w 461545"/>
                    <a:gd name="connsiteY2" fmla="*/ 916190 h 927099"/>
                    <a:gd name="connsiteX3" fmla="*/ 424294 w 461545"/>
                    <a:gd name="connsiteY3" fmla="*/ 927099 h 927099"/>
                    <a:gd name="connsiteX4" fmla="*/ 37251 w 461545"/>
                    <a:gd name="connsiteY4" fmla="*/ 927099 h 927099"/>
                    <a:gd name="connsiteX5" fmla="*/ 10913 w 461545"/>
                    <a:gd name="connsiteY5" fmla="*/ 916190 h 927099"/>
                    <a:gd name="connsiteX6" fmla="*/ 0 w 461545"/>
                    <a:gd name="connsiteY6" fmla="*/ 889843 h 927099"/>
                    <a:gd name="connsiteX7" fmla="*/ 0 w 461545"/>
                    <a:gd name="connsiteY7" fmla="*/ 37260 h 927099"/>
                    <a:gd name="connsiteX8" fmla="*/ 37261 w 461545"/>
                    <a:gd name="connsiteY8" fmla="*/ 0 h 927099"/>
                    <a:gd name="connsiteX9" fmla="*/ 424285 w 461545"/>
                    <a:gd name="connsiteY9" fmla="*/ 0 h 927099"/>
                    <a:gd name="connsiteX10" fmla="*/ 461545 w 461545"/>
                    <a:gd name="connsiteY10" fmla="*/ 37260 h 927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1545" h="927099">
                      <a:moveTo>
                        <a:pt x="461545" y="37260"/>
                      </a:moveTo>
                      <a:lnTo>
                        <a:pt x="461544" y="889843"/>
                      </a:lnTo>
                      <a:cubicBezTo>
                        <a:pt x="461544" y="900132"/>
                        <a:pt x="457374" y="909447"/>
                        <a:pt x="450631" y="916190"/>
                      </a:cubicBezTo>
                      <a:lnTo>
                        <a:pt x="424294" y="927099"/>
                      </a:lnTo>
                      <a:lnTo>
                        <a:pt x="37251" y="927099"/>
                      </a:lnTo>
                      <a:lnTo>
                        <a:pt x="10913" y="916190"/>
                      </a:lnTo>
                      <a:cubicBezTo>
                        <a:pt x="4171" y="909447"/>
                        <a:pt x="0" y="900132"/>
                        <a:pt x="0" y="889843"/>
                      </a:cubicBezTo>
                      <a:lnTo>
                        <a:pt x="0" y="37260"/>
                      </a:lnTo>
                      <a:cubicBezTo>
                        <a:pt x="0" y="16682"/>
                        <a:pt x="16683" y="0"/>
                        <a:pt x="37261" y="0"/>
                      </a:cubicBezTo>
                      <a:lnTo>
                        <a:pt x="424285" y="0"/>
                      </a:lnTo>
                      <a:cubicBezTo>
                        <a:pt x="444863" y="0"/>
                        <a:pt x="461545" y="16682"/>
                        <a:pt x="461545" y="3726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99B0D88D-EA14-4A99-8968-AE41E796CBCE}"/>
                    </a:ext>
                  </a:extLst>
                </p:cNvPr>
                <p:cNvSpPr/>
                <p:nvPr/>
              </p:nvSpPr>
              <p:spPr>
                <a:xfrm rot="16200000">
                  <a:off x="-9492" y="2110357"/>
                  <a:ext cx="2153758" cy="2562191"/>
                </a:xfrm>
                <a:custGeom>
                  <a:avLst/>
                  <a:gdLst>
                    <a:gd name="connsiteX0" fmla="*/ 2153758 w 2153758"/>
                    <a:gd name="connsiteY0" fmla="*/ 1325542 h 2562191"/>
                    <a:gd name="connsiteX1" fmla="*/ 2153758 w 2153758"/>
                    <a:gd name="connsiteY1" fmla="*/ 2447572 h 2562191"/>
                    <a:gd name="connsiteX2" fmla="*/ 2045735 w 2153758"/>
                    <a:gd name="connsiteY2" fmla="*/ 2555595 h 2562191"/>
                    <a:gd name="connsiteX3" fmla="*/ 1351616 w 2153758"/>
                    <a:gd name="connsiteY3" fmla="*/ 2555595 h 2562191"/>
                    <a:gd name="connsiteX4" fmla="*/ 1351622 w 2153758"/>
                    <a:gd name="connsiteY4" fmla="*/ 2557567 h 2562191"/>
                    <a:gd name="connsiteX5" fmla="*/ 44590 w 2153758"/>
                    <a:gd name="connsiteY5" fmla="*/ 2552285 h 2562191"/>
                    <a:gd name="connsiteX6" fmla="*/ 30822 w 2153758"/>
                    <a:gd name="connsiteY6" fmla="*/ 14260 h 2562191"/>
                    <a:gd name="connsiteX7" fmla="*/ 41415 w 2153758"/>
                    <a:gd name="connsiteY7" fmla="*/ 3667 h 2562191"/>
                    <a:gd name="connsiteX8" fmla="*/ 1326222 w 2153758"/>
                    <a:gd name="connsiteY8" fmla="*/ 271435 h 2562191"/>
                    <a:gd name="connsiteX9" fmla="*/ 1356781 w 2153758"/>
                    <a:gd name="connsiteY9" fmla="*/ 1165660 h 2562191"/>
                    <a:gd name="connsiteX10" fmla="*/ 1356583 w 2153758"/>
                    <a:gd name="connsiteY10" fmla="*/ 1217519 h 2562191"/>
                    <a:gd name="connsiteX11" fmla="*/ 2045735 w 2153758"/>
                    <a:gd name="connsiteY11" fmla="*/ 1217519 h 2562191"/>
                    <a:gd name="connsiteX12" fmla="*/ 2153758 w 2153758"/>
                    <a:gd name="connsiteY12" fmla="*/ 1325542 h 2562191"/>
                    <a:gd name="connsiteX13" fmla="*/ 1818377 w 2153758"/>
                    <a:gd name="connsiteY13" fmla="*/ 1458834 h 2562191"/>
                    <a:gd name="connsiteX14" fmla="*/ 1781117 w 2153758"/>
                    <a:gd name="connsiteY14" fmla="*/ 1421574 h 2562191"/>
                    <a:gd name="connsiteX15" fmla="*/ 1394093 w 2153758"/>
                    <a:gd name="connsiteY15" fmla="*/ 1421574 h 2562191"/>
                    <a:gd name="connsiteX16" fmla="*/ 1356832 w 2153758"/>
                    <a:gd name="connsiteY16" fmla="*/ 1458834 h 2562191"/>
                    <a:gd name="connsiteX17" fmla="*/ 1356832 w 2153758"/>
                    <a:gd name="connsiteY17" fmla="*/ 2311417 h 2562191"/>
                    <a:gd name="connsiteX18" fmla="*/ 1367745 w 2153758"/>
                    <a:gd name="connsiteY18" fmla="*/ 2337764 h 2562191"/>
                    <a:gd name="connsiteX19" fmla="*/ 1394083 w 2153758"/>
                    <a:gd name="connsiteY19" fmla="*/ 2348673 h 2562191"/>
                    <a:gd name="connsiteX20" fmla="*/ 1781126 w 2153758"/>
                    <a:gd name="connsiteY20" fmla="*/ 2348673 h 2562191"/>
                    <a:gd name="connsiteX21" fmla="*/ 1807463 w 2153758"/>
                    <a:gd name="connsiteY21" fmla="*/ 2337764 h 2562191"/>
                    <a:gd name="connsiteX22" fmla="*/ 1818376 w 2153758"/>
                    <a:gd name="connsiteY22" fmla="*/ 2311417 h 2562191"/>
                    <a:gd name="connsiteX23" fmla="*/ 1818377 w 2153758"/>
                    <a:gd name="connsiteY23" fmla="*/ 1458834 h 2562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53758" h="2562191">
                      <a:moveTo>
                        <a:pt x="2153758" y="1325542"/>
                      </a:moveTo>
                      <a:lnTo>
                        <a:pt x="2153758" y="2447572"/>
                      </a:lnTo>
                      <a:cubicBezTo>
                        <a:pt x="2153758" y="2507231"/>
                        <a:pt x="2105394" y="2555595"/>
                        <a:pt x="2045735" y="2555595"/>
                      </a:cubicBezTo>
                      <a:lnTo>
                        <a:pt x="1351616" y="2555595"/>
                      </a:lnTo>
                      <a:lnTo>
                        <a:pt x="1351622" y="2557567"/>
                      </a:lnTo>
                      <a:cubicBezTo>
                        <a:pt x="1087746" y="2570467"/>
                        <a:pt x="264723" y="2552285"/>
                        <a:pt x="44590" y="2552285"/>
                      </a:cubicBezTo>
                      <a:cubicBezTo>
                        <a:pt x="-46955" y="2099827"/>
                        <a:pt x="30822" y="435325"/>
                        <a:pt x="30822" y="14260"/>
                      </a:cubicBezTo>
                      <a:cubicBezTo>
                        <a:pt x="30822" y="8410"/>
                        <a:pt x="35565" y="3667"/>
                        <a:pt x="41415" y="3667"/>
                      </a:cubicBezTo>
                      <a:cubicBezTo>
                        <a:pt x="259432" y="51292"/>
                        <a:pt x="1079279" y="-138340"/>
                        <a:pt x="1326222" y="271435"/>
                      </a:cubicBezTo>
                      <a:cubicBezTo>
                        <a:pt x="1352151" y="315907"/>
                        <a:pt x="1357443" y="699310"/>
                        <a:pt x="1356781" y="1165660"/>
                      </a:cubicBezTo>
                      <a:lnTo>
                        <a:pt x="1356583" y="1217519"/>
                      </a:lnTo>
                      <a:lnTo>
                        <a:pt x="2045735" y="1217519"/>
                      </a:lnTo>
                      <a:cubicBezTo>
                        <a:pt x="2105394" y="1217519"/>
                        <a:pt x="2153758" y="1265883"/>
                        <a:pt x="2153758" y="1325542"/>
                      </a:cubicBezTo>
                      <a:close/>
                      <a:moveTo>
                        <a:pt x="1818377" y="1458834"/>
                      </a:moveTo>
                      <a:cubicBezTo>
                        <a:pt x="1818377" y="1438256"/>
                        <a:pt x="1801695" y="1421574"/>
                        <a:pt x="1781117" y="1421574"/>
                      </a:cubicBezTo>
                      <a:lnTo>
                        <a:pt x="1394093" y="1421574"/>
                      </a:lnTo>
                      <a:cubicBezTo>
                        <a:pt x="1373515" y="1421574"/>
                        <a:pt x="1356832" y="1438256"/>
                        <a:pt x="1356832" y="1458834"/>
                      </a:cubicBezTo>
                      <a:lnTo>
                        <a:pt x="1356832" y="2311417"/>
                      </a:lnTo>
                      <a:cubicBezTo>
                        <a:pt x="1356832" y="2321706"/>
                        <a:pt x="1361003" y="2331021"/>
                        <a:pt x="1367745" y="2337764"/>
                      </a:cubicBezTo>
                      <a:lnTo>
                        <a:pt x="1394083" y="2348673"/>
                      </a:lnTo>
                      <a:lnTo>
                        <a:pt x="1781126" y="2348673"/>
                      </a:lnTo>
                      <a:lnTo>
                        <a:pt x="1807463" y="2337764"/>
                      </a:lnTo>
                      <a:cubicBezTo>
                        <a:pt x="1814206" y="2331021"/>
                        <a:pt x="1818376" y="2321706"/>
                        <a:pt x="1818376" y="2311417"/>
                      </a:cubicBezTo>
                      <a:lnTo>
                        <a:pt x="1818377" y="145883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AB5004A8-56EE-4DDA-B1BC-13A02B8B9DB1}"/>
                    </a:ext>
                  </a:extLst>
                </p:cNvPr>
                <p:cNvSpPr/>
                <p:nvPr/>
              </p:nvSpPr>
              <p:spPr>
                <a:xfrm rot="16200000">
                  <a:off x="1025020" y="2810472"/>
                  <a:ext cx="1296770" cy="927102"/>
                </a:xfrm>
                <a:custGeom>
                  <a:avLst/>
                  <a:gdLst>
                    <a:gd name="connsiteX0" fmla="*/ 1593850 w 1593850"/>
                    <a:gd name="connsiteY0" fmla="*/ 74846 h 927102"/>
                    <a:gd name="connsiteX1" fmla="*/ 1593850 w 1593850"/>
                    <a:gd name="connsiteY1" fmla="*/ 852257 h 927102"/>
                    <a:gd name="connsiteX2" fmla="*/ 1519005 w 1593850"/>
                    <a:gd name="connsiteY2" fmla="*/ 927102 h 927102"/>
                    <a:gd name="connsiteX3" fmla="*/ 1427595 w 1593850"/>
                    <a:gd name="connsiteY3" fmla="*/ 927102 h 927102"/>
                    <a:gd name="connsiteX4" fmla="*/ 1453932 w 1593850"/>
                    <a:gd name="connsiteY4" fmla="*/ 916193 h 927102"/>
                    <a:gd name="connsiteX5" fmla="*/ 1464845 w 1593850"/>
                    <a:gd name="connsiteY5" fmla="*/ 889846 h 927102"/>
                    <a:gd name="connsiteX6" fmla="*/ 1464846 w 1593850"/>
                    <a:gd name="connsiteY6" fmla="*/ 37263 h 927102"/>
                    <a:gd name="connsiteX7" fmla="*/ 1427586 w 1593850"/>
                    <a:gd name="connsiteY7" fmla="*/ 3 h 927102"/>
                    <a:gd name="connsiteX8" fmla="*/ 1040562 w 1593850"/>
                    <a:gd name="connsiteY8" fmla="*/ 3 h 927102"/>
                    <a:gd name="connsiteX9" fmla="*/ 1003301 w 1593850"/>
                    <a:gd name="connsiteY9" fmla="*/ 37263 h 927102"/>
                    <a:gd name="connsiteX10" fmla="*/ 1003301 w 1593850"/>
                    <a:gd name="connsiteY10" fmla="*/ 889846 h 927102"/>
                    <a:gd name="connsiteX11" fmla="*/ 1014214 w 1593850"/>
                    <a:gd name="connsiteY11" fmla="*/ 916193 h 927102"/>
                    <a:gd name="connsiteX12" fmla="*/ 1040552 w 1593850"/>
                    <a:gd name="connsiteY12" fmla="*/ 927102 h 927102"/>
                    <a:gd name="connsiteX13" fmla="*/ 74845 w 1593850"/>
                    <a:gd name="connsiteY13" fmla="*/ 927101 h 927102"/>
                    <a:gd name="connsiteX14" fmla="*/ 0 w 1593850"/>
                    <a:gd name="connsiteY14" fmla="*/ 852256 h 927102"/>
                    <a:gd name="connsiteX15" fmla="*/ 0 w 1593850"/>
                    <a:gd name="connsiteY15" fmla="*/ 74845 h 927102"/>
                    <a:gd name="connsiteX16" fmla="*/ 74845 w 1593850"/>
                    <a:gd name="connsiteY16" fmla="*/ 0 h 927102"/>
                    <a:gd name="connsiteX17" fmla="*/ 1519006 w 1593850"/>
                    <a:gd name="connsiteY17" fmla="*/ 0 h 927102"/>
                    <a:gd name="connsiteX18" fmla="*/ 1593850 w 1593850"/>
                    <a:gd name="connsiteY18" fmla="*/ 74846 h 927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593850" h="927102">
                      <a:moveTo>
                        <a:pt x="1593850" y="74846"/>
                      </a:moveTo>
                      <a:lnTo>
                        <a:pt x="1593850" y="852257"/>
                      </a:lnTo>
                      <a:cubicBezTo>
                        <a:pt x="1593850" y="893593"/>
                        <a:pt x="1560341" y="927102"/>
                        <a:pt x="1519005" y="927102"/>
                      </a:cubicBezTo>
                      <a:lnTo>
                        <a:pt x="1427595" y="927102"/>
                      </a:lnTo>
                      <a:lnTo>
                        <a:pt x="1453932" y="916193"/>
                      </a:lnTo>
                      <a:cubicBezTo>
                        <a:pt x="1460675" y="909450"/>
                        <a:pt x="1464845" y="900135"/>
                        <a:pt x="1464845" y="889846"/>
                      </a:cubicBezTo>
                      <a:lnTo>
                        <a:pt x="1464846" y="37263"/>
                      </a:lnTo>
                      <a:cubicBezTo>
                        <a:pt x="1464846" y="16685"/>
                        <a:pt x="1448164" y="3"/>
                        <a:pt x="1427586" y="3"/>
                      </a:cubicBezTo>
                      <a:lnTo>
                        <a:pt x="1040562" y="3"/>
                      </a:lnTo>
                      <a:cubicBezTo>
                        <a:pt x="1019984" y="3"/>
                        <a:pt x="1003301" y="16685"/>
                        <a:pt x="1003301" y="37263"/>
                      </a:cubicBezTo>
                      <a:lnTo>
                        <a:pt x="1003301" y="889846"/>
                      </a:lnTo>
                      <a:cubicBezTo>
                        <a:pt x="1003301" y="900135"/>
                        <a:pt x="1007472" y="909450"/>
                        <a:pt x="1014214" y="916193"/>
                      </a:cubicBezTo>
                      <a:lnTo>
                        <a:pt x="1040552" y="927102"/>
                      </a:lnTo>
                      <a:lnTo>
                        <a:pt x="74845" y="927101"/>
                      </a:lnTo>
                      <a:cubicBezTo>
                        <a:pt x="33509" y="927101"/>
                        <a:pt x="0" y="893592"/>
                        <a:pt x="0" y="852256"/>
                      </a:cubicBezTo>
                      <a:lnTo>
                        <a:pt x="0" y="74845"/>
                      </a:lnTo>
                      <a:cubicBezTo>
                        <a:pt x="0" y="33509"/>
                        <a:pt x="33509" y="0"/>
                        <a:pt x="74845" y="0"/>
                      </a:cubicBezTo>
                      <a:lnTo>
                        <a:pt x="1519006" y="0"/>
                      </a:lnTo>
                      <a:cubicBezTo>
                        <a:pt x="1560342" y="0"/>
                        <a:pt x="1593851" y="33510"/>
                        <a:pt x="1593850" y="74846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DFF14F8C-B81E-4ADA-9471-E412CC863D35}"/>
                  </a:ext>
                </a:extLst>
              </p:cNvPr>
              <p:cNvSpPr/>
              <p:nvPr/>
            </p:nvSpPr>
            <p:spPr>
              <a:xfrm rot="21411363">
                <a:off x="7332097" y="4951571"/>
                <a:ext cx="525844" cy="160548"/>
              </a:xfrm>
              <a:prstGeom prst="roundRect">
                <a:avLst>
                  <a:gd name="adj" fmla="val 33113"/>
                </a:avLst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AA921D86-60A3-4DC6-8B3B-126215574B23}"/>
                  </a:ext>
                </a:extLst>
              </p:cNvPr>
              <p:cNvSpPr/>
              <p:nvPr/>
            </p:nvSpPr>
            <p:spPr>
              <a:xfrm>
                <a:off x="7708900" y="3949700"/>
                <a:ext cx="2120900" cy="1219200"/>
              </a:xfrm>
              <a:prstGeom prst="roundRect">
                <a:avLst>
                  <a:gd name="adj" fmla="val 8542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03E68F9F-36F3-4D4F-AFAC-AB0E4FDF3CC7}"/>
                  </a:ext>
                </a:extLst>
              </p:cNvPr>
              <p:cNvSpPr/>
              <p:nvPr/>
            </p:nvSpPr>
            <p:spPr>
              <a:xfrm>
                <a:off x="5285597" y="3949700"/>
                <a:ext cx="2120900" cy="1219200"/>
              </a:xfrm>
              <a:prstGeom prst="roundRect">
                <a:avLst>
                  <a:gd name="adj" fmla="val 8073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: Rounded Corners 62">
                <a:extLst>
                  <a:ext uri="{FF2B5EF4-FFF2-40B4-BE49-F238E27FC236}">
                    <a16:creationId xmlns:a16="http://schemas.microsoft.com/office/drawing/2014/main" id="{89246883-E517-4B09-A168-6E01979CC7A9}"/>
                  </a:ext>
                </a:extLst>
              </p:cNvPr>
              <p:cNvSpPr/>
              <p:nvPr/>
            </p:nvSpPr>
            <p:spPr>
              <a:xfrm rot="16200000">
                <a:off x="4162443" y="2276246"/>
                <a:ext cx="366564" cy="1575916"/>
              </a:xfrm>
              <a:custGeom>
                <a:avLst/>
                <a:gdLst>
                  <a:gd name="connsiteX0" fmla="*/ 0 w 266474"/>
                  <a:gd name="connsiteY0" fmla="*/ 21512 h 1524755"/>
                  <a:gd name="connsiteX1" fmla="*/ 21512 w 266474"/>
                  <a:gd name="connsiteY1" fmla="*/ 0 h 1524755"/>
                  <a:gd name="connsiteX2" fmla="*/ 244962 w 266474"/>
                  <a:gd name="connsiteY2" fmla="*/ 0 h 1524755"/>
                  <a:gd name="connsiteX3" fmla="*/ 266474 w 266474"/>
                  <a:gd name="connsiteY3" fmla="*/ 21512 h 1524755"/>
                  <a:gd name="connsiteX4" fmla="*/ 266474 w 266474"/>
                  <a:gd name="connsiteY4" fmla="*/ 1503243 h 1524755"/>
                  <a:gd name="connsiteX5" fmla="*/ 244962 w 266474"/>
                  <a:gd name="connsiteY5" fmla="*/ 1524755 h 1524755"/>
                  <a:gd name="connsiteX6" fmla="*/ 21512 w 266474"/>
                  <a:gd name="connsiteY6" fmla="*/ 1524755 h 1524755"/>
                  <a:gd name="connsiteX7" fmla="*/ 0 w 266474"/>
                  <a:gd name="connsiteY7" fmla="*/ 1503243 h 1524755"/>
                  <a:gd name="connsiteX8" fmla="*/ 0 w 266474"/>
                  <a:gd name="connsiteY8" fmla="*/ 21512 h 1524755"/>
                  <a:gd name="connsiteX0" fmla="*/ 0 w 266474"/>
                  <a:gd name="connsiteY0" fmla="*/ 41619 h 1544862"/>
                  <a:gd name="connsiteX1" fmla="*/ 21512 w 266474"/>
                  <a:gd name="connsiteY1" fmla="*/ 20107 h 1544862"/>
                  <a:gd name="connsiteX2" fmla="*/ 244962 w 266474"/>
                  <a:gd name="connsiteY2" fmla="*/ 20107 h 1544862"/>
                  <a:gd name="connsiteX3" fmla="*/ 266474 w 266474"/>
                  <a:gd name="connsiteY3" fmla="*/ 41619 h 1544862"/>
                  <a:gd name="connsiteX4" fmla="*/ 266474 w 266474"/>
                  <a:gd name="connsiteY4" fmla="*/ 1523350 h 1544862"/>
                  <a:gd name="connsiteX5" fmla="*/ 244962 w 266474"/>
                  <a:gd name="connsiteY5" fmla="*/ 1544862 h 1544862"/>
                  <a:gd name="connsiteX6" fmla="*/ 21512 w 266474"/>
                  <a:gd name="connsiteY6" fmla="*/ 1544862 h 1544862"/>
                  <a:gd name="connsiteX7" fmla="*/ 0 w 266474"/>
                  <a:gd name="connsiteY7" fmla="*/ 1523350 h 1544862"/>
                  <a:gd name="connsiteX8" fmla="*/ 0 w 266474"/>
                  <a:gd name="connsiteY8" fmla="*/ 41619 h 1544862"/>
                  <a:gd name="connsiteX0" fmla="*/ 0 w 266474"/>
                  <a:gd name="connsiteY0" fmla="*/ 50332 h 1553575"/>
                  <a:gd name="connsiteX1" fmla="*/ 21512 w 266474"/>
                  <a:gd name="connsiteY1" fmla="*/ 28820 h 1553575"/>
                  <a:gd name="connsiteX2" fmla="*/ 244962 w 266474"/>
                  <a:gd name="connsiteY2" fmla="*/ 28820 h 1553575"/>
                  <a:gd name="connsiteX3" fmla="*/ 266474 w 266474"/>
                  <a:gd name="connsiteY3" fmla="*/ 50332 h 1553575"/>
                  <a:gd name="connsiteX4" fmla="*/ 266474 w 266474"/>
                  <a:gd name="connsiteY4" fmla="*/ 1532063 h 1553575"/>
                  <a:gd name="connsiteX5" fmla="*/ 244962 w 266474"/>
                  <a:gd name="connsiteY5" fmla="*/ 1553575 h 1553575"/>
                  <a:gd name="connsiteX6" fmla="*/ 21512 w 266474"/>
                  <a:gd name="connsiteY6" fmla="*/ 1553575 h 1553575"/>
                  <a:gd name="connsiteX7" fmla="*/ 0 w 266474"/>
                  <a:gd name="connsiteY7" fmla="*/ 1532063 h 1553575"/>
                  <a:gd name="connsiteX8" fmla="*/ 0 w 266474"/>
                  <a:gd name="connsiteY8" fmla="*/ 50332 h 1553575"/>
                  <a:gd name="connsiteX0" fmla="*/ 0 w 325740"/>
                  <a:gd name="connsiteY0" fmla="*/ 50332 h 1553575"/>
                  <a:gd name="connsiteX1" fmla="*/ 21512 w 325740"/>
                  <a:gd name="connsiteY1" fmla="*/ 28820 h 1553575"/>
                  <a:gd name="connsiteX2" fmla="*/ 244962 w 325740"/>
                  <a:gd name="connsiteY2" fmla="*/ 28820 h 1553575"/>
                  <a:gd name="connsiteX3" fmla="*/ 266474 w 325740"/>
                  <a:gd name="connsiteY3" fmla="*/ 50332 h 1553575"/>
                  <a:gd name="connsiteX4" fmla="*/ 266474 w 325740"/>
                  <a:gd name="connsiteY4" fmla="*/ 1532063 h 1553575"/>
                  <a:gd name="connsiteX5" fmla="*/ 244962 w 325740"/>
                  <a:gd name="connsiteY5" fmla="*/ 1553575 h 1553575"/>
                  <a:gd name="connsiteX6" fmla="*/ 21512 w 325740"/>
                  <a:gd name="connsiteY6" fmla="*/ 1553575 h 1553575"/>
                  <a:gd name="connsiteX7" fmla="*/ 0 w 325740"/>
                  <a:gd name="connsiteY7" fmla="*/ 1532063 h 1553575"/>
                  <a:gd name="connsiteX8" fmla="*/ 0 w 325740"/>
                  <a:gd name="connsiteY8" fmla="*/ 50332 h 1553575"/>
                  <a:gd name="connsiteX0" fmla="*/ 0 w 365595"/>
                  <a:gd name="connsiteY0" fmla="*/ 50332 h 1553575"/>
                  <a:gd name="connsiteX1" fmla="*/ 21512 w 365595"/>
                  <a:gd name="connsiteY1" fmla="*/ 28820 h 1553575"/>
                  <a:gd name="connsiteX2" fmla="*/ 244962 w 365595"/>
                  <a:gd name="connsiteY2" fmla="*/ 28820 h 1553575"/>
                  <a:gd name="connsiteX3" fmla="*/ 266474 w 365595"/>
                  <a:gd name="connsiteY3" fmla="*/ 50332 h 1553575"/>
                  <a:gd name="connsiteX4" fmla="*/ 266474 w 365595"/>
                  <a:gd name="connsiteY4" fmla="*/ 1532063 h 1553575"/>
                  <a:gd name="connsiteX5" fmla="*/ 244962 w 365595"/>
                  <a:gd name="connsiteY5" fmla="*/ 1553575 h 1553575"/>
                  <a:gd name="connsiteX6" fmla="*/ 21512 w 365595"/>
                  <a:gd name="connsiteY6" fmla="*/ 1553575 h 1553575"/>
                  <a:gd name="connsiteX7" fmla="*/ 0 w 365595"/>
                  <a:gd name="connsiteY7" fmla="*/ 1532063 h 1553575"/>
                  <a:gd name="connsiteX8" fmla="*/ 0 w 365595"/>
                  <a:gd name="connsiteY8" fmla="*/ 50332 h 1553575"/>
                  <a:gd name="connsiteX0" fmla="*/ 0 w 365595"/>
                  <a:gd name="connsiteY0" fmla="*/ 50332 h 1578975"/>
                  <a:gd name="connsiteX1" fmla="*/ 21512 w 365595"/>
                  <a:gd name="connsiteY1" fmla="*/ 28820 h 1578975"/>
                  <a:gd name="connsiteX2" fmla="*/ 244962 w 365595"/>
                  <a:gd name="connsiteY2" fmla="*/ 28820 h 1578975"/>
                  <a:gd name="connsiteX3" fmla="*/ 266474 w 365595"/>
                  <a:gd name="connsiteY3" fmla="*/ 50332 h 1578975"/>
                  <a:gd name="connsiteX4" fmla="*/ 266474 w 365595"/>
                  <a:gd name="connsiteY4" fmla="*/ 1532063 h 1578975"/>
                  <a:gd name="connsiteX5" fmla="*/ 244962 w 365595"/>
                  <a:gd name="connsiteY5" fmla="*/ 1553575 h 1578975"/>
                  <a:gd name="connsiteX6" fmla="*/ 21512 w 365595"/>
                  <a:gd name="connsiteY6" fmla="*/ 1553575 h 1578975"/>
                  <a:gd name="connsiteX7" fmla="*/ 0 w 365595"/>
                  <a:gd name="connsiteY7" fmla="*/ 1532063 h 1578975"/>
                  <a:gd name="connsiteX8" fmla="*/ 0 w 365595"/>
                  <a:gd name="connsiteY8" fmla="*/ 50332 h 1578975"/>
                  <a:gd name="connsiteX0" fmla="*/ 0 w 365595"/>
                  <a:gd name="connsiteY0" fmla="*/ 50332 h 1587315"/>
                  <a:gd name="connsiteX1" fmla="*/ 21512 w 365595"/>
                  <a:gd name="connsiteY1" fmla="*/ 28820 h 1587315"/>
                  <a:gd name="connsiteX2" fmla="*/ 244962 w 365595"/>
                  <a:gd name="connsiteY2" fmla="*/ 28820 h 1587315"/>
                  <a:gd name="connsiteX3" fmla="*/ 266474 w 365595"/>
                  <a:gd name="connsiteY3" fmla="*/ 50332 h 1587315"/>
                  <a:gd name="connsiteX4" fmla="*/ 266474 w 365595"/>
                  <a:gd name="connsiteY4" fmla="*/ 1532063 h 1587315"/>
                  <a:gd name="connsiteX5" fmla="*/ 244962 w 365595"/>
                  <a:gd name="connsiteY5" fmla="*/ 1553575 h 1587315"/>
                  <a:gd name="connsiteX6" fmla="*/ 21512 w 365595"/>
                  <a:gd name="connsiteY6" fmla="*/ 1553575 h 1587315"/>
                  <a:gd name="connsiteX7" fmla="*/ 0 w 365595"/>
                  <a:gd name="connsiteY7" fmla="*/ 1532063 h 1587315"/>
                  <a:gd name="connsiteX8" fmla="*/ 0 w 365595"/>
                  <a:gd name="connsiteY8" fmla="*/ 50332 h 1587315"/>
                  <a:gd name="connsiteX0" fmla="*/ 0 w 271039"/>
                  <a:gd name="connsiteY0" fmla="*/ 50332 h 1587315"/>
                  <a:gd name="connsiteX1" fmla="*/ 21512 w 271039"/>
                  <a:gd name="connsiteY1" fmla="*/ 28820 h 1587315"/>
                  <a:gd name="connsiteX2" fmla="*/ 244962 w 271039"/>
                  <a:gd name="connsiteY2" fmla="*/ 28820 h 1587315"/>
                  <a:gd name="connsiteX3" fmla="*/ 266474 w 271039"/>
                  <a:gd name="connsiteY3" fmla="*/ 50332 h 1587315"/>
                  <a:gd name="connsiteX4" fmla="*/ 244962 w 271039"/>
                  <a:gd name="connsiteY4" fmla="*/ 1553575 h 1587315"/>
                  <a:gd name="connsiteX5" fmla="*/ 21512 w 271039"/>
                  <a:gd name="connsiteY5" fmla="*/ 1553575 h 1587315"/>
                  <a:gd name="connsiteX6" fmla="*/ 0 w 271039"/>
                  <a:gd name="connsiteY6" fmla="*/ 1532063 h 1587315"/>
                  <a:gd name="connsiteX7" fmla="*/ 0 w 271039"/>
                  <a:gd name="connsiteY7" fmla="*/ 50332 h 1587315"/>
                  <a:gd name="connsiteX0" fmla="*/ 0 w 352608"/>
                  <a:gd name="connsiteY0" fmla="*/ 50332 h 1587315"/>
                  <a:gd name="connsiteX1" fmla="*/ 21512 w 352608"/>
                  <a:gd name="connsiteY1" fmla="*/ 28820 h 1587315"/>
                  <a:gd name="connsiteX2" fmla="*/ 244962 w 352608"/>
                  <a:gd name="connsiteY2" fmla="*/ 28820 h 1587315"/>
                  <a:gd name="connsiteX3" fmla="*/ 266474 w 352608"/>
                  <a:gd name="connsiteY3" fmla="*/ 50332 h 1587315"/>
                  <a:gd name="connsiteX4" fmla="*/ 244962 w 352608"/>
                  <a:gd name="connsiteY4" fmla="*/ 1553575 h 1587315"/>
                  <a:gd name="connsiteX5" fmla="*/ 21512 w 352608"/>
                  <a:gd name="connsiteY5" fmla="*/ 1553575 h 1587315"/>
                  <a:gd name="connsiteX6" fmla="*/ 0 w 352608"/>
                  <a:gd name="connsiteY6" fmla="*/ 1532063 h 1587315"/>
                  <a:gd name="connsiteX7" fmla="*/ 0 w 352608"/>
                  <a:gd name="connsiteY7" fmla="*/ 50332 h 1587315"/>
                  <a:gd name="connsiteX0" fmla="*/ 0 w 363167"/>
                  <a:gd name="connsiteY0" fmla="*/ 50332 h 1587315"/>
                  <a:gd name="connsiteX1" fmla="*/ 21512 w 363167"/>
                  <a:gd name="connsiteY1" fmla="*/ 28820 h 1587315"/>
                  <a:gd name="connsiteX2" fmla="*/ 244962 w 363167"/>
                  <a:gd name="connsiteY2" fmla="*/ 28820 h 1587315"/>
                  <a:gd name="connsiteX3" fmla="*/ 266474 w 363167"/>
                  <a:gd name="connsiteY3" fmla="*/ 50332 h 1587315"/>
                  <a:gd name="connsiteX4" fmla="*/ 244962 w 363167"/>
                  <a:gd name="connsiteY4" fmla="*/ 1553575 h 1587315"/>
                  <a:gd name="connsiteX5" fmla="*/ 21512 w 363167"/>
                  <a:gd name="connsiteY5" fmla="*/ 1553575 h 1587315"/>
                  <a:gd name="connsiteX6" fmla="*/ 0 w 363167"/>
                  <a:gd name="connsiteY6" fmla="*/ 1532063 h 1587315"/>
                  <a:gd name="connsiteX7" fmla="*/ 0 w 363167"/>
                  <a:gd name="connsiteY7" fmla="*/ 50332 h 1587315"/>
                  <a:gd name="connsiteX0" fmla="*/ 0 w 363167"/>
                  <a:gd name="connsiteY0" fmla="*/ 50332 h 1729672"/>
                  <a:gd name="connsiteX1" fmla="*/ 21512 w 363167"/>
                  <a:gd name="connsiteY1" fmla="*/ 28820 h 1729672"/>
                  <a:gd name="connsiteX2" fmla="*/ 244962 w 363167"/>
                  <a:gd name="connsiteY2" fmla="*/ 28820 h 1729672"/>
                  <a:gd name="connsiteX3" fmla="*/ 266474 w 363167"/>
                  <a:gd name="connsiteY3" fmla="*/ 50332 h 1729672"/>
                  <a:gd name="connsiteX4" fmla="*/ 244962 w 363167"/>
                  <a:gd name="connsiteY4" fmla="*/ 1553575 h 1729672"/>
                  <a:gd name="connsiteX5" fmla="*/ 0 w 363167"/>
                  <a:gd name="connsiteY5" fmla="*/ 1532063 h 1729672"/>
                  <a:gd name="connsiteX6" fmla="*/ 0 w 363167"/>
                  <a:gd name="connsiteY6" fmla="*/ 50332 h 1729672"/>
                  <a:gd name="connsiteX0" fmla="*/ 0 w 363167"/>
                  <a:gd name="connsiteY0" fmla="*/ 50332 h 1649688"/>
                  <a:gd name="connsiteX1" fmla="*/ 21512 w 363167"/>
                  <a:gd name="connsiteY1" fmla="*/ 28820 h 1649688"/>
                  <a:gd name="connsiteX2" fmla="*/ 244962 w 363167"/>
                  <a:gd name="connsiteY2" fmla="*/ 28820 h 1649688"/>
                  <a:gd name="connsiteX3" fmla="*/ 266474 w 363167"/>
                  <a:gd name="connsiteY3" fmla="*/ 50332 h 1649688"/>
                  <a:gd name="connsiteX4" fmla="*/ 244962 w 363167"/>
                  <a:gd name="connsiteY4" fmla="*/ 1553575 h 1649688"/>
                  <a:gd name="connsiteX5" fmla="*/ 0 w 363167"/>
                  <a:gd name="connsiteY5" fmla="*/ 1532063 h 1649688"/>
                  <a:gd name="connsiteX6" fmla="*/ 0 w 363167"/>
                  <a:gd name="connsiteY6" fmla="*/ 50332 h 1649688"/>
                  <a:gd name="connsiteX0" fmla="*/ 0 w 363167"/>
                  <a:gd name="connsiteY0" fmla="*/ 50332 h 1566296"/>
                  <a:gd name="connsiteX1" fmla="*/ 21512 w 363167"/>
                  <a:gd name="connsiteY1" fmla="*/ 28820 h 1566296"/>
                  <a:gd name="connsiteX2" fmla="*/ 244962 w 363167"/>
                  <a:gd name="connsiteY2" fmla="*/ 28820 h 1566296"/>
                  <a:gd name="connsiteX3" fmla="*/ 266474 w 363167"/>
                  <a:gd name="connsiteY3" fmla="*/ 50332 h 1566296"/>
                  <a:gd name="connsiteX4" fmla="*/ 244962 w 363167"/>
                  <a:gd name="connsiteY4" fmla="*/ 1553575 h 1566296"/>
                  <a:gd name="connsiteX5" fmla="*/ 0 w 363167"/>
                  <a:gd name="connsiteY5" fmla="*/ 1532063 h 1566296"/>
                  <a:gd name="connsiteX6" fmla="*/ 0 w 363167"/>
                  <a:gd name="connsiteY6" fmla="*/ 50332 h 1566296"/>
                  <a:gd name="connsiteX0" fmla="*/ 0 w 363167"/>
                  <a:gd name="connsiteY0" fmla="*/ 50332 h 1575916"/>
                  <a:gd name="connsiteX1" fmla="*/ 21512 w 363167"/>
                  <a:gd name="connsiteY1" fmla="*/ 28820 h 1575916"/>
                  <a:gd name="connsiteX2" fmla="*/ 244962 w 363167"/>
                  <a:gd name="connsiteY2" fmla="*/ 28820 h 1575916"/>
                  <a:gd name="connsiteX3" fmla="*/ 266474 w 363167"/>
                  <a:gd name="connsiteY3" fmla="*/ 50332 h 1575916"/>
                  <a:gd name="connsiteX4" fmla="*/ 244962 w 363167"/>
                  <a:gd name="connsiteY4" fmla="*/ 1553575 h 1575916"/>
                  <a:gd name="connsiteX5" fmla="*/ 0 w 363167"/>
                  <a:gd name="connsiteY5" fmla="*/ 1532063 h 1575916"/>
                  <a:gd name="connsiteX6" fmla="*/ 0 w 363167"/>
                  <a:gd name="connsiteY6" fmla="*/ 50332 h 1575916"/>
                  <a:gd name="connsiteX0" fmla="*/ 0 w 274253"/>
                  <a:gd name="connsiteY0" fmla="*/ 50332 h 1575916"/>
                  <a:gd name="connsiteX1" fmla="*/ 21512 w 274253"/>
                  <a:gd name="connsiteY1" fmla="*/ 28820 h 1575916"/>
                  <a:gd name="connsiteX2" fmla="*/ 244962 w 274253"/>
                  <a:gd name="connsiteY2" fmla="*/ 28820 h 1575916"/>
                  <a:gd name="connsiteX3" fmla="*/ 244962 w 274253"/>
                  <a:gd name="connsiteY3" fmla="*/ 1553575 h 1575916"/>
                  <a:gd name="connsiteX4" fmla="*/ 0 w 274253"/>
                  <a:gd name="connsiteY4" fmla="*/ 1532063 h 1575916"/>
                  <a:gd name="connsiteX5" fmla="*/ 0 w 274253"/>
                  <a:gd name="connsiteY5" fmla="*/ 50332 h 1575916"/>
                  <a:gd name="connsiteX0" fmla="*/ 0 w 317127"/>
                  <a:gd name="connsiteY0" fmla="*/ 50332 h 1575916"/>
                  <a:gd name="connsiteX1" fmla="*/ 21512 w 317127"/>
                  <a:gd name="connsiteY1" fmla="*/ 28820 h 1575916"/>
                  <a:gd name="connsiteX2" fmla="*/ 244962 w 317127"/>
                  <a:gd name="connsiteY2" fmla="*/ 28820 h 1575916"/>
                  <a:gd name="connsiteX3" fmla="*/ 244962 w 317127"/>
                  <a:gd name="connsiteY3" fmla="*/ 1553575 h 1575916"/>
                  <a:gd name="connsiteX4" fmla="*/ 0 w 317127"/>
                  <a:gd name="connsiteY4" fmla="*/ 1532063 h 1575916"/>
                  <a:gd name="connsiteX5" fmla="*/ 0 w 317127"/>
                  <a:gd name="connsiteY5" fmla="*/ 50332 h 1575916"/>
                  <a:gd name="connsiteX0" fmla="*/ 0 w 377335"/>
                  <a:gd name="connsiteY0" fmla="*/ 50332 h 1575916"/>
                  <a:gd name="connsiteX1" fmla="*/ 21512 w 377335"/>
                  <a:gd name="connsiteY1" fmla="*/ 28820 h 1575916"/>
                  <a:gd name="connsiteX2" fmla="*/ 244962 w 377335"/>
                  <a:gd name="connsiteY2" fmla="*/ 28820 h 1575916"/>
                  <a:gd name="connsiteX3" fmla="*/ 244962 w 377335"/>
                  <a:gd name="connsiteY3" fmla="*/ 1553575 h 1575916"/>
                  <a:gd name="connsiteX4" fmla="*/ 0 w 377335"/>
                  <a:gd name="connsiteY4" fmla="*/ 1532063 h 1575916"/>
                  <a:gd name="connsiteX5" fmla="*/ 0 w 377335"/>
                  <a:gd name="connsiteY5" fmla="*/ 50332 h 1575916"/>
                  <a:gd name="connsiteX0" fmla="*/ 0 w 366564"/>
                  <a:gd name="connsiteY0" fmla="*/ 50332 h 1575916"/>
                  <a:gd name="connsiteX1" fmla="*/ 21512 w 366564"/>
                  <a:gd name="connsiteY1" fmla="*/ 28820 h 1575916"/>
                  <a:gd name="connsiteX2" fmla="*/ 244962 w 366564"/>
                  <a:gd name="connsiteY2" fmla="*/ 28820 h 1575916"/>
                  <a:gd name="connsiteX3" fmla="*/ 244962 w 366564"/>
                  <a:gd name="connsiteY3" fmla="*/ 1553575 h 1575916"/>
                  <a:gd name="connsiteX4" fmla="*/ 0 w 366564"/>
                  <a:gd name="connsiteY4" fmla="*/ 1532063 h 1575916"/>
                  <a:gd name="connsiteX5" fmla="*/ 0 w 366564"/>
                  <a:gd name="connsiteY5" fmla="*/ 50332 h 1575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6564" h="1575916">
                    <a:moveTo>
                      <a:pt x="0" y="50332"/>
                    </a:moveTo>
                    <a:cubicBezTo>
                      <a:pt x="0" y="38451"/>
                      <a:pt x="9631" y="28820"/>
                      <a:pt x="21512" y="28820"/>
                    </a:cubicBezTo>
                    <a:cubicBezTo>
                      <a:pt x="72182" y="-2136"/>
                      <a:pt x="180004" y="-16421"/>
                      <a:pt x="244962" y="28820"/>
                    </a:cubicBezTo>
                    <a:cubicBezTo>
                      <a:pt x="351260" y="178177"/>
                      <a:pt x="454860" y="1531635"/>
                      <a:pt x="244962" y="1553575"/>
                    </a:cubicBezTo>
                    <a:cubicBezTo>
                      <a:pt x="176742" y="1581454"/>
                      <a:pt x="12252" y="1592103"/>
                      <a:pt x="0" y="1532063"/>
                    </a:cubicBezTo>
                    <a:lnTo>
                      <a:pt x="0" y="5033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83CB5795-5495-4ABA-A4F1-74A24A08B7AF}"/>
                  </a:ext>
                </a:extLst>
              </p:cNvPr>
              <p:cNvSpPr/>
              <p:nvPr/>
            </p:nvSpPr>
            <p:spPr>
              <a:xfrm>
                <a:off x="3957802" y="4114799"/>
                <a:ext cx="146050" cy="1460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8A1743E-7500-40E1-A2FD-0BDA2ED1F8B4}"/>
                  </a:ext>
                </a:extLst>
              </p:cNvPr>
              <p:cNvSpPr/>
              <p:nvPr/>
            </p:nvSpPr>
            <p:spPr>
              <a:xfrm flipV="1">
                <a:off x="2250252" y="5542534"/>
                <a:ext cx="7759699" cy="2323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C97DE20-341C-4711-AF72-BED805912523}"/>
                  </a:ext>
                </a:extLst>
              </p:cNvPr>
              <p:cNvSpPr/>
              <p:nvPr/>
            </p:nvSpPr>
            <p:spPr>
              <a:xfrm>
                <a:off x="3903670" y="4617206"/>
                <a:ext cx="937636" cy="937636"/>
              </a:xfrm>
              <a:custGeom>
                <a:avLst/>
                <a:gdLst>
                  <a:gd name="connsiteX0" fmla="*/ 468818 w 937636"/>
                  <a:gd name="connsiteY0" fmla="*/ 0 h 937636"/>
                  <a:gd name="connsiteX1" fmla="*/ 937636 w 937636"/>
                  <a:gd name="connsiteY1" fmla="*/ 468818 h 937636"/>
                  <a:gd name="connsiteX2" fmla="*/ 468818 w 937636"/>
                  <a:gd name="connsiteY2" fmla="*/ 937636 h 937636"/>
                  <a:gd name="connsiteX3" fmla="*/ 0 w 937636"/>
                  <a:gd name="connsiteY3" fmla="*/ 468818 h 937636"/>
                  <a:gd name="connsiteX4" fmla="*/ 468818 w 937636"/>
                  <a:gd name="connsiteY4" fmla="*/ 0 h 937636"/>
                  <a:gd name="connsiteX5" fmla="*/ 463451 w 937636"/>
                  <a:gd name="connsiteY5" fmla="*/ 150263 h 937636"/>
                  <a:gd name="connsiteX6" fmla="*/ 144896 w 937636"/>
                  <a:gd name="connsiteY6" fmla="*/ 468818 h 937636"/>
                  <a:gd name="connsiteX7" fmla="*/ 463451 w 937636"/>
                  <a:gd name="connsiteY7" fmla="*/ 787373 h 937636"/>
                  <a:gd name="connsiteX8" fmla="*/ 782006 w 937636"/>
                  <a:gd name="connsiteY8" fmla="*/ 468818 h 937636"/>
                  <a:gd name="connsiteX9" fmla="*/ 463451 w 937636"/>
                  <a:gd name="connsiteY9" fmla="*/ 150263 h 93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7636" h="937636">
                    <a:moveTo>
                      <a:pt x="468818" y="0"/>
                    </a:moveTo>
                    <a:cubicBezTo>
                      <a:pt x="727739" y="0"/>
                      <a:pt x="937636" y="209897"/>
                      <a:pt x="937636" y="468818"/>
                    </a:cubicBezTo>
                    <a:cubicBezTo>
                      <a:pt x="937636" y="727739"/>
                      <a:pt x="727739" y="937636"/>
                      <a:pt x="468818" y="937636"/>
                    </a:cubicBezTo>
                    <a:cubicBezTo>
                      <a:pt x="209897" y="937636"/>
                      <a:pt x="0" y="727739"/>
                      <a:pt x="0" y="468818"/>
                    </a:cubicBezTo>
                    <a:cubicBezTo>
                      <a:pt x="0" y="209897"/>
                      <a:pt x="209897" y="0"/>
                      <a:pt x="468818" y="0"/>
                    </a:cubicBezTo>
                    <a:close/>
                    <a:moveTo>
                      <a:pt x="463451" y="150263"/>
                    </a:moveTo>
                    <a:cubicBezTo>
                      <a:pt x="287518" y="150263"/>
                      <a:pt x="144896" y="292885"/>
                      <a:pt x="144896" y="468818"/>
                    </a:cubicBezTo>
                    <a:cubicBezTo>
                      <a:pt x="144896" y="644751"/>
                      <a:pt x="287518" y="787373"/>
                      <a:pt x="463451" y="787373"/>
                    </a:cubicBezTo>
                    <a:cubicBezTo>
                      <a:pt x="639384" y="787373"/>
                      <a:pt x="782006" y="644751"/>
                      <a:pt x="782006" y="468818"/>
                    </a:cubicBezTo>
                    <a:cubicBezTo>
                      <a:pt x="782006" y="292885"/>
                      <a:pt x="639384" y="150263"/>
                      <a:pt x="463451" y="15026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6C5CB15D-BD93-4FD7-81EE-5D245CAC2F2C}"/>
                  </a:ext>
                </a:extLst>
              </p:cNvPr>
              <p:cNvSpPr/>
              <p:nvPr/>
            </p:nvSpPr>
            <p:spPr>
              <a:xfrm>
                <a:off x="2788378" y="4616140"/>
                <a:ext cx="937636" cy="937636"/>
              </a:xfrm>
              <a:custGeom>
                <a:avLst/>
                <a:gdLst>
                  <a:gd name="connsiteX0" fmla="*/ 468818 w 937636"/>
                  <a:gd name="connsiteY0" fmla="*/ 0 h 937636"/>
                  <a:gd name="connsiteX1" fmla="*/ 937636 w 937636"/>
                  <a:gd name="connsiteY1" fmla="*/ 468818 h 937636"/>
                  <a:gd name="connsiteX2" fmla="*/ 468818 w 937636"/>
                  <a:gd name="connsiteY2" fmla="*/ 937636 h 937636"/>
                  <a:gd name="connsiteX3" fmla="*/ 0 w 937636"/>
                  <a:gd name="connsiteY3" fmla="*/ 468818 h 937636"/>
                  <a:gd name="connsiteX4" fmla="*/ 468818 w 937636"/>
                  <a:gd name="connsiteY4" fmla="*/ 0 h 937636"/>
                  <a:gd name="connsiteX5" fmla="*/ 463451 w 937636"/>
                  <a:gd name="connsiteY5" fmla="*/ 150263 h 937636"/>
                  <a:gd name="connsiteX6" fmla="*/ 144896 w 937636"/>
                  <a:gd name="connsiteY6" fmla="*/ 468818 h 937636"/>
                  <a:gd name="connsiteX7" fmla="*/ 463451 w 937636"/>
                  <a:gd name="connsiteY7" fmla="*/ 787373 h 937636"/>
                  <a:gd name="connsiteX8" fmla="*/ 782006 w 937636"/>
                  <a:gd name="connsiteY8" fmla="*/ 468818 h 937636"/>
                  <a:gd name="connsiteX9" fmla="*/ 463451 w 937636"/>
                  <a:gd name="connsiteY9" fmla="*/ 150263 h 93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7636" h="937636">
                    <a:moveTo>
                      <a:pt x="468818" y="0"/>
                    </a:moveTo>
                    <a:cubicBezTo>
                      <a:pt x="727739" y="0"/>
                      <a:pt x="937636" y="209897"/>
                      <a:pt x="937636" y="468818"/>
                    </a:cubicBezTo>
                    <a:cubicBezTo>
                      <a:pt x="937636" y="727739"/>
                      <a:pt x="727739" y="937636"/>
                      <a:pt x="468818" y="937636"/>
                    </a:cubicBezTo>
                    <a:cubicBezTo>
                      <a:pt x="209897" y="937636"/>
                      <a:pt x="0" y="727739"/>
                      <a:pt x="0" y="468818"/>
                    </a:cubicBezTo>
                    <a:cubicBezTo>
                      <a:pt x="0" y="209897"/>
                      <a:pt x="209897" y="0"/>
                      <a:pt x="468818" y="0"/>
                    </a:cubicBezTo>
                    <a:close/>
                    <a:moveTo>
                      <a:pt x="463451" y="150263"/>
                    </a:moveTo>
                    <a:cubicBezTo>
                      <a:pt x="287518" y="150263"/>
                      <a:pt x="144896" y="292885"/>
                      <a:pt x="144896" y="468818"/>
                    </a:cubicBezTo>
                    <a:cubicBezTo>
                      <a:pt x="144896" y="644751"/>
                      <a:pt x="287518" y="787373"/>
                      <a:pt x="463451" y="787373"/>
                    </a:cubicBezTo>
                    <a:cubicBezTo>
                      <a:pt x="639384" y="787373"/>
                      <a:pt x="782006" y="644751"/>
                      <a:pt x="782006" y="468818"/>
                    </a:cubicBezTo>
                    <a:cubicBezTo>
                      <a:pt x="782006" y="292885"/>
                      <a:pt x="639384" y="150263"/>
                      <a:pt x="463451" y="15026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0B90B8A5-08E9-4A5E-B5D2-F0B5D85244D4}"/>
                  </a:ext>
                </a:extLst>
              </p:cNvPr>
              <p:cNvSpPr/>
              <p:nvPr/>
            </p:nvSpPr>
            <p:spPr>
              <a:xfrm>
                <a:off x="5385349" y="4629463"/>
                <a:ext cx="937636" cy="937636"/>
              </a:xfrm>
              <a:custGeom>
                <a:avLst/>
                <a:gdLst>
                  <a:gd name="connsiteX0" fmla="*/ 468818 w 937636"/>
                  <a:gd name="connsiteY0" fmla="*/ 0 h 937636"/>
                  <a:gd name="connsiteX1" fmla="*/ 937636 w 937636"/>
                  <a:gd name="connsiteY1" fmla="*/ 468818 h 937636"/>
                  <a:gd name="connsiteX2" fmla="*/ 468818 w 937636"/>
                  <a:gd name="connsiteY2" fmla="*/ 937636 h 937636"/>
                  <a:gd name="connsiteX3" fmla="*/ 0 w 937636"/>
                  <a:gd name="connsiteY3" fmla="*/ 468818 h 937636"/>
                  <a:gd name="connsiteX4" fmla="*/ 468818 w 937636"/>
                  <a:gd name="connsiteY4" fmla="*/ 0 h 937636"/>
                  <a:gd name="connsiteX5" fmla="*/ 463451 w 937636"/>
                  <a:gd name="connsiteY5" fmla="*/ 150263 h 937636"/>
                  <a:gd name="connsiteX6" fmla="*/ 144896 w 937636"/>
                  <a:gd name="connsiteY6" fmla="*/ 468818 h 937636"/>
                  <a:gd name="connsiteX7" fmla="*/ 463451 w 937636"/>
                  <a:gd name="connsiteY7" fmla="*/ 787373 h 937636"/>
                  <a:gd name="connsiteX8" fmla="*/ 782006 w 937636"/>
                  <a:gd name="connsiteY8" fmla="*/ 468818 h 937636"/>
                  <a:gd name="connsiteX9" fmla="*/ 463451 w 937636"/>
                  <a:gd name="connsiteY9" fmla="*/ 150263 h 93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7636" h="937636">
                    <a:moveTo>
                      <a:pt x="468818" y="0"/>
                    </a:moveTo>
                    <a:cubicBezTo>
                      <a:pt x="727739" y="0"/>
                      <a:pt x="937636" y="209897"/>
                      <a:pt x="937636" y="468818"/>
                    </a:cubicBezTo>
                    <a:cubicBezTo>
                      <a:pt x="937636" y="727739"/>
                      <a:pt x="727739" y="937636"/>
                      <a:pt x="468818" y="937636"/>
                    </a:cubicBezTo>
                    <a:cubicBezTo>
                      <a:pt x="209897" y="937636"/>
                      <a:pt x="0" y="727739"/>
                      <a:pt x="0" y="468818"/>
                    </a:cubicBezTo>
                    <a:cubicBezTo>
                      <a:pt x="0" y="209897"/>
                      <a:pt x="209897" y="0"/>
                      <a:pt x="468818" y="0"/>
                    </a:cubicBezTo>
                    <a:close/>
                    <a:moveTo>
                      <a:pt x="463451" y="150263"/>
                    </a:moveTo>
                    <a:cubicBezTo>
                      <a:pt x="287518" y="150263"/>
                      <a:pt x="144896" y="292885"/>
                      <a:pt x="144896" y="468818"/>
                    </a:cubicBezTo>
                    <a:cubicBezTo>
                      <a:pt x="144896" y="644751"/>
                      <a:pt x="287518" y="787373"/>
                      <a:pt x="463451" y="787373"/>
                    </a:cubicBezTo>
                    <a:cubicBezTo>
                      <a:pt x="639384" y="787373"/>
                      <a:pt x="782006" y="644751"/>
                      <a:pt x="782006" y="468818"/>
                    </a:cubicBezTo>
                    <a:cubicBezTo>
                      <a:pt x="782006" y="292885"/>
                      <a:pt x="639384" y="150263"/>
                      <a:pt x="463451" y="15026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03823E9-EEEE-469A-8B43-9315784A7E46}"/>
                  </a:ext>
                </a:extLst>
              </p:cNvPr>
              <p:cNvSpPr/>
              <p:nvPr/>
            </p:nvSpPr>
            <p:spPr>
              <a:xfrm>
                <a:off x="6380952" y="4625182"/>
                <a:ext cx="937636" cy="937636"/>
              </a:xfrm>
              <a:custGeom>
                <a:avLst/>
                <a:gdLst>
                  <a:gd name="connsiteX0" fmla="*/ 468818 w 937636"/>
                  <a:gd name="connsiteY0" fmla="*/ 0 h 937636"/>
                  <a:gd name="connsiteX1" fmla="*/ 937636 w 937636"/>
                  <a:gd name="connsiteY1" fmla="*/ 468818 h 937636"/>
                  <a:gd name="connsiteX2" fmla="*/ 468818 w 937636"/>
                  <a:gd name="connsiteY2" fmla="*/ 937636 h 937636"/>
                  <a:gd name="connsiteX3" fmla="*/ 0 w 937636"/>
                  <a:gd name="connsiteY3" fmla="*/ 468818 h 937636"/>
                  <a:gd name="connsiteX4" fmla="*/ 468818 w 937636"/>
                  <a:gd name="connsiteY4" fmla="*/ 0 h 937636"/>
                  <a:gd name="connsiteX5" fmla="*/ 463451 w 937636"/>
                  <a:gd name="connsiteY5" fmla="*/ 150263 h 937636"/>
                  <a:gd name="connsiteX6" fmla="*/ 144896 w 937636"/>
                  <a:gd name="connsiteY6" fmla="*/ 468818 h 937636"/>
                  <a:gd name="connsiteX7" fmla="*/ 463451 w 937636"/>
                  <a:gd name="connsiteY7" fmla="*/ 787373 h 937636"/>
                  <a:gd name="connsiteX8" fmla="*/ 782006 w 937636"/>
                  <a:gd name="connsiteY8" fmla="*/ 468818 h 937636"/>
                  <a:gd name="connsiteX9" fmla="*/ 463451 w 937636"/>
                  <a:gd name="connsiteY9" fmla="*/ 150263 h 93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7636" h="937636">
                    <a:moveTo>
                      <a:pt x="468818" y="0"/>
                    </a:moveTo>
                    <a:cubicBezTo>
                      <a:pt x="727739" y="0"/>
                      <a:pt x="937636" y="209897"/>
                      <a:pt x="937636" y="468818"/>
                    </a:cubicBezTo>
                    <a:cubicBezTo>
                      <a:pt x="937636" y="727739"/>
                      <a:pt x="727739" y="937636"/>
                      <a:pt x="468818" y="937636"/>
                    </a:cubicBezTo>
                    <a:cubicBezTo>
                      <a:pt x="209897" y="937636"/>
                      <a:pt x="0" y="727739"/>
                      <a:pt x="0" y="468818"/>
                    </a:cubicBezTo>
                    <a:cubicBezTo>
                      <a:pt x="0" y="209897"/>
                      <a:pt x="209897" y="0"/>
                      <a:pt x="468818" y="0"/>
                    </a:cubicBezTo>
                    <a:close/>
                    <a:moveTo>
                      <a:pt x="463451" y="150263"/>
                    </a:moveTo>
                    <a:cubicBezTo>
                      <a:pt x="287518" y="150263"/>
                      <a:pt x="144896" y="292885"/>
                      <a:pt x="144896" y="468818"/>
                    </a:cubicBezTo>
                    <a:cubicBezTo>
                      <a:pt x="144896" y="644751"/>
                      <a:pt x="287518" y="787373"/>
                      <a:pt x="463451" y="787373"/>
                    </a:cubicBezTo>
                    <a:cubicBezTo>
                      <a:pt x="639384" y="787373"/>
                      <a:pt x="782006" y="644751"/>
                      <a:pt x="782006" y="468818"/>
                    </a:cubicBezTo>
                    <a:cubicBezTo>
                      <a:pt x="782006" y="292885"/>
                      <a:pt x="639384" y="150263"/>
                      <a:pt x="463451" y="15026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30396A8-B7B0-44D6-8175-8DF644090EFF}"/>
                  </a:ext>
                </a:extLst>
              </p:cNvPr>
              <p:cNvSpPr/>
              <p:nvPr/>
            </p:nvSpPr>
            <p:spPr>
              <a:xfrm>
                <a:off x="7831714" y="4625182"/>
                <a:ext cx="937636" cy="937636"/>
              </a:xfrm>
              <a:custGeom>
                <a:avLst/>
                <a:gdLst>
                  <a:gd name="connsiteX0" fmla="*/ 468818 w 937636"/>
                  <a:gd name="connsiteY0" fmla="*/ 0 h 937636"/>
                  <a:gd name="connsiteX1" fmla="*/ 937636 w 937636"/>
                  <a:gd name="connsiteY1" fmla="*/ 468818 h 937636"/>
                  <a:gd name="connsiteX2" fmla="*/ 468818 w 937636"/>
                  <a:gd name="connsiteY2" fmla="*/ 937636 h 937636"/>
                  <a:gd name="connsiteX3" fmla="*/ 0 w 937636"/>
                  <a:gd name="connsiteY3" fmla="*/ 468818 h 937636"/>
                  <a:gd name="connsiteX4" fmla="*/ 468818 w 937636"/>
                  <a:gd name="connsiteY4" fmla="*/ 0 h 937636"/>
                  <a:gd name="connsiteX5" fmla="*/ 463451 w 937636"/>
                  <a:gd name="connsiteY5" fmla="*/ 150263 h 937636"/>
                  <a:gd name="connsiteX6" fmla="*/ 144896 w 937636"/>
                  <a:gd name="connsiteY6" fmla="*/ 468818 h 937636"/>
                  <a:gd name="connsiteX7" fmla="*/ 463451 w 937636"/>
                  <a:gd name="connsiteY7" fmla="*/ 787373 h 937636"/>
                  <a:gd name="connsiteX8" fmla="*/ 782006 w 937636"/>
                  <a:gd name="connsiteY8" fmla="*/ 468818 h 937636"/>
                  <a:gd name="connsiteX9" fmla="*/ 463451 w 937636"/>
                  <a:gd name="connsiteY9" fmla="*/ 150263 h 93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7636" h="937636">
                    <a:moveTo>
                      <a:pt x="468818" y="0"/>
                    </a:moveTo>
                    <a:cubicBezTo>
                      <a:pt x="727739" y="0"/>
                      <a:pt x="937636" y="209897"/>
                      <a:pt x="937636" y="468818"/>
                    </a:cubicBezTo>
                    <a:cubicBezTo>
                      <a:pt x="937636" y="727739"/>
                      <a:pt x="727739" y="937636"/>
                      <a:pt x="468818" y="937636"/>
                    </a:cubicBezTo>
                    <a:cubicBezTo>
                      <a:pt x="209897" y="937636"/>
                      <a:pt x="0" y="727739"/>
                      <a:pt x="0" y="468818"/>
                    </a:cubicBezTo>
                    <a:cubicBezTo>
                      <a:pt x="0" y="209897"/>
                      <a:pt x="209897" y="0"/>
                      <a:pt x="468818" y="0"/>
                    </a:cubicBezTo>
                    <a:close/>
                    <a:moveTo>
                      <a:pt x="463451" y="150263"/>
                    </a:moveTo>
                    <a:cubicBezTo>
                      <a:pt x="287518" y="150263"/>
                      <a:pt x="144896" y="292885"/>
                      <a:pt x="144896" y="468818"/>
                    </a:cubicBezTo>
                    <a:cubicBezTo>
                      <a:pt x="144896" y="644751"/>
                      <a:pt x="287518" y="787373"/>
                      <a:pt x="463451" y="787373"/>
                    </a:cubicBezTo>
                    <a:cubicBezTo>
                      <a:pt x="639384" y="787373"/>
                      <a:pt x="782006" y="644751"/>
                      <a:pt x="782006" y="468818"/>
                    </a:cubicBezTo>
                    <a:cubicBezTo>
                      <a:pt x="782006" y="292885"/>
                      <a:pt x="639384" y="150263"/>
                      <a:pt x="463451" y="15026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42838A0-DE2C-4C8A-A549-096BE8E9E706}"/>
                  </a:ext>
                </a:extLst>
              </p:cNvPr>
              <p:cNvSpPr/>
              <p:nvPr/>
            </p:nvSpPr>
            <p:spPr>
              <a:xfrm>
                <a:off x="8813658" y="4625182"/>
                <a:ext cx="937636" cy="937636"/>
              </a:xfrm>
              <a:custGeom>
                <a:avLst/>
                <a:gdLst>
                  <a:gd name="connsiteX0" fmla="*/ 468818 w 937636"/>
                  <a:gd name="connsiteY0" fmla="*/ 0 h 937636"/>
                  <a:gd name="connsiteX1" fmla="*/ 937636 w 937636"/>
                  <a:gd name="connsiteY1" fmla="*/ 468818 h 937636"/>
                  <a:gd name="connsiteX2" fmla="*/ 468818 w 937636"/>
                  <a:gd name="connsiteY2" fmla="*/ 937636 h 937636"/>
                  <a:gd name="connsiteX3" fmla="*/ 0 w 937636"/>
                  <a:gd name="connsiteY3" fmla="*/ 468818 h 937636"/>
                  <a:gd name="connsiteX4" fmla="*/ 468818 w 937636"/>
                  <a:gd name="connsiteY4" fmla="*/ 0 h 937636"/>
                  <a:gd name="connsiteX5" fmla="*/ 463451 w 937636"/>
                  <a:gd name="connsiteY5" fmla="*/ 150263 h 937636"/>
                  <a:gd name="connsiteX6" fmla="*/ 144896 w 937636"/>
                  <a:gd name="connsiteY6" fmla="*/ 468818 h 937636"/>
                  <a:gd name="connsiteX7" fmla="*/ 463451 w 937636"/>
                  <a:gd name="connsiteY7" fmla="*/ 787373 h 937636"/>
                  <a:gd name="connsiteX8" fmla="*/ 782006 w 937636"/>
                  <a:gd name="connsiteY8" fmla="*/ 468818 h 937636"/>
                  <a:gd name="connsiteX9" fmla="*/ 463451 w 937636"/>
                  <a:gd name="connsiteY9" fmla="*/ 150263 h 93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7636" h="937636">
                    <a:moveTo>
                      <a:pt x="468818" y="0"/>
                    </a:moveTo>
                    <a:cubicBezTo>
                      <a:pt x="727739" y="0"/>
                      <a:pt x="937636" y="209897"/>
                      <a:pt x="937636" y="468818"/>
                    </a:cubicBezTo>
                    <a:cubicBezTo>
                      <a:pt x="937636" y="727739"/>
                      <a:pt x="727739" y="937636"/>
                      <a:pt x="468818" y="937636"/>
                    </a:cubicBezTo>
                    <a:cubicBezTo>
                      <a:pt x="209897" y="937636"/>
                      <a:pt x="0" y="727739"/>
                      <a:pt x="0" y="468818"/>
                    </a:cubicBezTo>
                    <a:cubicBezTo>
                      <a:pt x="0" y="209897"/>
                      <a:pt x="209897" y="0"/>
                      <a:pt x="468818" y="0"/>
                    </a:cubicBezTo>
                    <a:close/>
                    <a:moveTo>
                      <a:pt x="463451" y="150263"/>
                    </a:moveTo>
                    <a:cubicBezTo>
                      <a:pt x="287518" y="150263"/>
                      <a:pt x="144896" y="292885"/>
                      <a:pt x="144896" y="468818"/>
                    </a:cubicBezTo>
                    <a:cubicBezTo>
                      <a:pt x="144896" y="644751"/>
                      <a:pt x="287518" y="787373"/>
                      <a:pt x="463451" y="787373"/>
                    </a:cubicBezTo>
                    <a:cubicBezTo>
                      <a:pt x="639384" y="787373"/>
                      <a:pt x="782006" y="644751"/>
                      <a:pt x="782006" y="468818"/>
                    </a:cubicBezTo>
                    <a:cubicBezTo>
                      <a:pt x="782006" y="292885"/>
                      <a:pt x="639384" y="150263"/>
                      <a:pt x="463451" y="15026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7114589F-C4D5-44B5-BF1A-C1C5DCB551B2}"/>
                  </a:ext>
                </a:extLst>
              </p:cNvPr>
              <p:cNvSpPr/>
              <p:nvPr/>
            </p:nvSpPr>
            <p:spPr>
              <a:xfrm>
                <a:off x="2868128" y="5101790"/>
                <a:ext cx="1663378" cy="71579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F5D8655F-D884-40DC-9AAC-808B5D58293C}"/>
                  </a:ext>
                </a:extLst>
              </p:cNvPr>
              <p:cNvSpPr/>
              <p:nvPr/>
            </p:nvSpPr>
            <p:spPr>
              <a:xfrm>
                <a:off x="5479771" y="5118429"/>
                <a:ext cx="1422139" cy="61198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CE3E8D7D-62C1-4401-82DF-47140C54EADE}"/>
                  </a:ext>
                </a:extLst>
              </p:cNvPr>
              <p:cNvSpPr/>
              <p:nvPr/>
            </p:nvSpPr>
            <p:spPr>
              <a:xfrm>
                <a:off x="7950540" y="5118429"/>
                <a:ext cx="1422139" cy="61198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B5B397F-8F06-4649-B70B-FB39584262C8}"/>
                  </a:ext>
                </a:extLst>
              </p:cNvPr>
              <p:cNvSpPr/>
              <p:nvPr/>
            </p:nvSpPr>
            <p:spPr>
              <a:xfrm>
                <a:off x="5440329" y="5112971"/>
                <a:ext cx="82512" cy="82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0108716D-30F6-4CB3-A4B2-AA68DF8236EF}"/>
                  </a:ext>
                </a:extLst>
              </p:cNvPr>
              <p:cNvSpPr/>
              <p:nvPr/>
            </p:nvSpPr>
            <p:spPr>
              <a:xfrm>
                <a:off x="6850794" y="5112552"/>
                <a:ext cx="82512" cy="82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E173366-666B-498C-861D-F000572957F7}"/>
                  </a:ext>
                </a:extLst>
              </p:cNvPr>
              <p:cNvSpPr/>
              <p:nvPr/>
            </p:nvSpPr>
            <p:spPr>
              <a:xfrm>
                <a:off x="4471303" y="5083709"/>
                <a:ext cx="101066" cy="101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31E54C32-D57C-4E46-9B33-77BB935E67B3}"/>
                  </a:ext>
                </a:extLst>
              </p:cNvPr>
              <p:cNvSpPr/>
              <p:nvPr/>
            </p:nvSpPr>
            <p:spPr>
              <a:xfrm>
                <a:off x="2819321" y="5090422"/>
                <a:ext cx="101066" cy="101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EFF28989-59D1-41F3-9CE5-4F863F669732}"/>
                  </a:ext>
                </a:extLst>
              </p:cNvPr>
              <p:cNvSpPr/>
              <p:nvPr/>
            </p:nvSpPr>
            <p:spPr>
              <a:xfrm>
                <a:off x="7894449" y="5112552"/>
                <a:ext cx="82512" cy="82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05EE199F-4C33-4D25-8393-300E3C743F6D}"/>
                  </a:ext>
                </a:extLst>
              </p:cNvPr>
              <p:cNvSpPr/>
              <p:nvPr/>
            </p:nvSpPr>
            <p:spPr>
              <a:xfrm>
                <a:off x="9321110" y="5112552"/>
                <a:ext cx="82512" cy="82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990B6DC-789D-4769-A23B-712D4936E808}"/>
                </a:ext>
              </a:extLst>
            </p:cNvPr>
            <p:cNvSpPr txBox="1"/>
            <p:nvPr/>
          </p:nvSpPr>
          <p:spPr>
            <a:xfrm>
              <a:off x="11981394" y="1698779"/>
              <a:ext cx="333356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T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rain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C7706EB-A48D-4D7E-85C6-71B73169E2E7}"/>
              </a:ext>
            </a:extLst>
          </p:cNvPr>
          <p:cNvGrpSpPr/>
          <p:nvPr/>
        </p:nvGrpSpPr>
        <p:grpSpPr>
          <a:xfrm>
            <a:off x="7603518" y="1285180"/>
            <a:ext cx="4271573" cy="5332362"/>
            <a:chOff x="1887014" y="1249255"/>
            <a:chExt cx="4271573" cy="5332362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DD529D7E-3386-4690-B8E6-981FC9D06924}"/>
                </a:ext>
              </a:extLst>
            </p:cNvPr>
            <p:cNvGrpSpPr/>
            <p:nvPr/>
          </p:nvGrpSpPr>
          <p:grpSpPr>
            <a:xfrm>
              <a:off x="2501941" y="4145791"/>
              <a:ext cx="861062" cy="2283192"/>
              <a:chOff x="2501941" y="4145791"/>
              <a:chExt cx="861062" cy="2283192"/>
            </a:xfrm>
          </p:grpSpPr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1E8F6E0D-605F-4753-B819-4509126AA861}"/>
                  </a:ext>
                </a:extLst>
              </p:cNvPr>
              <p:cNvGrpSpPr/>
              <p:nvPr/>
            </p:nvGrpSpPr>
            <p:grpSpPr>
              <a:xfrm>
                <a:off x="2501941" y="4145791"/>
                <a:ext cx="861062" cy="2147721"/>
                <a:chOff x="6705053" y="2840094"/>
                <a:chExt cx="861062" cy="2147721"/>
              </a:xfrm>
              <a:solidFill>
                <a:schemeClr val="bg2"/>
              </a:solidFill>
            </p:grpSpPr>
            <p:sp>
              <p:nvSpPr>
                <p:cNvPr id="224" name="Rectangle 100">
                  <a:extLst>
                    <a:ext uri="{FF2B5EF4-FFF2-40B4-BE49-F238E27FC236}">
                      <a16:creationId xmlns:a16="http://schemas.microsoft.com/office/drawing/2014/main" id="{49A21D4F-4D62-48F3-BA9D-D9A2CF8A0A2D}"/>
                    </a:ext>
                  </a:extLst>
                </p:cNvPr>
                <p:cNvSpPr/>
                <p:nvPr/>
              </p:nvSpPr>
              <p:spPr>
                <a:xfrm>
                  <a:off x="6825844" y="2840094"/>
                  <a:ext cx="740271" cy="2046592"/>
                </a:xfrm>
                <a:custGeom>
                  <a:avLst/>
                  <a:gdLst>
                    <a:gd name="connsiteX0" fmla="*/ 0 w 204360"/>
                    <a:gd name="connsiteY0" fmla="*/ 0 h 338442"/>
                    <a:gd name="connsiteX1" fmla="*/ 204360 w 204360"/>
                    <a:gd name="connsiteY1" fmla="*/ 0 h 338442"/>
                    <a:gd name="connsiteX2" fmla="*/ 204360 w 204360"/>
                    <a:gd name="connsiteY2" fmla="*/ 338442 h 338442"/>
                    <a:gd name="connsiteX3" fmla="*/ 0 w 204360"/>
                    <a:gd name="connsiteY3" fmla="*/ 338442 h 338442"/>
                    <a:gd name="connsiteX4" fmla="*/ 0 w 204360"/>
                    <a:gd name="connsiteY4" fmla="*/ 0 h 338442"/>
                    <a:gd name="connsiteX0" fmla="*/ 0 w 242460"/>
                    <a:gd name="connsiteY0" fmla="*/ 0 h 2071992"/>
                    <a:gd name="connsiteX1" fmla="*/ 204360 w 242460"/>
                    <a:gd name="connsiteY1" fmla="*/ 0 h 2071992"/>
                    <a:gd name="connsiteX2" fmla="*/ 242460 w 242460"/>
                    <a:gd name="connsiteY2" fmla="*/ 2071992 h 2071992"/>
                    <a:gd name="connsiteX3" fmla="*/ 0 w 242460"/>
                    <a:gd name="connsiteY3" fmla="*/ 338442 h 2071992"/>
                    <a:gd name="connsiteX4" fmla="*/ 0 w 242460"/>
                    <a:gd name="connsiteY4" fmla="*/ 0 h 2071992"/>
                    <a:gd name="connsiteX0" fmla="*/ 352425 w 594885"/>
                    <a:gd name="connsiteY0" fmla="*/ 0 h 2071992"/>
                    <a:gd name="connsiteX1" fmla="*/ 556785 w 594885"/>
                    <a:gd name="connsiteY1" fmla="*/ 0 h 2071992"/>
                    <a:gd name="connsiteX2" fmla="*/ 594885 w 594885"/>
                    <a:gd name="connsiteY2" fmla="*/ 2071992 h 2071992"/>
                    <a:gd name="connsiteX3" fmla="*/ 0 w 594885"/>
                    <a:gd name="connsiteY3" fmla="*/ 1919592 h 2071992"/>
                    <a:gd name="connsiteX4" fmla="*/ 352425 w 594885"/>
                    <a:gd name="connsiteY4" fmla="*/ 0 h 2071992"/>
                    <a:gd name="connsiteX0" fmla="*/ 352425 w 718021"/>
                    <a:gd name="connsiteY0" fmla="*/ 0 h 2071992"/>
                    <a:gd name="connsiteX1" fmla="*/ 556785 w 718021"/>
                    <a:gd name="connsiteY1" fmla="*/ 0 h 2071992"/>
                    <a:gd name="connsiteX2" fmla="*/ 594885 w 718021"/>
                    <a:gd name="connsiteY2" fmla="*/ 2071992 h 2071992"/>
                    <a:gd name="connsiteX3" fmla="*/ 0 w 718021"/>
                    <a:gd name="connsiteY3" fmla="*/ 1919592 h 2071992"/>
                    <a:gd name="connsiteX4" fmla="*/ 352425 w 718021"/>
                    <a:gd name="connsiteY4" fmla="*/ 0 h 2071992"/>
                    <a:gd name="connsiteX0" fmla="*/ 352425 w 770546"/>
                    <a:gd name="connsiteY0" fmla="*/ 0 h 2071992"/>
                    <a:gd name="connsiteX1" fmla="*/ 556785 w 770546"/>
                    <a:gd name="connsiteY1" fmla="*/ 0 h 2071992"/>
                    <a:gd name="connsiteX2" fmla="*/ 594885 w 770546"/>
                    <a:gd name="connsiteY2" fmla="*/ 2071992 h 2071992"/>
                    <a:gd name="connsiteX3" fmla="*/ 0 w 770546"/>
                    <a:gd name="connsiteY3" fmla="*/ 1919592 h 2071992"/>
                    <a:gd name="connsiteX4" fmla="*/ 352425 w 770546"/>
                    <a:gd name="connsiteY4" fmla="*/ 0 h 2071992"/>
                    <a:gd name="connsiteX0" fmla="*/ 352425 w 762606"/>
                    <a:gd name="connsiteY0" fmla="*/ 0 h 2046592"/>
                    <a:gd name="connsiteX1" fmla="*/ 556785 w 762606"/>
                    <a:gd name="connsiteY1" fmla="*/ 0 h 2046592"/>
                    <a:gd name="connsiteX2" fmla="*/ 575835 w 762606"/>
                    <a:gd name="connsiteY2" fmla="*/ 2046592 h 2046592"/>
                    <a:gd name="connsiteX3" fmla="*/ 0 w 762606"/>
                    <a:gd name="connsiteY3" fmla="*/ 1919592 h 2046592"/>
                    <a:gd name="connsiteX4" fmla="*/ 352425 w 762606"/>
                    <a:gd name="connsiteY4" fmla="*/ 0 h 2046592"/>
                    <a:gd name="connsiteX0" fmla="*/ 352425 w 773052"/>
                    <a:gd name="connsiteY0" fmla="*/ 0 h 2046592"/>
                    <a:gd name="connsiteX1" fmla="*/ 556785 w 773052"/>
                    <a:gd name="connsiteY1" fmla="*/ 0 h 2046592"/>
                    <a:gd name="connsiteX2" fmla="*/ 575835 w 773052"/>
                    <a:gd name="connsiteY2" fmla="*/ 2046592 h 2046592"/>
                    <a:gd name="connsiteX3" fmla="*/ 0 w 773052"/>
                    <a:gd name="connsiteY3" fmla="*/ 1919592 h 2046592"/>
                    <a:gd name="connsiteX4" fmla="*/ 352425 w 773052"/>
                    <a:gd name="connsiteY4" fmla="*/ 0 h 2046592"/>
                    <a:gd name="connsiteX0" fmla="*/ 352425 w 740271"/>
                    <a:gd name="connsiteY0" fmla="*/ 0 h 2046592"/>
                    <a:gd name="connsiteX1" fmla="*/ 556785 w 740271"/>
                    <a:gd name="connsiteY1" fmla="*/ 0 h 2046592"/>
                    <a:gd name="connsiteX2" fmla="*/ 575835 w 740271"/>
                    <a:gd name="connsiteY2" fmla="*/ 2046592 h 2046592"/>
                    <a:gd name="connsiteX3" fmla="*/ 0 w 740271"/>
                    <a:gd name="connsiteY3" fmla="*/ 1919592 h 2046592"/>
                    <a:gd name="connsiteX4" fmla="*/ 352425 w 740271"/>
                    <a:gd name="connsiteY4" fmla="*/ 0 h 2046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0271" h="2046592">
                      <a:moveTo>
                        <a:pt x="352425" y="0"/>
                      </a:moveTo>
                      <a:lnTo>
                        <a:pt x="556785" y="0"/>
                      </a:lnTo>
                      <a:cubicBezTo>
                        <a:pt x="820310" y="1443139"/>
                        <a:pt x="775860" y="1940128"/>
                        <a:pt x="575835" y="2046592"/>
                      </a:cubicBezTo>
                      <a:lnTo>
                        <a:pt x="0" y="1919592"/>
                      </a:lnTo>
                      <a:lnTo>
                        <a:pt x="352425" y="0"/>
                      </a:lnTo>
                      <a:close/>
                    </a:path>
                  </a:pathLst>
                </a:custGeom>
                <a:solidFill>
                  <a:srgbClr val="FBD69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15">
                  <a:extLst>
                    <a:ext uri="{FF2B5EF4-FFF2-40B4-BE49-F238E27FC236}">
                      <a16:creationId xmlns:a16="http://schemas.microsoft.com/office/drawing/2014/main" id="{4322A64C-A843-4362-9294-C3E2F73BADAF}"/>
                    </a:ext>
                  </a:extLst>
                </p:cNvPr>
                <p:cNvSpPr/>
                <p:nvPr/>
              </p:nvSpPr>
              <p:spPr>
                <a:xfrm>
                  <a:off x="6705053" y="4338029"/>
                  <a:ext cx="779007" cy="649786"/>
                </a:xfrm>
                <a:custGeom>
                  <a:avLst/>
                  <a:gdLst>
                    <a:gd name="connsiteX0" fmla="*/ 0 w 807490"/>
                    <a:gd name="connsiteY0" fmla="*/ 203200 h 406400"/>
                    <a:gd name="connsiteX1" fmla="*/ 403745 w 807490"/>
                    <a:gd name="connsiteY1" fmla="*/ 0 h 406400"/>
                    <a:gd name="connsiteX2" fmla="*/ 807490 w 807490"/>
                    <a:gd name="connsiteY2" fmla="*/ 203200 h 406400"/>
                    <a:gd name="connsiteX3" fmla="*/ 403745 w 807490"/>
                    <a:gd name="connsiteY3" fmla="*/ 406400 h 406400"/>
                    <a:gd name="connsiteX4" fmla="*/ 0 w 807490"/>
                    <a:gd name="connsiteY4" fmla="*/ 203200 h 406400"/>
                    <a:gd name="connsiteX0" fmla="*/ 0 w 944650"/>
                    <a:gd name="connsiteY0" fmla="*/ 209307 h 478170"/>
                    <a:gd name="connsiteX1" fmla="*/ 403745 w 944650"/>
                    <a:gd name="connsiteY1" fmla="*/ 6107 h 478170"/>
                    <a:gd name="connsiteX2" fmla="*/ 944650 w 944650"/>
                    <a:gd name="connsiteY2" fmla="*/ 422667 h 478170"/>
                    <a:gd name="connsiteX3" fmla="*/ 403745 w 944650"/>
                    <a:gd name="connsiteY3" fmla="*/ 412507 h 478170"/>
                    <a:gd name="connsiteX4" fmla="*/ 0 w 944650"/>
                    <a:gd name="connsiteY4" fmla="*/ 209307 h 478170"/>
                    <a:gd name="connsiteX0" fmla="*/ 0 w 944650"/>
                    <a:gd name="connsiteY0" fmla="*/ 570350 h 599220"/>
                    <a:gd name="connsiteX1" fmla="*/ 403745 w 944650"/>
                    <a:gd name="connsiteY1" fmla="*/ 1390 h 599220"/>
                    <a:gd name="connsiteX2" fmla="*/ 944650 w 944650"/>
                    <a:gd name="connsiteY2" fmla="*/ 417950 h 599220"/>
                    <a:gd name="connsiteX3" fmla="*/ 403745 w 944650"/>
                    <a:gd name="connsiteY3" fmla="*/ 407790 h 599220"/>
                    <a:gd name="connsiteX4" fmla="*/ 0 w 944650"/>
                    <a:gd name="connsiteY4" fmla="*/ 570350 h 599220"/>
                    <a:gd name="connsiteX0" fmla="*/ 0 w 944650"/>
                    <a:gd name="connsiteY0" fmla="*/ 568976 h 597846"/>
                    <a:gd name="connsiteX1" fmla="*/ 403745 w 944650"/>
                    <a:gd name="connsiteY1" fmla="*/ 16 h 597846"/>
                    <a:gd name="connsiteX2" fmla="*/ 944650 w 944650"/>
                    <a:gd name="connsiteY2" fmla="*/ 416576 h 597846"/>
                    <a:gd name="connsiteX3" fmla="*/ 403745 w 944650"/>
                    <a:gd name="connsiteY3" fmla="*/ 406416 h 597846"/>
                    <a:gd name="connsiteX4" fmla="*/ 0 w 944650"/>
                    <a:gd name="connsiteY4" fmla="*/ 568976 h 597846"/>
                    <a:gd name="connsiteX0" fmla="*/ 0 w 944650"/>
                    <a:gd name="connsiteY0" fmla="*/ 568976 h 597846"/>
                    <a:gd name="connsiteX1" fmla="*/ 403745 w 944650"/>
                    <a:gd name="connsiteY1" fmla="*/ 16 h 597846"/>
                    <a:gd name="connsiteX2" fmla="*/ 944650 w 944650"/>
                    <a:gd name="connsiteY2" fmla="*/ 416576 h 597846"/>
                    <a:gd name="connsiteX3" fmla="*/ 403745 w 944650"/>
                    <a:gd name="connsiteY3" fmla="*/ 406416 h 597846"/>
                    <a:gd name="connsiteX4" fmla="*/ 0 w 944650"/>
                    <a:gd name="connsiteY4" fmla="*/ 568976 h 597846"/>
                    <a:gd name="connsiteX0" fmla="*/ 56567 w 1001217"/>
                    <a:gd name="connsiteY0" fmla="*/ 568976 h 662007"/>
                    <a:gd name="connsiteX1" fmla="*/ 460312 w 1001217"/>
                    <a:gd name="connsiteY1" fmla="*/ 16 h 662007"/>
                    <a:gd name="connsiteX2" fmla="*/ 1001217 w 1001217"/>
                    <a:gd name="connsiteY2" fmla="*/ 416576 h 662007"/>
                    <a:gd name="connsiteX3" fmla="*/ 460312 w 1001217"/>
                    <a:gd name="connsiteY3" fmla="*/ 406416 h 662007"/>
                    <a:gd name="connsiteX4" fmla="*/ 56567 w 1001217"/>
                    <a:gd name="connsiteY4" fmla="*/ 568976 h 662007"/>
                    <a:gd name="connsiteX0" fmla="*/ 56567 w 1001217"/>
                    <a:gd name="connsiteY0" fmla="*/ 568976 h 588889"/>
                    <a:gd name="connsiteX1" fmla="*/ 460312 w 1001217"/>
                    <a:gd name="connsiteY1" fmla="*/ 16 h 588889"/>
                    <a:gd name="connsiteX2" fmla="*/ 1001217 w 1001217"/>
                    <a:gd name="connsiteY2" fmla="*/ 416576 h 588889"/>
                    <a:gd name="connsiteX3" fmla="*/ 56567 w 1001217"/>
                    <a:gd name="connsiteY3" fmla="*/ 568976 h 588889"/>
                    <a:gd name="connsiteX0" fmla="*/ 56567 w 1001217"/>
                    <a:gd name="connsiteY0" fmla="*/ 568976 h 657246"/>
                    <a:gd name="connsiteX1" fmla="*/ 460312 w 1001217"/>
                    <a:gd name="connsiteY1" fmla="*/ 16 h 657246"/>
                    <a:gd name="connsiteX2" fmla="*/ 1001217 w 1001217"/>
                    <a:gd name="connsiteY2" fmla="*/ 416576 h 657246"/>
                    <a:gd name="connsiteX3" fmla="*/ 56567 w 1001217"/>
                    <a:gd name="connsiteY3" fmla="*/ 568976 h 657246"/>
                    <a:gd name="connsiteX0" fmla="*/ 56567 w 1001217"/>
                    <a:gd name="connsiteY0" fmla="*/ 568976 h 662977"/>
                    <a:gd name="connsiteX1" fmla="*/ 460312 w 1001217"/>
                    <a:gd name="connsiteY1" fmla="*/ 16 h 662977"/>
                    <a:gd name="connsiteX2" fmla="*/ 1001217 w 1001217"/>
                    <a:gd name="connsiteY2" fmla="*/ 416576 h 662977"/>
                    <a:gd name="connsiteX3" fmla="*/ 56567 w 1001217"/>
                    <a:gd name="connsiteY3" fmla="*/ 568976 h 662977"/>
                    <a:gd name="connsiteX0" fmla="*/ 15514 w 968310"/>
                    <a:gd name="connsiteY0" fmla="*/ 568962 h 767510"/>
                    <a:gd name="connsiteX1" fmla="*/ 419259 w 968310"/>
                    <a:gd name="connsiteY1" fmla="*/ 2 h 767510"/>
                    <a:gd name="connsiteX2" fmla="*/ 968310 w 968310"/>
                    <a:gd name="connsiteY2" fmla="*/ 575312 h 767510"/>
                    <a:gd name="connsiteX3" fmla="*/ 15514 w 968310"/>
                    <a:gd name="connsiteY3" fmla="*/ 568962 h 767510"/>
                    <a:gd name="connsiteX0" fmla="*/ 79236 w 1035542"/>
                    <a:gd name="connsiteY0" fmla="*/ 569044 h 767592"/>
                    <a:gd name="connsiteX1" fmla="*/ 482981 w 1035542"/>
                    <a:gd name="connsiteY1" fmla="*/ 84 h 767592"/>
                    <a:gd name="connsiteX2" fmla="*/ 1032032 w 1035542"/>
                    <a:gd name="connsiteY2" fmla="*/ 575394 h 767592"/>
                    <a:gd name="connsiteX3" fmla="*/ 79236 w 1035542"/>
                    <a:gd name="connsiteY3" fmla="*/ 569044 h 767592"/>
                    <a:gd name="connsiteX0" fmla="*/ 51148 w 1007454"/>
                    <a:gd name="connsiteY0" fmla="*/ 569048 h 772661"/>
                    <a:gd name="connsiteX1" fmla="*/ 454893 w 1007454"/>
                    <a:gd name="connsiteY1" fmla="*/ 88 h 772661"/>
                    <a:gd name="connsiteX2" fmla="*/ 1003944 w 1007454"/>
                    <a:gd name="connsiteY2" fmla="*/ 575398 h 772661"/>
                    <a:gd name="connsiteX3" fmla="*/ 51148 w 1007454"/>
                    <a:gd name="connsiteY3" fmla="*/ 569048 h 772661"/>
                    <a:gd name="connsiteX0" fmla="*/ 51147 w 1007453"/>
                    <a:gd name="connsiteY0" fmla="*/ 569038 h 756415"/>
                    <a:gd name="connsiteX1" fmla="*/ 454892 w 1007453"/>
                    <a:gd name="connsiteY1" fmla="*/ 78 h 756415"/>
                    <a:gd name="connsiteX2" fmla="*/ 1003943 w 1007453"/>
                    <a:gd name="connsiteY2" fmla="*/ 575388 h 756415"/>
                    <a:gd name="connsiteX3" fmla="*/ 51147 w 1007453"/>
                    <a:gd name="connsiteY3" fmla="*/ 569038 h 756415"/>
                    <a:gd name="connsiteX0" fmla="*/ 51147 w 1007453"/>
                    <a:gd name="connsiteY0" fmla="*/ 569038 h 649862"/>
                    <a:gd name="connsiteX1" fmla="*/ 454892 w 1007453"/>
                    <a:gd name="connsiteY1" fmla="*/ 78 h 649862"/>
                    <a:gd name="connsiteX2" fmla="*/ 1003943 w 1007453"/>
                    <a:gd name="connsiteY2" fmla="*/ 575388 h 649862"/>
                    <a:gd name="connsiteX3" fmla="*/ 51147 w 1007453"/>
                    <a:gd name="connsiteY3" fmla="*/ 569038 h 649862"/>
                    <a:gd name="connsiteX0" fmla="*/ 51147 w 1007453"/>
                    <a:gd name="connsiteY0" fmla="*/ 569038 h 649862"/>
                    <a:gd name="connsiteX1" fmla="*/ 454892 w 1007453"/>
                    <a:gd name="connsiteY1" fmla="*/ 78 h 649862"/>
                    <a:gd name="connsiteX2" fmla="*/ 1003943 w 1007453"/>
                    <a:gd name="connsiteY2" fmla="*/ 575388 h 649862"/>
                    <a:gd name="connsiteX3" fmla="*/ 51147 w 1007453"/>
                    <a:gd name="connsiteY3" fmla="*/ 569038 h 649862"/>
                    <a:gd name="connsiteX0" fmla="*/ 63775 w 1025392"/>
                    <a:gd name="connsiteY0" fmla="*/ 569038 h 649862"/>
                    <a:gd name="connsiteX1" fmla="*/ 467520 w 1025392"/>
                    <a:gd name="connsiteY1" fmla="*/ 78 h 649862"/>
                    <a:gd name="connsiteX2" fmla="*/ 1016571 w 1025392"/>
                    <a:gd name="connsiteY2" fmla="*/ 575388 h 649862"/>
                    <a:gd name="connsiteX3" fmla="*/ 63775 w 1025392"/>
                    <a:gd name="connsiteY3" fmla="*/ 569038 h 649862"/>
                    <a:gd name="connsiteX0" fmla="*/ 35272 w 988231"/>
                    <a:gd name="connsiteY0" fmla="*/ 569038 h 649862"/>
                    <a:gd name="connsiteX1" fmla="*/ 439017 w 988231"/>
                    <a:gd name="connsiteY1" fmla="*/ 78 h 649862"/>
                    <a:gd name="connsiteX2" fmla="*/ 988068 w 988231"/>
                    <a:gd name="connsiteY2" fmla="*/ 575388 h 649862"/>
                    <a:gd name="connsiteX3" fmla="*/ 35272 w 988231"/>
                    <a:gd name="connsiteY3" fmla="*/ 569038 h 649862"/>
                    <a:gd name="connsiteX0" fmla="*/ 16338 w 969134"/>
                    <a:gd name="connsiteY0" fmla="*/ 568962 h 649786"/>
                    <a:gd name="connsiteX1" fmla="*/ 420083 w 969134"/>
                    <a:gd name="connsiteY1" fmla="*/ 2 h 649786"/>
                    <a:gd name="connsiteX2" fmla="*/ 969134 w 969134"/>
                    <a:gd name="connsiteY2" fmla="*/ 575312 h 649786"/>
                    <a:gd name="connsiteX3" fmla="*/ 16338 w 969134"/>
                    <a:gd name="connsiteY3" fmla="*/ 568962 h 649786"/>
                    <a:gd name="connsiteX0" fmla="*/ 16338 w 999320"/>
                    <a:gd name="connsiteY0" fmla="*/ 568962 h 649786"/>
                    <a:gd name="connsiteX1" fmla="*/ 420083 w 999320"/>
                    <a:gd name="connsiteY1" fmla="*/ 2 h 649786"/>
                    <a:gd name="connsiteX2" fmla="*/ 969134 w 999320"/>
                    <a:gd name="connsiteY2" fmla="*/ 575312 h 649786"/>
                    <a:gd name="connsiteX3" fmla="*/ 16338 w 999320"/>
                    <a:gd name="connsiteY3" fmla="*/ 568962 h 649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9320" h="649786">
                      <a:moveTo>
                        <a:pt x="16338" y="568962"/>
                      </a:moveTo>
                      <a:cubicBezTo>
                        <a:pt x="-10004" y="517527"/>
                        <a:pt x="-64550" y="-1056"/>
                        <a:pt x="420083" y="2"/>
                      </a:cubicBezTo>
                      <a:cubicBezTo>
                        <a:pt x="904716" y="1060"/>
                        <a:pt x="1075030" y="304338"/>
                        <a:pt x="969134" y="575312"/>
                      </a:cubicBezTo>
                      <a:cubicBezTo>
                        <a:pt x="724480" y="718399"/>
                        <a:pt x="42680" y="620397"/>
                        <a:pt x="16338" y="568962"/>
                      </a:cubicBezTo>
                      <a:close/>
                    </a:path>
                  </a:pathLst>
                </a:custGeom>
                <a:solidFill>
                  <a:srgbClr val="FBD69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Freeform: Shape 225">
                  <a:extLst>
                    <a:ext uri="{FF2B5EF4-FFF2-40B4-BE49-F238E27FC236}">
                      <a16:creationId xmlns:a16="http://schemas.microsoft.com/office/drawing/2014/main" id="{A0A8C20C-948C-486C-9BA7-F2B61E433D04}"/>
                    </a:ext>
                  </a:extLst>
                </p:cNvPr>
                <p:cNvSpPr/>
                <p:nvPr/>
              </p:nvSpPr>
              <p:spPr>
                <a:xfrm rot="8050841" flipH="1">
                  <a:off x="7009542" y="3372007"/>
                  <a:ext cx="323490" cy="515657"/>
                </a:xfrm>
                <a:custGeom>
                  <a:avLst/>
                  <a:gdLst>
                    <a:gd name="connsiteX0" fmla="*/ 323490 w 323490"/>
                    <a:gd name="connsiteY0" fmla="*/ 515657 h 515657"/>
                    <a:gd name="connsiteX1" fmla="*/ 295575 w 323490"/>
                    <a:gd name="connsiteY1" fmla="*/ 388161 h 515657"/>
                    <a:gd name="connsiteX2" fmla="*/ 158177 w 323490"/>
                    <a:gd name="connsiteY2" fmla="*/ 3024 h 515657"/>
                    <a:gd name="connsiteX3" fmla="*/ 12884 w 323490"/>
                    <a:gd name="connsiteY3" fmla="*/ 227932 h 515657"/>
                    <a:gd name="connsiteX4" fmla="*/ 0 w 323490"/>
                    <a:gd name="connsiteY4" fmla="*/ 299284 h 515657"/>
                    <a:gd name="connsiteX5" fmla="*/ 323490 w 323490"/>
                    <a:gd name="connsiteY5" fmla="*/ 515657 h 51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3490" h="515657">
                      <a:moveTo>
                        <a:pt x="323490" y="515657"/>
                      </a:moveTo>
                      <a:lnTo>
                        <a:pt x="295575" y="388161"/>
                      </a:lnTo>
                      <a:cubicBezTo>
                        <a:pt x="262268" y="249501"/>
                        <a:pt x="220216" y="118038"/>
                        <a:pt x="158177" y="3024"/>
                      </a:cubicBezTo>
                      <a:cubicBezTo>
                        <a:pt x="89401" y="-18691"/>
                        <a:pt x="45664" y="78591"/>
                        <a:pt x="12884" y="227932"/>
                      </a:cubicBezTo>
                      <a:lnTo>
                        <a:pt x="0" y="299284"/>
                      </a:lnTo>
                      <a:lnTo>
                        <a:pt x="323490" y="5156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Freeform: Shape 226">
                  <a:extLst>
                    <a:ext uri="{FF2B5EF4-FFF2-40B4-BE49-F238E27FC236}">
                      <a16:creationId xmlns:a16="http://schemas.microsoft.com/office/drawing/2014/main" id="{60BDFA3E-33FA-44BF-8C13-A5BBE4FBD5FC}"/>
                    </a:ext>
                  </a:extLst>
                </p:cNvPr>
                <p:cNvSpPr/>
                <p:nvPr/>
              </p:nvSpPr>
              <p:spPr>
                <a:xfrm rot="8050841" flipH="1">
                  <a:off x="6923434" y="3897166"/>
                  <a:ext cx="276259" cy="365521"/>
                </a:xfrm>
                <a:custGeom>
                  <a:avLst/>
                  <a:gdLst>
                    <a:gd name="connsiteX0" fmla="*/ 235566 w 276259"/>
                    <a:gd name="connsiteY0" fmla="*/ 365521 h 365521"/>
                    <a:gd name="connsiteX1" fmla="*/ 252591 w 276259"/>
                    <a:gd name="connsiteY1" fmla="*/ 284868 h 365521"/>
                    <a:gd name="connsiteX2" fmla="*/ 275980 w 276259"/>
                    <a:gd name="connsiteY2" fmla="*/ 17070 h 365521"/>
                    <a:gd name="connsiteX3" fmla="*/ 44404 w 276259"/>
                    <a:gd name="connsiteY3" fmla="*/ 151482 h 365521"/>
                    <a:gd name="connsiteX4" fmla="*/ 0 w 276259"/>
                    <a:gd name="connsiteY4" fmla="*/ 207957 h 365521"/>
                    <a:gd name="connsiteX5" fmla="*/ 235566 w 276259"/>
                    <a:gd name="connsiteY5" fmla="*/ 365521 h 365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6259" h="365521">
                      <a:moveTo>
                        <a:pt x="235566" y="365521"/>
                      </a:moveTo>
                      <a:lnTo>
                        <a:pt x="252591" y="284868"/>
                      </a:lnTo>
                      <a:cubicBezTo>
                        <a:pt x="268813" y="193742"/>
                        <a:pt x="278014" y="104166"/>
                        <a:pt x="275980" y="17070"/>
                      </a:cubicBezTo>
                      <a:cubicBezTo>
                        <a:pt x="224563" y="-33506"/>
                        <a:pt x="141423" y="33309"/>
                        <a:pt x="44404" y="151482"/>
                      </a:cubicBezTo>
                      <a:lnTo>
                        <a:pt x="0" y="207957"/>
                      </a:lnTo>
                      <a:lnTo>
                        <a:pt x="235566" y="36552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1" name="Arc 220">
                <a:extLst>
                  <a:ext uri="{FF2B5EF4-FFF2-40B4-BE49-F238E27FC236}">
                    <a16:creationId xmlns:a16="http://schemas.microsoft.com/office/drawing/2014/main" id="{E7A612AE-A996-4BA3-B7E4-8C28C153D896}"/>
                  </a:ext>
                </a:extLst>
              </p:cNvPr>
              <p:cNvSpPr/>
              <p:nvPr/>
            </p:nvSpPr>
            <p:spPr>
              <a:xfrm flipH="1">
                <a:off x="2541363" y="5965310"/>
                <a:ext cx="163843" cy="417973"/>
              </a:xfrm>
              <a:prstGeom prst="arc">
                <a:avLst>
                  <a:gd name="adj1" fmla="val 16200000"/>
                  <a:gd name="adj2" fmla="val 2436514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Arc 221">
                <a:extLst>
                  <a:ext uri="{FF2B5EF4-FFF2-40B4-BE49-F238E27FC236}">
                    <a16:creationId xmlns:a16="http://schemas.microsoft.com/office/drawing/2014/main" id="{AD2028C1-F30D-481D-A6DF-4748D87BB217}"/>
                  </a:ext>
                </a:extLst>
              </p:cNvPr>
              <p:cNvSpPr/>
              <p:nvPr/>
            </p:nvSpPr>
            <p:spPr>
              <a:xfrm flipH="1">
                <a:off x="2796277" y="6011010"/>
                <a:ext cx="168822" cy="417973"/>
              </a:xfrm>
              <a:prstGeom prst="arc">
                <a:avLst>
                  <a:gd name="adj1" fmla="val 16200000"/>
                  <a:gd name="adj2" fmla="val 2436514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Arc 222">
                <a:extLst>
                  <a:ext uri="{FF2B5EF4-FFF2-40B4-BE49-F238E27FC236}">
                    <a16:creationId xmlns:a16="http://schemas.microsoft.com/office/drawing/2014/main" id="{C3B341F5-12E3-4143-89A2-2084B3E40E81}"/>
                  </a:ext>
                </a:extLst>
              </p:cNvPr>
              <p:cNvSpPr/>
              <p:nvPr/>
            </p:nvSpPr>
            <p:spPr>
              <a:xfrm flipH="1">
                <a:off x="3064124" y="6001483"/>
                <a:ext cx="163843" cy="417973"/>
              </a:xfrm>
              <a:prstGeom prst="arc">
                <a:avLst>
                  <a:gd name="adj1" fmla="val 16200000"/>
                  <a:gd name="adj2" fmla="val 2436514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9338C74-2111-4993-8F80-238009C9CD98}"/>
                </a:ext>
              </a:extLst>
            </p:cNvPr>
            <p:cNvGrpSpPr/>
            <p:nvPr/>
          </p:nvGrpSpPr>
          <p:grpSpPr>
            <a:xfrm>
              <a:off x="5128204" y="4476176"/>
              <a:ext cx="1030383" cy="1447190"/>
              <a:chOff x="9381299" y="3183027"/>
              <a:chExt cx="1030383" cy="1447190"/>
            </a:xfrm>
            <a:solidFill>
              <a:srgbClr val="FBD69B"/>
            </a:solidFill>
          </p:grpSpPr>
          <p:sp>
            <p:nvSpPr>
              <p:cNvPr id="215" name="Rectangle 116">
                <a:extLst>
                  <a:ext uri="{FF2B5EF4-FFF2-40B4-BE49-F238E27FC236}">
                    <a16:creationId xmlns:a16="http://schemas.microsoft.com/office/drawing/2014/main" id="{6775F223-0328-4EE5-87E5-E26DFCB42115}"/>
                  </a:ext>
                </a:extLst>
              </p:cNvPr>
              <p:cNvSpPr/>
              <p:nvPr/>
            </p:nvSpPr>
            <p:spPr>
              <a:xfrm>
                <a:off x="9381299" y="3183027"/>
                <a:ext cx="1030383" cy="1447190"/>
              </a:xfrm>
              <a:custGeom>
                <a:avLst/>
                <a:gdLst>
                  <a:gd name="connsiteX0" fmla="*/ 0 w 363404"/>
                  <a:gd name="connsiteY0" fmla="*/ 0 h 121115"/>
                  <a:gd name="connsiteX1" fmla="*/ 363404 w 363404"/>
                  <a:gd name="connsiteY1" fmla="*/ 0 h 121115"/>
                  <a:gd name="connsiteX2" fmla="*/ 363404 w 363404"/>
                  <a:gd name="connsiteY2" fmla="*/ 121115 h 121115"/>
                  <a:gd name="connsiteX3" fmla="*/ 0 w 363404"/>
                  <a:gd name="connsiteY3" fmla="*/ 121115 h 121115"/>
                  <a:gd name="connsiteX4" fmla="*/ 0 w 363404"/>
                  <a:gd name="connsiteY4" fmla="*/ 0 h 121115"/>
                  <a:gd name="connsiteX0" fmla="*/ 0 w 1058729"/>
                  <a:gd name="connsiteY0" fmla="*/ 866775 h 987890"/>
                  <a:gd name="connsiteX1" fmla="*/ 1058729 w 1058729"/>
                  <a:gd name="connsiteY1" fmla="*/ 0 h 987890"/>
                  <a:gd name="connsiteX2" fmla="*/ 363404 w 1058729"/>
                  <a:gd name="connsiteY2" fmla="*/ 987890 h 987890"/>
                  <a:gd name="connsiteX3" fmla="*/ 0 w 1058729"/>
                  <a:gd name="connsiteY3" fmla="*/ 987890 h 987890"/>
                  <a:gd name="connsiteX4" fmla="*/ 0 w 1058729"/>
                  <a:gd name="connsiteY4" fmla="*/ 866775 h 987890"/>
                  <a:gd name="connsiteX0" fmla="*/ 0 w 1089416"/>
                  <a:gd name="connsiteY0" fmla="*/ 1191648 h 1312763"/>
                  <a:gd name="connsiteX1" fmla="*/ 1058729 w 1089416"/>
                  <a:gd name="connsiteY1" fmla="*/ 324873 h 1312763"/>
                  <a:gd name="connsiteX2" fmla="*/ 363404 w 1089416"/>
                  <a:gd name="connsiteY2" fmla="*/ 1312763 h 1312763"/>
                  <a:gd name="connsiteX3" fmla="*/ 0 w 1089416"/>
                  <a:gd name="connsiteY3" fmla="*/ 1312763 h 1312763"/>
                  <a:gd name="connsiteX4" fmla="*/ 0 w 1089416"/>
                  <a:gd name="connsiteY4" fmla="*/ 1191648 h 1312763"/>
                  <a:gd name="connsiteX0" fmla="*/ 0 w 1089416"/>
                  <a:gd name="connsiteY0" fmla="*/ 1191648 h 1312763"/>
                  <a:gd name="connsiteX1" fmla="*/ 1058729 w 1089416"/>
                  <a:gd name="connsiteY1" fmla="*/ 324873 h 1312763"/>
                  <a:gd name="connsiteX2" fmla="*/ 943802 w 1089416"/>
                  <a:gd name="connsiteY2" fmla="*/ 302048 h 1312763"/>
                  <a:gd name="connsiteX3" fmla="*/ 363404 w 1089416"/>
                  <a:gd name="connsiteY3" fmla="*/ 1312763 h 1312763"/>
                  <a:gd name="connsiteX4" fmla="*/ 0 w 1089416"/>
                  <a:gd name="connsiteY4" fmla="*/ 1312763 h 1312763"/>
                  <a:gd name="connsiteX5" fmla="*/ 0 w 1089416"/>
                  <a:gd name="connsiteY5" fmla="*/ 1191648 h 1312763"/>
                  <a:gd name="connsiteX0" fmla="*/ 0 w 1089416"/>
                  <a:gd name="connsiteY0" fmla="*/ 1191648 h 1312763"/>
                  <a:gd name="connsiteX1" fmla="*/ 1058729 w 1089416"/>
                  <a:gd name="connsiteY1" fmla="*/ 324873 h 1312763"/>
                  <a:gd name="connsiteX2" fmla="*/ 919990 w 1089416"/>
                  <a:gd name="connsiteY2" fmla="*/ 302048 h 1312763"/>
                  <a:gd name="connsiteX3" fmla="*/ 363404 w 1089416"/>
                  <a:gd name="connsiteY3" fmla="*/ 1312763 h 1312763"/>
                  <a:gd name="connsiteX4" fmla="*/ 0 w 1089416"/>
                  <a:gd name="connsiteY4" fmla="*/ 1312763 h 1312763"/>
                  <a:gd name="connsiteX5" fmla="*/ 0 w 1089416"/>
                  <a:gd name="connsiteY5" fmla="*/ 1191648 h 1312763"/>
                  <a:gd name="connsiteX0" fmla="*/ 199 w 1081913"/>
                  <a:gd name="connsiteY0" fmla="*/ 1240481 h 1361596"/>
                  <a:gd name="connsiteX1" fmla="*/ 1058928 w 1081913"/>
                  <a:gd name="connsiteY1" fmla="*/ 373706 h 1361596"/>
                  <a:gd name="connsiteX2" fmla="*/ 920189 w 1081913"/>
                  <a:gd name="connsiteY2" fmla="*/ 350881 h 1361596"/>
                  <a:gd name="connsiteX3" fmla="*/ 363603 w 1081913"/>
                  <a:gd name="connsiteY3" fmla="*/ 1361596 h 1361596"/>
                  <a:gd name="connsiteX4" fmla="*/ 199 w 1081913"/>
                  <a:gd name="connsiteY4" fmla="*/ 1361596 h 1361596"/>
                  <a:gd name="connsiteX5" fmla="*/ 199 w 1081913"/>
                  <a:gd name="connsiteY5" fmla="*/ 1240481 h 1361596"/>
                  <a:gd name="connsiteX0" fmla="*/ 199 w 1081913"/>
                  <a:gd name="connsiteY0" fmla="*/ 1240481 h 1528283"/>
                  <a:gd name="connsiteX1" fmla="*/ 1058928 w 1081913"/>
                  <a:gd name="connsiteY1" fmla="*/ 373706 h 1528283"/>
                  <a:gd name="connsiteX2" fmla="*/ 920189 w 1081913"/>
                  <a:gd name="connsiteY2" fmla="*/ 350881 h 1528283"/>
                  <a:gd name="connsiteX3" fmla="*/ 230253 w 1081913"/>
                  <a:gd name="connsiteY3" fmla="*/ 1528283 h 1528283"/>
                  <a:gd name="connsiteX4" fmla="*/ 199 w 1081913"/>
                  <a:gd name="connsiteY4" fmla="*/ 1361596 h 1528283"/>
                  <a:gd name="connsiteX5" fmla="*/ 199 w 1081913"/>
                  <a:gd name="connsiteY5" fmla="*/ 1240481 h 1528283"/>
                  <a:gd name="connsiteX0" fmla="*/ 199 w 1081913"/>
                  <a:gd name="connsiteY0" fmla="*/ 1240481 h 1528283"/>
                  <a:gd name="connsiteX1" fmla="*/ 1058928 w 1081913"/>
                  <a:gd name="connsiteY1" fmla="*/ 373706 h 1528283"/>
                  <a:gd name="connsiteX2" fmla="*/ 920189 w 1081913"/>
                  <a:gd name="connsiteY2" fmla="*/ 350881 h 1528283"/>
                  <a:gd name="connsiteX3" fmla="*/ 230253 w 1081913"/>
                  <a:gd name="connsiteY3" fmla="*/ 1528283 h 1528283"/>
                  <a:gd name="connsiteX4" fmla="*/ 199 w 1081913"/>
                  <a:gd name="connsiteY4" fmla="*/ 1361596 h 1528283"/>
                  <a:gd name="connsiteX5" fmla="*/ 199 w 1081913"/>
                  <a:gd name="connsiteY5" fmla="*/ 1240481 h 1528283"/>
                  <a:gd name="connsiteX0" fmla="*/ 199 w 1081913"/>
                  <a:gd name="connsiteY0" fmla="*/ 1240481 h 1528283"/>
                  <a:gd name="connsiteX1" fmla="*/ 1058928 w 1081913"/>
                  <a:gd name="connsiteY1" fmla="*/ 373706 h 1528283"/>
                  <a:gd name="connsiteX2" fmla="*/ 920189 w 1081913"/>
                  <a:gd name="connsiteY2" fmla="*/ 350881 h 1528283"/>
                  <a:gd name="connsiteX3" fmla="*/ 230253 w 1081913"/>
                  <a:gd name="connsiteY3" fmla="*/ 1528283 h 1528283"/>
                  <a:gd name="connsiteX4" fmla="*/ 199 w 1081913"/>
                  <a:gd name="connsiteY4" fmla="*/ 1361596 h 1528283"/>
                  <a:gd name="connsiteX5" fmla="*/ 199 w 1081913"/>
                  <a:gd name="connsiteY5" fmla="*/ 1240481 h 1528283"/>
                  <a:gd name="connsiteX0" fmla="*/ 176 w 1124018"/>
                  <a:gd name="connsiteY0" fmla="*/ 1118236 h 1406038"/>
                  <a:gd name="connsiteX1" fmla="*/ 1058905 w 1124018"/>
                  <a:gd name="connsiteY1" fmla="*/ 251461 h 1406038"/>
                  <a:gd name="connsiteX2" fmla="*/ 920166 w 1124018"/>
                  <a:gd name="connsiteY2" fmla="*/ 228636 h 1406038"/>
                  <a:gd name="connsiteX3" fmla="*/ 230230 w 1124018"/>
                  <a:gd name="connsiteY3" fmla="*/ 1406038 h 1406038"/>
                  <a:gd name="connsiteX4" fmla="*/ 176 w 1124018"/>
                  <a:gd name="connsiteY4" fmla="*/ 1239351 h 1406038"/>
                  <a:gd name="connsiteX5" fmla="*/ 176 w 1124018"/>
                  <a:gd name="connsiteY5" fmla="*/ 1118236 h 1406038"/>
                  <a:gd name="connsiteX0" fmla="*/ 628650 w 1161107"/>
                  <a:gd name="connsiteY0" fmla="*/ 513950 h 1646302"/>
                  <a:gd name="connsiteX1" fmla="*/ 1058729 w 1161107"/>
                  <a:gd name="connsiteY1" fmla="*/ 491725 h 1646302"/>
                  <a:gd name="connsiteX2" fmla="*/ 919990 w 1161107"/>
                  <a:gd name="connsiteY2" fmla="*/ 468900 h 1646302"/>
                  <a:gd name="connsiteX3" fmla="*/ 230054 w 1161107"/>
                  <a:gd name="connsiteY3" fmla="*/ 1646302 h 1646302"/>
                  <a:gd name="connsiteX4" fmla="*/ 0 w 1161107"/>
                  <a:gd name="connsiteY4" fmla="*/ 1479615 h 1646302"/>
                  <a:gd name="connsiteX5" fmla="*/ 628650 w 1161107"/>
                  <a:gd name="connsiteY5" fmla="*/ 513950 h 1646302"/>
                  <a:gd name="connsiteX0" fmla="*/ 628650 w 1133479"/>
                  <a:gd name="connsiteY0" fmla="*/ 375023 h 1507375"/>
                  <a:gd name="connsiteX1" fmla="*/ 1058729 w 1133479"/>
                  <a:gd name="connsiteY1" fmla="*/ 352798 h 1507375"/>
                  <a:gd name="connsiteX2" fmla="*/ 919990 w 1133479"/>
                  <a:gd name="connsiteY2" fmla="*/ 329973 h 1507375"/>
                  <a:gd name="connsiteX3" fmla="*/ 230054 w 1133479"/>
                  <a:gd name="connsiteY3" fmla="*/ 1507375 h 1507375"/>
                  <a:gd name="connsiteX4" fmla="*/ 0 w 1133479"/>
                  <a:gd name="connsiteY4" fmla="*/ 1340688 h 1507375"/>
                  <a:gd name="connsiteX5" fmla="*/ 628650 w 1133479"/>
                  <a:gd name="connsiteY5" fmla="*/ 375023 h 1507375"/>
                  <a:gd name="connsiteX0" fmla="*/ 628650 w 1135158"/>
                  <a:gd name="connsiteY0" fmla="*/ 371988 h 1504340"/>
                  <a:gd name="connsiteX1" fmla="*/ 1058729 w 1135158"/>
                  <a:gd name="connsiteY1" fmla="*/ 349763 h 1504340"/>
                  <a:gd name="connsiteX2" fmla="*/ 919990 w 1135158"/>
                  <a:gd name="connsiteY2" fmla="*/ 326938 h 1504340"/>
                  <a:gd name="connsiteX3" fmla="*/ 230054 w 1135158"/>
                  <a:gd name="connsiteY3" fmla="*/ 1504340 h 1504340"/>
                  <a:gd name="connsiteX4" fmla="*/ 0 w 1135158"/>
                  <a:gd name="connsiteY4" fmla="*/ 1337653 h 1504340"/>
                  <a:gd name="connsiteX5" fmla="*/ 628650 w 1135158"/>
                  <a:gd name="connsiteY5" fmla="*/ 371988 h 1504340"/>
                  <a:gd name="connsiteX0" fmla="*/ 628650 w 1135158"/>
                  <a:gd name="connsiteY0" fmla="*/ 371988 h 1504340"/>
                  <a:gd name="connsiteX1" fmla="*/ 1058729 w 1135158"/>
                  <a:gd name="connsiteY1" fmla="*/ 349763 h 1504340"/>
                  <a:gd name="connsiteX2" fmla="*/ 919990 w 1135158"/>
                  <a:gd name="connsiteY2" fmla="*/ 326938 h 1504340"/>
                  <a:gd name="connsiteX3" fmla="*/ 230054 w 1135158"/>
                  <a:gd name="connsiteY3" fmla="*/ 1504340 h 1504340"/>
                  <a:gd name="connsiteX4" fmla="*/ 0 w 1135158"/>
                  <a:gd name="connsiteY4" fmla="*/ 1337653 h 1504340"/>
                  <a:gd name="connsiteX5" fmla="*/ 628650 w 1135158"/>
                  <a:gd name="connsiteY5" fmla="*/ 371988 h 1504340"/>
                  <a:gd name="connsiteX0" fmla="*/ 628650 w 1135158"/>
                  <a:gd name="connsiteY0" fmla="*/ 371988 h 1504340"/>
                  <a:gd name="connsiteX1" fmla="*/ 1058729 w 1135158"/>
                  <a:gd name="connsiteY1" fmla="*/ 349763 h 1504340"/>
                  <a:gd name="connsiteX2" fmla="*/ 919990 w 1135158"/>
                  <a:gd name="connsiteY2" fmla="*/ 326938 h 1504340"/>
                  <a:gd name="connsiteX3" fmla="*/ 230054 w 1135158"/>
                  <a:gd name="connsiteY3" fmla="*/ 1504340 h 1504340"/>
                  <a:gd name="connsiteX4" fmla="*/ 0 w 1135158"/>
                  <a:gd name="connsiteY4" fmla="*/ 1337653 h 1504340"/>
                  <a:gd name="connsiteX5" fmla="*/ 628650 w 1135158"/>
                  <a:gd name="connsiteY5" fmla="*/ 371988 h 1504340"/>
                  <a:gd name="connsiteX0" fmla="*/ 523875 w 1030383"/>
                  <a:gd name="connsiteY0" fmla="*/ 371988 h 1504340"/>
                  <a:gd name="connsiteX1" fmla="*/ 953954 w 1030383"/>
                  <a:gd name="connsiteY1" fmla="*/ 349763 h 1504340"/>
                  <a:gd name="connsiteX2" fmla="*/ 815215 w 1030383"/>
                  <a:gd name="connsiteY2" fmla="*/ 326938 h 1504340"/>
                  <a:gd name="connsiteX3" fmla="*/ 125279 w 1030383"/>
                  <a:gd name="connsiteY3" fmla="*/ 1504340 h 1504340"/>
                  <a:gd name="connsiteX4" fmla="*/ 0 w 1030383"/>
                  <a:gd name="connsiteY4" fmla="*/ 1080478 h 1504340"/>
                  <a:gd name="connsiteX5" fmla="*/ 523875 w 1030383"/>
                  <a:gd name="connsiteY5" fmla="*/ 371988 h 1504340"/>
                  <a:gd name="connsiteX0" fmla="*/ 523875 w 1030383"/>
                  <a:gd name="connsiteY0" fmla="*/ 371988 h 1504340"/>
                  <a:gd name="connsiteX1" fmla="*/ 953954 w 1030383"/>
                  <a:gd name="connsiteY1" fmla="*/ 349763 h 1504340"/>
                  <a:gd name="connsiteX2" fmla="*/ 815215 w 1030383"/>
                  <a:gd name="connsiteY2" fmla="*/ 326938 h 1504340"/>
                  <a:gd name="connsiteX3" fmla="*/ 125279 w 1030383"/>
                  <a:gd name="connsiteY3" fmla="*/ 1504340 h 1504340"/>
                  <a:gd name="connsiteX4" fmla="*/ 0 w 1030383"/>
                  <a:gd name="connsiteY4" fmla="*/ 1080478 h 1504340"/>
                  <a:gd name="connsiteX5" fmla="*/ 523875 w 1030383"/>
                  <a:gd name="connsiteY5" fmla="*/ 371988 h 1504340"/>
                  <a:gd name="connsiteX0" fmla="*/ 523875 w 1030383"/>
                  <a:gd name="connsiteY0" fmla="*/ 371988 h 1504340"/>
                  <a:gd name="connsiteX1" fmla="*/ 953954 w 1030383"/>
                  <a:gd name="connsiteY1" fmla="*/ 349763 h 1504340"/>
                  <a:gd name="connsiteX2" fmla="*/ 815215 w 1030383"/>
                  <a:gd name="connsiteY2" fmla="*/ 326938 h 1504340"/>
                  <a:gd name="connsiteX3" fmla="*/ 125279 w 1030383"/>
                  <a:gd name="connsiteY3" fmla="*/ 1504340 h 1504340"/>
                  <a:gd name="connsiteX4" fmla="*/ 0 w 1030383"/>
                  <a:gd name="connsiteY4" fmla="*/ 1080478 h 1504340"/>
                  <a:gd name="connsiteX5" fmla="*/ 523875 w 1030383"/>
                  <a:gd name="connsiteY5" fmla="*/ 371988 h 1504340"/>
                  <a:gd name="connsiteX0" fmla="*/ 523875 w 1030383"/>
                  <a:gd name="connsiteY0" fmla="*/ 371988 h 1447190"/>
                  <a:gd name="connsiteX1" fmla="*/ 953954 w 1030383"/>
                  <a:gd name="connsiteY1" fmla="*/ 349763 h 1447190"/>
                  <a:gd name="connsiteX2" fmla="*/ 815215 w 1030383"/>
                  <a:gd name="connsiteY2" fmla="*/ 326938 h 1447190"/>
                  <a:gd name="connsiteX3" fmla="*/ 106229 w 1030383"/>
                  <a:gd name="connsiteY3" fmla="*/ 1447190 h 1447190"/>
                  <a:gd name="connsiteX4" fmla="*/ 0 w 1030383"/>
                  <a:gd name="connsiteY4" fmla="*/ 1080478 h 1447190"/>
                  <a:gd name="connsiteX5" fmla="*/ 523875 w 1030383"/>
                  <a:gd name="connsiteY5" fmla="*/ 371988 h 1447190"/>
                  <a:gd name="connsiteX0" fmla="*/ 523875 w 1030383"/>
                  <a:gd name="connsiteY0" fmla="*/ 371988 h 1447190"/>
                  <a:gd name="connsiteX1" fmla="*/ 953954 w 1030383"/>
                  <a:gd name="connsiteY1" fmla="*/ 349763 h 1447190"/>
                  <a:gd name="connsiteX2" fmla="*/ 815215 w 1030383"/>
                  <a:gd name="connsiteY2" fmla="*/ 326938 h 1447190"/>
                  <a:gd name="connsiteX3" fmla="*/ 106229 w 1030383"/>
                  <a:gd name="connsiteY3" fmla="*/ 1447190 h 1447190"/>
                  <a:gd name="connsiteX4" fmla="*/ 0 w 1030383"/>
                  <a:gd name="connsiteY4" fmla="*/ 1080478 h 1447190"/>
                  <a:gd name="connsiteX5" fmla="*/ 523875 w 1030383"/>
                  <a:gd name="connsiteY5" fmla="*/ 371988 h 1447190"/>
                  <a:gd name="connsiteX0" fmla="*/ 523875 w 1030383"/>
                  <a:gd name="connsiteY0" fmla="*/ 371988 h 1447190"/>
                  <a:gd name="connsiteX1" fmla="*/ 953954 w 1030383"/>
                  <a:gd name="connsiteY1" fmla="*/ 349763 h 1447190"/>
                  <a:gd name="connsiteX2" fmla="*/ 815215 w 1030383"/>
                  <a:gd name="connsiteY2" fmla="*/ 326938 h 1447190"/>
                  <a:gd name="connsiteX3" fmla="*/ 106229 w 1030383"/>
                  <a:gd name="connsiteY3" fmla="*/ 1447190 h 1447190"/>
                  <a:gd name="connsiteX4" fmla="*/ 0 w 1030383"/>
                  <a:gd name="connsiteY4" fmla="*/ 1080478 h 1447190"/>
                  <a:gd name="connsiteX5" fmla="*/ 523875 w 1030383"/>
                  <a:gd name="connsiteY5" fmla="*/ 371988 h 1447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0383" h="1447190">
                    <a:moveTo>
                      <a:pt x="523875" y="371988"/>
                    </a:moveTo>
                    <a:cubicBezTo>
                      <a:pt x="505310" y="-259837"/>
                      <a:pt x="1269382" y="38613"/>
                      <a:pt x="953954" y="349763"/>
                    </a:cubicBezTo>
                    <a:cubicBezTo>
                      <a:pt x="887070" y="369142"/>
                      <a:pt x="843999" y="288509"/>
                      <a:pt x="815215" y="326938"/>
                    </a:cubicBezTo>
                    <a:cubicBezTo>
                      <a:pt x="685249" y="528905"/>
                      <a:pt x="1183933" y="1216648"/>
                      <a:pt x="106229" y="1447190"/>
                    </a:cubicBezTo>
                    <a:lnTo>
                      <a:pt x="0" y="1080478"/>
                    </a:lnTo>
                    <a:cubicBezTo>
                      <a:pt x="728662" y="1011002"/>
                      <a:pt x="519112" y="627201"/>
                      <a:pt x="523875" y="37198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7F308017-A670-4A60-919D-3ACA9A7C7CB8}"/>
                  </a:ext>
                </a:extLst>
              </p:cNvPr>
              <p:cNvSpPr/>
              <p:nvPr/>
            </p:nvSpPr>
            <p:spPr>
              <a:xfrm>
                <a:off x="9915525" y="3523088"/>
                <a:ext cx="261938" cy="34500"/>
              </a:xfrm>
              <a:custGeom>
                <a:avLst/>
                <a:gdLst>
                  <a:gd name="connsiteX0" fmla="*/ 0 w 261938"/>
                  <a:gd name="connsiteY0" fmla="*/ 0 h 9525"/>
                  <a:gd name="connsiteX1" fmla="*/ 261938 w 261938"/>
                  <a:gd name="connsiteY1" fmla="*/ 9525 h 9525"/>
                  <a:gd name="connsiteX2" fmla="*/ 261938 w 261938"/>
                  <a:gd name="connsiteY2" fmla="*/ 9525 h 9525"/>
                  <a:gd name="connsiteX0" fmla="*/ 0 w 10000"/>
                  <a:gd name="connsiteY0" fmla="*/ 15744 h 25744"/>
                  <a:gd name="connsiteX1" fmla="*/ 10000 w 10000"/>
                  <a:gd name="connsiteY1" fmla="*/ 25744 h 25744"/>
                  <a:gd name="connsiteX2" fmla="*/ 10000 w 10000"/>
                  <a:gd name="connsiteY2" fmla="*/ 25744 h 25744"/>
                  <a:gd name="connsiteX0" fmla="*/ 0 w 10000"/>
                  <a:gd name="connsiteY0" fmla="*/ 26221 h 36221"/>
                  <a:gd name="connsiteX1" fmla="*/ 10000 w 10000"/>
                  <a:gd name="connsiteY1" fmla="*/ 36221 h 36221"/>
                  <a:gd name="connsiteX2" fmla="*/ 10000 w 10000"/>
                  <a:gd name="connsiteY2" fmla="*/ 36221 h 36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36221">
                    <a:moveTo>
                      <a:pt x="0" y="26221"/>
                    </a:moveTo>
                    <a:cubicBezTo>
                      <a:pt x="3606" y="-12946"/>
                      <a:pt x="7122" y="-7113"/>
                      <a:pt x="10000" y="36221"/>
                    </a:cubicBezTo>
                    <a:lnTo>
                      <a:pt x="10000" y="36221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DF90C831-448A-44C5-A9DC-5336E8BD7AFE}"/>
                  </a:ext>
                </a:extLst>
              </p:cNvPr>
              <p:cNvSpPr/>
              <p:nvPr/>
            </p:nvSpPr>
            <p:spPr>
              <a:xfrm>
                <a:off x="9932218" y="3738006"/>
                <a:ext cx="250030" cy="37194"/>
              </a:xfrm>
              <a:custGeom>
                <a:avLst/>
                <a:gdLst>
                  <a:gd name="connsiteX0" fmla="*/ 0 w 261938"/>
                  <a:gd name="connsiteY0" fmla="*/ 0 h 9525"/>
                  <a:gd name="connsiteX1" fmla="*/ 261938 w 261938"/>
                  <a:gd name="connsiteY1" fmla="*/ 9525 h 9525"/>
                  <a:gd name="connsiteX2" fmla="*/ 261938 w 261938"/>
                  <a:gd name="connsiteY2" fmla="*/ 9525 h 9525"/>
                  <a:gd name="connsiteX0" fmla="*/ 0 w 8636"/>
                  <a:gd name="connsiteY0" fmla="*/ 20000 h 20000"/>
                  <a:gd name="connsiteX1" fmla="*/ 8636 w 8636"/>
                  <a:gd name="connsiteY1" fmla="*/ 0 h 20000"/>
                  <a:gd name="connsiteX2" fmla="*/ 8636 w 8636"/>
                  <a:gd name="connsiteY2" fmla="*/ 0 h 20000"/>
                  <a:gd name="connsiteX0" fmla="*/ 0 w 11053"/>
                  <a:gd name="connsiteY0" fmla="*/ 10000 h 10000"/>
                  <a:gd name="connsiteX1" fmla="*/ 10000 w 11053"/>
                  <a:gd name="connsiteY1" fmla="*/ 0 h 10000"/>
                  <a:gd name="connsiteX2" fmla="*/ 11053 w 11053"/>
                  <a:gd name="connsiteY2" fmla="*/ 2500 h 10000"/>
                  <a:gd name="connsiteX0" fmla="*/ 0 w 11053"/>
                  <a:gd name="connsiteY0" fmla="*/ 7500 h 7500"/>
                  <a:gd name="connsiteX1" fmla="*/ 11053 w 11053"/>
                  <a:gd name="connsiteY1" fmla="*/ 0 h 7500"/>
                  <a:gd name="connsiteX0" fmla="*/ 0 w 10000"/>
                  <a:gd name="connsiteY0" fmla="*/ 22450 h 22450"/>
                  <a:gd name="connsiteX1" fmla="*/ 10000 w 10000"/>
                  <a:gd name="connsiteY1" fmla="*/ 12450 h 22450"/>
                  <a:gd name="connsiteX0" fmla="*/ 0 w 10000"/>
                  <a:gd name="connsiteY0" fmla="*/ 26034 h 26034"/>
                  <a:gd name="connsiteX1" fmla="*/ 10000 w 10000"/>
                  <a:gd name="connsiteY1" fmla="*/ 16034 h 26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 h="26034">
                    <a:moveTo>
                      <a:pt x="0" y="26034"/>
                    </a:moveTo>
                    <a:cubicBezTo>
                      <a:pt x="2285" y="6033"/>
                      <a:pt x="6572" y="-15634"/>
                      <a:pt x="10000" y="16034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D5C33862-6650-4F4A-BB67-B02FD3F5041A}"/>
                  </a:ext>
                </a:extLst>
              </p:cNvPr>
              <p:cNvSpPr/>
              <p:nvPr/>
            </p:nvSpPr>
            <p:spPr>
              <a:xfrm>
                <a:off x="9896489" y="4015212"/>
                <a:ext cx="280974" cy="138264"/>
              </a:xfrm>
              <a:custGeom>
                <a:avLst/>
                <a:gdLst>
                  <a:gd name="connsiteX0" fmla="*/ 0 w 261938"/>
                  <a:gd name="connsiteY0" fmla="*/ 0 h 9525"/>
                  <a:gd name="connsiteX1" fmla="*/ 261938 w 261938"/>
                  <a:gd name="connsiteY1" fmla="*/ 9525 h 9525"/>
                  <a:gd name="connsiteX2" fmla="*/ 261938 w 261938"/>
                  <a:gd name="connsiteY2" fmla="*/ 9525 h 9525"/>
                  <a:gd name="connsiteX0" fmla="*/ 0 w 10000"/>
                  <a:gd name="connsiteY0" fmla="*/ 0 h 100000"/>
                  <a:gd name="connsiteX1" fmla="*/ 10000 w 10000"/>
                  <a:gd name="connsiteY1" fmla="*/ 10000 h 100000"/>
                  <a:gd name="connsiteX2" fmla="*/ 9636 w 10000"/>
                  <a:gd name="connsiteY2" fmla="*/ 100000 h 100000"/>
                  <a:gd name="connsiteX0" fmla="*/ 0 w 9636"/>
                  <a:gd name="connsiteY0" fmla="*/ 0 h 100000"/>
                  <a:gd name="connsiteX1" fmla="*/ 9636 w 9636"/>
                  <a:gd name="connsiteY1" fmla="*/ 100000 h 100000"/>
                  <a:gd name="connsiteX0" fmla="*/ 0 w 10000"/>
                  <a:gd name="connsiteY0" fmla="*/ 337 h 10337"/>
                  <a:gd name="connsiteX1" fmla="*/ 10000 w 10000"/>
                  <a:gd name="connsiteY1" fmla="*/ 10337 h 10337"/>
                  <a:gd name="connsiteX0" fmla="*/ 0 w 10000"/>
                  <a:gd name="connsiteY0" fmla="*/ 371 h 10371"/>
                  <a:gd name="connsiteX1" fmla="*/ 10000 w 10000"/>
                  <a:gd name="connsiteY1" fmla="*/ 10371 h 1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 h="10371">
                    <a:moveTo>
                      <a:pt x="0" y="371"/>
                    </a:moveTo>
                    <a:cubicBezTo>
                      <a:pt x="6163" y="-1796"/>
                      <a:pt x="8931" y="6038"/>
                      <a:pt x="10000" y="10371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FB082074-DF5F-4068-BFD8-F8E985CB167D}"/>
                  </a:ext>
                </a:extLst>
              </p:cNvPr>
              <p:cNvSpPr/>
              <p:nvPr/>
            </p:nvSpPr>
            <p:spPr>
              <a:xfrm>
                <a:off x="9809094" y="4139320"/>
                <a:ext cx="166697" cy="290513"/>
              </a:xfrm>
              <a:custGeom>
                <a:avLst/>
                <a:gdLst>
                  <a:gd name="connsiteX0" fmla="*/ 0 w 261938"/>
                  <a:gd name="connsiteY0" fmla="*/ 0 h 9525"/>
                  <a:gd name="connsiteX1" fmla="*/ 261938 w 261938"/>
                  <a:gd name="connsiteY1" fmla="*/ 9525 h 9525"/>
                  <a:gd name="connsiteX2" fmla="*/ 261938 w 261938"/>
                  <a:gd name="connsiteY2" fmla="*/ 9525 h 9525"/>
                  <a:gd name="connsiteX0" fmla="*/ 0 w 10000"/>
                  <a:gd name="connsiteY0" fmla="*/ 0 h 305001"/>
                  <a:gd name="connsiteX1" fmla="*/ 10000 w 10000"/>
                  <a:gd name="connsiteY1" fmla="*/ 10000 h 305001"/>
                  <a:gd name="connsiteX2" fmla="*/ 6364 w 10000"/>
                  <a:gd name="connsiteY2" fmla="*/ 305001 h 305001"/>
                  <a:gd name="connsiteX0" fmla="*/ 0 w 6364"/>
                  <a:gd name="connsiteY0" fmla="*/ 0 h 305001"/>
                  <a:gd name="connsiteX1" fmla="*/ 6364 w 6364"/>
                  <a:gd name="connsiteY1" fmla="*/ 305001 h 305001"/>
                  <a:gd name="connsiteX0" fmla="*/ 0 w 10000"/>
                  <a:gd name="connsiteY0" fmla="*/ 0 h 10000"/>
                  <a:gd name="connsiteX1" fmla="*/ 10000 w 10000"/>
                  <a:gd name="connsiteY1" fmla="*/ 10000 h 10000"/>
                  <a:gd name="connsiteX0" fmla="*/ 0 w 10000"/>
                  <a:gd name="connsiteY0" fmla="*/ 0 h 10000"/>
                  <a:gd name="connsiteX1" fmla="*/ 10000 w 10000"/>
                  <a:gd name="connsiteY1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cubicBezTo>
                      <a:pt x="8476" y="1366"/>
                      <a:pt x="9524" y="7651"/>
                      <a:pt x="10000" y="1000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7F97F2F7-7B44-473E-9828-AE3291C91D16}"/>
                </a:ext>
              </a:extLst>
            </p:cNvPr>
            <p:cNvGrpSpPr/>
            <p:nvPr/>
          </p:nvGrpSpPr>
          <p:grpSpPr>
            <a:xfrm>
              <a:off x="3510199" y="3574206"/>
              <a:ext cx="2001210" cy="2745900"/>
              <a:chOff x="7736744" y="2482370"/>
              <a:chExt cx="2001210" cy="2745900"/>
            </a:xfrm>
          </p:grpSpPr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CB86E47F-3F29-446E-B3CC-27A235586667}"/>
                  </a:ext>
                </a:extLst>
              </p:cNvPr>
              <p:cNvSpPr/>
              <p:nvPr/>
            </p:nvSpPr>
            <p:spPr>
              <a:xfrm rot="565808">
                <a:off x="8906068" y="2908498"/>
                <a:ext cx="402862" cy="696949"/>
              </a:xfrm>
              <a:custGeom>
                <a:avLst/>
                <a:gdLst>
                  <a:gd name="connsiteX0" fmla="*/ 114669 w 402862"/>
                  <a:gd name="connsiteY0" fmla="*/ 0 h 696949"/>
                  <a:gd name="connsiteX1" fmla="*/ 135437 w 402862"/>
                  <a:gd name="connsiteY1" fmla="*/ 19057 h 696949"/>
                  <a:gd name="connsiteX2" fmla="*/ 268341 w 402862"/>
                  <a:gd name="connsiteY2" fmla="*/ 149629 h 696949"/>
                  <a:gd name="connsiteX3" fmla="*/ 402862 w 402862"/>
                  <a:gd name="connsiteY3" fmla="*/ 293938 h 696949"/>
                  <a:gd name="connsiteX4" fmla="*/ 327867 w 402862"/>
                  <a:gd name="connsiteY4" fmla="*/ 406493 h 696949"/>
                  <a:gd name="connsiteX5" fmla="*/ 1030 w 402862"/>
                  <a:gd name="connsiteY5" fmla="*/ 680721 h 696949"/>
                  <a:gd name="connsiteX6" fmla="*/ 78403 w 402862"/>
                  <a:gd name="connsiteY6" fmla="*/ 134069 h 696949"/>
                  <a:gd name="connsiteX7" fmla="*/ 114669 w 402862"/>
                  <a:gd name="connsiteY7" fmla="*/ 0 h 696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2862" h="696949">
                    <a:moveTo>
                      <a:pt x="114669" y="0"/>
                    </a:moveTo>
                    <a:lnTo>
                      <a:pt x="135437" y="19057"/>
                    </a:lnTo>
                    <a:cubicBezTo>
                      <a:pt x="178742" y="60024"/>
                      <a:pt x="223365" y="103636"/>
                      <a:pt x="268341" y="149629"/>
                    </a:cubicBezTo>
                    <a:lnTo>
                      <a:pt x="402862" y="293938"/>
                    </a:lnTo>
                    <a:lnTo>
                      <a:pt x="327867" y="406493"/>
                    </a:lnTo>
                    <a:cubicBezTo>
                      <a:pt x="192934" y="602822"/>
                      <a:pt x="70996" y="746692"/>
                      <a:pt x="1030" y="680721"/>
                    </a:cubicBezTo>
                    <a:cubicBezTo>
                      <a:pt x="-6717" y="506654"/>
                      <a:pt x="30253" y="321720"/>
                      <a:pt x="78403" y="134069"/>
                    </a:cubicBezTo>
                    <a:lnTo>
                      <a:pt x="11466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E0EFD11B-3880-442D-A059-378FAB25E237}"/>
                  </a:ext>
                </a:extLst>
              </p:cNvPr>
              <p:cNvSpPr/>
              <p:nvPr/>
            </p:nvSpPr>
            <p:spPr>
              <a:xfrm rot="565808">
                <a:off x="9247309" y="3470824"/>
                <a:ext cx="330139" cy="223512"/>
              </a:xfrm>
              <a:custGeom>
                <a:avLst/>
                <a:gdLst>
                  <a:gd name="connsiteX0" fmla="*/ 184714 w 330139"/>
                  <a:gd name="connsiteY0" fmla="*/ 0 h 223512"/>
                  <a:gd name="connsiteX1" fmla="*/ 266180 w 330139"/>
                  <a:gd name="connsiteY1" fmla="*/ 112681 h 223512"/>
                  <a:gd name="connsiteX2" fmla="*/ 330139 w 330139"/>
                  <a:gd name="connsiteY2" fmla="*/ 219479 h 223512"/>
                  <a:gd name="connsiteX3" fmla="*/ 253264 w 330139"/>
                  <a:gd name="connsiteY3" fmla="*/ 223044 h 223512"/>
                  <a:gd name="connsiteX4" fmla="*/ 149 w 330139"/>
                  <a:gd name="connsiteY4" fmla="*/ 135715 h 223512"/>
                  <a:gd name="connsiteX5" fmla="*/ 103487 w 330139"/>
                  <a:gd name="connsiteY5" fmla="*/ 52821 h 223512"/>
                  <a:gd name="connsiteX6" fmla="*/ 184714 w 330139"/>
                  <a:gd name="connsiteY6" fmla="*/ 0 h 22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139" h="223512">
                    <a:moveTo>
                      <a:pt x="184714" y="0"/>
                    </a:moveTo>
                    <a:lnTo>
                      <a:pt x="266180" y="112681"/>
                    </a:lnTo>
                    <a:lnTo>
                      <a:pt x="330139" y="219479"/>
                    </a:lnTo>
                    <a:lnTo>
                      <a:pt x="253264" y="223044"/>
                    </a:lnTo>
                    <a:cubicBezTo>
                      <a:pt x="100416" y="226906"/>
                      <a:pt x="-4499" y="207687"/>
                      <a:pt x="149" y="135715"/>
                    </a:cubicBezTo>
                    <a:cubicBezTo>
                      <a:pt x="32434" y="106472"/>
                      <a:pt x="67024" y="78948"/>
                      <a:pt x="103487" y="52821"/>
                    </a:cubicBezTo>
                    <a:lnTo>
                      <a:pt x="184714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DF0294DC-087A-4DA1-9C61-CF546D277A13}"/>
                  </a:ext>
                </a:extLst>
              </p:cNvPr>
              <p:cNvSpPr/>
              <p:nvPr/>
            </p:nvSpPr>
            <p:spPr>
              <a:xfrm rot="565808">
                <a:off x="9242510" y="3805960"/>
                <a:ext cx="446703" cy="307374"/>
              </a:xfrm>
              <a:custGeom>
                <a:avLst/>
                <a:gdLst>
                  <a:gd name="connsiteX0" fmla="*/ 330629 w 446703"/>
                  <a:gd name="connsiteY0" fmla="*/ 0 h 307374"/>
                  <a:gd name="connsiteX1" fmla="*/ 402260 w 446703"/>
                  <a:gd name="connsiteY1" fmla="*/ 155574 h 307374"/>
                  <a:gd name="connsiteX2" fmla="*/ 435398 w 446703"/>
                  <a:gd name="connsiteY2" fmla="*/ 251061 h 307374"/>
                  <a:gd name="connsiteX3" fmla="*/ 446703 w 446703"/>
                  <a:gd name="connsiteY3" fmla="*/ 293649 h 307374"/>
                  <a:gd name="connsiteX4" fmla="*/ 419807 w 446703"/>
                  <a:gd name="connsiteY4" fmla="*/ 296450 h 307374"/>
                  <a:gd name="connsiteX5" fmla="*/ 149 w 446703"/>
                  <a:gd name="connsiteY5" fmla="*/ 219576 h 307374"/>
                  <a:gd name="connsiteX6" fmla="*/ 218064 w 446703"/>
                  <a:gd name="connsiteY6" fmla="*/ 62174 h 307374"/>
                  <a:gd name="connsiteX7" fmla="*/ 330629 w 446703"/>
                  <a:gd name="connsiteY7" fmla="*/ 0 h 307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703" h="307374">
                    <a:moveTo>
                      <a:pt x="330629" y="0"/>
                    </a:moveTo>
                    <a:lnTo>
                      <a:pt x="402260" y="155574"/>
                    </a:lnTo>
                    <a:cubicBezTo>
                      <a:pt x="414464" y="187151"/>
                      <a:pt x="425549" y="218991"/>
                      <a:pt x="435398" y="251061"/>
                    </a:cubicBezTo>
                    <a:lnTo>
                      <a:pt x="446703" y="293649"/>
                    </a:lnTo>
                    <a:lnTo>
                      <a:pt x="419807" y="296450"/>
                    </a:lnTo>
                    <a:cubicBezTo>
                      <a:pt x="182532" y="317718"/>
                      <a:pt x="-6049" y="315540"/>
                      <a:pt x="149" y="219576"/>
                    </a:cubicBezTo>
                    <a:cubicBezTo>
                      <a:pt x="64718" y="161090"/>
                      <a:pt x="138509" y="109482"/>
                      <a:pt x="218064" y="62174"/>
                    </a:cubicBezTo>
                    <a:lnTo>
                      <a:pt x="33062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802F77B-8B9E-42B5-B0C3-2F571505D8CE}"/>
                  </a:ext>
                </a:extLst>
              </p:cNvPr>
              <p:cNvSpPr/>
              <p:nvPr/>
            </p:nvSpPr>
            <p:spPr>
              <a:xfrm rot="565808">
                <a:off x="7736744" y="2482370"/>
                <a:ext cx="2001210" cy="2745900"/>
              </a:xfrm>
              <a:custGeom>
                <a:avLst/>
                <a:gdLst>
                  <a:gd name="connsiteX0" fmla="*/ 630907 w 2001210"/>
                  <a:gd name="connsiteY0" fmla="*/ 10370 h 2745900"/>
                  <a:gd name="connsiteX1" fmla="*/ 807072 w 2001210"/>
                  <a:gd name="connsiteY1" fmla="*/ 45015 h 2745900"/>
                  <a:gd name="connsiteX2" fmla="*/ 1076729 w 2001210"/>
                  <a:gd name="connsiteY2" fmla="*/ 277926 h 2745900"/>
                  <a:gd name="connsiteX3" fmla="*/ 1180954 w 2001210"/>
                  <a:gd name="connsiteY3" fmla="*/ 373566 h 2745900"/>
                  <a:gd name="connsiteX4" fmla="*/ 1144688 w 2001210"/>
                  <a:gd name="connsiteY4" fmla="*/ 507635 h 2745900"/>
                  <a:gd name="connsiteX5" fmla="*/ 1067315 w 2001210"/>
                  <a:gd name="connsiteY5" fmla="*/ 1054287 h 2745900"/>
                  <a:gd name="connsiteX6" fmla="*/ 1394152 w 2001210"/>
                  <a:gd name="connsiteY6" fmla="*/ 780059 h 2745900"/>
                  <a:gd name="connsiteX7" fmla="*/ 1469147 w 2001210"/>
                  <a:gd name="connsiteY7" fmla="*/ 667504 h 2745900"/>
                  <a:gd name="connsiteX8" fmla="*/ 1469654 w 2001210"/>
                  <a:gd name="connsiteY8" fmla="*/ 668047 h 2745900"/>
                  <a:gd name="connsiteX9" fmla="*/ 1601018 w 2001210"/>
                  <a:gd name="connsiteY9" fmla="*/ 825586 h 2745900"/>
                  <a:gd name="connsiteX10" fmla="*/ 1641469 w 2001210"/>
                  <a:gd name="connsiteY10" fmla="*/ 881539 h 2745900"/>
                  <a:gd name="connsiteX11" fmla="*/ 1560242 w 2001210"/>
                  <a:gd name="connsiteY11" fmla="*/ 934360 h 2745900"/>
                  <a:gd name="connsiteX12" fmla="*/ 1456904 w 2001210"/>
                  <a:gd name="connsiteY12" fmla="*/ 1017254 h 2745900"/>
                  <a:gd name="connsiteX13" fmla="*/ 1710019 w 2001210"/>
                  <a:gd name="connsiteY13" fmla="*/ 1104583 h 2745900"/>
                  <a:gd name="connsiteX14" fmla="*/ 1786894 w 2001210"/>
                  <a:gd name="connsiteY14" fmla="*/ 1101018 h 2745900"/>
                  <a:gd name="connsiteX15" fmla="*/ 1829615 w 2001210"/>
                  <a:gd name="connsiteY15" fmla="*/ 1172352 h 2745900"/>
                  <a:gd name="connsiteX16" fmla="*/ 1843642 w 2001210"/>
                  <a:gd name="connsiteY16" fmla="*/ 1202817 h 2745900"/>
                  <a:gd name="connsiteX17" fmla="*/ 1731077 w 2001210"/>
                  <a:gd name="connsiteY17" fmla="*/ 1264991 h 2745900"/>
                  <a:gd name="connsiteX18" fmla="*/ 1513162 w 2001210"/>
                  <a:gd name="connsiteY18" fmla="*/ 1422393 h 2745900"/>
                  <a:gd name="connsiteX19" fmla="*/ 1932820 w 2001210"/>
                  <a:gd name="connsiteY19" fmla="*/ 1499267 h 2745900"/>
                  <a:gd name="connsiteX20" fmla="*/ 1959716 w 2001210"/>
                  <a:gd name="connsiteY20" fmla="*/ 1496466 h 2745900"/>
                  <a:gd name="connsiteX21" fmla="*/ 1974123 w 2001210"/>
                  <a:gd name="connsiteY21" fmla="*/ 1550742 h 2745900"/>
                  <a:gd name="connsiteX22" fmla="*/ 1663725 w 2001210"/>
                  <a:gd name="connsiteY22" fmla="*/ 2551409 h 2745900"/>
                  <a:gd name="connsiteX23" fmla="*/ 720822 w 2001210"/>
                  <a:gd name="connsiteY23" fmla="*/ 2549897 h 2745900"/>
                  <a:gd name="connsiteX24" fmla="*/ 330 w 2001210"/>
                  <a:gd name="connsiteY24" fmla="*/ 1058475 h 2745900"/>
                  <a:gd name="connsiteX25" fmla="*/ 630907 w 2001210"/>
                  <a:gd name="connsiteY25" fmla="*/ 10370 h 274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001210" h="2745900">
                    <a:moveTo>
                      <a:pt x="630907" y="10370"/>
                    </a:moveTo>
                    <a:cubicBezTo>
                      <a:pt x="694747" y="-9846"/>
                      <a:pt x="755091" y="-1639"/>
                      <a:pt x="807072" y="45015"/>
                    </a:cubicBezTo>
                    <a:cubicBezTo>
                      <a:pt x="859054" y="91669"/>
                      <a:pt x="957619" y="171696"/>
                      <a:pt x="1076729" y="277926"/>
                    </a:cubicBezTo>
                    <a:lnTo>
                      <a:pt x="1180954" y="373566"/>
                    </a:lnTo>
                    <a:lnTo>
                      <a:pt x="1144688" y="507635"/>
                    </a:lnTo>
                    <a:cubicBezTo>
                      <a:pt x="1096538" y="695286"/>
                      <a:pt x="1059568" y="880220"/>
                      <a:pt x="1067315" y="1054287"/>
                    </a:cubicBezTo>
                    <a:cubicBezTo>
                      <a:pt x="1137281" y="1120258"/>
                      <a:pt x="1259219" y="976388"/>
                      <a:pt x="1394152" y="780059"/>
                    </a:cubicBezTo>
                    <a:lnTo>
                      <a:pt x="1469147" y="667504"/>
                    </a:lnTo>
                    <a:lnTo>
                      <a:pt x="1469654" y="668047"/>
                    </a:lnTo>
                    <a:cubicBezTo>
                      <a:pt x="1514373" y="718535"/>
                      <a:pt x="1558484" y="771136"/>
                      <a:pt x="1601018" y="825586"/>
                    </a:cubicBezTo>
                    <a:lnTo>
                      <a:pt x="1641469" y="881539"/>
                    </a:lnTo>
                    <a:lnTo>
                      <a:pt x="1560242" y="934360"/>
                    </a:lnTo>
                    <a:cubicBezTo>
                      <a:pt x="1523779" y="960487"/>
                      <a:pt x="1489189" y="988011"/>
                      <a:pt x="1456904" y="1017254"/>
                    </a:cubicBezTo>
                    <a:cubicBezTo>
                      <a:pt x="1452256" y="1089226"/>
                      <a:pt x="1557171" y="1108445"/>
                      <a:pt x="1710019" y="1104583"/>
                    </a:cubicBezTo>
                    <a:lnTo>
                      <a:pt x="1786894" y="1101018"/>
                    </a:lnTo>
                    <a:lnTo>
                      <a:pt x="1829615" y="1172352"/>
                    </a:lnTo>
                    <a:lnTo>
                      <a:pt x="1843642" y="1202817"/>
                    </a:lnTo>
                    <a:lnTo>
                      <a:pt x="1731077" y="1264991"/>
                    </a:lnTo>
                    <a:cubicBezTo>
                      <a:pt x="1651522" y="1312299"/>
                      <a:pt x="1577731" y="1363907"/>
                      <a:pt x="1513162" y="1422393"/>
                    </a:cubicBezTo>
                    <a:cubicBezTo>
                      <a:pt x="1506964" y="1518357"/>
                      <a:pt x="1695545" y="1520535"/>
                      <a:pt x="1932820" y="1499267"/>
                    </a:cubicBezTo>
                    <a:lnTo>
                      <a:pt x="1959716" y="1496466"/>
                    </a:lnTo>
                    <a:lnTo>
                      <a:pt x="1974123" y="1550742"/>
                    </a:lnTo>
                    <a:cubicBezTo>
                      <a:pt x="2046653" y="1875702"/>
                      <a:pt x="1983370" y="2220325"/>
                      <a:pt x="1663725" y="2551409"/>
                    </a:cubicBezTo>
                    <a:cubicBezTo>
                      <a:pt x="1279551" y="2822929"/>
                      <a:pt x="998055" y="2798719"/>
                      <a:pt x="720822" y="2549897"/>
                    </a:cubicBezTo>
                    <a:cubicBezTo>
                      <a:pt x="443590" y="2301076"/>
                      <a:pt x="-14045" y="1475955"/>
                      <a:pt x="330" y="1058475"/>
                    </a:cubicBezTo>
                    <a:cubicBezTo>
                      <a:pt x="12010" y="719273"/>
                      <a:pt x="354269" y="97971"/>
                      <a:pt x="630907" y="10370"/>
                    </a:cubicBezTo>
                    <a:close/>
                  </a:path>
                </a:pathLst>
              </a:custGeom>
              <a:solidFill>
                <a:srgbClr val="FBD6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4" name="Oval 16">
              <a:extLst>
                <a:ext uri="{FF2B5EF4-FFF2-40B4-BE49-F238E27FC236}">
                  <a16:creationId xmlns:a16="http://schemas.microsoft.com/office/drawing/2014/main" id="{2F1FFD4D-45E8-47F3-BA90-6169EA9B3A40}"/>
                </a:ext>
              </a:extLst>
            </p:cNvPr>
            <p:cNvSpPr/>
            <p:nvPr/>
          </p:nvSpPr>
          <p:spPr>
            <a:xfrm rot="20307658">
              <a:off x="3234844" y="3892083"/>
              <a:ext cx="1550962" cy="2586539"/>
            </a:xfrm>
            <a:custGeom>
              <a:avLst/>
              <a:gdLst>
                <a:gd name="connsiteX0" fmla="*/ 0 w 1613483"/>
                <a:gd name="connsiteY0" fmla="*/ 1013460 h 2026920"/>
                <a:gd name="connsiteX1" fmla="*/ 806742 w 1613483"/>
                <a:gd name="connsiteY1" fmla="*/ 0 h 2026920"/>
                <a:gd name="connsiteX2" fmla="*/ 1613484 w 1613483"/>
                <a:gd name="connsiteY2" fmla="*/ 1013460 h 2026920"/>
                <a:gd name="connsiteX3" fmla="*/ 806742 w 1613483"/>
                <a:gd name="connsiteY3" fmla="*/ 2026920 h 2026920"/>
                <a:gd name="connsiteX4" fmla="*/ 0 w 1613483"/>
                <a:gd name="connsiteY4" fmla="*/ 1013460 h 2026920"/>
                <a:gd name="connsiteX0" fmla="*/ 512 w 1613996"/>
                <a:gd name="connsiteY0" fmla="*/ 1013460 h 2504882"/>
                <a:gd name="connsiteX1" fmla="*/ 807254 w 1613996"/>
                <a:gd name="connsiteY1" fmla="*/ 0 h 2504882"/>
                <a:gd name="connsiteX2" fmla="*/ 1613996 w 1613996"/>
                <a:gd name="connsiteY2" fmla="*/ 1013460 h 2504882"/>
                <a:gd name="connsiteX3" fmla="*/ 721004 w 1613996"/>
                <a:gd name="connsiteY3" fmla="*/ 2504882 h 2504882"/>
                <a:gd name="connsiteX4" fmla="*/ 512 w 1613996"/>
                <a:gd name="connsiteY4" fmla="*/ 1013460 h 2504882"/>
                <a:gd name="connsiteX0" fmla="*/ 65373 w 1692134"/>
                <a:gd name="connsiteY0" fmla="*/ 1013460 h 2586539"/>
                <a:gd name="connsiteX1" fmla="*/ 872115 w 1692134"/>
                <a:gd name="connsiteY1" fmla="*/ 0 h 2586539"/>
                <a:gd name="connsiteX2" fmla="*/ 1678857 w 1692134"/>
                <a:gd name="connsiteY2" fmla="*/ 1013460 h 2586539"/>
                <a:gd name="connsiteX3" fmla="*/ 785865 w 1692134"/>
                <a:gd name="connsiteY3" fmla="*/ 2504882 h 2586539"/>
                <a:gd name="connsiteX4" fmla="*/ 65373 w 1692134"/>
                <a:gd name="connsiteY4" fmla="*/ 1013460 h 258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2134" h="2586539">
                  <a:moveTo>
                    <a:pt x="65373" y="1013460"/>
                  </a:moveTo>
                  <a:cubicBezTo>
                    <a:pt x="79748" y="595980"/>
                    <a:pt x="426564" y="0"/>
                    <a:pt x="872115" y="0"/>
                  </a:cubicBezTo>
                  <a:cubicBezTo>
                    <a:pt x="1317666" y="0"/>
                    <a:pt x="1678857" y="453741"/>
                    <a:pt x="1678857" y="1013460"/>
                  </a:cubicBezTo>
                  <a:cubicBezTo>
                    <a:pt x="1678857" y="1573179"/>
                    <a:pt x="1871895" y="2931759"/>
                    <a:pt x="785865" y="2504882"/>
                  </a:cubicBezTo>
                  <a:cubicBezTo>
                    <a:pt x="-300165" y="2078005"/>
                    <a:pt x="50998" y="1430940"/>
                    <a:pt x="65373" y="1013460"/>
                  </a:cubicBezTo>
                  <a:close/>
                </a:path>
              </a:pathLst>
            </a:custGeom>
            <a:solidFill>
              <a:srgbClr val="FDEA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BDAF5C61-A42C-4451-8CA4-328AB304BCCE}"/>
                </a:ext>
              </a:extLst>
            </p:cNvPr>
            <p:cNvGrpSpPr/>
            <p:nvPr/>
          </p:nvGrpSpPr>
          <p:grpSpPr>
            <a:xfrm flipH="1">
              <a:off x="4483258" y="1249255"/>
              <a:ext cx="1286337" cy="1305144"/>
              <a:chOff x="5902450" y="309045"/>
              <a:chExt cx="1286337" cy="1305144"/>
            </a:xfrm>
          </p:grpSpPr>
          <p:sp>
            <p:nvSpPr>
              <p:cNvPr id="209" name="Oval 10">
                <a:extLst>
                  <a:ext uri="{FF2B5EF4-FFF2-40B4-BE49-F238E27FC236}">
                    <a16:creationId xmlns:a16="http://schemas.microsoft.com/office/drawing/2014/main" id="{FD82691A-60C1-4DF6-A270-473556304463}"/>
                  </a:ext>
                </a:extLst>
              </p:cNvPr>
              <p:cNvSpPr/>
              <p:nvPr/>
            </p:nvSpPr>
            <p:spPr>
              <a:xfrm>
                <a:off x="5902450" y="309045"/>
                <a:ext cx="1286337" cy="1305144"/>
              </a:xfrm>
              <a:custGeom>
                <a:avLst/>
                <a:gdLst>
                  <a:gd name="connsiteX0" fmla="*/ 0 w 1752600"/>
                  <a:gd name="connsiteY0" fmla="*/ 708660 h 1417320"/>
                  <a:gd name="connsiteX1" fmla="*/ 876300 w 1752600"/>
                  <a:gd name="connsiteY1" fmla="*/ 0 h 1417320"/>
                  <a:gd name="connsiteX2" fmla="*/ 1752600 w 1752600"/>
                  <a:gd name="connsiteY2" fmla="*/ 708660 h 1417320"/>
                  <a:gd name="connsiteX3" fmla="*/ 876300 w 1752600"/>
                  <a:gd name="connsiteY3" fmla="*/ 1417320 h 1417320"/>
                  <a:gd name="connsiteX4" fmla="*/ 0 w 1752600"/>
                  <a:gd name="connsiteY4" fmla="*/ 708660 h 1417320"/>
                  <a:gd name="connsiteX0" fmla="*/ 0 w 985837"/>
                  <a:gd name="connsiteY0" fmla="*/ 728359 h 1456718"/>
                  <a:gd name="connsiteX1" fmla="*/ 876300 w 985837"/>
                  <a:gd name="connsiteY1" fmla="*/ 19699 h 1456718"/>
                  <a:gd name="connsiteX2" fmla="*/ 876300 w 985837"/>
                  <a:gd name="connsiteY2" fmla="*/ 1437019 h 1456718"/>
                  <a:gd name="connsiteX3" fmla="*/ 0 w 985837"/>
                  <a:gd name="connsiteY3" fmla="*/ 728359 h 1456718"/>
                  <a:gd name="connsiteX0" fmla="*/ 2777 w 1241057"/>
                  <a:gd name="connsiteY0" fmla="*/ 292974 h 1003884"/>
                  <a:gd name="connsiteX1" fmla="*/ 1199117 w 1241057"/>
                  <a:gd name="connsiteY1" fmla="*/ 33894 h 1003884"/>
                  <a:gd name="connsiteX2" fmla="*/ 879077 w 1241057"/>
                  <a:gd name="connsiteY2" fmla="*/ 1001634 h 1003884"/>
                  <a:gd name="connsiteX3" fmla="*/ 2777 w 1241057"/>
                  <a:gd name="connsiteY3" fmla="*/ 292974 h 1003884"/>
                  <a:gd name="connsiteX0" fmla="*/ 3083 w 1142807"/>
                  <a:gd name="connsiteY0" fmla="*/ 97764 h 1126559"/>
                  <a:gd name="connsiteX1" fmla="*/ 1107983 w 1142807"/>
                  <a:gd name="connsiteY1" fmla="*/ 158724 h 1126559"/>
                  <a:gd name="connsiteX2" fmla="*/ 787943 w 1142807"/>
                  <a:gd name="connsiteY2" fmla="*/ 1126464 h 1126559"/>
                  <a:gd name="connsiteX3" fmla="*/ 3083 w 1142807"/>
                  <a:gd name="connsiteY3" fmla="*/ 97764 h 1126559"/>
                  <a:gd name="connsiteX0" fmla="*/ 89662 w 1229386"/>
                  <a:gd name="connsiteY0" fmla="*/ 274653 h 1303448"/>
                  <a:gd name="connsiteX1" fmla="*/ 1194562 w 1229386"/>
                  <a:gd name="connsiteY1" fmla="*/ 335613 h 1303448"/>
                  <a:gd name="connsiteX2" fmla="*/ 874522 w 1229386"/>
                  <a:gd name="connsiteY2" fmla="*/ 1303353 h 1303448"/>
                  <a:gd name="connsiteX3" fmla="*/ 89662 w 1229386"/>
                  <a:gd name="connsiteY3" fmla="*/ 274653 h 1303448"/>
                  <a:gd name="connsiteX0" fmla="*/ 109443 w 1286337"/>
                  <a:gd name="connsiteY0" fmla="*/ 274653 h 1305144"/>
                  <a:gd name="connsiteX1" fmla="*/ 1214343 w 1286337"/>
                  <a:gd name="connsiteY1" fmla="*/ 335613 h 1305144"/>
                  <a:gd name="connsiteX2" fmla="*/ 894303 w 1286337"/>
                  <a:gd name="connsiteY2" fmla="*/ 1303353 h 1305144"/>
                  <a:gd name="connsiteX3" fmla="*/ 109443 w 1286337"/>
                  <a:gd name="connsiteY3" fmla="*/ 274653 h 130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6337" h="1305144">
                    <a:moveTo>
                      <a:pt x="109443" y="274653"/>
                    </a:moveTo>
                    <a:cubicBezTo>
                      <a:pt x="498063" y="-290497"/>
                      <a:pt x="1083533" y="164163"/>
                      <a:pt x="1214343" y="335613"/>
                    </a:cubicBezTo>
                    <a:cubicBezTo>
                      <a:pt x="1345153" y="507063"/>
                      <a:pt x="1329913" y="1267793"/>
                      <a:pt x="894303" y="1303353"/>
                    </a:cubicBezTo>
                    <a:cubicBezTo>
                      <a:pt x="458693" y="1338913"/>
                      <a:pt x="-279177" y="839803"/>
                      <a:pt x="109443" y="274653"/>
                    </a:cubicBezTo>
                    <a:close/>
                  </a:path>
                </a:pathLst>
              </a:custGeom>
              <a:solidFill>
                <a:srgbClr val="FBD6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10">
                <a:extLst>
                  <a:ext uri="{FF2B5EF4-FFF2-40B4-BE49-F238E27FC236}">
                    <a16:creationId xmlns:a16="http://schemas.microsoft.com/office/drawing/2014/main" id="{900BCFB2-0F34-47C0-BDF8-813558E983F1}"/>
                  </a:ext>
                </a:extLst>
              </p:cNvPr>
              <p:cNvSpPr/>
              <p:nvPr/>
            </p:nvSpPr>
            <p:spPr>
              <a:xfrm>
                <a:off x="6190442" y="551428"/>
                <a:ext cx="928595" cy="952499"/>
              </a:xfrm>
              <a:custGeom>
                <a:avLst/>
                <a:gdLst>
                  <a:gd name="connsiteX0" fmla="*/ 0 w 1752600"/>
                  <a:gd name="connsiteY0" fmla="*/ 708660 h 1417320"/>
                  <a:gd name="connsiteX1" fmla="*/ 876300 w 1752600"/>
                  <a:gd name="connsiteY1" fmla="*/ 0 h 1417320"/>
                  <a:gd name="connsiteX2" fmla="*/ 1752600 w 1752600"/>
                  <a:gd name="connsiteY2" fmla="*/ 708660 h 1417320"/>
                  <a:gd name="connsiteX3" fmla="*/ 876300 w 1752600"/>
                  <a:gd name="connsiteY3" fmla="*/ 1417320 h 1417320"/>
                  <a:gd name="connsiteX4" fmla="*/ 0 w 1752600"/>
                  <a:gd name="connsiteY4" fmla="*/ 708660 h 1417320"/>
                  <a:gd name="connsiteX0" fmla="*/ 0 w 985837"/>
                  <a:gd name="connsiteY0" fmla="*/ 728359 h 1456718"/>
                  <a:gd name="connsiteX1" fmla="*/ 876300 w 985837"/>
                  <a:gd name="connsiteY1" fmla="*/ 19699 h 1456718"/>
                  <a:gd name="connsiteX2" fmla="*/ 876300 w 985837"/>
                  <a:gd name="connsiteY2" fmla="*/ 1437019 h 1456718"/>
                  <a:gd name="connsiteX3" fmla="*/ 0 w 985837"/>
                  <a:gd name="connsiteY3" fmla="*/ 728359 h 1456718"/>
                  <a:gd name="connsiteX0" fmla="*/ 2777 w 1241057"/>
                  <a:gd name="connsiteY0" fmla="*/ 292974 h 1003884"/>
                  <a:gd name="connsiteX1" fmla="*/ 1199117 w 1241057"/>
                  <a:gd name="connsiteY1" fmla="*/ 33894 h 1003884"/>
                  <a:gd name="connsiteX2" fmla="*/ 879077 w 1241057"/>
                  <a:gd name="connsiteY2" fmla="*/ 1001634 h 1003884"/>
                  <a:gd name="connsiteX3" fmla="*/ 2777 w 1241057"/>
                  <a:gd name="connsiteY3" fmla="*/ 292974 h 1003884"/>
                  <a:gd name="connsiteX0" fmla="*/ 3083 w 1142807"/>
                  <a:gd name="connsiteY0" fmla="*/ 97764 h 1126559"/>
                  <a:gd name="connsiteX1" fmla="*/ 1107983 w 1142807"/>
                  <a:gd name="connsiteY1" fmla="*/ 158724 h 1126559"/>
                  <a:gd name="connsiteX2" fmla="*/ 787943 w 1142807"/>
                  <a:gd name="connsiteY2" fmla="*/ 1126464 h 1126559"/>
                  <a:gd name="connsiteX3" fmla="*/ 3083 w 1142807"/>
                  <a:gd name="connsiteY3" fmla="*/ 97764 h 1126559"/>
                  <a:gd name="connsiteX0" fmla="*/ 89662 w 1229386"/>
                  <a:gd name="connsiteY0" fmla="*/ 274653 h 1303448"/>
                  <a:gd name="connsiteX1" fmla="*/ 1194562 w 1229386"/>
                  <a:gd name="connsiteY1" fmla="*/ 335613 h 1303448"/>
                  <a:gd name="connsiteX2" fmla="*/ 874522 w 1229386"/>
                  <a:gd name="connsiteY2" fmla="*/ 1303353 h 1303448"/>
                  <a:gd name="connsiteX3" fmla="*/ 89662 w 1229386"/>
                  <a:gd name="connsiteY3" fmla="*/ 274653 h 1303448"/>
                  <a:gd name="connsiteX0" fmla="*/ 109443 w 1286337"/>
                  <a:gd name="connsiteY0" fmla="*/ 274653 h 1305144"/>
                  <a:gd name="connsiteX1" fmla="*/ 1214343 w 1286337"/>
                  <a:gd name="connsiteY1" fmla="*/ 335613 h 1305144"/>
                  <a:gd name="connsiteX2" fmla="*/ 894303 w 1286337"/>
                  <a:gd name="connsiteY2" fmla="*/ 1303353 h 1305144"/>
                  <a:gd name="connsiteX3" fmla="*/ 109443 w 1286337"/>
                  <a:gd name="connsiteY3" fmla="*/ 274653 h 1305144"/>
                  <a:gd name="connsiteX0" fmla="*/ 92197 w 1269091"/>
                  <a:gd name="connsiteY0" fmla="*/ 294927 h 1325583"/>
                  <a:gd name="connsiteX1" fmla="*/ 1197097 w 1269091"/>
                  <a:gd name="connsiteY1" fmla="*/ 355887 h 1325583"/>
                  <a:gd name="connsiteX2" fmla="*/ 877057 w 1269091"/>
                  <a:gd name="connsiteY2" fmla="*/ 1323627 h 1325583"/>
                  <a:gd name="connsiteX3" fmla="*/ 92197 w 1269091"/>
                  <a:gd name="connsiteY3" fmla="*/ 294927 h 1325583"/>
                  <a:gd name="connsiteX0" fmla="*/ 73008 w 1240903"/>
                  <a:gd name="connsiteY0" fmla="*/ 291671 h 1333600"/>
                  <a:gd name="connsiteX1" fmla="*/ 1204085 w 1240903"/>
                  <a:gd name="connsiteY1" fmla="*/ 365720 h 1333600"/>
                  <a:gd name="connsiteX2" fmla="*/ 884045 w 1240903"/>
                  <a:gd name="connsiteY2" fmla="*/ 1333460 h 1333600"/>
                  <a:gd name="connsiteX3" fmla="*/ 73008 w 1240903"/>
                  <a:gd name="connsiteY3" fmla="*/ 291671 h 1333600"/>
                  <a:gd name="connsiteX0" fmla="*/ 79414 w 1247309"/>
                  <a:gd name="connsiteY0" fmla="*/ 280070 h 1321999"/>
                  <a:gd name="connsiteX1" fmla="*/ 1210491 w 1247309"/>
                  <a:gd name="connsiteY1" fmla="*/ 354119 h 1321999"/>
                  <a:gd name="connsiteX2" fmla="*/ 890451 w 1247309"/>
                  <a:gd name="connsiteY2" fmla="*/ 1321859 h 1321999"/>
                  <a:gd name="connsiteX3" fmla="*/ 79414 w 1247309"/>
                  <a:gd name="connsiteY3" fmla="*/ 280070 h 1321999"/>
                  <a:gd name="connsiteX0" fmla="*/ 70898 w 1238793"/>
                  <a:gd name="connsiteY0" fmla="*/ 280070 h 1321999"/>
                  <a:gd name="connsiteX1" fmla="*/ 1201975 w 1238793"/>
                  <a:gd name="connsiteY1" fmla="*/ 354119 h 1321999"/>
                  <a:gd name="connsiteX2" fmla="*/ 881935 w 1238793"/>
                  <a:gd name="connsiteY2" fmla="*/ 1321859 h 1321999"/>
                  <a:gd name="connsiteX3" fmla="*/ 70898 w 1238793"/>
                  <a:gd name="connsiteY3" fmla="*/ 280070 h 1321999"/>
                  <a:gd name="connsiteX0" fmla="*/ 107026 w 1371088"/>
                  <a:gd name="connsiteY0" fmla="*/ 280070 h 1343096"/>
                  <a:gd name="connsiteX1" fmla="*/ 1238103 w 1371088"/>
                  <a:gd name="connsiteY1" fmla="*/ 354119 h 1343096"/>
                  <a:gd name="connsiteX2" fmla="*/ 918063 w 1371088"/>
                  <a:gd name="connsiteY2" fmla="*/ 1321859 h 1343096"/>
                  <a:gd name="connsiteX3" fmla="*/ 107026 w 1371088"/>
                  <a:gd name="connsiteY3" fmla="*/ 280070 h 1343096"/>
                  <a:gd name="connsiteX0" fmla="*/ 107026 w 1422650"/>
                  <a:gd name="connsiteY0" fmla="*/ 269227 h 1331427"/>
                  <a:gd name="connsiteX1" fmla="*/ 1238103 w 1422650"/>
                  <a:gd name="connsiteY1" fmla="*/ 343276 h 1331427"/>
                  <a:gd name="connsiteX2" fmla="*/ 918063 w 1422650"/>
                  <a:gd name="connsiteY2" fmla="*/ 1311016 h 1331427"/>
                  <a:gd name="connsiteX3" fmla="*/ 107026 w 1422650"/>
                  <a:gd name="connsiteY3" fmla="*/ 269227 h 1331427"/>
                  <a:gd name="connsiteX0" fmla="*/ 1297 w 1122974"/>
                  <a:gd name="connsiteY0" fmla="*/ 23047 h 1068828"/>
                  <a:gd name="connsiteX1" fmla="*/ 1021120 w 1122974"/>
                  <a:gd name="connsiteY1" fmla="*/ 378505 h 1068828"/>
                  <a:gd name="connsiteX2" fmla="*/ 812334 w 1122974"/>
                  <a:gd name="connsiteY2" fmla="*/ 1064836 h 1068828"/>
                  <a:gd name="connsiteX3" fmla="*/ 1297 w 1122974"/>
                  <a:gd name="connsiteY3" fmla="*/ 23047 h 1068828"/>
                  <a:gd name="connsiteX0" fmla="*/ 154356 w 1276031"/>
                  <a:gd name="connsiteY0" fmla="*/ 263101 h 1308880"/>
                  <a:gd name="connsiteX1" fmla="*/ 1174179 w 1276031"/>
                  <a:gd name="connsiteY1" fmla="*/ 618559 h 1308880"/>
                  <a:gd name="connsiteX2" fmla="*/ 965393 w 1276031"/>
                  <a:gd name="connsiteY2" fmla="*/ 1304890 h 1308880"/>
                  <a:gd name="connsiteX3" fmla="*/ 154356 w 1276031"/>
                  <a:gd name="connsiteY3" fmla="*/ 263101 h 130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6031" h="1308880">
                    <a:moveTo>
                      <a:pt x="154356" y="263101"/>
                    </a:moveTo>
                    <a:cubicBezTo>
                      <a:pt x="732340" y="-446828"/>
                      <a:pt x="914662" y="490740"/>
                      <a:pt x="1174179" y="618559"/>
                    </a:cubicBezTo>
                    <a:cubicBezTo>
                      <a:pt x="1433696" y="746378"/>
                      <a:pt x="1135364" y="1364133"/>
                      <a:pt x="965393" y="1304890"/>
                    </a:cubicBezTo>
                    <a:cubicBezTo>
                      <a:pt x="795423" y="1245647"/>
                      <a:pt x="-423628" y="973030"/>
                      <a:pt x="154356" y="263101"/>
                    </a:cubicBezTo>
                    <a:close/>
                  </a:path>
                </a:pathLst>
              </a:custGeom>
              <a:solidFill>
                <a:srgbClr val="FCDEA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AD73D3BD-4EF3-480E-A24D-D78E085F01B8}"/>
                </a:ext>
              </a:extLst>
            </p:cNvPr>
            <p:cNvGrpSpPr/>
            <p:nvPr/>
          </p:nvGrpSpPr>
          <p:grpSpPr>
            <a:xfrm>
              <a:off x="1887014" y="1251836"/>
              <a:ext cx="1286337" cy="1305144"/>
              <a:chOff x="5902450" y="309045"/>
              <a:chExt cx="1286337" cy="1305144"/>
            </a:xfrm>
          </p:grpSpPr>
          <p:sp>
            <p:nvSpPr>
              <p:cNvPr id="207" name="Oval 10">
                <a:extLst>
                  <a:ext uri="{FF2B5EF4-FFF2-40B4-BE49-F238E27FC236}">
                    <a16:creationId xmlns:a16="http://schemas.microsoft.com/office/drawing/2014/main" id="{F597DE57-22DE-45CC-A9DF-1659A24BFDD5}"/>
                  </a:ext>
                </a:extLst>
              </p:cNvPr>
              <p:cNvSpPr/>
              <p:nvPr/>
            </p:nvSpPr>
            <p:spPr>
              <a:xfrm>
                <a:off x="5902450" y="309045"/>
                <a:ext cx="1286337" cy="1305144"/>
              </a:xfrm>
              <a:custGeom>
                <a:avLst/>
                <a:gdLst>
                  <a:gd name="connsiteX0" fmla="*/ 0 w 1752600"/>
                  <a:gd name="connsiteY0" fmla="*/ 708660 h 1417320"/>
                  <a:gd name="connsiteX1" fmla="*/ 876300 w 1752600"/>
                  <a:gd name="connsiteY1" fmla="*/ 0 h 1417320"/>
                  <a:gd name="connsiteX2" fmla="*/ 1752600 w 1752600"/>
                  <a:gd name="connsiteY2" fmla="*/ 708660 h 1417320"/>
                  <a:gd name="connsiteX3" fmla="*/ 876300 w 1752600"/>
                  <a:gd name="connsiteY3" fmla="*/ 1417320 h 1417320"/>
                  <a:gd name="connsiteX4" fmla="*/ 0 w 1752600"/>
                  <a:gd name="connsiteY4" fmla="*/ 708660 h 1417320"/>
                  <a:gd name="connsiteX0" fmla="*/ 0 w 985837"/>
                  <a:gd name="connsiteY0" fmla="*/ 728359 h 1456718"/>
                  <a:gd name="connsiteX1" fmla="*/ 876300 w 985837"/>
                  <a:gd name="connsiteY1" fmla="*/ 19699 h 1456718"/>
                  <a:gd name="connsiteX2" fmla="*/ 876300 w 985837"/>
                  <a:gd name="connsiteY2" fmla="*/ 1437019 h 1456718"/>
                  <a:gd name="connsiteX3" fmla="*/ 0 w 985837"/>
                  <a:gd name="connsiteY3" fmla="*/ 728359 h 1456718"/>
                  <a:gd name="connsiteX0" fmla="*/ 2777 w 1241057"/>
                  <a:gd name="connsiteY0" fmla="*/ 292974 h 1003884"/>
                  <a:gd name="connsiteX1" fmla="*/ 1199117 w 1241057"/>
                  <a:gd name="connsiteY1" fmla="*/ 33894 h 1003884"/>
                  <a:gd name="connsiteX2" fmla="*/ 879077 w 1241057"/>
                  <a:gd name="connsiteY2" fmla="*/ 1001634 h 1003884"/>
                  <a:gd name="connsiteX3" fmla="*/ 2777 w 1241057"/>
                  <a:gd name="connsiteY3" fmla="*/ 292974 h 1003884"/>
                  <a:gd name="connsiteX0" fmla="*/ 3083 w 1142807"/>
                  <a:gd name="connsiteY0" fmla="*/ 97764 h 1126559"/>
                  <a:gd name="connsiteX1" fmla="*/ 1107983 w 1142807"/>
                  <a:gd name="connsiteY1" fmla="*/ 158724 h 1126559"/>
                  <a:gd name="connsiteX2" fmla="*/ 787943 w 1142807"/>
                  <a:gd name="connsiteY2" fmla="*/ 1126464 h 1126559"/>
                  <a:gd name="connsiteX3" fmla="*/ 3083 w 1142807"/>
                  <a:gd name="connsiteY3" fmla="*/ 97764 h 1126559"/>
                  <a:gd name="connsiteX0" fmla="*/ 89662 w 1229386"/>
                  <a:gd name="connsiteY0" fmla="*/ 274653 h 1303448"/>
                  <a:gd name="connsiteX1" fmla="*/ 1194562 w 1229386"/>
                  <a:gd name="connsiteY1" fmla="*/ 335613 h 1303448"/>
                  <a:gd name="connsiteX2" fmla="*/ 874522 w 1229386"/>
                  <a:gd name="connsiteY2" fmla="*/ 1303353 h 1303448"/>
                  <a:gd name="connsiteX3" fmla="*/ 89662 w 1229386"/>
                  <a:gd name="connsiteY3" fmla="*/ 274653 h 1303448"/>
                  <a:gd name="connsiteX0" fmla="*/ 109443 w 1286337"/>
                  <a:gd name="connsiteY0" fmla="*/ 274653 h 1305144"/>
                  <a:gd name="connsiteX1" fmla="*/ 1214343 w 1286337"/>
                  <a:gd name="connsiteY1" fmla="*/ 335613 h 1305144"/>
                  <a:gd name="connsiteX2" fmla="*/ 894303 w 1286337"/>
                  <a:gd name="connsiteY2" fmla="*/ 1303353 h 1305144"/>
                  <a:gd name="connsiteX3" fmla="*/ 109443 w 1286337"/>
                  <a:gd name="connsiteY3" fmla="*/ 274653 h 130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6337" h="1305144">
                    <a:moveTo>
                      <a:pt x="109443" y="274653"/>
                    </a:moveTo>
                    <a:cubicBezTo>
                      <a:pt x="498063" y="-290497"/>
                      <a:pt x="1083533" y="164163"/>
                      <a:pt x="1214343" y="335613"/>
                    </a:cubicBezTo>
                    <a:cubicBezTo>
                      <a:pt x="1345153" y="507063"/>
                      <a:pt x="1329913" y="1267793"/>
                      <a:pt x="894303" y="1303353"/>
                    </a:cubicBezTo>
                    <a:cubicBezTo>
                      <a:pt x="458693" y="1338913"/>
                      <a:pt x="-279177" y="839803"/>
                      <a:pt x="109443" y="274653"/>
                    </a:cubicBezTo>
                    <a:close/>
                  </a:path>
                </a:pathLst>
              </a:custGeom>
              <a:solidFill>
                <a:srgbClr val="FBD6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10">
                <a:extLst>
                  <a:ext uri="{FF2B5EF4-FFF2-40B4-BE49-F238E27FC236}">
                    <a16:creationId xmlns:a16="http://schemas.microsoft.com/office/drawing/2014/main" id="{43046F9D-C84A-418A-AEAE-A63BB01F1783}"/>
                  </a:ext>
                </a:extLst>
              </p:cNvPr>
              <p:cNvSpPr/>
              <p:nvPr/>
            </p:nvSpPr>
            <p:spPr>
              <a:xfrm>
                <a:off x="6190442" y="551428"/>
                <a:ext cx="928595" cy="952499"/>
              </a:xfrm>
              <a:custGeom>
                <a:avLst/>
                <a:gdLst>
                  <a:gd name="connsiteX0" fmla="*/ 0 w 1752600"/>
                  <a:gd name="connsiteY0" fmla="*/ 708660 h 1417320"/>
                  <a:gd name="connsiteX1" fmla="*/ 876300 w 1752600"/>
                  <a:gd name="connsiteY1" fmla="*/ 0 h 1417320"/>
                  <a:gd name="connsiteX2" fmla="*/ 1752600 w 1752600"/>
                  <a:gd name="connsiteY2" fmla="*/ 708660 h 1417320"/>
                  <a:gd name="connsiteX3" fmla="*/ 876300 w 1752600"/>
                  <a:gd name="connsiteY3" fmla="*/ 1417320 h 1417320"/>
                  <a:gd name="connsiteX4" fmla="*/ 0 w 1752600"/>
                  <a:gd name="connsiteY4" fmla="*/ 708660 h 1417320"/>
                  <a:gd name="connsiteX0" fmla="*/ 0 w 985837"/>
                  <a:gd name="connsiteY0" fmla="*/ 728359 h 1456718"/>
                  <a:gd name="connsiteX1" fmla="*/ 876300 w 985837"/>
                  <a:gd name="connsiteY1" fmla="*/ 19699 h 1456718"/>
                  <a:gd name="connsiteX2" fmla="*/ 876300 w 985837"/>
                  <a:gd name="connsiteY2" fmla="*/ 1437019 h 1456718"/>
                  <a:gd name="connsiteX3" fmla="*/ 0 w 985837"/>
                  <a:gd name="connsiteY3" fmla="*/ 728359 h 1456718"/>
                  <a:gd name="connsiteX0" fmla="*/ 2777 w 1241057"/>
                  <a:gd name="connsiteY0" fmla="*/ 292974 h 1003884"/>
                  <a:gd name="connsiteX1" fmla="*/ 1199117 w 1241057"/>
                  <a:gd name="connsiteY1" fmla="*/ 33894 h 1003884"/>
                  <a:gd name="connsiteX2" fmla="*/ 879077 w 1241057"/>
                  <a:gd name="connsiteY2" fmla="*/ 1001634 h 1003884"/>
                  <a:gd name="connsiteX3" fmla="*/ 2777 w 1241057"/>
                  <a:gd name="connsiteY3" fmla="*/ 292974 h 1003884"/>
                  <a:gd name="connsiteX0" fmla="*/ 3083 w 1142807"/>
                  <a:gd name="connsiteY0" fmla="*/ 97764 h 1126559"/>
                  <a:gd name="connsiteX1" fmla="*/ 1107983 w 1142807"/>
                  <a:gd name="connsiteY1" fmla="*/ 158724 h 1126559"/>
                  <a:gd name="connsiteX2" fmla="*/ 787943 w 1142807"/>
                  <a:gd name="connsiteY2" fmla="*/ 1126464 h 1126559"/>
                  <a:gd name="connsiteX3" fmla="*/ 3083 w 1142807"/>
                  <a:gd name="connsiteY3" fmla="*/ 97764 h 1126559"/>
                  <a:gd name="connsiteX0" fmla="*/ 89662 w 1229386"/>
                  <a:gd name="connsiteY0" fmla="*/ 274653 h 1303448"/>
                  <a:gd name="connsiteX1" fmla="*/ 1194562 w 1229386"/>
                  <a:gd name="connsiteY1" fmla="*/ 335613 h 1303448"/>
                  <a:gd name="connsiteX2" fmla="*/ 874522 w 1229386"/>
                  <a:gd name="connsiteY2" fmla="*/ 1303353 h 1303448"/>
                  <a:gd name="connsiteX3" fmla="*/ 89662 w 1229386"/>
                  <a:gd name="connsiteY3" fmla="*/ 274653 h 1303448"/>
                  <a:gd name="connsiteX0" fmla="*/ 109443 w 1286337"/>
                  <a:gd name="connsiteY0" fmla="*/ 274653 h 1305144"/>
                  <a:gd name="connsiteX1" fmla="*/ 1214343 w 1286337"/>
                  <a:gd name="connsiteY1" fmla="*/ 335613 h 1305144"/>
                  <a:gd name="connsiteX2" fmla="*/ 894303 w 1286337"/>
                  <a:gd name="connsiteY2" fmla="*/ 1303353 h 1305144"/>
                  <a:gd name="connsiteX3" fmla="*/ 109443 w 1286337"/>
                  <a:gd name="connsiteY3" fmla="*/ 274653 h 1305144"/>
                  <a:gd name="connsiteX0" fmla="*/ 92197 w 1269091"/>
                  <a:gd name="connsiteY0" fmla="*/ 294927 h 1325583"/>
                  <a:gd name="connsiteX1" fmla="*/ 1197097 w 1269091"/>
                  <a:gd name="connsiteY1" fmla="*/ 355887 h 1325583"/>
                  <a:gd name="connsiteX2" fmla="*/ 877057 w 1269091"/>
                  <a:gd name="connsiteY2" fmla="*/ 1323627 h 1325583"/>
                  <a:gd name="connsiteX3" fmla="*/ 92197 w 1269091"/>
                  <a:gd name="connsiteY3" fmla="*/ 294927 h 1325583"/>
                  <a:gd name="connsiteX0" fmla="*/ 73008 w 1240903"/>
                  <a:gd name="connsiteY0" fmla="*/ 291671 h 1333600"/>
                  <a:gd name="connsiteX1" fmla="*/ 1204085 w 1240903"/>
                  <a:gd name="connsiteY1" fmla="*/ 365720 h 1333600"/>
                  <a:gd name="connsiteX2" fmla="*/ 884045 w 1240903"/>
                  <a:gd name="connsiteY2" fmla="*/ 1333460 h 1333600"/>
                  <a:gd name="connsiteX3" fmla="*/ 73008 w 1240903"/>
                  <a:gd name="connsiteY3" fmla="*/ 291671 h 1333600"/>
                  <a:gd name="connsiteX0" fmla="*/ 79414 w 1247309"/>
                  <a:gd name="connsiteY0" fmla="*/ 280070 h 1321999"/>
                  <a:gd name="connsiteX1" fmla="*/ 1210491 w 1247309"/>
                  <a:gd name="connsiteY1" fmla="*/ 354119 h 1321999"/>
                  <a:gd name="connsiteX2" fmla="*/ 890451 w 1247309"/>
                  <a:gd name="connsiteY2" fmla="*/ 1321859 h 1321999"/>
                  <a:gd name="connsiteX3" fmla="*/ 79414 w 1247309"/>
                  <a:gd name="connsiteY3" fmla="*/ 280070 h 1321999"/>
                  <a:gd name="connsiteX0" fmla="*/ 70898 w 1238793"/>
                  <a:gd name="connsiteY0" fmla="*/ 280070 h 1321999"/>
                  <a:gd name="connsiteX1" fmla="*/ 1201975 w 1238793"/>
                  <a:gd name="connsiteY1" fmla="*/ 354119 h 1321999"/>
                  <a:gd name="connsiteX2" fmla="*/ 881935 w 1238793"/>
                  <a:gd name="connsiteY2" fmla="*/ 1321859 h 1321999"/>
                  <a:gd name="connsiteX3" fmla="*/ 70898 w 1238793"/>
                  <a:gd name="connsiteY3" fmla="*/ 280070 h 1321999"/>
                  <a:gd name="connsiteX0" fmla="*/ 107026 w 1371088"/>
                  <a:gd name="connsiteY0" fmla="*/ 280070 h 1343096"/>
                  <a:gd name="connsiteX1" fmla="*/ 1238103 w 1371088"/>
                  <a:gd name="connsiteY1" fmla="*/ 354119 h 1343096"/>
                  <a:gd name="connsiteX2" fmla="*/ 918063 w 1371088"/>
                  <a:gd name="connsiteY2" fmla="*/ 1321859 h 1343096"/>
                  <a:gd name="connsiteX3" fmla="*/ 107026 w 1371088"/>
                  <a:gd name="connsiteY3" fmla="*/ 280070 h 1343096"/>
                  <a:gd name="connsiteX0" fmla="*/ 107026 w 1422650"/>
                  <a:gd name="connsiteY0" fmla="*/ 269227 h 1331427"/>
                  <a:gd name="connsiteX1" fmla="*/ 1238103 w 1422650"/>
                  <a:gd name="connsiteY1" fmla="*/ 343276 h 1331427"/>
                  <a:gd name="connsiteX2" fmla="*/ 918063 w 1422650"/>
                  <a:gd name="connsiteY2" fmla="*/ 1311016 h 1331427"/>
                  <a:gd name="connsiteX3" fmla="*/ 107026 w 1422650"/>
                  <a:gd name="connsiteY3" fmla="*/ 269227 h 1331427"/>
                  <a:gd name="connsiteX0" fmla="*/ 1297 w 1122974"/>
                  <a:gd name="connsiteY0" fmla="*/ 23047 h 1068828"/>
                  <a:gd name="connsiteX1" fmla="*/ 1021120 w 1122974"/>
                  <a:gd name="connsiteY1" fmla="*/ 378505 h 1068828"/>
                  <a:gd name="connsiteX2" fmla="*/ 812334 w 1122974"/>
                  <a:gd name="connsiteY2" fmla="*/ 1064836 h 1068828"/>
                  <a:gd name="connsiteX3" fmla="*/ 1297 w 1122974"/>
                  <a:gd name="connsiteY3" fmla="*/ 23047 h 1068828"/>
                  <a:gd name="connsiteX0" fmla="*/ 154356 w 1276031"/>
                  <a:gd name="connsiteY0" fmla="*/ 263101 h 1308880"/>
                  <a:gd name="connsiteX1" fmla="*/ 1174179 w 1276031"/>
                  <a:gd name="connsiteY1" fmla="*/ 618559 h 1308880"/>
                  <a:gd name="connsiteX2" fmla="*/ 965393 w 1276031"/>
                  <a:gd name="connsiteY2" fmla="*/ 1304890 h 1308880"/>
                  <a:gd name="connsiteX3" fmla="*/ 154356 w 1276031"/>
                  <a:gd name="connsiteY3" fmla="*/ 263101 h 130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6031" h="1308880">
                    <a:moveTo>
                      <a:pt x="154356" y="263101"/>
                    </a:moveTo>
                    <a:cubicBezTo>
                      <a:pt x="732340" y="-446828"/>
                      <a:pt x="914662" y="490740"/>
                      <a:pt x="1174179" y="618559"/>
                    </a:cubicBezTo>
                    <a:cubicBezTo>
                      <a:pt x="1433696" y="746378"/>
                      <a:pt x="1135364" y="1364133"/>
                      <a:pt x="965393" y="1304890"/>
                    </a:cubicBezTo>
                    <a:cubicBezTo>
                      <a:pt x="795423" y="1245647"/>
                      <a:pt x="-423628" y="973030"/>
                      <a:pt x="154356" y="263101"/>
                    </a:cubicBezTo>
                    <a:close/>
                  </a:path>
                </a:pathLst>
              </a:custGeom>
              <a:solidFill>
                <a:srgbClr val="FCDEA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8FDD7541-7704-48C8-96C9-CF81B8D164E4}"/>
                </a:ext>
              </a:extLst>
            </p:cNvPr>
            <p:cNvGrpSpPr/>
            <p:nvPr/>
          </p:nvGrpSpPr>
          <p:grpSpPr>
            <a:xfrm>
              <a:off x="3122021" y="3870714"/>
              <a:ext cx="1576334" cy="2576959"/>
              <a:chOff x="7281665" y="2560306"/>
              <a:chExt cx="1576334" cy="2576959"/>
            </a:xfrm>
            <a:solidFill>
              <a:schemeClr val="bg2"/>
            </a:solidFill>
          </p:grpSpPr>
          <p:sp>
            <p:nvSpPr>
              <p:cNvPr id="203" name="Rectangle 114">
                <a:extLst>
                  <a:ext uri="{FF2B5EF4-FFF2-40B4-BE49-F238E27FC236}">
                    <a16:creationId xmlns:a16="http://schemas.microsoft.com/office/drawing/2014/main" id="{3A76A6B8-4541-4E1E-A3F6-30FDF32BEC4E}"/>
                  </a:ext>
                </a:extLst>
              </p:cNvPr>
              <p:cNvSpPr/>
              <p:nvPr/>
            </p:nvSpPr>
            <p:spPr>
              <a:xfrm rot="20311786">
                <a:off x="7281665" y="2560306"/>
                <a:ext cx="1576334" cy="2414805"/>
              </a:xfrm>
              <a:custGeom>
                <a:avLst/>
                <a:gdLst>
                  <a:gd name="connsiteX0" fmla="*/ 0 w 387578"/>
                  <a:gd name="connsiteY0" fmla="*/ 0 h 914400"/>
                  <a:gd name="connsiteX1" fmla="*/ 387578 w 387578"/>
                  <a:gd name="connsiteY1" fmla="*/ 0 h 914400"/>
                  <a:gd name="connsiteX2" fmla="*/ 387578 w 387578"/>
                  <a:gd name="connsiteY2" fmla="*/ 914400 h 914400"/>
                  <a:gd name="connsiteX3" fmla="*/ 0 w 387578"/>
                  <a:gd name="connsiteY3" fmla="*/ 914400 h 914400"/>
                  <a:gd name="connsiteX4" fmla="*/ 0 w 387578"/>
                  <a:gd name="connsiteY4" fmla="*/ 0 h 914400"/>
                  <a:gd name="connsiteX0" fmla="*/ 0 w 387578"/>
                  <a:gd name="connsiteY0" fmla="*/ 0 h 1105231"/>
                  <a:gd name="connsiteX1" fmla="*/ 387578 w 387578"/>
                  <a:gd name="connsiteY1" fmla="*/ 0 h 1105231"/>
                  <a:gd name="connsiteX2" fmla="*/ 387578 w 387578"/>
                  <a:gd name="connsiteY2" fmla="*/ 914400 h 1105231"/>
                  <a:gd name="connsiteX3" fmla="*/ 34120 w 387578"/>
                  <a:gd name="connsiteY3" fmla="*/ 1105231 h 1105231"/>
                  <a:gd name="connsiteX4" fmla="*/ 0 w 387578"/>
                  <a:gd name="connsiteY4" fmla="*/ 0 h 1105231"/>
                  <a:gd name="connsiteX0" fmla="*/ 968746 w 1356324"/>
                  <a:gd name="connsiteY0" fmla="*/ 0 h 1906271"/>
                  <a:gd name="connsiteX1" fmla="*/ 1356324 w 1356324"/>
                  <a:gd name="connsiteY1" fmla="*/ 0 h 1906271"/>
                  <a:gd name="connsiteX2" fmla="*/ 1356324 w 1356324"/>
                  <a:gd name="connsiteY2" fmla="*/ 914400 h 1906271"/>
                  <a:gd name="connsiteX3" fmla="*/ 0 w 1356324"/>
                  <a:gd name="connsiteY3" fmla="*/ 1906271 h 1906271"/>
                  <a:gd name="connsiteX4" fmla="*/ 968746 w 1356324"/>
                  <a:gd name="connsiteY4" fmla="*/ 0 h 1906271"/>
                  <a:gd name="connsiteX0" fmla="*/ 968746 w 1356324"/>
                  <a:gd name="connsiteY0" fmla="*/ 0 h 1906271"/>
                  <a:gd name="connsiteX1" fmla="*/ 1356324 w 1356324"/>
                  <a:gd name="connsiteY1" fmla="*/ 0 h 1906271"/>
                  <a:gd name="connsiteX2" fmla="*/ 1356324 w 1356324"/>
                  <a:gd name="connsiteY2" fmla="*/ 914400 h 1906271"/>
                  <a:gd name="connsiteX3" fmla="*/ 0 w 1356324"/>
                  <a:gd name="connsiteY3" fmla="*/ 1906271 h 1906271"/>
                  <a:gd name="connsiteX4" fmla="*/ 968746 w 1356324"/>
                  <a:gd name="connsiteY4" fmla="*/ 0 h 1906271"/>
                  <a:gd name="connsiteX0" fmla="*/ 713462 w 1356324"/>
                  <a:gd name="connsiteY0" fmla="*/ 0 h 2006677"/>
                  <a:gd name="connsiteX1" fmla="*/ 1356324 w 1356324"/>
                  <a:gd name="connsiteY1" fmla="*/ 100406 h 2006677"/>
                  <a:gd name="connsiteX2" fmla="*/ 1356324 w 1356324"/>
                  <a:gd name="connsiteY2" fmla="*/ 1014806 h 2006677"/>
                  <a:gd name="connsiteX3" fmla="*/ 0 w 1356324"/>
                  <a:gd name="connsiteY3" fmla="*/ 2006677 h 2006677"/>
                  <a:gd name="connsiteX4" fmla="*/ 713462 w 1356324"/>
                  <a:gd name="connsiteY4" fmla="*/ 0 h 2006677"/>
                  <a:gd name="connsiteX0" fmla="*/ 713462 w 1356324"/>
                  <a:gd name="connsiteY0" fmla="*/ 0 h 2006677"/>
                  <a:gd name="connsiteX1" fmla="*/ 1356324 w 1356324"/>
                  <a:gd name="connsiteY1" fmla="*/ 100406 h 2006677"/>
                  <a:gd name="connsiteX2" fmla="*/ 1356324 w 1356324"/>
                  <a:gd name="connsiteY2" fmla="*/ 1014806 h 2006677"/>
                  <a:gd name="connsiteX3" fmla="*/ 0 w 1356324"/>
                  <a:gd name="connsiteY3" fmla="*/ 2006677 h 2006677"/>
                  <a:gd name="connsiteX4" fmla="*/ 713462 w 1356324"/>
                  <a:gd name="connsiteY4" fmla="*/ 0 h 2006677"/>
                  <a:gd name="connsiteX0" fmla="*/ 777283 w 1420145"/>
                  <a:gd name="connsiteY0" fmla="*/ 0 h 1981576"/>
                  <a:gd name="connsiteX1" fmla="*/ 1420145 w 1420145"/>
                  <a:gd name="connsiteY1" fmla="*/ 100406 h 1981576"/>
                  <a:gd name="connsiteX2" fmla="*/ 1420145 w 1420145"/>
                  <a:gd name="connsiteY2" fmla="*/ 1014806 h 1981576"/>
                  <a:gd name="connsiteX3" fmla="*/ 0 w 1420145"/>
                  <a:gd name="connsiteY3" fmla="*/ 1981576 h 1981576"/>
                  <a:gd name="connsiteX4" fmla="*/ 777283 w 1420145"/>
                  <a:gd name="connsiteY4" fmla="*/ 0 h 1981576"/>
                  <a:gd name="connsiteX0" fmla="*/ 777283 w 1420145"/>
                  <a:gd name="connsiteY0" fmla="*/ 0 h 1981576"/>
                  <a:gd name="connsiteX1" fmla="*/ 1420145 w 1420145"/>
                  <a:gd name="connsiteY1" fmla="*/ 100406 h 1981576"/>
                  <a:gd name="connsiteX2" fmla="*/ 1420145 w 1420145"/>
                  <a:gd name="connsiteY2" fmla="*/ 1014806 h 1981576"/>
                  <a:gd name="connsiteX3" fmla="*/ 0 w 1420145"/>
                  <a:gd name="connsiteY3" fmla="*/ 1981576 h 1981576"/>
                  <a:gd name="connsiteX4" fmla="*/ 777283 w 1420145"/>
                  <a:gd name="connsiteY4" fmla="*/ 0 h 1981576"/>
                  <a:gd name="connsiteX0" fmla="*/ 777283 w 1420145"/>
                  <a:gd name="connsiteY0" fmla="*/ 0 h 2414805"/>
                  <a:gd name="connsiteX1" fmla="*/ 1420145 w 1420145"/>
                  <a:gd name="connsiteY1" fmla="*/ 100406 h 2414805"/>
                  <a:gd name="connsiteX2" fmla="*/ 836758 w 1420145"/>
                  <a:gd name="connsiteY2" fmla="*/ 2414805 h 2414805"/>
                  <a:gd name="connsiteX3" fmla="*/ 0 w 1420145"/>
                  <a:gd name="connsiteY3" fmla="*/ 1981576 h 2414805"/>
                  <a:gd name="connsiteX4" fmla="*/ 777283 w 1420145"/>
                  <a:gd name="connsiteY4" fmla="*/ 0 h 2414805"/>
                  <a:gd name="connsiteX0" fmla="*/ 777283 w 1576334"/>
                  <a:gd name="connsiteY0" fmla="*/ 0 h 2414805"/>
                  <a:gd name="connsiteX1" fmla="*/ 1420145 w 1576334"/>
                  <a:gd name="connsiteY1" fmla="*/ 100406 h 2414805"/>
                  <a:gd name="connsiteX2" fmla="*/ 836758 w 1576334"/>
                  <a:gd name="connsiteY2" fmla="*/ 2414805 h 2414805"/>
                  <a:gd name="connsiteX3" fmla="*/ 0 w 1576334"/>
                  <a:gd name="connsiteY3" fmla="*/ 1981576 h 2414805"/>
                  <a:gd name="connsiteX4" fmla="*/ 777283 w 1576334"/>
                  <a:gd name="connsiteY4" fmla="*/ 0 h 2414805"/>
                  <a:gd name="connsiteX0" fmla="*/ 777283 w 1576334"/>
                  <a:gd name="connsiteY0" fmla="*/ 0 h 2414805"/>
                  <a:gd name="connsiteX1" fmla="*/ 1420145 w 1576334"/>
                  <a:gd name="connsiteY1" fmla="*/ 100406 h 2414805"/>
                  <a:gd name="connsiteX2" fmla="*/ 836758 w 1576334"/>
                  <a:gd name="connsiteY2" fmla="*/ 2414805 h 2414805"/>
                  <a:gd name="connsiteX3" fmla="*/ 0 w 1576334"/>
                  <a:gd name="connsiteY3" fmla="*/ 1981576 h 2414805"/>
                  <a:gd name="connsiteX4" fmla="*/ 777283 w 1576334"/>
                  <a:gd name="connsiteY4" fmla="*/ 0 h 241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6334" h="2414805">
                    <a:moveTo>
                      <a:pt x="777283" y="0"/>
                    </a:moveTo>
                    <a:lnTo>
                      <a:pt x="1420145" y="100406"/>
                    </a:lnTo>
                    <a:cubicBezTo>
                      <a:pt x="1225683" y="871872"/>
                      <a:pt x="2197273" y="677214"/>
                      <a:pt x="836758" y="2414805"/>
                    </a:cubicBezTo>
                    <a:lnTo>
                      <a:pt x="0" y="1981576"/>
                    </a:lnTo>
                    <a:cubicBezTo>
                      <a:pt x="363622" y="1534114"/>
                      <a:pt x="1547129" y="1188041"/>
                      <a:pt x="777283" y="0"/>
                    </a:cubicBezTo>
                    <a:close/>
                  </a:path>
                </a:pathLst>
              </a:custGeom>
              <a:solidFill>
                <a:srgbClr val="FBD6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15">
                <a:extLst>
                  <a:ext uri="{FF2B5EF4-FFF2-40B4-BE49-F238E27FC236}">
                    <a16:creationId xmlns:a16="http://schemas.microsoft.com/office/drawing/2014/main" id="{D6DB0C11-D92B-425E-80C7-542AE3B95248}"/>
                  </a:ext>
                </a:extLst>
              </p:cNvPr>
              <p:cNvSpPr/>
              <p:nvPr/>
            </p:nvSpPr>
            <p:spPr>
              <a:xfrm>
                <a:off x="7548422" y="4474288"/>
                <a:ext cx="1001217" cy="662977"/>
              </a:xfrm>
              <a:custGeom>
                <a:avLst/>
                <a:gdLst>
                  <a:gd name="connsiteX0" fmla="*/ 0 w 807490"/>
                  <a:gd name="connsiteY0" fmla="*/ 203200 h 406400"/>
                  <a:gd name="connsiteX1" fmla="*/ 403745 w 807490"/>
                  <a:gd name="connsiteY1" fmla="*/ 0 h 406400"/>
                  <a:gd name="connsiteX2" fmla="*/ 807490 w 807490"/>
                  <a:gd name="connsiteY2" fmla="*/ 203200 h 406400"/>
                  <a:gd name="connsiteX3" fmla="*/ 403745 w 807490"/>
                  <a:gd name="connsiteY3" fmla="*/ 406400 h 406400"/>
                  <a:gd name="connsiteX4" fmla="*/ 0 w 807490"/>
                  <a:gd name="connsiteY4" fmla="*/ 203200 h 406400"/>
                  <a:gd name="connsiteX0" fmla="*/ 0 w 944650"/>
                  <a:gd name="connsiteY0" fmla="*/ 209307 h 478170"/>
                  <a:gd name="connsiteX1" fmla="*/ 403745 w 944650"/>
                  <a:gd name="connsiteY1" fmla="*/ 6107 h 478170"/>
                  <a:gd name="connsiteX2" fmla="*/ 944650 w 944650"/>
                  <a:gd name="connsiteY2" fmla="*/ 422667 h 478170"/>
                  <a:gd name="connsiteX3" fmla="*/ 403745 w 944650"/>
                  <a:gd name="connsiteY3" fmla="*/ 412507 h 478170"/>
                  <a:gd name="connsiteX4" fmla="*/ 0 w 944650"/>
                  <a:gd name="connsiteY4" fmla="*/ 209307 h 478170"/>
                  <a:gd name="connsiteX0" fmla="*/ 0 w 944650"/>
                  <a:gd name="connsiteY0" fmla="*/ 570350 h 599220"/>
                  <a:gd name="connsiteX1" fmla="*/ 403745 w 944650"/>
                  <a:gd name="connsiteY1" fmla="*/ 1390 h 599220"/>
                  <a:gd name="connsiteX2" fmla="*/ 944650 w 944650"/>
                  <a:gd name="connsiteY2" fmla="*/ 417950 h 599220"/>
                  <a:gd name="connsiteX3" fmla="*/ 403745 w 944650"/>
                  <a:gd name="connsiteY3" fmla="*/ 407790 h 599220"/>
                  <a:gd name="connsiteX4" fmla="*/ 0 w 944650"/>
                  <a:gd name="connsiteY4" fmla="*/ 570350 h 599220"/>
                  <a:gd name="connsiteX0" fmla="*/ 0 w 944650"/>
                  <a:gd name="connsiteY0" fmla="*/ 568976 h 597846"/>
                  <a:gd name="connsiteX1" fmla="*/ 403745 w 944650"/>
                  <a:gd name="connsiteY1" fmla="*/ 16 h 597846"/>
                  <a:gd name="connsiteX2" fmla="*/ 944650 w 944650"/>
                  <a:gd name="connsiteY2" fmla="*/ 416576 h 597846"/>
                  <a:gd name="connsiteX3" fmla="*/ 403745 w 944650"/>
                  <a:gd name="connsiteY3" fmla="*/ 406416 h 597846"/>
                  <a:gd name="connsiteX4" fmla="*/ 0 w 944650"/>
                  <a:gd name="connsiteY4" fmla="*/ 568976 h 597846"/>
                  <a:gd name="connsiteX0" fmla="*/ 0 w 944650"/>
                  <a:gd name="connsiteY0" fmla="*/ 568976 h 597846"/>
                  <a:gd name="connsiteX1" fmla="*/ 403745 w 944650"/>
                  <a:gd name="connsiteY1" fmla="*/ 16 h 597846"/>
                  <a:gd name="connsiteX2" fmla="*/ 944650 w 944650"/>
                  <a:gd name="connsiteY2" fmla="*/ 416576 h 597846"/>
                  <a:gd name="connsiteX3" fmla="*/ 403745 w 944650"/>
                  <a:gd name="connsiteY3" fmla="*/ 406416 h 597846"/>
                  <a:gd name="connsiteX4" fmla="*/ 0 w 944650"/>
                  <a:gd name="connsiteY4" fmla="*/ 568976 h 597846"/>
                  <a:gd name="connsiteX0" fmla="*/ 56567 w 1001217"/>
                  <a:gd name="connsiteY0" fmla="*/ 568976 h 662007"/>
                  <a:gd name="connsiteX1" fmla="*/ 460312 w 1001217"/>
                  <a:gd name="connsiteY1" fmla="*/ 16 h 662007"/>
                  <a:gd name="connsiteX2" fmla="*/ 1001217 w 1001217"/>
                  <a:gd name="connsiteY2" fmla="*/ 416576 h 662007"/>
                  <a:gd name="connsiteX3" fmla="*/ 460312 w 1001217"/>
                  <a:gd name="connsiteY3" fmla="*/ 406416 h 662007"/>
                  <a:gd name="connsiteX4" fmla="*/ 56567 w 1001217"/>
                  <a:gd name="connsiteY4" fmla="*/ 568976 h 662007"/>
                  <a:gd name="connsiteX0" fmla="*/ 56567 w 1001217"/>
                  <a:gd name="connsiteY0" fmla="*/ 568976 h 588889"/>
                  <a:gd name="connsiteX1" fmla="*/ 460312 w 1001217"/>
                  <a:gd name="connsiteY1" fmla="*/ 16 h 588889"/>
                  <a:gd name="connsiteX2" fmla="*/ 1001217 w 1001217"/>
                  <a:gd name="connsiteY2" fmla="*/ 416576 h 588889"/>
                  <a:gd name="connsiteX3" fmla="*/ 56567 w 1001217"/>
                  <a:gd name="connsiteY3" fmla="*/ 568976 h 588889"/>
                  <a:gd name="connsiteX0" fmla="*/ 56567 w 1001217"/>
                  <a:gd name="connsiteY0" fmla="*/ 568976 h 657246"/>
                  <a:gd name="connsiteX1" fmla="*/ 460312 w 1001217"/>
                  <a:gd name="connsiteY1" fmla="*/ 16 h 657246"/>
                  <a:gd name="connsiteX2" fmla="*/ 1001217 w 1001217"/>
                  <a:gd name="connsiteY2" fmla="*/ 416576 h 657246"/>
                  <a:gd name="connsiteX3" fmla="*/ 56567 w 1001217"/>
                  <a:gd name="connsiteY3" fmla="*/ 568976 h 657246"/>
                  <a:gd name="connsiteX0" fmla="*/ 56567 w 1001217"/>
                  <a:gd name="connsiteY0" fmla="*/ 568976 h 662977"/>
                  <a:gd name="connsiteX1" fmla="*/ 460312 w 1001217"/>
                  <a:gd name="connsiteY1" fmla="*/ 16 h 662977"/>
                  <a:gd name="connsiteX2" fmla="*/ 1001217 w 1001217"/>
                  <a:gd name="connsiteY2" fmla="*/ 416576 h 662977"/>
                  <a:gd name="connsiteX3" fmla="*/ 56567 w 1001217"/>
                  <a:gd name="connsiteY3" fmla="*/ 568976 h 662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217" h="662977">
                    <a:moveTo>
                      <a:pt x="56567" y="568976"/>
                    </a:moveTo>
                    <a:cubicBezTo>
                      <a:pt x="-95833" y="296732"/>
                      <a:pt x="66651" y="2556"/>
                      <a:pt x="460312" y="16"/>
                    </a:cubicBezTo>
                    <a:cubicBezTo>
                      <a:pt x="853973" y="-2524"/>
                      <a:pt x="1001217" y="304352"/>
                      <a:pt x="1001217" y="416576"/>
                    </a:cubicBezTo>
                    <a:cubicBezTo>
                      <a:pt x="789146" y="800963"/>
                      <a:pt x="146718" y="638403"/>
                      <a:pt x="56567" y="568976"/>
                    </a:cubicBezTo>
                    <a:close/>
                  </a:path>
                </a:pathLst>
              </a:custGeom>
              <a:solidFill>
                <a:srgbClr val="FBD6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0EC2E695-8451-49CA-A4C7-DCADC9E7E8B4}"/>
                  </a:ext>
                </a:extLst>
              </p:cNvPr>
              <p:cNvSpPr/>
              <p:nvPr/>
            </p:nvSpPr>
            <p:spPr>
              <a:xfrm rot="21360729">
                <a:off x="8410816" y="3855784"/>
                <a:ext cx="376379" cy="290409"/>
              </a:xfrm>
              <a:custGeom>
                <a:avLst/>
                <a:gdLst>
                  <a:gd name="connsiteX0" fmla="*/ 376379 w 376379"/>
                  <a:gd name="connsiteY0" fmla="*/ 0 h 290409"/>
                  <a:gd name="connsiteX1" fmla="*/ 371400 w 376379"/>
                  <a:gd name="connsiteY1" fmla="*/ 34189 h 290409"/>
                  <a:gd name="connsiteX2" fmla="*/ 341577 w 376379"/>
                  <a:gd name="connsiteY2" fmla="*/ 181927 h 290409"/>
                  <a:gd name="connsiteX3" fmla="*/ 313995 w 376379"/>
                  <a:gd name="connsiteY3" fmla="*/ 290409 h 290409"/>
                  <a:gd name="connsiteX4" fmla="*/ 290612 w 376379"/>
                  <a:gd name="connsiteY4" fmla="*/ 284015 h 290409"/>
                  <a:gd name="connsiteX5" fmla="*/ 5227 w 376379"/>
                  <a:gd name="connsiteY5" fmla="*/ 92702 h 290409"/>
                  <a:gd name="connsiteX6" fmla="*/ 263514 w 376379"/>
                  <a:gd name="connsiteY6" fmla="*/ 18203 h 290409"/>
                  <a:gd name="connsiteX7" fmla="*/ 376379 w 376379"/>
                  <a:gd name="connsiteY7" fmla="*/ 0 h 29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6379" h="290409">
                    <a:moveTo>
                      <a:pt x="376379" y="0"/>
                    </a:moveTo>
                    <a:lnTo>
                      <a:pt x="371400" y="34189"/>
                    </a:lnTo>
                    <a:cubicBezTo>
                      <a:pt x="362817" y="82784"/>
                      <a:pt x="352741" y="132124"/>
                      <a:pt x="341577" y="181927"/>
                    </a:cubicBezTo>
                    <a:lnTo>
                      <a:pt x="313995" y="290409"/>
                    </a:lnTo>
                    <a:lnTo>
                      <a:pt x="290612" y="284015"/>
                    </a:lnTo>
                    <a:cubicBezTo>
                      <a:pt x="102885" y="229910"/>
                      <a:pt x="-28254" y="169897"/>
                      <a:pt x="5227" y="92702"/>
                    </a:cubicBezTo>
                    <a:cubicBezTo>
                      <a:pt x="85762" y="59477"/>
                      <a:pt x="172652" y="35843"/>
                      <a:pt x="263514" y="18203"/>
                    </a:cubicBezTo>
                    <a:lnTo>
                      <a:pt x="37637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99DEB584-EC81-446B-A8B7-A205C1C61D7D}"/>
                  </a:ext>
                </a:extLst>
              </p:cNvPr>
              <p:cNvSpPr/>
              <p:nvPr/>
            </p:nvSpPr>
            <p:spPr>
              <a:xfrm rot="21428600">
                <a:off x="8267779" y="4225120"/>
                <a:ext cx="445728" cy="347637"/>
              </a:xfrm>
              <a:custGeom>
                <a:avLst/>
                <a:gdLst>
                  <a:gd name="connsiteX0" fmla="*/ 146434 w 445728"/>
                  <a:gd name="connsiteY0" fmla="*/ 117 h 347637"/>
                  <a:gd name="connsiteX1" fmla="*/ 422451 w 445728"/>
                  <a:gd name="connsiteY1" fmla="*/ 26384 h 347637"/>
                  <a:gd name="connsiteX2" fmla="*/ 445728 w 445728"/>
                  <a:gd name="connsiteY2" fmla="*/ 30574 h 347637"/>
                  <a:gd name="connsiteX3" fmla="*/ 422729 w 445728"/>
                  <a:gd name="connsiteY3" fmla="*/ 121031 h 347637"/>
                  <a:gd name="connsiteX4" fmla="*/ 359560 w 445728"/>
                  <a:gd name="connsiteY4" fmla="*/ 347637 h 347637"/>
                  <a:gd name="connsiteX5" fmla="*/ 306339 w 445728"/>
                  <a:gd name="connsiteY5" fmla="*/ 316369 h 347637"/>
                  <a:gd name="connsiteX6" fmla="*/ 14070 w 445728"/>
                  <a:gd name="connsiteY6" fmla="*/ 5560 h 347637"/>
                  <a:gd name="connsiteX7" fmla="*/ 146434 w 445728"/>
                  <a:gd name="connsiteY7" fmla="*/ 117 h 347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5728" h="347637">
                    <a:moveTo>
                      <a:pt x="146434" y="117"/>
                    </a:moveTo>
                    <a:cubicBezTo>
                      <a:pt x="236140" y="1305"/>
                      <a:pt x="328564" y="11436"/>
                      <a:pt x="422451" y="26384"/>
                    </a:cubicBezTo>
                    <a:lnTo>
                      <a:pt x="445728" y="30574"/>
                    </a:lnTo>
                    <a:lnTo>
                      <a:pt x="422729" y="121031"/>
                    </a:lnTo>
                    <a:lnTo>
                      <a:pt x="359560" y="347637"/>
                    </a:lnTo>
                    <a:lnTo>
                      <a:pt x="306339" y="316369"/>
                    </a:lnTo>
                    <a:cubicBezTo>
                      <a:pt x="102694" y="192754"/>
                      <a:pt x="-47840" y="79144"/>
                      <a:pt x="14070" y="5560"/>
                    </a:cubicBezTo>
                    <a:cubicBezTo>
                      <a:pt x="57408" y="1166"/>
                      <a:pt x="101581" y="-476"/>
                      <a:pt x="146434" y="11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8" name="Oval 15">
              <a:extLst>
                <a:ext uri="{FF2B5EF4-FFF2-40B4-BE49-F238E27FC236}">
                  <a16:creationId xmlns:a16="http://schemas.microsoft.com/office/drawing/2014/main" id="{79BEC04E-C47D-4FB4-AB39-03A1BBDFA68D}"/>
                </a:ext>
              </a:extLst>
            </p:cNvPr>
            <p:cNvSpPr/>
            <p:nvPr/>
          </p:nvSpPr>
          <p:spPr>
            <a:xfrm>
              <a:off x="4465936" y="5722982"/>
              <a:ext cx="1001217" cy="662977"/>
            </a:xfrm>
            <a:custGeom>
              <a:avLst/>
              <a:gdLst>
                <a:gd name="connsiteX0" fmla="*/ 0 w 807490"/>
                <a:gd name="connsiteY0" fmla="*/ 203200 h 406400"/>
                <a:gd name="connsiteX1" fmla="*/ 403745 w 807490"/>
                <a:gd name="connsiteY1" fmla="*/ 0 h 406400"/>
                <a:gd name="connsiteX2" fmla="*/ 807490 w 807490"/>
                <a:gd name="connsiteY2" fmla="*/ 203200 h 406400"/>
                <a:gd name="connsiteX3" fmla="*/ 403745 w 807490"/>
                <a:gd name="connsiteY3" fmla="*/ 406400 h 406400"/>
                <a:gd name="connsiteX4" fmla="*/ 0 w 807490"/>
                <a:gd name="connsiteY4" fmla="*/ 203200 h 406400"/>
                <a:gd name="connsiteX0" fmla="*/ 0 w 944650"/>
                <a:gd name="connsiteY0" fmla="*/ 209307 h 478170"/>
                <a:gd name="connsiteX1" fmla="*/ 403745 w 944650"/>
                <a:gd name="connsiteY1" fmla="*/ 6107 h 478170"/>
                <a:gd name="connsiteX2" fmla="*/ 944650 w 944650"/>
                <a:gd name="connsiteY2" fmla="*/ 422667 h 478170"/>
                <a:gd name="connsiteX3" fmla="*/ 403745 w 944650"/>
                <a:gd name="connsiteY3" fmla="*/ 412507 h 478170"/>
                <a:gd name="connsiteX4" fmla="*/ 0 w 944650"/>
                <a:gd name="connsiteY4" fmla="*/ 209307 h 478170"/>
                <a:gd name="connsiteX0" fmla="*/ 0 w 944650"/>
                <a:gd name="connsiteY0" fmla="*/ 570350 h 599220"/>
                <a:gd name="connsiteX1" fmla="*/ 403745 w 944650"/>
                <a:gd name="connsiteY1" fmla="*/ 1390 h 599220"/>
                <a:gd name="connsiteX2" fmla="*/ 944650 w 944650"/>
                <a:gd name="connsiteY2" fmla="*/ 417950 h 599220"/>
                <a:gd name="connsiteX3" fmla="*/ 403745 w 944650"/>
                <a:gd name="connsiteY3" fmla="*/ 407790 h 599220"/>
                <a:gd name="connsiteX4" fmla="*/ 0 w 944650"/>
                <a:gd name="connsiteY4" fmla="*/ 570350 h 599220"/>
                <a:gd name="connsiteX0" fmla="*/ 0 w 944650"/>
                <a:gd name="connsiteY0" fmla="*/ 568976 h 597846"/>
                <a:gd name="connsiteX1" fmla="*/ 403745 w 944650"/>
                <a:gd name="connsiteY1" fmla="*/ 16 h 597846"/>
                <a:gd name="connsiteX2" fmla="*/ 944650 w 944650"/>
                <a:gd name="connsiteY2" fmla="*/ 416576 h 597846"/>
                <a:gd name="connsiteX3" fmla="*/ 403745 w 944650"/>
                <a:gd name="connsiteY3" fmla="*/ 406416 h 597846"/>
                <a:gd name="connsiteX4" fmla="*/ 0 w 944650"/>
                <a:gd name="connsiteY4" fmla="*/ 568976 h 597846"/>
                <a:gd name="connsiteX0" fmla="*/ 0 w 944650"/>
                <a:gd name="connsiteY0" fmla="*/ 568976 h 597846"/>
                <a:gd name="connsiteX1" fmla="*/ 403745 w 944650"/>
                <a:gd name="connsiteY1" fmla="*/ 16 h 597846"/>
                <a:gd name="connsiteX2" fmla="*/ 944650 w 944650"/>
                <a:gd name="connsiteY2" fmla="*/ 416576 h 597846"/>
                <a:gd name="connsiteX3" fmla="*/ 403745 w 944650"/>
                <a:gd name="connsiteY3" fmla="*/ 406416 h 597846"/>
                <a:gd name="connsiteX4" fmla="*/ 0 w 944650"/>
                <a:gd name="connsiteY4" fmla="*/ 568976 h 597846"/>
                <a:gd name="connsiteX0" fmla="*/ 56567 w 1001217"/>
                <a:gd name="connsiteY0" fmla="*/ 568976 h 662007"/>
                <a:gd name="connsiteX1" fmla="*/ 460312 w 1001217"/>
                <a:gd name="connsiteY1" fmla="*/ 16 h 662007"/>
                <a:gd name="connsiteX2" fmla="*/ 1001217 w 1001217"/>
                <a:gd name="connsiteY2" fmla="*/ 416576 h 662007"/>
                <a:gd name="connsiteX3" fmla="*/ 460312 w 1001217"/>
                <a:gd name="connsiteY3" fmla="*/ 406416 h 662007"/>
                <a:gd name="connsiteX4" fmla="*/ 56567 w 1001217"/>
                <a:gd name="connsiteY4" fmla="*/ 568976 h 662007"/>
                <a:gd name="connsiteX0" fmla="*/ 56567 w 1001217"/>
                <a:gd name="connsiteY0" fmla="*/ 568976 h 588889"/>
                <a:gd name="connsiteX1" fmla="*/ 460312 w 1001217"/>
                <a:gd name="connsiteY1" fmla="*/ 16 h 588889"/>
                <a:gd name="connsiteX2" fmla="*/ 1001217 w 1001217"/>
                <a:gd name="connsiteY2" fmla="*/ 416576 h 588889"/>
                <a:gd name="connsiteX3" fmla="*/ 56567 w 1001217"/>
                <a:gd name="connsiteY3" fmla="*/ 568976 h 588889"/>
                <a:gd name="connsiteX0" fmla="*/ 56567 w 1001217"/>
                <a:gd name="connsiteY0" fmla="*/ 568976 h 657246"/>
                <a:gd name="connsiteX1" fmla="*/ 460312 w 1001217"/>
                <a:gd name="connsiteY1" fmla="*/ 16 h 657246"/>
                <a:gd name="connsiteX2" fmla="*/ 1001217 w 1001217"/>
                <a:gd name="connsiteY2" fmla="*/ 416576 h 657246"/>
                <a:gd name="connsiteX3" fmla="*/ 56567 w 1001217"/>
                <a:gd name="connsiteY3" fmla="*/ 568976 h 657246"/>
                <a:gd name="connsiteX0" fmla="*/ 56567 w 1001217"/>
                <a:gd name="connsiteY0" fmla="*/ 568976 h 662977"/>
                <a:gd name="connsiteX1" fmla="*/ 460312 w 1001217"/>
                <a:gd name="connsiteY1" fmla="*/ 16 h 662977"/>
                <a:gd name="connsiteX2" fmla="*/ 1001217 w 1001217"/>
                <a:gd name="connsiteY2" fmla="*/ 416576 h 662977"/>
                <a:gd name="connsiteX3" fmla="*/ 56567 w 1001217"/>
                <a:gd name="connsiteY3" fmla="*/ 568976 h 66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217" h="662977">
                  <a:moveTo>
                    <a:pt x="56567" y="568976"/>
                  </a:moveTo>
                  <a:cubicBezTo>
                    <a:pt x="-95833" y="296732"/>
                    <a:pt x="66651" y="2556"/>
                    <a:pt x="460312" y="16"/>
                  </a:cubicBezTo>
                  <a:cubicBezTo>
                    <a:pt x="853973" y="-2524"/>
                    <a:pt x="1001217" y="304352"/>
                    <a:pt x="1001217" y="416576"/>
                  </a:cubicBezTo>
                  <a:cubicBezTo>
                    <a:pt x="789146" y="800963"/>
                    <a:pt x="146718" y="638403"/>
                    <a:pt x="56567" y="568976"/>
                  </a:cubicBezTo>
                  <a:close/>
                </a:path>
              </a:pathLst>
            </a:custGeom>
            <a:solidFill>
              <a:srgbClr val="FBD6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Arc 168">
              <a:extLst>
                <a:ext uri="{FF2B5EF4-FFF2-40B4-BE49-F238E27FC236}">
                  <a16:creationId xmlns:a16="http://schemas.microsoft.com/office/drawing/2014/main" id="{DF687C58-8976-45A6-A933-BB676B6396D3}"/>
                </a:ext>
              </a:extLst>
            </p:cNvPr>
            <p:cNvSpPr/>
            <p:nvPr/>
          </p:nvSpPr>
          <p:spPr>
            <a:xfrm flipH="1">
              <a:off x="4678059" y="6077145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Arc 169">
              <a:extLst>
                <a:ext uri="{FF2B5EF4-FFF2-40B4-BE49-F238E27FC236}">
                  <a16:creationId xmlns:a16="http://schemas.microsoft.com/office/drawing/2014/main" id="{CCA39E67-C9B7-4A9F-A737-247FC1AB7084}"/>
                </a:ext>
              </a:extLst>
            </p:cNvPr>
            <p:cNvSpPr/>
            <p:nvPr/>
          </p:nvSpPr>
          <p:spPr>
            <a:xfrm flipH="1">
              <a:off x="4942372" y="6112014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Arc 170">
              <a:extLst>
                <a:ext uri="{FF2B5EF4-FFF2-40B4-BE49-F238E27FC236}">
                  <a16:creationId xmlns:a16="http://schemas.microsoft.com/office/drawing/2014/main" id="{C3396381-B33C-487A-85B2-E62B3E44EDEE}"/>
                </a:ext>
              </a:extLst>
            </p:cNvPr>
            <p:cNvSpPr/>
            <p:nvPr/>
          </p:nvSpPr>
          <p:spPr>
            <a:xfrm flipH="1">
              <a:off x="5201881" y="6077145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760E1DB8-7ADE-4452-8942-BDADF5904968}"/>
                </a:ext>
              </a:extLst>
            </p:cNvPr>
            <p:cNvSpPr/>
            <p:nvPr/>
          </p:nvSpPr>
          <p:spPr>
            <a:xfrm flipH="1">
              <a:off x="3531030" y="6117944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Arc 172">
              <a:extLst>
                <a:ext uri="{FF2B5EF4-FFF2-40B4-BE49-F238E27FC236}">
                  <a16:creationId xmlns:a16="http://schemas.microsoft.com/office/drawing/2014/main" id="{E8CFC5F2-461F-4CF5-B15B-E25B35F1B903}"/>
                </a:ext>
              </a:extLst>
            </p:cNvPr>
            <p:cNvSpPr/>
            <p:nvPr/>
          </p:nvSpPr>
          <p:spPr>
            <a:xfrm flipH="1">
              <a:off x="3785944" y="6163644"/>
              <a:ext cx="168822" cy="417973"/>
            </a:xfrm>
            <a:prstGeom prst="arc">
              <a:avLst>
                <a:gd name="adj1" fmla="val 16200000"/>
                <a:gd name="adj2" fmla="val 243651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Arc 173">
              <a:extLst>
                <a:ext uri="{FF2B5EF4-FFF2-40B4-BE49-F238E27FC236}">
                  <a16:creationId xmlns:a16="http://schemas.microsoft.com/office/drawing/2014/main" id="{94D560C7-8CB4-48B2-B851-3520396E9AC0}"/>
                </a:ext>
              </a:extLst>
            </p:cNvPr>
            <p:cNvSpPr/>
            <p:nvPr/>
          </p:nvSpPr>
          <p:spPr>
            <a:xfrm flipH="1">
              <a:off x="4053791" y="6154117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C0F4E0B-8517-486D-A4A5-9D88EFCFF464}"/>
                </a:ext>
              </a:extLst>
            </p:cNvPr>
            <p:cNvSpPr/>
            <p:nvPr/>
          </p:nvSpPr>
          <p:spPr>
            <a:xfrm>
              <a:off x="4364453" y="4324520"/>
              <a:ext cx="237037" cy="406611"/>
            </a:xfrm>
            <a:custGeom>
              <a:avLst/>
              <a:gdLst>
                <a:gd name="connsiteX0" fmla="*/ 0 w 134448"/>
                <a:gd name="connsiteY0" fmla="*/ 0 h 287036"/>
                <a:gd name="connsiteX1" fmla="*/ 133350 w 134448"/>
                <a:gd name="connsiteY1" fmla="*/ 285750 h 287036"/>
                <a:gd name="connsiteX2" fmla="*/ 52388 w 134448"/>
                <a:gd name="connsiteY2" fmla="*/ 85725 h 287036"/>
                <a:gd name="connsiteX0" fmla="*/ 0 w 133350"/>
                <a:gd name="connsiteY0" fmla="*/ 0 h 285750"/>
                <a:gd name="connsiteX1" fmla="*/ 133350 w 133350"/>
                <a:gd name="connsiteY1" fmla="*/ 285750 h 285750"/>
                <a:gd name="connsiteX0" fmla="*/ 0 w 133350"/>
                <a:gd name="connsiteY0" fmla="*/ 0 h 285750"/>
                <a:gd name="connsiteX1" fmla="*/ 133350 w 133350"/>
                <a:gd name="connsiteY1" fmla="*/ 285750 h 285750"/>
                <a:gd name="connsiteX0" fmla="*/ 0 w 133350"/>
                <a:gd name="connsiteY0" fmla="*/ 0 h 285750"/>
                <a:gd name="connsiteX1" fmla="*/ 133350 w 133350"/>
                <a:gd name="connsiteY1" fmla="*/ 285750 h 285750"/>
                <a:gd name="connsiteX0" fmla="*/ 0 w 133350"/>
                <a:gd name="connsiteY0" fmla="*/ 0 h 285750"/>
                <a:gd name="connsiteX1" fmla="*/ 133350 w 133350"/>
                <a:gd name="connsiteY1" fmla="*/ 285750 h 285750"/>
                <a:gd name="connsiteX0" fmla="*/ 0 w 136030"/>
                <a:gd name="connsiteY0" fmla="*/ 0 h 282442"/>
                <a:gd name="connsiteX1" fmla="*/ 136030 w 136030"/>
                <a:gd name="connsiteY1" fmla="*/ 282442 h 282442"/>
                <a:gd name="connsiteX0" fmla="*/ 0 w 136030"/>
                <a:gd name="connsiteY0" fmla="*/ 0 h 282442"/>
                <a:gd name="connsiteX1" fmla="*/ 136030 w 136030"/>
                <a:gd name="connsiteY1" fmla="*/ 282442 h 282442"/>
                <a:gd name="connsiteX0" fmla="*/ 0 w 133351"/>
                <a:gd name="connsiteY0" fmla="*/ 0 h 282442"/>
                <a:gd name="connsiteX1" fmla="*/ 133351 w 133351"/>
                <a:gd name="connsiteY1" fmla="*/ 282442 h 28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1" h="282442">
                  <a:moveTo>
                    <a:pt x="0" y="0"/>
                  </a:moveTo>
                  <a:cubicBezTo>
                    <a:pt x="74367" y="84456"/>
                    <a:pt x="121940" y="188759"/>
                    <a:pt x="133351" y="282442"/>
                  </a:cubicBezTo>
                </a:path>
              </a:pathLst>
            </a:custGeom>
            <a:noFill/>
            <a:ln w="28575">
              <a:solidFill>
                <a:srgbClr val="FBD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F84C5CCA-965F-4149-9F44-DB46D4514856}"/>
                </a:ext>
              </a:extLst>
            </p:cNvPr>
            <p:cNvGrpSpPr/>
            <p:nvPr/>
          </p:nvGrpSpPr>
          <p:grpSpPr>
            <a:xfrm>
              <a:off x="2171568" y="1460418"/>
              <a:ext cx="3352972" cy="2955382"/>
              <a:chOff x="9711377" y="2575081"/>
              <a:chExt cx="3352972" cy="2955382"/>
            </a:xfrm>
          </p:grpSpPr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3831C091-8568-42EC-BFB0-F811CFFA3A83}"/>
                  </a:ext>
                </a:extLst>
              </p:cNvPr>
              <p:cNvSpPr/>
              <p:nvPr/>
            </p:nvSpPr>
            <p:spPr>
              <a:xfrm>
                <a:off x="9926396" y="3345069"/>
                <a:ext cx="351691" cy="836151"/>
              </a:xfrm>
              <a:custGeom>
                <a:avLst/>
                <a:gdLst>
                  <a:gd name="connsiteX0" fmla="*/ 170033 w 351691"/>
                  <a:gd name="connsiteY0" fmla="*/ 0 h 836151"/>
                  <a:gd name="connsiteX1" fmla="*/ 181922 w 351691"/>
                  <a:gd name="connsiteY1" fmla="*/ 41232 h 836151"/>
                  <a:gd name="connsiteX2" fmla="*/ 284304 w 351691"/>
                  <a:gd name="connsiteY2" fmla="*/ 836151 h 836151"/>
                  <a:gd name="connsiteX3" fmla="*/ 77187 w 351691"/>
                  <a:gd name="connsiteY3" fmla="*/ 658518 h 836151"/>
                  <a:gd name="connsiteX4" fmla="*/ 0 w 351691"/>
                  <a:gd name="connsiteY4" fmla="*/ 572519 h 836151"/>
                  <a:gd name="connsiteX5" fmla="*/ 43774 w 351691"/>
                  <a:gd name="connsiteY5" fmla="*/ 501366 h 836151"/>
                  <a:gd name="connsiteX6" fmla="*/ 141549 w 351691"/>
                  <a:gd name="connsiteY6" fmla="*/ 90327 h 836151"/>
                  <a:gd name="connsiteX7" fmla="*/ 170033 w 351691"/>
                  <a:gd name="connsiteY7" fmla="*/ 0 h 83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1691" h="836151">
                    <a:moveTo>
                      <a:pt x="170033" y="0"/>
                    </a:moveTo>
                    <a:lnTo>
                      <a:pt x="181922" y="41232"/>
                    </a:lnTo>
                    <a:cubicBezTo>
                      <a:pt x="291958" y="401913"/>
                      <a:pt x="439948" y="810449"/>
                      <a:pt x="284304" y="836151"/>
                    </a:cubicBezTo>
                    <a:cubicBezTo>
                      <a:pt x="210260" y="786391"/>
                      <a:pt x="141936" y="725830"/>
                      <a:pt x="77187" y="658518"/>
                    </a:cubicBezTo>
                    <a:lnTo>
                      <a:pt x="0" y="572519"/>
                    </a:lnTo>
                    <a:lnTo>
                      <a:pt x="43774" y="501366"/>
                    </a:lnTo>
                    <a:cubicBezTo>
                      <a:pt x="74617" y="427037"/>
                      <a:pt x="91215" y="269754"/>
                      <a:pt x="141549" y="90327"/>
                    </a:cubicBezTo>
                    <a:lnTo>
                      <a:pt x="17003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9168CB3B-043C-4F76-814C-D1531A7D8203}"/>
                  </a:ext>
                </a:extLst>
              </p:cNvPr>
              <p:cNvSpPr/>
              <p:nvPr/>
            </p:nvSpPr>
            <p:spPr>
              <a:xfrm>
                <a:off x="12416381" y="3423266"/>
                <a:ext cx="434404" cy="623077"/>
              </a:xfrm>
              <a:custGeom>
                <a:avLst/>
                <a:gdLst>
                  <a:gd name="connsiteX0" fmla="*/ 297458 w 434404"/>
                  <a:gd name="connsiteY0" fmla="*/ 0 h 623077"/>
                  <a:gd name="connsiteX1" fmla="*/ 330309 w 434404"/>
                  <a:gd name="connsiteY1" fmla="*/ 101383 h 623077"/>
                  <a:gd name="connsiteX2" fmla="*/ 434149 w 434404"/>
                  <a:gd name="connsiteY2" fmla="*/ 529849 h 623077"/>
                  <a:gd name="connsiteX3" fmla="*/ 434404 w 434404"/>
                  <a:gd name="connsiteY3" fmla="*/ 539385 h 623077"/>
                  <a:gd name="connsiteX4" fmla="*/ 357324 w 434404"/>
                  <a:gd name="connsiteY4" fmla="*/ 568802 h 623077"/>
                  <a:gd name="connsiteX5" fmla="*/ 45702 w 434404"/>
                  <a:gd name="connsiteY5" fmla="*/ 622814 h 623077"/>
                  <a:gd name="connsiteX6" fmla="*/ 255487 w 434404"/>
                  <a:gd name="connsiteY6" fmla="*/ 63644 h 623077"/>
                  <a:gd name="connsiteX7" fmla="*/ 297458 w 434404"/>
                  <a:gd name="connsiteY7" fmla="*/ 0 h 62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4404" h="623077">
                    <a:moveTo>
                      <a:pt x="297458" y="0"/>
                    </a:moveTo>
                    <a:lnTo>
                      <a:pt x="330309" y="101383"/>
                    </a:lnTo>
                    <a:cubicBezTo>
                      <a:pt x="383229" y="283999"/>
                      <a:pt x="402116" y="444804"/>
                      <a:pt x="434149" y="529849"/>
                    </a:cubicBezTo>
                    <a:lnTo>
                      <a:pt x="434404" y="539385"/>
                    </a:lnTo>
                    <a:lnTo>
                      <a:pt x="357324" y="568802"/>
                    </a:lnTo>
                    <a:cubicBezTo>
                      <a:pt x="258368" y="602961"/>
                      <a:pt x="155970" y="625811"/>
                      <a:pt x="45702" y="622814"/>
                    </a:cubicBezTo>
                    <a:cubicBezTo>
                      <a:pt x="-89419" y="517777"/>
                      <a:pt x="103539" y="282576"/>
                      <a:pt x="255487" y="63644"/>
                    </a:cubicBezTo>
                    <a:lnTo>
                      <a:pt x="297458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E6869828-BF1F-46E1-978D-30A67D122048}"/>
                  </a:ext>
                </a:extLst>
              </p:cNvPr>
              <p:cNvSpPr/>
              <p:nvPr/>
            </p:nvSpPr>
            <p:spPr>
              <a:xfrm>
                <a:off x="9711377" y="4154701"/>
                <a:ext cx="416341" cy="492697"/>
              </a:xfrm>
              <a:custGeom>
                <a:avLst/>
                <a:gdLst>
                  <a:gd name="connsiteX0" fmla="*/ 61944 w 416341"/>
                  <a:gd name="connsiteY0" fmla="*/ 0 h 492697"/>
                  <a:gd name="connsiteX1" fmla="*/ 125067 w 416341"/>
                  <a:gd name="connsiteY1" fmla="*/ 50371 h 492697"/>
                  <a:gd name="connsiteX2" fmla="*/ 399719 w 416341"/>
                  <a:gd name="connsiteY2" fmla="*/ 419953 h 492697"/>
                  <a:gd name="connsiteX3" fmla="*/ 162621 w 416341"/>
                  <a:gd name="connsiteY3" fmla="*/ 491907 h 492697"/>
                  <a:gd name="connsiteX4" fmla="*/ 152721 w 416341"/>
                  <a:gd name="connsiteY4" fmla="*/ 492697 h 492697"/>
                  <a:gd name="connsiteX5" fmla="*/ 129158 w 416341"/>
                  <a:gd name="connsiteY5" fmla="*/ 451591 h 492697"/>
                  <a:gd name="connsiteX6" fmla="*/ 77 w 416341"/>
                  <a:gd name="connsiteY6" fmla="*/ 123897 h 492697"/>
                  <a:gd name="connsiteX7" fmla="*/ 51599 w 416341"/>
                  <a:gd name="connsiteY7" fmla="*/ 15040 h 492697"/>
                  <a:gd name="connsiteX8" fmla="*/ 61944 w 416341"/>
                  <a:gd name="connsiteY8" fmla="*/ 0 h 492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341" h="492697">
                    <a:moveTo>
                      <a:pt x="61944" y="0"/>
                    </a:moveTo>
                    <a:lnTo>
                      <a:pt x="125067" y="50371"/>
                    </a:lnTo>
                    <a:cubicBezTo>
                      <a:pt x="283054" y="169279"/>
                      <a:pt x="474260" y="286044"/>
                      <a:pt x="399719" y="419953"/>
                    </a:cubicBezTo>
                    <a:cubicBezTo>
                      <a:pt x="320686" y="463092"/>
                      <a:pt x="241654" y="482656"/>
                      <a:pt x="162621" y="491907"/>
                    </a:cubicBezTo>
                    <a:lnTo>
                      <a:pt x="152721" y="492697"/>
                    </a:lnTo>
                    <a:lnTo>
                      <a:pt x="129158" y="451591"/>
                    </a:lnTo>
                    <a:cubicBezTo>
                      <a:pt x="38377" y="281992"/>
                      <a:pt x="-2002" y="149694"/>
                      <a:pt x="77" y="123897"/>
                    </a:cubicBezTo>
                    <a:cubicBezTo>
                      <a:pt x="4234" y="72303"/>
                      <a:pt x="-8712" y="101573"/>
                      <a:pt x="51599" y="15040"/>
                    </a:cubicBezTo>
                    <a:lnTo>
                      <a:pt x="61944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15E83A96-54DC-478B-8284-5AF29B9757B8}"/>
                  </a:ext>
                </a:extLst>
              </p:cNvPr>
              <p:cNvSpPr/>
              <p:nvPr/>
            </p:nvSpPr>
            <p:spPr>
              <a:xfrm>
                <a:off x="12472899" y="4233822"/>
                <a:ext cx="591450" cy="469370"/>
              </a:xfrm>
              <a:custGeom>
                <a:avLst/>
                <a:gdLst>
                  <a:gd name="connsiteX0" fmla="*/ 410105 w 591450"/>
                  <a:gd name="connsiteY0" fmla="*/ 0 h 469370"/>
                  <a:gd name="connsiteX1" fmla="*/ 420355 w 591450"/>
                  <a:gd name="connsiteY1" fmla="*/ 36228 h 469370"/>
                  <a:gd name="connsiteX2" fmla="*/ 557924 w 591450"/>
                  <a:gd name="connsiteY2" fmla="*/ 237124 h 469370"/>
                  <a:gd name="connsiteX3" fmla="*/ 591450 w 591450"/>
                  <a:gd name="connsiteY3" fmla="*/ 254324 h 469370"/>
                  <a:gd name="connsiteX4" fmla="*/ 545338 w 591450"/>
                  <a:gd name="connsiteY4" fmla="*/ 309730 h 469370"/>
                  <a:gd name="connsiteX5" fmla="*/ 490938 w 591450"/>
                  <a:gd name="connsiteY5" fmla="*/ 378080 h 469370"/>
                  <a:gd name="connsiteX6" fmla="*/ 417040 w 591450"/>
                  <a:gd name="connsiteY6" fmla="*/ 469370 h 469370"/>
                  <a:gd name="connsiteX7" fmla="*/ 384924 w 591450"/>
                  <a:gd name="connsiteY7" fmla="*/ 459730 h 469370"/>
                  <a:gd name="connsiteX8" fmla="*/ 3914 w 591450"/>
                  <a:gd name="connsiteY8" fmla="*/ 187873 h 469370"/>
                  <a:gd name="connsiteX9" fmla="*/ 382644 w 591450"/>
                  <a:gd name="connsiteY9" fmla="*/ 7081 h 469370"/>
                  <a:gd name="connsiteX10" fmla="*/ 410105 w 591450"/>
                  <a:gd name="connsiteY10" fmla="*/ 0 h 469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1450" h="469370">
                    <a:moveTo>
                      <a:pt x="410105" y="0"/>
                    </a:moveTo>
                    <a:lnTo>
                      <a:pt x="420355" y="36228"/>
                    </a:lnTo>
                    <a:cubicBezTo>
                      <a:pt x="459391" y="152182"/>
                      <a:pt x="517064" y="210278"/>
                      <a:pt x="557924" y="237124"/>
                    </a:cubicBezTo>
                    <a:lnTo>
                      <a:pt x="591450" y="254324"/>
                    </a:lnTo>
                    <a:lnTo>
                      <a:pt x="545338" y="309730"/>
                    </a:lnTo>
                    <a:cubicBezTo>
                      <a:pt x="528098" y="331090"/>
                      <a:pt x="510005" y="353972"/>
                      <a:pt x="490938" y="378080"/>
                    </a:cubicBezTo>
                    <a:lnTo>
                      <a:pt x="417040" y="469370"/>
                    </a:lnTo>
                    <a:lnTo>
                      <a:pt x="384924" y="459730"/>
                    </a:lnTo>
                    <a:cubicBezTo>
                      <a:pt x="169771" y="395151"/>
                      <a:pt x="-30691" y="326231"/>
                      <a:pt x="3914" y="187873"/>
                    </a:cubicBezTo>
                    <a:cubicBezTo>
                      <a:pt x="117151" y="94014"/>
                      <a:pt x="247729" y="44948"/>
                      <a:pt x="382644" y="7081"/>
                    </a:cubicBezTo>
                    <a:lnTo>
                      <a:pt x="41010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0BB00CB4-4338-4337-ACF1-5A113834EACE}"/>
                  </a:ext>
                </a:extLst>
              </p:cNvPr>
              <p:cNvSpPr/>
              <p:nvPr/>
            </p:nvSpPr>
            <p:spPr>
              <a:xfrm>
                <a:off x="10012189" y="4824707"/>
                <a:ext cx="331314" cy="324833"/>
              </a:xfrm>
              <a:custGeom>
                <a:avLst/>
                <a:gdLst>
                  <a:gd name="connsiteX0" fmla="*/ 221945 w 331314"/>
                  <a:gd name="connsiteY0" fmla="*/ 576 h 324833"/>
                  <a:gd name="connsiteX1" fmla="*/ 331314 w 331314"/>
                  <a:gd name="connsiteY1" fmla="*/ 68875 h 324833"/>
                  <a:gd name="connsiteX2" fmla="*/ 261268 w 331314"/>
                  <a:gd name="connsiteY2" fmla="*/ 306544 h 324833"/>
                  <a:gd name="connsiteX3" fmla="*/ 251237 w 331314"/>
                  <a:gd name="connsiteY3" fmla="*/ 324833 h 324833"/>
                  <a:gd name="connsiteX4" fmla="*/ 147061 w 331314"/>
                  <a:gd name="connsiteY4" fmla="*/ 224816 h 324833"/>
                  <a:gd name="connsiteX5" fmla="*/ 47902 w 331314"/>
                  <a:gd name="connsiteY5" fmla="*/ 112205 h 324833"/>
                  <a:gd name="connsiteX6" fmla="*/ 0 w 331314"/>
                  <a:gd name="connsiteY6" fmla="*/ 48856 h 324833"/>
                  <a:gd name="connsiteX7" fmla="*/ 57749 w 331314"/>
                  <a:gd name="connsiteY7" fmla="*/ 28744 h 324833"/>
                  <a:gd name="connsiteX8" fmla="*/ 221945 w 331314"/>
                  <a:gd name="connsiteY8" fmla="*/ 576 h 324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314" h="324833">
                    <a:moveTo>
                      <a:pt x="221945" y="576"/>
                    </a:moveTo>
                    <a:cubicBezTo>
                      <a:pt x="269367" y="4050"/>
                      <a:pt x="307651" y="23600"/>
                      <a:pt x="331314" y="68875"/>
                    </a:cubicBezTo>
                    <a:cubicBezTo>
                      <a:pt x="323974" y="158615"/>
                      <a:pt x="296931" y="235411"/>
                      <a:pt x="261268" y="306544"/>
                    </a:cubicBezTo>
                    <a:lnTo>
                      <a:pt x="251237" y="324833"/>
                    </a:lnTo>
                    <a:lnTo>
                      <a:pt x="147061" y="224816"/>
                    </a:lnTo>
                    <a:cubicBezTo>
                      <a:pt x="111759" y="187817"/>
                      <a:pt x="78727" y="150095"/>
                      <a:pt x="47902" y="112205"/>
                    </a:cubicBezTo>
                    <a:lnTo>
                      <a:pt x="0" y="48856"/>
                    </a:lnTo>
                    <a:lnTo>
                      <a:pt x="57749" y="28744"/>
                    </a:lnTo>
                    <a:cubicBezTo>
                      <a:pt x="117964" y="9708"/>
                      <a:pt x="174523" y="-2896"/>
                      <a:pt x="221945" y="57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CECBED9A-19D1-473B-A13E-46BB4D099A6A}"/>
                  </a:ext>
                </a:extLst>
              </p:cNvPr>
              <p:cNvSpPr/>
              <p:nvPr/>
            </p:nvSpPr>
            <p:spPr>
              <a:xfrm>
                <a:off x="12271450" y="4852160"/>
                <a:ext cx="423082" cy="296379"/>
              </a:xfrm>
              <a:custGeom>
                <a:avLst/>
                <a:gdLst>
                  <a:gd name="connsiteX0" fmla="*/ 23526 w 423082"/>
                  <a:gd name="connsiteY0" fmla="*/ 0 h 296379"/>
                  <a:gd name="connsiteX1" fmla="*/ 293712 w 423082"/>
                  <a:gd name="connsiteY1" fmla="*/ 38087 h 296379"/>
                  <a:gd name="connsiteX2" fmla="*/ 423082 w 423082"/>
                  <a:gd name="connsiteY2" fmla="*/ 73958 h 296379"/>
                  <a:gd name="connsiteX3" fmla="*/ 409019 w 423082"/>
                  <a:gd name="connsiteY3" fmla="*/ 88861 h 296379"/>
                  <a:gd name="connsiteX4" fmla="*/ 217652 w 423082"/>
                  <a:gd name="connsiteY4" fmla="*/ 261917 h 296379"/>
                  <a:gd name="connsiteX5" fmla="*/ 171380 w 423082"/>
                  <a:gd name="connsiteY5" fmla="*/ 296379 h 296379"/>
                  <a:gd name="connsiteX6" fmla="*/ 129152 w 423082"/>
                  <a:gd name="connsiteY6" fmla="*/ 255123 h 296379"/>
                  <a:gd name="connsiteX7" fmla="*/ 23526 w 423082"/>
                  <a:gd name="connsiteY7" fmla="*/ 0 h 29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3082" h="296379">
                    <a:moveTo>
                      <a:pt x="23526" y="0"/>
                    </a:moveTo>
                    <a:cubicBezTo>
                      <a:pt x="112714" y="2037"/>
                      <a:pt x="202900" y="16256"/>
                      <a:pt x="293712" y="38087"/>
                    </a:cubicBezTo>
                    <a:lnTo>
                      <a:pt x="423082" y="73958"/>
                    </a:lnTo>
                    <a:lnTo>
                      <a:pt x="409019" y="88861"/>
                    </a:lnTo>
                    <a:cubicBezTo>
                      <a:pt x="351399" y="147186"/>
                      <a:pt x="287935" y="205663"/>
                      <a:pt x="217652" y="261917"/>
                    </a:cubicBezTo>
                    <a:lnTo>
                      <a:pt x="171380" y="296379"/>
                    </a:lnTo>
                    <a:lnTo>
                      <a:pt x="129152" y="255123"/>
                    </a:lnTo>
                    <a:cubicBezTo>
                      <a:pt x="21750" y="145242"/>
                      <a:pt x="-35117" y="52748"/>
                      <a:pt x="235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3A23B7F9-C2E3-4CA8-9453-F31EAC5FC5A1}"/>
                  </a:ext>
                </a:extLst>
              </p:cNvPr>
              <p:cNvSpPr/>
              <p:nvPr/>
            </p:nvSpPr>
            <p:spPr>
              <a:xfrm>
                <a:off x="9773321" y="2575081"/>
                <a:ext cx="3116619" cy="2955382"/>
              </a:xfrm>
              <a:custGeom>
                <a:avLst/>
                <a:gdLst>
                  <a:gd name="connsiteX0" fmla="*/ 1502425 w 3116619"/>
                  <a:gd name="connsiteY0" fmla="*/ 129 h 2955382"/>
                  <a:gd name="connsiteX1" fmla="*/ 1627596 w 3116619"/>
                  <a:gd name="connsiteY1" fmla="*/ 2079 h 2955382"/>
                  <a:gd name="connsiteX2" fmla="*/ 2937158 w 3116619"/>
                  <a:gd name="connsiteY2" fmla="*/ 837812 h 2955382"/>
                  <a:gd name="connsiteX3" fmla="*/ 2940519 w 3116619"/>
                  <a:gd name="connsiteY3" fmla="*/ 848184 h 2955382"/>
                  <a:gd name="connsiteX4" fmla="*/ 2898548 w 3116619"/>
                  <a:gd name="connsiteY4" fmla="*/ 911828 h 2955382"/>
                  <a:gd name="connsiteX5" fmla="*/ 2688763 w 3116619"/>
                  <a:gd name="connsiteY5" fmla="*/ 1470998 h 2955382"/>
                  <a:gd name="connsiteX6" fmla="*/ 3000385 w 3116619"/>
                  <a:gd name="connsiteY6" fmla="*/ 1416986 h 2955382"/>
                  <a:gd name="connsiteX7" fmla="*/ 3077465 w 3116619"/>
                  <a:gd name="connsiteY7" fmla="*/ 1387569 h 2955382"/>
                  <a:gd name="connsiteX8" fmla="*/ 3079786 w 3116619"/>
                  <a:gd name="connsiteY8" fmla="*/ 1474318 h 2955382"/>
                  <a:gd name="connsiteX9" fmla="*/ 3102132 w 3116619"/>
                  <a:gd name="connsiteY9" fmla="*/ 1632047 h 2955382"/>
                  <a:gd name="connsiteX10" fmla="*/ 3109684 w 3116619"/>
                  <a:gd name="connsiteY10" fmla="*/ 1658741 h 2955382"/>
                  <a:gd name="connsiteX11" fmla="*/ 3082223 w 3116619"/>
                  <a:gd name="connsiteY11" fmla="*/ 1665822 h 2955382"/>
                  <a:gd name="connsiteX12" fmla="*/ 2703493 w 3116619"/>
                  <a:gd name="connsiteY12" fmla="*/ 1846614 h 2955382"/>
                  <a:gd name="connsiteX13" fmla="*/ 3084503 w 3116619"/>
                  <a:gd name="connsiteY13" fmla="*/ 2118471 h 2955382"/>
                  <a:gd name="connsiteX14" fmla="*/ 3116619 w 3116619"/>
                  <a:gd name="connsiteY14" fmla="*/ 2128111 h 2955382"/>
                  <a:gd name="connsiteX15" fmla="*/ 3063447 w 3116619"/>
                  <a:gd name="connsiteY15" fmla="*/ 2193798 h 2955382"/>
                  <a:gd name="connsiteX16" fmla="*/ 2989317 w 3116619"/>
                  <a:gd name="connsiteY16" fmla="*/ 2278864 h 2955382"/>
                  <a:gd name="connsiteX17" fmla="*/ 2921212 w 3116619"/>
                  <a:gd name="connsiteY17" fmla="*/ 2351036 h 2955382"/>
                  <a:gd name="connsiteX18" fmla="*/ 2791842 w 3116619"/>
                  <a:gd name="connsiteY18" fmla="*/ 2315165 h 2955382"/>
                  <a:gd name="connsiteX19" fmla="*/ 2521656 w 3116619"/>
                  <a:gd name="connsiteY19" fmla="*/ 2277078 h 2955382"/>
                  <a:gd name="connsiteX20" fmla="*/ 2627282 w 3116619"/>
                  <a:gd name="connsiteY20" fmla="*/ 2532201 h 2955382"/>
                  <a:gd name="connsiteX21" fmla="*/ 2669510 w 3116619"/>
                  <a:gd name="connsiteY21" fmla="*/ 2573457 h 2955382"/>
                  <a:gd name="connsiteX22" fmla="*/ 2605122 w 3116619"/>
                  <a:gd name="connsiteY22" fmla="*/ 2621412 h 2955382"/>
                  <a:gd name="connsiteX23" fmla="*/ 1482816 w 3116619"/>
                  <a:gd name="connsiteY23" fmla="*/ 2955373 h 2955382"/>
                  <a:gd name="connsiteX24" fmla="*/ 498710 w 3116619"/>
                  <a:gd name="connsiteY24" fmla="*/ 2582718 h 2955382"/>
                  <a:gd name="connsiteX25" fmla="*/ 490106 w 3116619"/>
                  <a:gd name="connsiteY25" fmla="*/ 2574458 h 2955382"/>
                  <a:gd name="connsiteX26" fmla="*/ 500137 w 3116619"/>
                  <a:gd name="connsiteY26" fmla="*/ 2556169 h 2955382"/>
                  <a:gd name="connsiteX27" fmla="*/ 570183 w 3116619"/>
                  <a:gd name="connsiteY27" fmla="*/ 2318500 h 2955382"/>
                  <a:gd name="connsiteX28" fmla="*/ 296618 w 3116619"/>
                  <a:gd name="connsiteY28" fmla="*/ 2278369 h 2955382"/>
                  <a:gd name="connsiteX29" fmla="*/ 238869 w 3116619"/>
                  <a:gd name="connsiteY29" fmla="*/ 2298481 h 2955382"/>
                  <a:gd name="connsiteX30" fmla="*/ 200853 w 3116619"/>
                  <a:gd name="connsiteY30" fmla="*/ 2248206 h 2955382"/>
                  <a:gd name="connsiteX31" fmla="*/ 127795 w 3116619"/>
                  <a:gd name="connsiteY31" fmla="*/ 2136893 h 2955382"/>
                  <a:gd name="connsiteX32" fmla="*/ 90777 w 3116619"/>
                  <a:gd name="connsiteY32" fmla="*/ 2072316 h 2955382"/>
                  <a:gd name="connsiteX33" fmla="*/ 100677 w 3116619"/>
                  <a:gd name="connsiteY33" fmla="*/ 2071526 h 2955382"/>
                  <a:gd name="connsiteX34" fmla="*/ 337775 w 3116619"/>
                  <a:gd name="connsiteY34" fmla="*/ 1999572 h 2955382"/>
                  <a:gd name="connsiteX35" fmla="*/ 63123 w 3116619"/>
                  <a:gd name="connsiteY35" fmla="*/ 1629990 h 2955382"/>
                  <a:gd name="connsiteX36" fmla="*/ 0 w 3116619"/>
                  <a:gd name="connsiteY36" fmla="*/ 1579619 h 2955382"/>
                  <a:gd name="connsiteX37" fmla="*/ 10036 w 3116619"/>
                  <a:gd name="connsiteY37" fmla="*/ 1565028 h 2955382"/>
                  <a:gd name="connsiteX38" fmla="*/ 146358 w 3116619"/>
                  <a:gd name="connsiteY38" fmla="*/ 1353424 h 2955382"/>
                  <a:gd name="connsiteX39" fmla="*/ 153075 w 3116619"/>
                  <a:gd name="connsiteY39" fmla="*/ 1342506 h 2955382"/>
                  <a:gd name="connsiteX40" fmla="*/ 230262 w 3116619"/>
                  <a:gd name="connsiteY40" fmla="*/ 1428505 h 2955382"/>
                  <a:gd name="connsiteX41" fmla="*/ 437379 w 3116619"/>
                  <a:gd name="connsiteY41" fmla="*/ 1606138 h 2955382"/>
                  <a:gd name="connsiteX42" fmla="*/ 334997 w 3116619"/>
                  <a:gd name="connsiteY42" fmla="*/ 811219 h 2955382"/>
                  <a:gd name="connsiteX43" fmla="*/ 323108 w 3116619"/>
                  <a:gd name="connsiteY43" fmla="*/ 769987 h 2955382"/>
                  <a:gd name="connsiteX44" fmla="*/ 329257 w 3116619"/>
                  <a:gd name="connsiteY44" fmla="*/ 750488 h 2955382"/>
                  <a:gd name="connsiteX45" fmla="*/ 1502425 w 3116619"/>
                  <a:gd name="connsiteY45" fmla="*/ 129 h 295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3116619" h="2955382">
                    <a:moveTo>
                      <a:pt x="1502425" y="129"/>
                    </a:moveTo>
                    <a:cubicBezTo>
                      <a:pt x="1542788" y="-297"/>
                      <a:pt x="1584495" y="333"/>
                      <a:pt x="1627596" y="2079"/>
                    </a:cubicBezTo>
                    <a:cubicBezTo>
                      <a:pt x="2489608" y="37004"/>
                      <a:pt x="2800319" y="459449"/>
                      <a:pt x="2937158" y="837812"/>
                    </a:cubicBezTo>
                    <a:lnTo>
                      <a:pt x="2940519" y="848184"/>
                    </a:lnTo>
                    <a:lnTo>
                      <a:pt x="2898548" y="911828"/>
                    </a:lnTo>
                    <a:cubicBezTo>
                      <a:pt x="2746600" y="1130760"/>
                      <a:pt x="2553642" y="1365961"/>
                      <a:pt x="2688763" y="1470998"/>
                    </a:cubicBezTo>
                    <a:cubicBezTo>
                      <a:pt x="2799031" y="1473995"/>
                      <a:pt x="2901429" y="1451145"/>
                      <a:pt x="3000385" y="1416986"/>
                    </a:cubicBezTo>
                    <a:lnTo>
                      <a:pt x="3077465" y="1387569"/>
                    </a:lnTo>
                    <a:lnTo>
                      <a:pt x="3079786" y="1474318"/>
                    </a:lnTo>
                    <a:cubicBezTo>
                      <a:pt x="3083632" y="1534473"/>
                      <a:pt x="3091519" y="1586721"/>
                      <a:pt x="3102132" y="1632047"/>
                    </a:cubicBezTo>
                    <a:lnTo>
                      <a:pt x="3109684" y="1658741"/>
                    </a:lnTo>
                    <a:lnTo>
                      <a:pt x="3082223" y="1665822"/>
                    </a:lnTo>
                    <a:cubicBezTo>
                      <a:pt x="2947308" y="1703689"/>
                      <a:pt x="2816730" y="1752755"/>
                      <a:pt x="2703493" y="1846614"/>
                    </a:cubicBezTo>
                    <a:cubicBezTo>
                      <a:pt x="2668888" y="1984972"/>
                      <a:pt x="2869350" y="2053892"/>
                      <a:pt x="3084503" y="2118471"/>
                    </a:cubicBezTo>
                    <a:lnTo>
                      <a:pt x="3116619" y="2128111"/>
                    </a:lnTo>
                    <a:lnTo>
                      <a:pt x="3063447" y="2193798"/>
                    </a:lnTo>
                    <a:cubicBezTo>
                      <a:pt x="3039996" y="2221621"/>
                      <a:pt x="3015326" y="2250075"/>
                      <a:pt x="2989317" y="2278864"/>
                    </a:cubicBezTo>
                    <a:lnTo>
                      <a:pt x="2921212" y="2351036"/>
                    </a:lnTo>
                    <a:lnTo>
                      <a:pt x="2791842" y="2315165"/>
                    </a:lnTo>
                    <a:cubicBezTo>
                      <a:pt x="2701030" y="2293334"/>
                      <a:pt x="2610844" y="2279115"/>
                      <a:pt x="2521656" y="2277078"/>
                    </a:cubicBezTo>
                    <a:cubicBezTo>
                      <a:pt x="2463013" y="2329826"/>
                      <a:pt x="2519880" y="2422320"/>
                      <a:pt x="2627282" y="2532201"/>
                    </a:cubicBezTo>
                    <a:lnTo>
                      <a:pt x="2669510" y="2573457"/>
                    </a:lnTo>
                    <a:lnTo>
                      <a:pt x="2605122" y="2621412"/>
                    </a:lnTo>
                    <a:cubicBezTo>
                      <a:pt x="2334417" y="2808445"/>
                      <a:pt x="1974226" y="2953706"/>
                      <a:pt x="1482816" y="2955373"/>
                    </a:cubicBezTo>
                    <a:cubicBezTo>
                      <a:pt x="1061607" y="2956802"/>
                      <a:pt x="738148" y="2792725"/>
                      <a:pt x="498710" y="2582718"/>
                    </a:cubicBezTo>
                    <a:lnTo>
                      <a:pt x="490106" y="2574458"/>
                    </a:lnTo>
                    <a:lnTo>
                      <a:pt x="500137" y="2556169"/>
                    </a:lnTo>
                    <a:cubicBezTo>
                      <a:pt x="535800" y="2485036"/>
                      <a:pt x="562843" y="2408240"/>
                      <a:pt x="570183" y="2318500"/>
                    </a:cubicBezTo>
                    <a:cubicBezTo>
                      <a:pt x="522856" y="2227950"/>
                      <a:pt x="417047" y="2240297"/>
                      <a:pt x="296618" y="2278369"/>
                    </a:cubicBezTo>
                    <a:lnTo>
                      <a:pt x="238869" y="2298481"/>
                    </a:lnTo>
                    <a:lnTo>
                      <a:pt x="200853" y="2248206"/>
                    </a:lnTo>
                    <a:cubicBezTo>
                      <a:pt x="174378" y="2210533"/>
                      <a:pt x="150047" y="2173244"/>
                      <a:pt x="127795" y="2136893"/>
                    </a:cubicBezTo>
                    <a:lnTo>
                      <a:pt x="90777" y="2072316"/>
                    </a:lnTo>
                    <a:lnTo>
                      <a:pt x="100677" y="2071526"/>
                    </a:lnTo>
                    <a:cubicBezTo>
                      <a:pt x="179710" y="2062275"/>
                      <a:pt x="258742" y="2042711"/>
                      <a:pt x="337775" y="1999572"/>
                    </a:cubicBezTo>
                    <a:cubicBezTo>
                      <a:pt x="412316" y="1865663"/>
                      <a:pt x="221110" y="1748898"/>
                      <a:pt x="63123" y="1629990"/>
                    </a:cubicBezTo>
                    <a:lnTo>
                      <a:pt x="0" y="1579619"/>
                    </a:lnTo>
                    <a:lnTo>
                      <a:pt x="10036" y="1565028"/>
                    </a:lnTo>
                    <a:cubicBezTo>
                      <a:pt x="40382" y="1520364"/>
                      <a:pt x="83896" y="1454025"/>
                      <a:pt x="146358" y="1353424"/>
                    </a:cubicBezTo>
                    <a:lnTo>
                      <a:pt x="153075" y="1342506"/>
                    </a:lnTo>
                    <a:lnTo>
                      <a:pt x="230262" y="1428505"/>
                    </a:lnTo>
                    <a:cubicBezTo>
                      <a:pt x="295011" y="1495817"/>
                      <a:pt x="363335" y="1556378"/>
                      <a:pt x="437379" y="1606138"/>
                    </a:cubicBezTo>
                    <a:cubicBezTo>
                      <a:pt x="593023" y="1580436"/>
                      <a:pt x="445033" y="1171900"/>
                      <a:pt x="334997" y="811219"/>
                    </a:cubicBezTo>
                    <a:lnTo>
                      <a:pt x="323108" y="769987"/>
                    </a:lnTo>
                    <a:lnTo>
                      <a:pt x="329257" y="750488"/>
                    </a:lnTo>
                    <a:cubicBezTo>
                      <a:pt x="454180" y="397369"/>
                      <a:pt x="735534" y="8217"/>
                      <a:pt x="1502425" y="129"/>
                    </a:cubicBezTo>
                    <a:close/>
                  </a:path>
                </a:pathLst>
              </a:custGeom>
              <a:solidFill>
                <a:srgbClr val="FBD6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77" name="Rectangle 20">
              <a:extLst>
                <a:ext uri="{FF2B5EF4-FFF2-40B4-BE49-F238E27FC236}">
                  <a16:creationId xmlns:a16="http://schemas.microsoft.com/office/drawing/2014/main" id="{829DC1D6-4B3F-4687-8CD7-101D5DB75BD6}"/>
                </a:ext>
              </a:extLst>
            </p:cNvPr>
            <p:cNvSpPr/>
            <p:nvPr/>
          </p:nvSpPr>
          <p:spPr>
            <a:xfrm>
              <a:off x="3433872" y="1927802"/>
              <a:ext cx="862020" cy="408234"/>
            </a:xfrm>
            <a:custGeom>
              <a:avLst/>
              <a:gdLst>
                <a:gd name="connsiteX0" fmla="*/ 0 w 472440"/>
                <a:gd name="connsiteY0" fmla="*/ 0 h 141534"/>
                <a:gd name="connsiteX1" fmla="*/ 472440 w 472440"/>
                <a:gd name="connsiteY1" fmla="*/ 0 h 141534"/>
                <a:gd name="connsiteX2" fmla="*/ 472440 w 472440"/>
                <a:gd name="connsiteY2" fmla="*/ 141534 h 141534"/>
                <a:gd name="connsiteX3" fmla="*/ 0 w 472440"/>
                <a:gd name="connsiteY3" fmla="*/ 141534 h 141534"/>
                <a:gd name="connsiteX4" fmla="*/ 0 w 472440"/>
                <a:gd name="connsiteY4" fmla="*/ 0 h 141534"/>
                <a:gd name="connsiteX0" fmla="*/ 0 w 594360"/>
                <a:gd name="connsiteY0" fmla="*/ 0 h 324414"/>
                <a:gd name="connsiteX1" fmla="*/ 472440 w 594360"/>
                <a:gd name="connsiteY1" fmla="*/ 0 h 324414"/>
                <a:gd name="connsiteX2" fmla="*/ 594360 w 594360"/>
                <a:gd name="connsiteY2" fmla="*/ 324414 h 324414"/>
                <a:gd name="connsiteX3" fmla="*/ 0 w 594360"/>
                <a:gd name="connsiteY3" fmla="*/ 141534 h 324414"/>
                <a:gd name="connsiteX4" fmla="*/ 0 w 594360"/>
                <a:gd name="connsiteY4" fmla="*/ 0 h 324414"/>
                <a:gd name="connsiteX0" fmla="*/ 228600 w 822960"/>
                <a:gd name="connsiteY0" fmla="*/ 0 h 324414"/>
                <a:gd name="connsiteX1" fmla="*/ 701040 w 822960"/>
                <a:gd name="connsiteY1" fmla="*/ 0 h 324414"/>
                <a:gd name="connsiteX2" fmla="*/ 822960 w 822960"/>
                <a:gd name="connsiteY2" fmla="*/ 324414 h 324414"/>
                <a:gd name="connsiteX3" fmla="*/ 0 w 822960"/>
                <a:gd name="connsiteY3" fmla="*/ 149154 h 324414"/>
                <a:gd name="connsiteX4" fmla="*/ 228600 w 822960"/>
                <a:gd name="connsiteY4" fmla="*/ 0 h 324414"/>
                <a:gd name="connsiteX0" fmla="*/ 228600 w 822960"/>
                <a:gd name="connsiteY0" fmla="*/ 83820 h 408234"/>
                <a:gd name="connsiteX1" fmla="*/ 472440 w 822960"/>
                <a:gd name="connsiteY1" fmla="*/ 0 h 408234"/>
                <a:gd name="connsiteX2" fmla="*/ 822960 w 822960"/>
                <a:gd name="connsiteY2" fmla="*/ 408234 h 408234"/>
                <a:gd name="connsiteX3" fmla="*/ 0 w 822960"/>
                <a:gd name="connsiteY3" fmla="*/ 232974 h 408234"/>
                <a:gd name="connsiteX4" fmla="*/ 228600 w 822960"/>
                <a:gd name="connsiteY4" fmla="*/ 83820 h 408234"/>
                <a:gd name="connsiteX0" fmla="*/ 0 w 822960"/>
                <a:gd name="connsiteY0" fmla="*/ 232974 h 408234"/>
                <a:gd name="connsiteX1" fmla="*/ 472440 w 822960"/>
                <a:gd name="connsiteY1" fmla="*/ 0 h 408234"/>
                <a:gd name="connsiteX2" fmla="*/ 822960 w 822960"/>
                <a:gd name="connsiteY2" fmla="*/ 408234 h 408234"/>
                <a:gd name="connsiteX3" fmla="*/ 0 w 822960"/>
                <a:gd name="connsiteY3" fmla="*/ 232974 h 408234"/>
                <a:gd name="connsiteX0" fmla="*/ 0 w 822960"/>
                <a:gd name="connsiteY0" fmla="*/ 232974 h 408234"/>
                <a:gd name="connsiteX1" fmla="*/ 472440 w 822960"/>
                <a:gd name="connsiteY1" fmla="*/ 0 h 408234"/>
                <a:gd name="connsiteX2" fmla="*/ 822960 w 822960"/>
                <a:gd name="connsiteY2" fmla="*/ 408234 h 408234"/>
                <a:gd name="connsiteX3" fmla="*/ 0 w 822960"/>
                <a:gd name="connsiteY3" fmla="*/ 232974 h 408234"/>
                <a:gd name="connsiteX0" fmla="*/ 0 w 822960"/>
                <a:gd name="connsiteY0" fmla="*/ 232974 h 408234"/>
                <a:gd name="connsiteX1" fmla="*/ 472440 w 822960"/>
                <a:gd name="connsiteY1" fmla="*/ 0 h 408234"/>
                <a:gd name="connsiteX2" fmla="*/ 822960 w 822960"/>
                <a:gd name="connsiteY2" fmla="*/ 408234 h 408234"/>
                <a:gd name="connsiteX3" fmla="*/ 0 w 82296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020" h="408234">
                  <a:moveTo>
                    <a:pt x="0" y="232974"/>
                  </a:moveTo>
                  <a:cubicBezTo>
                    <a:pt x="35560" y="132456"/>
                    <a:pt x="170180" y="31938"/>
                    <a:pt x="472440" y="0"/>
                  </a:cubicBezTo>
                  <a:cubicBezTo>
                    <a:pt x="955040" y="136078"/>
                    <a:pt x="873760" y="371216"/>
                    <a:pt x="822960" y="408234"/>
                  </a:cubicBezTo>
                  <a:cubicBezTo>
                    <a:pt x="350520" y="45014"/>
                    <a:pt x="15240" y="337114"/>
                    <a:pt x="0" y="232974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D2F989D4-5C12-48E4-816F-26A2E43857A8}"/>
                </a:ext>
              </a:extLst>
            </p:cNvPr>
            <p:cNvGrpSpPr/>
            <p:nvPr/>
          </p:nvGrpSpPr>
          <p:grpSpPr>
            <a:xfrm>
              <a:off x="3046791" y="3300374"/>
              <a:ext cx="1325420" cy="1112872"/>
              <a:chOff x="7178270" y="2232315"/>
              <a:chExt cx="1325420" cy="1112872"/>
            </a:xfrm>
          </p:grpSpPr>
          <p:sp>
            <p:nvSpPr>
              <p:cNvPr id="190" name="Oval 8">
                <a:extLst>
                  <a:ext uri="{FF2B5EF4-FFF2-40B4-BE49-F238E27FC236}">
                    <a16:creationId xmlns:a16="http://schemas.microsoft.com/office/drawing/2014/main" id="{677D6B33-D0FB-493A-99DF-080A99091E9B}"/>
                  </a:ext>
                </a:extLst>
              </p:cNvPr>
              <p:cNvSpPr/>
              <p:nvPr/>
            </p:nvSpPr>
            <p:spPr>
              <a:xfrm>
                <a:off x="7178270" y="2232315"/>
                <a:ext cx="1325420" cy="1112872"/>
              </a:xfrm>
              <a:custGeom>
                <a:avLst/>
                <a:gdLst>
                  <a:gd name="connsiteX0" fmla="*/ 0 w 1303646"/>
                  <a:gd name="connsiteY0" fmla="*/ 556436 h 1112871"/>
                  <a:gd name="connsiteX1" fmla="*/ 651823 w 1303646"/>
                  <a:gd name="connsiteY1" fmla="*/ 0 h 1112871"/>
                  <a:gd name="connsiteX2" fmla="*/ 1303646 w 1303646"/>
                  <a:gd name="connsiteY2" fmla="*/ 556436 h 1112871"/>
                  <a:gd name="connsiteX3" fmla="*/ 651823 w 1303646"/>
                  <a:gd name="connsiteY3" fmla="*/ 1112872 h 1112871"/>
                  <a:gd name="connsiteX4" fmla="*/ 0 w 1303646"/>
                  <a:gd name="connsiteY4" fmla="*/ 556436 h 1112871"/>
                  <a:gd name="connsiteX0" fmla="*/ 0 w 1325420"/>
                  <a:gd name="connsiteY0" fmla="*/ 556436 h 1112872"/>
                  <a:gd name="connsiteX1" fmla="*/ 651823 w 1325420"/>
                  <a:gd name="connsiteY1" fmla="*/ 0 h 1112872"/>
                  <a:gd name="connsiteX2" fmla="*/ 1303646 w 1325420"/>
                  <a:gd name="connsiteY2" fmla="*/ 556436 h 1112872"/>
                  <a:gd name="connsiteX3" fmla="*/ 651823 w 1325420"/>
                  <a:gd name="connsiteY3" fmla="*/ 1112872 h 1112872"/>
                  <a:gd name="connsiteX4" fmla="*/ 0 w 1325420"/>
                  <a:gd name="connsiteY4" fmla="*/ 556436 h 1112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5420" h="1112872">
                    <a:moveTo>
                      <a:pt x="0" y="556436"/>
                    </a:moveTo>
                    <a:cubicBezTo>
                      <a:pt x="0" y="249125"/>
                      <a:pt x="291831" y="0"/>
                      <a:pt x="651823" y="0"/>
                    </a:cubicBezTo>
                    <a:cubicBezTo>
                      <a:pt x="1011815" y="0"/>
                      <a:pt x="1303646" y="249125"/>
                      <a:pt x="1303646" y="556436"/>
                    </a:cubicBezTo>
                    <a:cubicBezTo>
                      <a:pt x="1425566" y="1008527"/>
                      <a:pt x="1011815" y="1112872"/>
                      <a:pt x="651823" y="1112872"/>
                    </a:cubicBezTo>
                    <a:cubicBezTo>
                      <a:pt x="291831" y="1112872"/>
                      <a:pt x="0" y="863747"/>
                      <a:pt x="0" y="556436"/>
                    </a:cubicBezTo>
                    <a:close/>
                  </a:path>
                </a:pathLst>
              </a:custGeom>
              <a:solidFill>
                <a:srgbClr val="FDEA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4">
                <a:extLst>
                  <a:ext uri="{FF2B5EF4-FFF2-40B4-BE49-F238E27FC236}">
                    <a16:creationId xmlns:a16="http://schemas.microsoft.com/office/drawing/2014/main" id="{1905ED5E-2017-46E3-AD42-BA01A327BCCB}"/>
                  </a:ext>
                </a:extLst>
              </p:cNvPr>
              <p:cNvSpPr/>
              <p:nvPr/>
            </p:nvSpPr>
            <p:spPr>
              <a:xfrm>
                <a:off x="7585975" y="2304496"/>
                <a:ext cx="480658" cy="325357"/>
              </a:xfrm>
              <a:custGeom>
                <a:avLst/>
                <a:gdLst>
                  <a:gd name="connsiteX0" fmla="*/ 0 w 479830"/>
                  <a:gd name="connsiteY0" fmla="*/ 148590 h 297180"/>
                  <a:gd name="connsiteX1" fmla="*/ 239915 w 479830"/>
                  <a:gd name="connsiteY1" fmla="*/ 0 h 297180"/>
                  <a:gd name="connsiteX2" fmla="*/ 479830 w 479830"/>
                  <a:gd name="connsiteY2" fmla="*/ 148590 h 297180"/>
                  <a:gd name="connsiteX3" fmla="*/ 239915 w 479830"/>
                  <a:gd name="connsiteY3" fmla="*/ 297180 h 297180"/>
                  <a:gd name="connsiteX4" fmla="*/ 0 w 479830"/>
                  <a:gd name="connsiteY4" fmla="*/ 148590 h 297180"/>
                  <a:gd name="connsiteX0" fmla="*/ 4 w 479834"/>
                  <a:gd name="connsiteY0" fmla="*/ 148590 h 320993"/>
                  <a:gd name="connsiteX1" fmla="*/ 239919 w 479834"/>
                  <a:gd name="connsiteY1" fmla="*/ 0 h 320993"/>
                  <a:gd name="connsiteX2" fmla="*/ 479834 w 479834"/>
                  <a:gd name="connsiteY2" fmla="*/ 148590 h 320993"/>
                  <a:gd name="connsiteX3" fmla="*/ 235157 w 479834"/>
                  <a:gd name="connsiteY3" fmla="*/ 320993 h 320993"/>
                  <a:gd name="connsiteX4" fmla="*/ 4 w 479834"/>
                  <a:gd name="connsiteY4" fmla="*/ 148590 h 320993"/>
                  <a:gd name="connsiteX0" fmla="*/ 655 w 480485"/>
                  <a:gd name="connsiteY0" fmla="*/ 148590 h 320993"/>
                  <a:gd name="connsiteX1" fmla="*/ 240570 w 480485"/>
                  <a:gd name="connsiteY1" fmla="*/ 0 h 320993"/>
                  <a:gd name="connsiteX2" fmla="*/ 480485 w 480485"/>
                  <a:gd name="connsiteY2" fmla="*/ 148590 h 320993"/>
                  <a:gd name="connsiteX3" fmla="*/ 235808 w 480485"/>
                  <a:gd name="connsiteY3" fmla="*/ 320993 h 320993"/>
                  <a:gd name="connsiteX4" fmla="*/ 655 w 480485"/>
                  <a:gd name="connsiteY4" fmla="*/ 148590 h 320993"/>
                  <a:gd name="connsiteX0" fmla="*/ 463 w 480293"/>
                  <a:gd name="connsiteY0" fmla="*/ 148590 h 320993"/>
                  <a:gd name="connsiteX1" fmla="*/ 240378 w 480293"/>
                  <a:gd name="connsiteY1" fmla="*/ 0 h 320993"/>
                  <a:gd name="connsiteX2" fmla="*/ 480293 w 480293"/>
                  <a:gd name="connsiteY2" fmla="*/ 148590 h 320993"/>
                  <a:gd name="connsiteX3" fmla="*/ 235616 w 480293"/>
                  <a:gd name="connsiteY3" fmla="*/ 320993 h 320993"/>
                  <a:gd name="connsiteX4" fmla="*/ 463 w 480293"/>
                  <a:gd name="connsiteY4" fmla="*/ 148590 h 320993"/>
                  <a:gd name="connsiteX0" fmla="*/ 658 w 480488"/>
                  <a:gd name="connsiteY0" fmla="*/ 150788 h 323191"/>
                  <a:gd name="connsiteX1" fmla="*/ 240573 w 480488"/>
                  <a:gd name="connsiteY1" fmla="*/ 2198 h 323191"/>
                  <a:gd name="connsiteX2" fmla="*/ 480488 w 480488"/>
                  <a:gd name="connsiteY2" fmla="*/ 150788 h 323191"/>
                  <a:gd name="connsiteX3" fmla="*/ 235811 w 480488"/>
                  <a:gd name="connsiteY3" fmla="*/ 323191 h 323191"/>
                  <a:gd name="connsiteX4" fmla="*/ 658 w 480488"/>
                  <a:gd name="connsiteY4" fmla="*/ 150788 h 323191"/>
                  <a:gd name="connsiteX0" fmla="*/ 828 w 480658"/>
                  <a:gd name="connsiteY0" fmla="*/ 152954 h 325357"/>
                  <a:gd name="connsiteX1" fmla="*/ 240743 w 480658"/>
                  <a:gd name="connsiteY1" fmla="*/ 4364 h 325357"/>
                  <a:gd name="connsiteX2" fmla="*/ 480658 w 480658"/>
                  <a:gd name="connsiteY2" fmla="*/ 152954 h 325357"/>
                  <a:gd name="connsiteX3" fmla="*/ 235981 w 480658"/>
                  <a:gd name="connsiteY3" fmla="*/ 325357 h 325357"/>
                  <a:gd name="connsiteX4" fmla="*/ 828 w 480658"/>
                  <a:gd name="connsiteY4" fmla="*/ 152954 h 325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658" h="325357">
                    <a:moveTo>
                      <a:pt x="828" y="152954"/>
                    </a:moveTo>
                    <a:cubicBezTo>
                      <a:pt x="-7903" y="94693"/>
                      <a:pt x="51092" y="-24211"/>
                      <a:pt x="240743" y="4364"/>
                    </a:cubicBezTo>
                    <a:cubicBezTo>
                      <a:pt x="430394" y="32939"/>
                      <a:pt x="480658" y="70890"/>
                      <a:pt x="480658" y="152954"/>
                    </a:cubicBezTo>
                    <a:cubicBezTo>
                      <a:pt x="480658" y="235018"/>
                      <a:pt x="368482" y="325357"/>
                      <a:pt x="235981" y="325357"/>
                    </a:cubicBezTo>
                    <a:cubicBezTo>
                      <a:pt x="103480" y="325357"/>
                      <a:pt x="9559" y="211215"/>
                      <a:pt x="828" y="15295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06CD713D-FFA2-47F8-B170-BBB9F06C4FF8}"/>
                  </a:ext>
                </a:extLst>
              </p:cNvPr>
              <p:cNvSpPr/>
              <p:nvPr/>
            </p:nvSpPr>
            <p:spPr>
              <a:xfrm>
                <a:off x="7513320" y="2575560"/>
                <a:ext cx="305288" cy="255178"/>
              </a:xfrm>
              <a:custGeom>
                <a:avLst/>
                <a:gdLst>
                  <a:gd name="connsiteX0" fmla="*/ 304800 w 305288"/>
                  <a:gd name="connsiteY0" fmla="*/ 0 h 255178"/>
                  <a:gd name="connsiteX1" fmla="*/ 274320 w 305288"/>
                  <a:gd name="connsiteY1" fmla="*/ 220980 h 255178"/>
                  <a:gd name="connsiteX2" fmla="*/ 106680 w 305288"/>
                  <a:gd name="connsiteY2" fmla="*/ 243840 h 255178"/>
                  <a:gd name="connsiteX3" fmla="*/ 0 w 305288"/>
                  <a:gd name="connsiteY3" fmla="*/ 114300 h 255178"/>
                  <a:gd name="connsiteX4" fmla="*/ 0 w 305288"/>
                  <a:gd name="connsiteY4" fmla="*/ 114300 h 255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288" h="255178">
                    <a:moveTo>
                      <a:pt x="304800" y="0"/>
                    </a:moveTo>
                    <a:cubicBezTo>
                      <a:pt x="306070" y="90170"/>
                      <a:pt x="307340" y="180340"/>
                      <a:pt x="274320" y="220980"/>
                    </a:cubicBezTo>
                    <a:cubicBezTo>
                      <a:pt x="241300" y="261620"/>
                      <a:pt x="152400" y="261620"/>
                      <a:pt x="106680" y="243840"/>
                    </a:cubicBezTo>
                    <a:cubicBezTo>
                      <a:pt x="60960" y="226060"/>
                      <a:pt x="0" y="114300"/>
                      <a:pt x="0" y="114300"/>
                    </a:cubicBezTo>
                    <a:lnTo>
                      <a:pt x="0" y="1143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7A6C3A13-CF11-47E5-A126-FA4073D9F5C1}"/>
                  </a:ext>
                </a:extLst>
              </p:cNvPr>
              <p:cNvSpPr/>
              <p:nvPr/>
            </p:nvSpPr>
            <p:spPr>
              <a:xfrm flipH="1">
                <a:off x="7815777" y="2575560"/>
                <a:ext cx="305288" cy="255178"/>
              </a:xfrm>
              <a:custGeom>
                <a:avLst/>
                <a:gdLst>
                  <a:gd name="connsiteX0" fmla="*/ 304800 w 305288"/>
                  <a:gd name="connsiteY0" fmla="*/ 0 h 255178"/>
                  <a:gd name="connsiteX1" fmla="*/ 274320 w 305288"/>
                  <a:gd name="connsiteY1" fmla="*/ 220980 h 255178"/>
                  <a:gd name="connsiteX2" fmla="*/ 106680 w 305288"/>
                  <a:gd name="connsiteY2" fmla="*/ 243840 h 255178"/>
                  <a:gd name="connsiteX3" fmla="*/ 0 w 305288"/>
                  <a:gd name="connsiteY3" fmla="*/ 114300 h 255178"/>
                  <a:gd name="connsiteX4" fmla="*/ 0 w 305288"/>
                  <a:gd name="connsiteY4" fmla="*/ 114300 h 255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288" h="255178">
                    <a:moveTo>
                      <a:pt x="304800" y="0"/>
                    </a:moveTo>
                    <a:cubicBezTo>
                      <a:pt x="306070" y="90170"/>
                      <a:pt x="307340" y="180340"/>
                      <a:pt x="274320" y="220980"/>
                    </a:cubicBezTo>
                    <a:cubicBezTo>
                      <a:pt x="241300" y="261620"/>
                      <a:pt x="152400" y="261620"/>
                      <a:pt x="106680" y="243840"/>
                    </a:cubicBezTo>
                    <a:cubicBezTo>
                      <a:pt x="60960" y="226060"/>
                      <a:pt x="0" y="114300"/>
                      <a:pt x="0" y="114300"/>
                    </a:cubicBezTo>
                    <a:lnTo>
                      <a:pt x="0" y="1143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5A7C20C4-BDD8-44B5-A611-6FC18C4E3187}"/>
                  </a:ext>
                </a:extLst>
              </p:cNvPr>
              <p:cNvSpPr/>
              <p:nvPr/>
            </p:nvSpPr>
            <p:spPr>
              <a:xfrm rot="756256">
                <a:off x="7892975" y="2811764"/>
                <a:ext cx="104775" cy="133753"/>
              </a:xfrm>
              <a:custGeom>
                <a:avLst/>
                <a:gdLst>
                  <a:gd name="connsiteX0" fmla="*/ 0 w 104775"/>
                  <a:gd name="connsiteY0" fmla="*/ 33338 h 133753"/>
                  <a:gd name="connsiteX1" fmla="*/ 42862 w 104775"/>
                  <a:gd name="connsiteY1" fmla="*/ 133350 h 133753"/>
                  <a:gd name="connsiteX2" fmla="*/ 104775 w 104775"/>
                  <a:gd name="connsiteY2" fmla="*/ 0 h 133753"/>
                  <a:gd name="connsiteX3" fmla="*/ 104775 w 104775"/>
                  <a:gd name="connsiteY3" fmla="*/ 0 h 13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33753">
                    <a:moveTo>
                      <a:pt x="0" y="33338"/>
                    </a:moveTo>
                    <a:cubicBezTo>
                      <a:pt x="12700" y="86122"/>
                      <a:pt x="25400" y="138906"/>
                      <a:pt x="42862" y="133350"/>
                    </a:cubicBezTo>
                    <a:cubicBezTo>
                      <a:pt x="60324" y="127794"/>
                      <a:pt x="104775" y="0"/>
                      <a:pt x="104775" y="0"/>
                    </a:cubicBezTo>
                    <a:lnTo>
                      <a:pt x="104775" y="0"/>
                    </a:lnTo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EF8B6A25-C329-4847-8A33-E39FEAA8BE42}"/>
                  </a:ext>
                </a:extLst>
              </p:cNvPr>
              <p:cNvSpPr/>
              <p:nvPr/>
            </p:nvSpPr>
            <p:spPr>
              <a:xfrm rot="20745152" flipH="1">
                <a:off x="7639540" y="2809776"/>
                <a:ext cx="104775" cy="133753"/>
              </a:xfrm>
              <a:custGeom>
                <a:avLst/>
                <a:gdLst>
                  <a:gd name="connsiteX0" fmla="*/ 0 w 104775"/>
                  <a:gd name="connsiteY0" fmla="*/ 33338 h 133753"/>
                  <a:gd name="connsiteX1" fmla="*/ 42862 w 104775"/>
                  <a:gd name="connsiteY1" fmla="*/ 133350 h 133753"/>
                  <a:gd name="connsiteX2" fmla="*/ 104775 w 104775"/>
                  <a:gd name="connsiteY2" fmla="*/ 0 h 133753"/>
                  <a:gd name="connsiteX3" fmla="*/ 104775 w 104775"/>
                  <a:gd name="connsiteY3" fmla="*/ 0 h 13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33753">
                    <a:moveTo>
                      <a:pt x="0" y="33338"/>
                    </a:moveTo>
                    <a:cubicBezTo>
                      <a:pt x="12700" y="86122"/>
                      <a:pt x="25400" y="138906"/>
                      <a:pt x="42862" y="133350"/>
                    </a:cubicBezTo>
                    <a:cubicBezTo>
                      <a:pt x="60324" y="127794"/>
                      <a:pt x="104775" y="0"/>
                      <a:pt x="104775" y="0"/>
                    </a:cubicBezTo>
                    <a:lnTo>
                      <a:pt x="104775" y="0"/>
                    </a:lnTo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996F166-8A33-408C-AC29-B6A285B97489}"/>
                </a:ext>
              </a:extLst>
            </p:cNvPr>
            <p:cNvGrpSpPr/>
            <p:nvPr/>
          </p:nvGrpSpPr>
          <p:grpSpPr>
            <a:xfrm>
              <a:off x="2881606" y="2396412"/>
              <a:ext cx="722989" cy="897906"/>
              <a:chOff x="6933643" y="1533222"/>
              <a:chExt cx="722989" cy="897906"/>
            </a:xfrm>
            <a:solidFill>
              <a:schemeClr val="bg1"/>
            </a:solidFill>
          </p:grpSpPr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38068B6B-9497-4BD7-950B-65991B9E856D}"/>
                  </a:ext>
                </a:extLst>
              </p:cNvPr>
              <p:cNvSpPr/>
              <p:nvPr/>
            </p:nvSpPr>
            <p:spPr>
              <a:xfrm>
                <a:off x="6933643" y="1533222"/>
                <a:ext cx="722989" cy="89790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B01E47BE-71C9-4696-81FB-B99EA45FCBF5}"/>
                  </a:ext>
                </a:extLst>
              </p:cNvPr>
              <p:cNvSpPr/>
              <p:nvPr/>
            </p:nvSpPr>
            <p:spPr>
              <a:xfrm>
                <a:off x="7183629" y="1874326"/>
                <a:ext cx="401500" cy="4986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9D6865AC-DD43-43A7-9158-B9A97CBF3AF9}"/>
                  </a:ext>
                </a:extLst>
              </p:cNvPr>
              <p:cNvSpPr/>
              <p:nvPr/>
            </p:nvSpPr>
            <p:spPr>
              <a:xfrm>
                <a:off x="7311496" y="2034298"/>
                <a:ext cx="214711" cy="266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3A95816D-68A7-4188-A638-04BBF4C41734}"/>
                  </a:ext>
                </a:extLst>
              </p:cNvPr>
              <p:cNvSpPr/>
              <p:nvPr/>
            </p:nvSpPr>
            <p:spPr>
              <a:xfrm>
                <a:off x="7239851" y="1915193"/>
                <a:ext cx="110956" cy="1378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315E1D1C-8E59-4A31-BA1E-5AC3CD79920E}"/>
                </a:ext>
              </a:extLst>
            </p:cNvPr>
            <p:cNvGrpSpPr/>
            <p:nvPr/>
          </p:nvGrpSpPr>
          <p:grpSpPr>
            <a:xfrm flipH="1">
              <a:off x="3928474" y="2424296"/>
              <a:ext cx="722989" cy="897906"/>
              <a:chOff x="6933643" y="1533222"/>
              <a:chExt cx="722989" cy="897906"/>
            </a:xfrm>
            <a:solidFill>
              <a:schemeClr val="bg1"/>
            </a:solidFill>
          </p:grpSpPr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AF81BEE4-9122-4FFC-9130-566FC58A1827}"/>
                  </a:ext>
                </a:extLst>
              </p:cNvPr>
              <p:cNvSpPr/>
              <p:nvPr/>
            </p:nvSpPr>
            <p:spPr>
              <a:xfrm>
                <a:off x="6933643" y="1533222"/>
                <a:ext cx="722989" cy="89790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329CA540-A3AA-4587-9747-B205EBAB2F52}"/>
                  </a:ext>
                </a:extLst>
              </p:cNvPr>
              <p:cNvSpPr/>
              <p:nvPr/>
            </p:nvSpPr>
            <p:spPr>
              <a:xfrm>
                <a:off x="7183629" y="1874326"/>
                <a:ext cx="401500" cy="4986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21FAD625-B32E-4E6F-9BF2-70E9E748B566}"/>
                  </a:ext>
                </a:extLst>
              </p:cNvPr>
              <p:cNvSpPr/>
              <p:nvPr/>
            </p:nvSpPr>
            <p:spPr>
              <a:xfrm>
                <a:off x="7311496" y="2034298"/>
                <a:ext cx="214711" cy="266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B191AA28-684E-4899-B562-D1BAE7F5636C}"/>
                  </a:ext>
                </a:extLst>
              </p:cNvPr>
              <p:cNvSpPr/>
              <p:nvPr/>
            </p:nvSpPr>
            <p:spPr>
              <a:xfrm>
                <a:off x="7239851" y="1915193"/>
                <a:ext cx="110956" cy="1378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7283576-794D-4599-8F22-630E11612A38}"/>
                </a:ext>
              </a:extLst>
            </p:cNvPr>
            <p:cNvSpPr/>
            <p:nvPr/>
          </p:nvSpPr>
          <p:spPr>
            <a:xfrm>
              <a:off x="3301136" y="1469608"/>
              <a:ext cx="1394175" cy="588300"/>
            </a:xfrm>
            <a:custGeom>
              <a:avLst/>
              <a:gdLst>
                <a:gd name="connsiteX0" fmla="*/ 424069 w 1394175"/>
                <a:gd name="connsiteY0" fmla="*/ 129 h 588300"/>
                <a:gd name="connsiteX1" fmla="*/ 549240 w 1394175"/>
                <a:gd name="connsiteY1" fmla="*/ 2079 h 588300"/>
                <a:gd name="connsiteX2" fmla="*/ 1207381 w 1394175"/>
                <a:gd name="connsiteY2" fmla="*/ 135181 h 588300"/>
                <a:gd name="connsiteX3" fmla="*/ 1278262 w 1394175"/>
                <a:gd name="connsiteY3" fmla="*/ 168788 h 588300"/>
                <a:gd name="connsiteX4" fmla="*/ 1281243 w 1394175"/>
                <a:gd name="connsiteY4" fmla="*/ 175205 h 588300"/>
                <a:gd name="connsiteX5" fmla="*/ 1358485 w 1394175"/>
                <a:gd name="connsiteY5" fmla="*/ 588300 h 588300"/>
                <a:gd name="connsiteX6" fmla="*/ 24985 w 1394175"/>
                <a:gd name="connsiteY6" fmla="*/ 435900 h 588300"/>
                <a:gd name="connsiteX7" fmla="*/ 242004 w 1394175"/>
                <a:gd name="connsiteY7" fmla="*/ 31179 h 588300"/>
                <a:gd name="connsiteX8" fmla="*/ 257141 w 1394175"/>
                <a:gd name="connsiteY8" fmla="*/ 9216 h 588300"/>
                <a:gd name="connsiteX9" fmla="*/ 285886 w 1394175"/>
                <a:gd name="connsiteY9" fmla="*/ 6009 h 588300"/>
                <a:gd name="connsiteX10" fmla="*/ 424069 w 1394175"/>
                <a:gd name="connsiteY10" fmla="*/ 129 h 58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4175" h="588300">
                  <a:moveTo>
                    <a:pt x="424069" y="129"/>
                  </a:moveTo>
                  <a:cubicBezTo>
                    <a:pt x="464432" y="-297"/>
                    <a:pt x="506139" y="333"/>
                    <a:pt x="549240" y="2079"/>
                  </a:cubicBezTo>
                  <a:cubicBezTo>
                    <a:pt x="818619" y="12993"/>
                    <a:pt x="1034160" y="61751"/>
                    <a:pt x="1207381" y="135181"/>
                  </a:cubicBezTo>
                  <a:lnTo>
                    <a:pt x="1278262" y="168788"/>
                  </a:lnTo>
                  <a:lnTo>
                    <a:pt x="1281243" y="175205"/>
                  </a:lnTo>
                  <a:cubicBezTo>
                    <a:pt x="1352532" y="316922"/>
                    <a:pt x="1446591" y="460648"/>
                    <a:pt x="1358485" y="588300"/>
                  </a:cubicBezTo>
                  <a:cubicBezTo>
                    <a:pt x="1061622" y="527975"/>
                    <a:pt x="1126710" y="58075"/>
                    <a:pt x="24985" y="435900"/>
                  </a:cubicBezTo>
                  <a:cubicBezTo>
                    <a:pt x="-70861" y="309197"/>
                    <a:pt x="132290" y="167909"/>
                    <a:pt x="242004" y="31179"/>
                  </a:cubicBezTo>
                  <a:lnTo>
                    <a:pt x="257141" y="9216"/>
                  </a:lnTo>
                  <a:lnTo>
                    <a:pt x="285886" y="6009"/>
                  </a:lnTo>
                  <a:cubicBezTo>
                    <a:pt x="330104" y="2629"/>
                    <a:pt x="376138" y="635"/>
                    <a:pt x="424069" y="12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28" name="ttsMP3.com_VoiceText_2025-1-28_22-31-14">
            <a:hlinkClick r:id="" action="ppaction://media"/>
            <a:extLst>
              <a:ext uri="{FF2B5EF4-FFF2-40B4-BE49-F238E27FC236}">
                <a16:creationId xmlns:a16="http://schemas.microsoft.com/office/drawing/2014/main" id="{F667302C-FA3E-4E8F-9251-48BD8D66E61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4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192" fill="hold"/>
                                        <p:tgtEl>
                                          <p:spTgt spid="2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05DA03B-560A-44DB-A776-54A0B8CB7780}"/>
              </a:ext>
            </a:extLst>
          </p:cNvPr>
          <p:cNvGrpSpPr/>
          <p:nvPr/>
        </p:nvGrpSpPr>
        <p:grpSpPr>
          <a:xfrm>
            <a:off x="7129670" y="-47785713"/>
            <a:ext cx="4353137" cy="47087121"/>
            <a:chOff x="8630887" y="-8232214"/>
            <a:chExt cx="4353137" cy="470871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440D3B-1AB6-4DA3-890F-2CF531BACABC}"/>
                </a:ext>
              </a:extLst>
            </p:cNvPr>
            <p:cNvSpPr txBox="1"/>
            <p:nvPr/>
          </p:nvSpPr>
          <p:spPr>
            <a:xfrm>
              <a:off x="8630887" y="-8232214"/>
              <a:ext cx="3921467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9000" dirty="0">
                  <a:ln>
                    <a:solidFill>
                      <a:sysClr val="windowText" lastClr="000000"/>
                    </a:solidFill>
                  </a:ln>
                  <a:solidFill>
                    <a:srgbClr val="3F9B16"/>
                  </a:solidFill>
                  <a:latin typeface="Arial Black" panose="020B0A04020102020204" pitchFamily="34" charset="0"/>
                </a:rPr>
                <a:t>Tt</a:t>
              </a:r>
              <a:endParaRPr kumimoji="0" lang="en-US" sz="19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3F9B1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7159C1-0690-446E-B003-2B5AD200E8BA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Uu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E83ADF-4719-46B1-B628-862CF3330332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FB586F-C032-4BE2-BD83-4DF268416D00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068257-04A3-43D7-8BE8-AE7653872455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9182AA-98B2-45F8-A21A-02A0C3E2B26B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B893D2F-A413-44EA-B823-3866448D34E2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DEE2BB5-430B-45DB-BEA5-FC4C99D486CC}"/>
              </a:ext>
            </a:extLst>
          </p:cNvPr>
          <p:cNvGrpSpPr/>
          <p:nvPr/>
        </p:nvGrpSpPr>
        <p:grpSpPr>
          <a:xfrm flipH="1">
            <a:off x="146509" y="1166178"/>
            <a:ext cx="6406691" cy="5272874"/>
            <a:chOff x="1801795" y="460626"/>
            <a:chExt cx="7342206" cy="6042827"/>
          </a:xfrm>
        </p:grpSpPr>
        <p:sp>
          <p:nvSpPr>
            <p:cNvPr id="95" name="Rectangle 6">
              <a:extLst>
                <a:ext uri="{FF2B5EF4-FFF2-40B4-BE49-F238E27FC236}">
                  <a16:creationId xmlns:a16="http://schemas.microsoft.com/office/drawing/2014/main" id="{C6796788-6EA0-4E45-BA14-F97EBC0DA4D8}"/>
                </a:ext>
              </a:extLst>
            </p:cNvPr>
            <p:cNvSpPr/>
            <p:nvPr/>
          </p:nvSpPr>
          <p:spPr>
            <a:xfrm>
              <a:off x="3385009" y="4237017"/>
              <a:ext cx="1527681" cy="2050983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493266 w 1527681"/>
                <a:gd name="connsiteY0" fmla="*/ 495300 h 2105526"/>
                <a:gd name="connsiteX1" fmla="*/ 1525776 w 1527681"/>
                <a:gd name="connsiteY1" fmla="*/ 0 h 2105526"/>
                <a:gd name="connsiteX2" fmla="*/ 1527681 w 1527681"/>
                <a:gd name="connsiteY2" fmla="*/ 198120 h 2105526"/>
                <a:gd name="connsiteX3" fmla="*/ 1358136 w 1527681"/>
                <a:gd name="connsiteY3" fmla="*/ 1905000 h 2105526"/>
                <a:gd name="connsiteX4" fmla="*/ 17016 w 1527681"/>
                <a:gd name="connsiteY4" fmla="*/ 1857375 h 2105526"/>
                <a:gd name="connsiteX5" fmla="*/ 493266 w 1527681"/>
                <a:gd name="connsiteY5" fmla="*/ 495300 h 2105526"/>
                <a:gd name="connsiteX0" fmla="*/ 493266 w 1527681"/>
                <a:gd name="connsiteY0" fmla="*/ 495300 h 2050983"/>
                <a:gd name="connsiteX1" fmla="*/ 1525776 w 1527681"/>
                <a:gd name="connsiteY1" fmla="*/ 0 h 2050983"/>
                <a:gd name="connsiteX2" fmla="*/ 1527681 w 1527681"/>
                <a:gd name="connsiteY2" fmla="*/ 198120 h 2050983"/>
                <a:gd name="connsiteX3" fmla="*/ 1358136 w 1527681"/>
                <a:gd name="connsiteY3" fmla="*/ 1752600 h 2050983"/>
                <a:gd name="connsiteX4" fmla="*/ 17016 w 1527681"/>
                <a:gd name="connsiteY4" fmla="*/ 1857375 h 2050983"/>
                <a:gd name="connsiteX5" fmla="*/ 493266 w 1527681"/>
                <a:gd name="connsiteY5" fmla="*/ 495300 h 2050983"/>
                <a:gd name="connsiteX0" fmla="*/ 445641 w 1527681"/>
                <a:gd name="connsiteY0" fmla="*/ 485775 h 2050983"/>
                <a:gd name="connsiteX1" fmla="*/ 1525776 w 1527681"/>
                <a:gd name="connsiteY1" fmla="*/ 0 h 2050983"/>
                <a:gd name="connsiteX2" fmla="*/ 1527681 w 1527681"/>
                <a:gd name="connsiteY2" fmla="*/ 198120 h 2050983"/>
                <a:gd name="connsiteX3" fmla="*/ 1358136 w 1527681"/>
                <a:gd name="connsiteY3" fmla="*/ 1752600 h 2050983"/>
                <a:gd name="connsiteX4" fmla="*/ 17016 w 1527681"/>
                <a:gd name="connsiteY4" fmla="*/ 1857375 h 2050983"/>
                <a:gd name="connsiteX5" fmla="*/ 445641 w 1527681"/>
                <a:gd name="connsiteY5" fmla="*/ 485775 h 2050983"/>
                <a:gd name="connsiteX0" fmla="*/ 445641 w 1527681"/>
                <a:gd name="connsiteY0" fmla="*/ 485775 h 2050983"/>
                <a:gd name="connsiteX1" fmla="*/ 1525776 w 1527681"/>
                <a:gd name="connsiteY1" fmla="*/ 0 h 2050983"/>
                <a:gd name="connsiteX2" fmla="*/ 1527681 w 1527681"/>
                <a:gd name="connsiteY2" fmla="*/ 198120 h 2050983"/>
                <a:gd name="connsiteX3" fmla="*/ 1358136 w 1527681"/>
                <a:gd name="connsiteY3" fmla="*/ 1752600 h 2050983"/>
                <a:gd name="connsiteX4" fmla="*/ 17016 w 1527681"/>
                <a:gd name="connsiteY4" fmla="*/ 1857375 h 2050983"/>
                <a:gd name="connsiteX5" fmla="*/ 445641 w 1527681"/>
                <a:gd name="connsiteY5" fmla="*/ 485775 h 205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7681" h="2050983">
                  <a:moveTo>
                    <a:pt x="445641" y="485775"/>
                  </a:moveTo>
                  <a:cubicBezTo>
                    <a:pt x="872361" y="-182245"/>
                    <a:pt x="1060956" y="127000"/>
                    <a:pt x="1525776" y="0"/>
                  </a:cubicBezTo>
                  <a:lnTo>
                    <a:pt x="1527681" y="198120"/>
                  </a:lnTo>
                  <a:cubicBezTo>
                    <a:pt x="1242566" y="1191895"/>
                    <a:pt x="1305113" y="1058545"/>
                    <a:pt x="1358136" y="1752600"/>
                  </a:cubicBezTo>
                  <a:cubicBezTo>
                    <a:pt x="1301939" y="1949450"/>
                    <a:pt x="-173802" y="2254250"/>
                    <a:pt x="17016" y="1857375"/>
                  </a:cubicBezTo>
                  <a:cubicBezTo>
                    <a:pt x="518666" y="1089025"/>
                    <a:pt x="153541" y="987425"/>
                    <a:pt x="445641" y="485775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Oval 26">
              <a:extLst>
                <a:ext uri="{FF2B5EF4-FFF2-40B4-BE49-F238E27FC236}">
                  <a16:creationId xmlns:a16="http://schemas.microsoft.com/office/drawing/2014/main" id="{8ACE3E7E-2841-4EDF-8AC6-32FDA9BC4F0E}"/>
                </a:ext>
              </a:extLst>
            </p:cNvPr>
            <p:cNvSpPr/>
            <p:nvPr/>
          </p:nvSpPr>
          <p:spPr>
            <a:xfrm>
              <a:off x="3606518" y="6130022"/>
              <a:ext cx="251492" cy="15343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Oval 26">
              <a:extLst>
                <a:ext uri="{FF2B5EF4-FFF2-40B4-BE49-F238E27FC236}">
                  <a16:creationId xmlns:a16="http://schemas.microsoft.com/office/drawing/2014/main" id="{D32520F2-CF3D-449F-A718-7FE2482DEBC9}"/>
                </a:ext>
              </a:extLst>
            </p:cNvPr>
            <p:cNvSpPr/>
            <p:nvPr/>
          </p:nvSpPr>
          <p:spPr>
            <a:xfrm>
              <a:off x="3398812" y="6076679"/>
              <a:ext cx="207706" cy="200320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2795 w 254287"/>
                <a:gd name="connsiteY0" fmla="*/ 223151 h 249127"/>
                <a:gd name="connsiteX1" fmla="*/ 138066 w 254287"/>
                <a:gd name="connsiteY1" fmla="*/ 0 h 249127"/>
                <a:gd name="connsiteX2" fmla="*/ 254287 w 254287"/>
                <a:gd name="connsiteY2" fmla="*/ 223151 h 249127"/>
                <a:gd name="connsiteX3" fmla="*/ 2795 w 254287"/>
                <a:gd name="connsiteY3" fmla="*/ 223151 h 249127"/>
                <a:gd name="connsiteX0" fmla="*/ 740 w 201432"/>
                <a:gd name="connsiteY0" fmla="*/ 223368 h 280977"/>
                <a:gd name="connsiteX1" fmla="*/ 136011 w 201432"/>
                <a:gd name="connsiteY1" fmla="*/ 217 h 280977"/>
                <a:gd name="connsiteX2" fmla="*/ 201432 w 201432"/>
                <a:gd name="connsiteY2" fmla="*/ 268038 h 280977"/>
                <a:gd name="connsiteX3" fmla="*/ 740 w 201432"/>
                <a:gd name="connsiteY3" fmla="*/ 223368 h 280977"/>
                <a:gd name="connsiteX0" fmla="*/ 723 w 204590"/>
                <a:gd name="connsiteY0" fmla="*/ 170860 h 276123"/>
                <a:gd name="connsiteX1" fmla="*/ 139169 w 204590"/>
                <a:gd name="connsiteY1" fmla="*/ 1314 h 276123"/>
                <a:gd name="connsiteX2" fmla="*/ 204590 w 204590"/>
                <a:gd name="connsiteY2" fmla="*/ 269135 h 276123"/>
                <a:gd name="connsiteX3" fmla="*/ 723 w 204590"/>
                <a:gd name="connsiteY3" fmla="*/ 170860 h 276123"/>
                <a:gd name="connsiteX0" fmla="*/ 1253 w 207706"/>
                <a:gd name="connsiteY0" fmla="*/ 176574 h 281837"/>
                <a:gd name="connsiteX1" fmla="*/ 139699 w 207706"/>
                <a:gd name="connsiteY1" fmla="*/ 7028 h 281837"/>
                <a:gd name="connsiteX2" fmla="*/ 205120 w 207706"/>
                <a:gd name="connsiteY2" fmla="*/ 274849 h 281837"/>
                <a:gd name="connsiteX3" fmla="*/ 1253 w 207706"/>
                <a:gd name="connsiteY3" fmla="*/ 176574 h 281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706" h="281837">
                  <a:moveTo>
                    <a:pt x="1253" y="176574"/>
                  </a:moveTo>
                  <a:cubicBezTo>
                    <a:pt x="-9651" y="131937"/>
                    <a:pt x="51746" y="-36154"/>
                    <a:pt x="139699" y="7028"/>
                  </a:cubicBezTo>
                  <a:cubicBezTo>
                    <a:pt x="227652" y="50210"/>
                    <a:pt x="205120" y="168875"/>
                    <a:pt x="205120" y="274849"/>
                  </a:cubicBezTo>
                  <a:cubicBezTo>
                    <a:pt x="184162" y="306829"/>
                    <a:pt x="12157" y="221211"/>
                    <a:pt x="1253" y="176574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Rectangle 6">
              <a:extLst>
                <a:ext uri="{FF2B5EF4-FFF2-40B4-BE49-F238E27FC236}">
                  <a16:creationId xmlns:a16="http://schemas.microsoft.com/office/drawing/2014/main" id="{F01AF116-E7A1-4B99-8851-6A576655935F}"/>
                </a:ext>
              </a:extLst>
            </p:cNvPr>
            <p:cNvSpPr/>
            <p:nvPr/>
          </p:nvSpPr>
          <p:spPr>
            <a:xfrm>
              <a:off x="7445697" y="4164321"/>
              <a:ext cx="1291713" cy="2072687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427328 w 1461743"/>
                <a:gd name="connsiteY0" fmla="*/ 495300 h 2089901"/>
                <a:gd name="connsiteX1" fmla="*/ 64068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427328 w 1292198"/>
                <a:gd name="connsiteY0" fmla="*/ 495300 h 2089901"/>
                <a:gd name="connsiteX1" fmla="*/ 640688 w 1292198"/>
                <a:gd name="connsiteY1" fmla="*/ 0 h 2089901"/>
                <a:gd name="connsiteX2" fmla="*/ 775943 w 1292198"/>
                <a:gd name="connsiteY2" fmla="*/ 188595 h 2089901"/>
                <a:gd name="connsiteX3" fmla="*/ 1292198 w 1292198"/>
                <a:gd name="connsiteY3" fmla="*/ 1905000 h 2089901"/>
                <a:gd name="connsiteX4" fmla="*/ 17753 w 1292198"/>
                <a:gd name="connsiteY4" fmla="*/ 1828800 h 2089901"/>
                <a:gd name="connsiteX5" fmla="*/ 427328 w 1292198"/>
                <a:gd name="connsiteY5" fmla="*/ 495300 h 2089901"/>
                <a:gd name="connsiteX0" fmla="*/ 427328 w 1292213"/>
                <a:gd name="connsiteY0" fmla="*/ 495300 h 2089901"/>
                <a:gd name="connsiteX1" fmla="*/ 640688 w 1292213"/>
                <a:gd name="connsiteY1" fmla="*/ 0 h 2089901"/>
                <a:gd name="connsiteX2" fmla="*/ 775943 w 1292213"/>
                <a:gd name="connsiteY2" fmla="*/ 188595 h 2089901"/>
                <a:gd name="connsiteX3" fmla="*/ 1292198 w 1292213"/>
                <a:gd name="connsiteY3" fmla="*/ 1905000 h 2089901"/>
                <a:gd name="connsiteX4" fmla="*/ 17753 w 1292213"/>
                <a:gd name="connsiteY4" fmla="*/ 1828800 h 2089901"/>
                <a:gd name="connsiteX5" fmla="*/ 427328 w 1292213"/>
                <a:gd name="connsiteY5" fmla="*/ 495300 h 2089901"/>
                <a:gd name="connsiteX0" fmla="*/ 427328 w 1292213"/>
                <a:gd name="connsiteY0" fmla="*/ 495300 h 2057669"/>
                <a:gd name="connsiteX1" fmla="*/ 640688 w 1292213"/>
                <a:gd name="connsiteY1" fmla="*/ 0 h 2057669"/>
                <a:gd name="connsiteX2" fmla="*/ 775943 w 1292213"/>
                <a:gd name="connsiteY2" fmla="*/ 188595 h 2057669"/>
                <a:gd name="connsiteX3" fmla="*/ 1292198 w 1292213"/>
                <a:gd name="connsiteY3" fmla="*/ 1905000 h 2057669"/>
                <a:gd name="connsiteX4" fmla="*/ 17753 w 1292213"/>
                <a:gd name="connsiteY4" fmla="*/ 1828800 h 2057669"/>
                <a:gd name="connsiteX5" fmla="*/ 427328 w 1292213"/>
                <a:gd name="connsiteY5" fmla="*/ 495300 h 2057669"/>
                <a:gd name="connsiteX0" fmla="*/ 426412 w 1291713"/>
                <a:gd name="connsiteY0" fmla="*/ 495300 h 2072687"/>
                <a:gd name="connsiteX1" fmla="*/ 639772 w 1291713"/>
                <a:gd name="connsiteY1" fmla="*/ 0 h 2072687"/>
                <a:gd name="connsiteX2" fmla="*/ 775027 w 1291713"/>
                <a:gd name="connsiteY2" fmla="*/ 188595 h 2072687"/>
                <a:gd name="connsiteX3" fmla="*/ 1291282 w 1291713"/>
                <a:gd name="connsiteY3" fmla="*/ 1905000 h 2072687"/>
                <a:gd name="connsiteX4" fmla="*/ 16837 w 1291713"/>
                <a:gd name="connsiteY4" fmla="*/ 1828800 h 2072687"/>
                <a:gd name="connsiteX5" fmla="*/ 426412 w 1291713"/>
                <a:gd name="connsiteY5" fmla="*/ 495300 h 207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1713" h="2072687">
                  <a:moveTo>
                    <a:pt x="426412" y="495300"/>
                  </a:moveTo>
                  <a:cubicBezTo>
                    <a:pt x="853132" y="-172720"/>
                    <a:pt x="174952" y="127000"/>
                    <a:pt x="639772" y="0"/>
                  </a:cubicBezTo>
                  <a:lnTo>
                    <a:pt x="775027" y="188595"/>
                  </a:lnTo>
                  <a:cubicBezTo>
                    <a:pt x="489912" y="1182370"/>
                    <a:pt x="1295409" y="1182370"/>
                    <a:pt x="1291282" y="1905000"/>
                  </a:cubicBezTo>
                  <a:cubicBezTo>
                    <a:pt x="1320810" y="2139950"/>
                    <a:pt x="-173981" y="2139950"/>
                    <a:pt x="16837" y="1828800"/>
                  </a:cubicBezTo>
                  <a:cubicBezTo>
                    <a:pt x="299412" y="1384300"/>
                    <a:pt x="134312" y="996950"/>
                    <a:pt x="426412" y="495300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Oval 26">
              <a:extLst>
                <a:ext uri="{FF2B5EF4-FFF2-40B4-BE49-F238E27FC236}">
                  <a16:creationId xmlns:a16="http://schemas.microsoft.com/office/drawing/2014/main" id="{0825353D-E160-4B6A-B451-454910262AD7}"/>
                </a:ext>
              </a:extLst>
            </p:cNvPr>
            <p:cNvSpPr/>
            <p:nvPr/>
          </p:nvSpPr>
          <p:spPr>
            <a:xfrm rot="21342428">
              <a:off x="8096943" y="6079873"/>
              <a:ext cx="251492" cy="15343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Oval 26">
              <a:extLst>
                <a:ext uri="{FF2B5EF4-FFF2-40B4-BE49-F238E27FC236}">
                  <a16:creationId xmlns:a16="http://schemas.microsoft.com/office/drawing/2014/main" id="{0BC573B7-9FB8-47C4-9980-8489F7A2FF90}"/>
                </a:ext>
              </a:extLst>
            </p:cNvPr>
            <p:cNvSpPr/>
            <p:nvPr/>
          </p:nvSpPr>
          <p:spPr>
            <a:xfrm rot="282009">
              <a:off x="7775648" y="6048074"/>
              <a:ext cx="321324" cy="1815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Rectangle 4">
              <a:extLst>
                <a:ext uri="{FF2B5EF4-FFF2-40B4-BE49-F238E27FC236}">
                  <a16:creationId xmlns:a16="http://schemas.microsoft.com/office/drawing/2014/main" id="{F82D809B-1914-4A06-8136-F08998E3DFDB}"/>
                </a:ext>
              </a:extLst>
            </p:cNvPr>
            <p:cNvSpPr/>
            <p:nvPr/>
          </p:nvSpPr>
          <p:spPr>
            <a:xfrm>
              <a:off x="1801795" y="507940"/>
              <a:ext cx="7342206" cy="4701332"/>
            </a:xfrm>
            <a:custGeom>
              <a:avLst/>
              <a:gdLst>
                <a:gd name="connsiteX0" fmla="*/ 0 w 808382"/>
                <a:gd name="connsiteY0" fmla="*/ 0 h 1046922"/>
                <a:gd name="connsiteX1" fmla="*/ 808382 w 808382"/>
                <a:gd name="connsiteY1" fmla="*/ 0 h 1046922"/>
                <a:gd name="connsiteX2" fmla="*/ 808382 w 808382"/>
                <a:gd name="connsiteY2" fmla="*/ 1046922 h 1046922"/>
                <a:gd name="connsiteX3" fmla="*/ 0 w 808382"/>
                <a:gd name="connsiteY3" fmla="*/ 1046922 h 1046922"/>
                <a:gd name="connsiteX4" fmla="*/ 0 w 808382"/>
                <a:gd name="connsiteY4" fmla="*/ 0 h 1046922"/>
                <a:gd name="connsiteX0" fmla="*/ 0 w 1802295"/>
                <a:gd name="connsiteY0" fmla="*/ 0 h 1073426"/>
                <a:gd name="connsiteX1" fmla="*/ 1802295 w 1802295"/>
                <a:gd name="connsiteY1" fmla="*/ 26504 h 1073426"/>
                <a:gd name="connsiteX2" fmla="*/ 1802295 w 1802295"/>
                <a:gd name="connsiteY2" fmla="*/ 1073426 h 1073426"/>
                <a:gd name="connsiteX3" fmla="*/ 993913 w 1802295"/>
                <a:gd name="connsiteY3" fmla="*/ 1073426 h 1073426"/>
                <a:gd name="connsiteX4" fmla="*/ 0 w 1802295"/>
                <a:gd name="connsiteY4" fmla="*/ 0 h 1073426"/>
                <a:gd name="connsiteX0" fmla="*/ 105852 w 1908147"/>
                <a:gd name="connsiteY0" fmla="*/ 0 h 1073426"/>
                <a:gd name="connsiteX1" fmla="*/ 1908147 w 1908147"/>
                <a:gd name="connsiteY1" fmla="*/ 26504 h 1073426"/>
                <a:gd name="connsiteX2" fmla="*/ 1908147 w 1908147"/>
                <a:gd name="connsiteY2" fmla="*/ 1073426 h 1073426"/>
                <a:gd name="connsiteX3" fmla="*/ 1099765 w 1908147"/>
                <a:gd name="connsiteY3" fmla="*/ 1073426 h 1073426"/>
                <a:gd name="connsiteX4" fmla="*/ 105852 w 1908147"/>
                <a:gd name="connsiteY4" fmla="*/ 0 h 1073426"/>
                <a:gd name="connsiteX0" fmla="*/ 97883 w 2019448"/>
                <a:gd name="connsiteY0" fmla="*/ 26505 h 1046922"/>
                <a:gd name="connsiteX1" fmla="*/ 2019448 w 2019448"/>
                <a:gd name="connsiteY1" fmla="*/ 0 h 1046922"/>
                <a:gd name="connsiteX2" fmla="*/ 2019448 w 2019448"/>
                <a:gd name="connsiteY2" fmla="*/ 1046922 h 1046922"/>
                <a:gd name="connsiteX3" fmla="*/ 1211066 w 2019448"/>
                <a:gd name="connsiteY3" fmla="*/ 1046922 h 1046922"/>
                <a:gd name="connsiteX4" fmla="*/ 97883 w 2019448"/>
                <a:gd name="connsiteY4" fmla="*/ 26505 h 1046922"/>
                <a:gd name="connsiteX0" fmla="*/ 26346 w 1947911"/>
                <a:gd name="connsiteY0" fmla="*/ 26505 h 1046922"/>
                <a:gd name="connsiteX1" fmla="*/ 1947911 w 1947911"/>
                <a:gd name="connsiteY1" fmla="*/ 0 h 1046922"/>
                <a:gd name="connsiteX2" fmla="*/ 1947911 w 1947911"/>
                <a:gd name="connsiteY2" fmla="*/ 1046922 h 1046922"/>
                <a:gd name="connsiteX3" fmla="*/ 1139529 w 1947911"/>
                <a:gd name="connsiteY3" fmla="*/ 1046922 h 1046922"/>
                <a:gd name="connsiteX4" fmla="*/ 26346 w 1947911"/>
                <a:gd name="connsiteY4" fmla="*/ 26505 h 1046922"/>
                <a:gd name="connsiteX0" fmla="*/ 22421 w 1943986"/>
                <a:gd name="connsiteY0" fmla="*/ 26505 h 1338470"/>
                <a:gd name="connsiteX1" fmla="*/ 1943986 w 1943986"/>
                <a:gd name="connsiteY1" fmla="*/ 0 h 1338470"/>
                <a:gd name="connsiteX2" fmla="*/ 1943986 w 1943986"/>
                <a:gd name="connsiteY2" fmla="*/ 1046922 h 1338470"/>
                <a:gd name="connsiteX3" fmla="*/ 1334387 w 1943986"/>
                <a:gd name="connsiteY3" fmla="*/ 1338470 h 1338470"/>
                <a:gd name="connsiteX4" fmla="*/ 22421 w 1943986"/>
                <a:gd name="connsiteY4" fmla="*/ 26505 h 1338470"/>
                <a:gd name="connsiteX0" fmla="*/ 22421 w 2182525"/>
                <a:gd name="connsiteY0" fmla="*/ 39757 h 1351722"/>
                <a:gd name="connsiteX1" fmla="*/ 2182525 w 2182525"/>
                <a:gd name="connsiteY1" fmla="*/ 0 h 1351722"/>
                <a:gd name="connsiteX2" fmla="*/ 1943986 w 2182525"/>
                <a:gd name="connsiteY2" fmla="*/ 1060174 h 1351722"/>
                <a:gd name="connsiteX3" fmla="*/ 1334387 w 2182525"/>
                <a:gd name="connsiteY3" fmla="*/ 1351722 h 1351722"/>
                <a:gd name="connsiteX4" fmla="*/ 22421 w 2182525"/>
                <a:gd name="connsiteY4" fmla="*/ 39757 h 1351722"/>
                <a:gd name="connsiteX0" fmla="*/ 22421 w 2182525"/>
                <a:gd name="connsiteY0" fmla="*/ 344739 h 1656704"/>
                <a:gd name="connsiteX1" fmla="*/ 2182525 w 2182525"/>
                <a:gd name="connsiteY1" fmla="*/ 304982 h 1656704"/>
                <a:gd name="connsiteX2" fmla="*/ 1943986 w 2182525"/>
                <a:gd name="connsiteY2" fmla="*/ 1365156 h 1656704"/>
                <a:gd name="connsiteX3" fmla="*/ 1334387 w 2182525"/>
                <a:gd name="connsiteY3" fmla="*/ 1656704 h 1656704"/>
                <a:gd name="connsiteX4" fmla="*/ 22421 w 2182525"/>
                <a:gd name="connsiteY4" fmla="*/ 344739 h 1656704"/>
                <a:gd name="connsiteX0" fmla="*/ 22421 w 2182525"/>
                <a:gd name="connsiteY0" fmla="*/ 391759 h 1703724"/>
                <a:gd name="connsiteX1" fmla="*/ 2182525 w 2182525"/>
                <a:gd name="connsiteY1" fmla="*/ 352002 h 1703724"/>
                <a:gd name="connsiteX2" fmla="*/ 1943986 w 2182525"/>
                <a:gd name="connsiteY2" fmla="*/ 1412176 h 1703724"/>
                <a:gd name="connsiteX3" fmla="*/ 1334387 w 2182525"/>
                <a:gd name="connsiteY3" fmla="*/ 1703724 h 1703724"/>
                <a:gd name="connsiteX4" fmla="*/ 22421 w 2182525"/>
                <a:gd name="connsiteY4" fmla="*/ 391759 h 1703724"/>
                <a:gd name="connsiteX0" fmla="*/ 67603 w 2227707"/>
                <a:gd name="connsiteY0" fmla="*/ 391759 h 1703724"/>
                <a:gd name="connsiteX1" fmla="*/ 2227707 w 2227707"/>
                <a:gd name="connsiteY1" fmla="*/ 352002 h 1703724"/>
                <a:gd name="connsiteX2" fmla="*/ 1989168 w 2227707"/>
                <a:gd name="connsiteY2" fmla="*/ 1412176 h 1703724"/>
                <a:gd name="connsiteX3" fmla="*/ 1379569 w 2227707"/>
                <a:gd name="connsiteY3" fmla="*/ 1703724 h 1703724"/>
                <a:gd name="connsiteX4" fmla="*/ 67603 w 2227707"/>
                <a:gd name="connsiteY4" fmla="*/ 391759 h 1703724"/>
                <a:gd name="connsiteX0" fmla="*/ 67603 w 2373481"/>
                <a:gd name="connsiteY0" fmla="*/ 391759 h 1703724"/>
                <a:gd name="connsiteX1" fmla="*/ 2227707 w 2373481"/>
                <a:gd name="connsiteY1" fmla="*/ 352002 h 1703724"/>
                <a:gd name="connsiteX2" fmla="*/ 2373481 w 2373481"/>
                <a:gd name="connsiteY2" fmla="*/ 1650715 h 1703724"/>
                <a:gd name="connsiteX3" fmla="*/ 1379569 w 2373481"/>
                <a:gd name="connsiteY3" fmla="*/ 1703724 h 1703724"/>
                <a:gd name="connsiteX4" fmla="*/ 67603 w 2373481"/>
                <a:gd name="connsiteY4" fmla="*/ 391759 h 1703724"/>
                <a:gd name="connsiteX0" fmla="*/ 67603 w 2421278"/>
                <a:gd name="connsiteY0" fmla="*/ 391759 h 1703724"/>
                <a:gd name="connsiteX1" fmla="*/ 2227707 w 2421278"/>
                <a:gd name="connsiteY1" fmla="*/ 352002 h 1703724"/>
                <a:gd name="connsiteX2" fmla="*/ 2373481 w 2421278"/>
                <a:gd name="connsiteY2" fmla="*/ 1650715 h 1703724"/>
                <a:gd name="connsiteX3" fmla="*/ 1379569 w 2421278"/>
                <a:gd name="connsiteY3" fmla="*/ 1703724 h 1703724"/>
                <a:gd name="connsiteX4" fmla="*/ 67603 w 2421278"/>
                <a:gd name="connsiteY4" fmla="*/ 391759 h 1703724"/>
                <a:gd name="connsiteX0" fmla="*/ 67603 w 2445631"/>
                <a:gd name="connsiteY0" fmla="*/ 391759 h 1703724"/>
                <a:gd name="connsiteX1" fmla="*/ 2227707 w 2445631"/>
                <a:gd name="connsiteY1" fmla="*/ 352002 h 1703724"/>
                <a:gd name="connsiteX2" fmla="*/ 2373481 w 2445631"/>
                <a:gd name="connsiteY2" fmla="*/ 1650715 h 1703724"/>
                <a:gd name="connsiteX3" fmla="*/ 1379569 w 2445631"/>
                <a:gd name="connsiteY3" fmla="*/ 1703724 h 1703724"/>
                <a:gd name="connsiteX4" fmla="*/ 67603 w 2445631"/>
                <a:gd name="connsiteY4" fmla="*/ 391759 h 1703724"/>
                <a:gd name="connsiteX0" fmla="*/ 67603 w 2453054"/>
                <a:gd name="connsiteY0" fmla="*/ 410161 h 1722126"/>
                <a:gd name="connsiteX1" fmla="*/ 2254212 w 2453054"/>
                <a:gd name="connsiteY1" fmla="*/ 343900 h 1722126"/>
                <a:gd name="connsiteX2" fmla="*/ 2373481 w 2453054"/>
                <a:gd name="connsiteY2" fmla="*/ 1669117 h 1722126"/>
                <a:gd name="connsiteX3" fmla="*/ 1379569 w 2453054"/>
                <a:gd name="connsiteY3" fmla="*/ 1722126 h 1722126"/>
                <a:gd name="connsiteX4" fmla="*/ 67603 w 2453054"/>
                <a:gd name="connsiteY4" fmla="*/ 410161 h 1722126"/>
                <a:gd name="connsiteX0" fmla="*/ 67603 w 2453054"/>
                <a:gd name="connsiteY0" fmla="*/ 375048 h 1687013"/>
                <a:gd name="connsiteX1" fmla="*/ 2254212 w 2453054"/>
                <a:gd name="connsiteY1" fmla="*/ 308787 h 1687013"/>
                <a:gd name="connsiteX2" fmla="*/ 2373481 w 2453054"/>
                <a:gd name="connsiteY2" fmla="*/ 1634004 h 1687013"/>
                <a:gd name="connsiteX3" fmla="*/ 1379569 w 2453054"/>
                <a:gd name="connsiteY3" fmla="*/ 1687013 h 1687013"/>
                <a:gd name="connsiteX4" fmla="*/ 67603 w 2453054"/>
                <a:gd name="connsiteY4" fmla="*/ 375048 h 1687013"/>
                <a:gd name="connsiteX0" fmla="*/ 67603 w 2992546"/>
                <a:gd name="connsiteY0" fmla="*/ 375048 h 3012229"/>
                <a:gd name="connsiteX1" fmla="*/ 2254212 w 2992546"/>
                <a:gd name="connsiteY1" fmla="*/ 308787 h 3012229"/>
                <a:gd name="connsiteX2" fmla="*/ 2373481 w 2992546"/>
                <a:gd name="connsiteY2" fmla="*/ 1634004 h 3012229"/>
                <a:gd name="connsiteX3" fmla="*/ 2983079 w 2992546"/>
                <a:gd name="connsiteY3" fmla="*/ 3012229 h 3012229"/>
                <a:gd name="connsiteX4" fmla="*/ 1379569 w 2992546"/>
                <a:gd name="connsiteY4" fmla="*/ 1687013 h 3012229"/>
                <a:gd name="connsiteX5" fmla="*/ 67603 w 2992546"/>
                <a:gd name="connsiteY5" fmla="*/ 375048 h 3012229"/>
                <a:gd name="connsiteX0" fmla="*/ 67603 w 2992546"/>
                <a:gd name="connsiteY0" fmla="*/ 375048 h 4386820"/>
                <a:gd name="connsiteX1" fmla="*/ 2254212 w 2992546"/>
                <a:gd name="connsiteY1" fmla="*/ 308787 h 4386820"/>
                <a:gd name="connsiteX2" fmla="*/ 2373481 w 2992546"/>
                <a:gd name="connsiteY2" fmla="*/ 1634004 h 4386820"/>
                <a:gd name="connsiteX3" fmla="*/ 2983079 w 2992546"/>
                <a:gd name="connsiteY3" fmla="*/ 3012229 h 4386820"/>
                <a:gd name="connsiteX4" fmla="*/ 2254210 w 2992546"/>
                <a:gd name="connsiteY4" fmla="*/ 4363951 h 4386820"/>
                <a:gd name="connsiteX5" fmla="*/ 1379569 w 2992546"/>
                <a:gd name="connsiteY5" fmla="*/ 1687013 h 4386820"/>
                <a:gd name="connsiteX6" fmla="*/ 67603 w 2992546"/>
                <a:gd name="connsiteY6" fmla="*/ 375048 h 4386820"/>
                <a:gd name="connsiteX0" fmla="*/ 67603 w 2992546"/>
                <a:gd name="connsiteY0" fmla="*/ 375048 h 4386820"/>
                <a:gd name="connsiteX1" fmla="*/ 2254212 w 2992546"/>
                <a:gd name="connsiteY1" fmla="*/ 308787 h 4386820"/>
                <a:gd name="connsiteX2" fmla="*/ 2373481 w 2992546"/>
                <a:gd name="connsiteY2" fmla="*/ 1634004 h 4386820"/>
                <a:gd name="connsiteX3" fmla="*/ 2983079 w 2992546"/>
                <a:gd name="connsiteY3" fmla="*/ 3012229 h 4386820"/>
                <a:gd name="connsiteX4" fmla="*/ 2254210 w 2992546"/>
                <a:gd name="connsiteY4" fmla="*/ 4363951 h 4386820"/>
                <a:gd name="connsiteX5" fmla="*/ 1379569 w 2992546"/>
                <a:gd name="connsiteY5" fmla="*/ 1687013 h 4386820"/>
                <a:gd name="connsiteX6" fmla="*/ 67603 w 2992546"/>
                <a:gd name="connsiteY6" fmla="*/ 375048 h 4386820"/>
                <a:gd name="connsiteX0" fmla="*/ 67603 w 2992546"/>
                <a:gd name="connsiteY0" fmla="*/ 375048 h 4386820"/>
                <a:gd name="connsiteX1" fmla="*/ 2254212 w 2992546"/>
                <a:gd name="connsiteY1" fmla="*/ 308787 h 4386820"/>
                <a:gd name="connsiteX2" fmla="*/ 2373481 w 2992546"/>
                <a:gd name="connsiteY2" fmla="*/ 1634004 h 4386820"/>
                <a:gd name="connsiteX3" fmla="*/ 2983079 w 2992546"/>
                <a:gd name="connsiteY3" fmla="*/ 3012229 h 4386820"/>
                <a:gd name="connsiteX4" fmla="*/ 2254210 w 2992546"/>
                <a:gd name="connsiteY4" fmla="*/ 4363951 h 4386820"/>
                <a:gd name="connsiteX5" fmla="*/ 1379569 w 2992546"/>
                <a:gd name="connsiteY5" fmla="*/ 1687013 h 4386820"/>
                <a:gd name="connsiteX6" fmla="*/ 67603 w 2992546"/>
                <a:gd name="connsiteY6" fmla="*/ 375048 h 4386820"/>
                <a:gd name="connsiteX0" fmla="*/ 67603 w 2991232"/>
                <a:gd name="connsiteY0" fmla="*/ 375048 h 4386820"/>
                <a:gd name="connsiteX1" fmla="*/ 2254212 w 2991232"/>
                <a:gd name="connsiteY1" fmla="*/ 308787 h 4386820"/>
                <a:gd name="connsiteX2" fmla="*/ 2373481 w 2991232"/>
                <a:gd name="connsiteY2" fmla="*/ 1634004 h 4386820"/>
                <a:gd name="connsiteX3" fmla="*/ 2983079 w 2991232"/>
                <a:gd name="connsiteY3" fmla="*/ 3012229 h 4386820"/>
                <a:gd name="connsiteX4" fmla="*/ 2254210 w 2991232"/>
                <a:gd name="connsiteY4" fmla="*/ 4363951 h 4386820"/>
                <a:gd name="connsiteX5" fmla="*/ 1379569 w 2991232"/>
                <a:gd name="connsiteY5" fmla="*/ 1687013 h 4386820"/>
                <a:gd name="connsiteX6" fmla="*/ 67603 w 2991232"/>
                <a:gd name="connsiteY6" fmla="*/ 375048 h 4386820"/>
                <a:gd name="connsiteX0" fmla="*/ 67603 w 5397419"/>
                <a:gd name="connsiteY0" fmla="*/ 375048 h 4387127"/>
                <a:gd name="connsiteX1" fmla="*/ 2254212 w 5397419"/>
                <a:gd name="connsiteY1" fmla="*/ 308787 h 4387127"/>
                <a:gd name="connsiteX2" fmla="*/ 2373481 w 5397419"/>
                <a:gd name="connsiteY2" fmla="*/ 1634004 h 4387127"/>
                <a:gd name="connsiteX3" fmla="*/ 5394975 w 5397419"/>
                <a:gd name="connsiteY3" fmla="*/ 3038734 h 4387127"/>
                <a:gd name="connsiteX4" fmla="*/ 2254210 w 5397419"/>
                <a:gd name="connsiteY4" fmla="*/ 4363951 h 4387127"/>
                <a:gd name="connsiteX5" fmla="*/ 1379569 w 5397419"/>
                <a:gd name="connsiteY5" fmla="*/ 1687013 h 4387127"/>
                <a:gd name="connsiteX6" fmla="*/ 67603 w 5397419"/>
                <a:gd name="connsiteY6" fmla="*/ 375048 h 4387127"/>
                <a:gd name="connsiteX0" fmla="*/ 67603 w 5397253"/>
                <a:gd name="connsiteY0" fmla="*/ 375048 h 4387127"/>
                <a:gd name="connsiteX1" fmla="*/ 2254212 w 5397253"/>
                <a:gd name="connsiteY1" fmla="*/ 308787 h 4387127"/>
                <a:gd name="connsiteX2" fmla="*/ 2373481 w 5397253"/>
                <a:gd name="connsiteY2" fmla="*/ 1634004 h 4387127"/>
                <a:gd name="connsiteX3" fmla="*/ 5394975 w 5397253"/>
                <a:gd name="connsiteY3" fmla="*/ 3038734 h 4387127"/>
                <a:gd name="connsiteX4" fmla="*/ 2254210 w 5397253"/>
                <a:gd name="connsiteY4" fmla="*/ 4363951 h 4387127"/>
                <a:gd name="connsiteX5" fmla="*/ 1379569 w 5397253"/>
                <a:gd name="connsiteY5" fmla="*/ 1687013 h 4387127"/>
                <a:gd name="connsiteX6" fmla="*/ 67603 w 5397253"/>
                <a:gd name="connsiteY6" fmla="*/ 375048 h 4387127"/>
                <a:gd name="connsiteX0" fmla="*/ 67603 w 6686915"/>
                <a:gd name="connsiteY0" fmla="*/ 375048 h 4661162"/>
                <a:gd name="connsiteX1" fmla="*/ 2254212 w 6686915"/>
                <a:gd name="connsiteY1" fmla="*/ 308787 h 4661162"/>
                <a:gd name="connsiteX2" fmla="*/ 2373481 w 6686915"/>
                <a:gd name="connsiteY2" fmla="*/ 1634004 h 4661162"/>
                <a:gd name="connsiteX3" fmla="*/ 5394975 w 6686915"/>
                <a:gd name="connsiteY3" fmla="*/ 3038734 h 4661162"/>
                <a:gd name="connsiteX4" fmla="*/ 2254210 w 6686915"/>
                <a:gd name="connsiteY4" fmla="*/ 4363951 h 4661162"/>
                <a:gd name="connsiteX5" fmla="*/ 1379569 w 6686915"/>
                <a:gd name="connsiteY5" fmla="*/ 1687013 h 4661162"/>
                <a:gd name="connsiteX6" fmla="*/ 67603 w 6686915"/>
                <a:gd name="connsiteY6" fmla="*/ 375048 h 4661162"/>
                <a:gd name="connsiteX0" fmla="*/ 67603 w 7464255"/>
                <a:gd name="connsiteY0" fmla="*/ 375048 h 4607628"/>
                <a:gd name="connsiteX1" fmla="*/ 2254212 w 7464255"/>
                <a:gd name="connsiteY1" fmla="*/ 308787 h 4607628"/>
                <a:gd name="connsiteX2" fmla="*/ 2373481 w 7464255"/>
                <a:gd name="connsiteY2" fmla="*/ 1634004 h 4607628"/>
                <a:gd name="connsiteX3" fmla="*/ 5394975 w 7464255"/>
                <a:gd name="connsiteY3" fmla="*/ 3038734 h 4607628"/>
                <a:gd name="connsiteX4" fmla="*/ 7369549 w 7464255"/>
                <a:gd name="connsiteY4" fmla="*/ 4377201 h 4607628"/>
                <a:gd name="connsiteX5" fmla="*/ 2254210 w 7464255"/>
                <a:gd name="connsiteY5" fmla="*/ 4363951 h 4607628"/>
                <a:gd name="connsiteX6" fmla="*/ 1379569 w 7464255"/>
                <a:gd name="connsiteY6" fmla="*/ 1687013 h 4607628"/>
                <a:gd name="connsiteX7" fmla="*/ 67603 w 7464255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583006"/>
                <a:gd name="connsiteX1" fmla="*/ 2254212 w 7369549"/>
                <a:gd name="connsiteY1" fmla="*/ 308787 h 4583006"/>
                <a:gd name="connsiteX2" fmla="*/ 2373481 w 7369549"/>
                <a:gd name="connsiteY2" fmla="*/ 1634004 h 4583006"/>
                <a:gd name="connsiteX3" fmla="*/ 5394975 w 7369549"/>
                <a:gd name="connsiteY3" fmla="*/ 3038734 h 4583006"/>
                <a:gd name="connsiteX4" fmla="*/ 7369549 w 7369549"/>
                <a:gd name="connsiteY4" fmla="*/ 4377201 h 4583006"/>
                <a:gd name="connsiteX5" fmla="*/ 2254210 w 7369549"/>
                <a:gd name="connsiteY5" fmla="*/ 4363951 h 4583006"/>
                <a:gd name="connsiteX6" fmla="*/ 1379569 w 7369549"/>
                <a:gd name="connsiteY6" fmla="*/ 1687013 h 4583006"/>
                <a:gd name="connsiteX7" fmla="*/ 67603 w 7369549"/>
                <a:gd name="connsiteY7" fmla="*/ 375048 h 4583006"/>
                <a:gd name="connsiteX0" fmla="*/ 67603 w 7369549"/>
                <a:gd name="connsiteY0" fmla="*/ 375048 h 4715259"/>
                <a:gd name="connsiteX1" fmla="*/ 2254212 w 7369549"/>
                <a:gd name="connsiteY1" fmla="*/ 308787 h 4715259"/>
                <a:gd name="connsiteX2" fmla="*/ 2373481 w 7369549"/>
                <a:gd name="connsiteY2" fmla="*/ 1634004 h 4715259"/>
                <a:gd name="connsiteX3" fmla="*/ 5394975 w 7369549"/>
                <a:gd name="connsiteY3" fmla="*/ 3038734 h 4715259"/>
                <a:gd name="connsiteX4" fmla="*/ 7369549 w 7369549"/>
                <a:gd name="connsiteY4" fmla="*/ 4377201 h 4715259"/>
                <a:gd name="connsiteX5" fmla="*/ 5394975 w 7369549"/>
                <a:gd name="connsiteY5" fmla="*/ 4695253 h 4715259"/>
                <a:gd name="connsiteX6" fmla="*/ 2254210 w 7369549"/>
                <a:gd name="connsiteY6" fmla="*/ 4363951 h 4715259"/>
                <a:gd name="connsiteX7" fmla="*/ 1379569 w 7369549"/>
                <a:gd name="connsiteY7" fmla="*/ 1687013 h 4715259"/>
                <a:gd name="connsiteX8" fmla="*/ 67603 w 7369549"/>
                <a:gd name="connsiteY8" fmla="*/ 375048 h 4715259"/>
                <a:gd name="connsiteX0" fmla="*/ 67603 w 7369549"/>
                <a:gd name="connsiteY0" fmla="*/ 375048 h 4715259"/>
                <a:gd name="connsiteX1" fmla="*/ 2254212 w 7369549"/>
                <a:gd name="connsiteY1" fmla="*/ 308787 h 4715259"/>
                <a:gd name="connsiteX2" fmla="*/ 2373481 w 7369549"/>
                <a:gd name="connsiteY2" fmla="*/ 1634004 h 4715259"/>
                <a:gd name="connsiteX3" fmla="*/ 5394975 w 7369549"/>
                <a:gd name="connsiteY3" fmla="*/ 3038734 h 4715259"/>
                <a:gd name="connsiteX4" fmla="*/ 7369549 w 7369549"/>
                <a:gd name="connsiteY4" fmla="*/ 4377201 h 4715259"/>
                <a:gd name="connsiteX5" fmla="*/ 5394975 w 7369549"/>
                <a:gd name="connsiteY5" fmla="*/ 4695253 h 4715259"/>
                <a:gd name="connsiteX6" fmla="*/ 2254210 w 7369549"/>
                <a:gd name="connsiteY6" fmla="*/ 4363951 h 4715259"/>
                <a:gd name="connsiteX7" fmla="*/ 1379569 w 7369549"/>
                <a:gd name="connsiteY7" fmla="*/ 1687013 h 4715259"/>
                <a:gd name="connsiteX8" fmla="*/ 67603 w 7369549"/>
                <a:gd name="connsiteY8" fmla="*/ 375048 h 4715259"/>
                <a:gd name="connsiteX0" fmla="*/ 67603 w 7369549"/>
                <a:gd name="connsiteY0" fmla="*/ 375048 h 4715259"/>
                <a:gd name="connsiteX1" fmla="*/ 2254212 w 7369549"/>
                <a:gd name="connsiteY1" fmla="*/ 308787 h 4715259"/>
                <a:gd name="connsiteX2" fmla="*/ 2373481 w 7369549"/>
                <a:gd name="connsiteY2" fmla="*/ 1634004 h 4715259"/>
                <a:gd name="connsiteX3" fmla="*/ 5394975 w 7369549"/>
                <a:gd name="connsiteY3" fmla="*/ 3038734 h 4715259"/>
                <a:gd name="connsiteX4" fmla="*/ 7369549 w 7369549"/>
                <a:gd name="connsiteY4" fmla="*/ 4377201 h 4715259"/>
                <a:gd name="connsiteX5" fmla="*/ 5394975 w 7369549"/>
                <a:gd name="connsiteY5" fmla="*/ 4695253 h 4715259"/>
                <a:gd name="connsiteX6" fmla="*/ 2254210 w 7369549"/>
                <a:gd name="connsiteY6" fmla="*/ 4363951 h 4715259"/>
                <a:gd name="connsiteX7" fmla="*/ 1379569 w 7369549"/>
                <a:gd name="connsiteY7" fmla="*/ 1687013 h 4715259"/>
                <a:gd name="connsiteX8" fmla="*/ 67603 w 7369549"/>
                <a:gd name="connsiteY8" fmla="*/ 375048 h 4715259"/>
                <a:gd name="connsiteX0" fmla="*/ 67603 w 7369549"/>
                <a:gd name="connsiteY0" fmla="*/ 375048 h 4721073"/>
                <a:gd name="connsiteX1" fmla="*/ 2254212 w 7369549"/>
                <a:gd name="connsiteY1" fmla="*/ 308787 h 4721073"/>
                <a:gd name="connsiteX2" fmla="*/ 2373481 w 7369549"/>
                <a:gd name="connsiteY2" fmla="*/ 1634004 h 4721073"/>
                <a:gd name="connsiteX3" fmla="*/ 5394975 w 7369549"/>
                <a:gd name="connsiteY3" fmla="*/ 3038734 h 4721073"/>
                <a:gd name="connsiteX4" fmla="*/ 7369549 w 7369549"/>
                <a:gd name="connsiteY4" fmla="*/ 4377201 h 4721073"/>
                <a:gd name="connsiteX5" fmla="*/ 5394975 w 7369549"/>
                <a:gd name="connsiteY5" fmla="*/ 4695253 h 4721073"/>
                <a:gd name="connsiteX6" fmla="*/ 2254210 w 7369549"/>
                <a:gd name="connsiteY6" fmla="*/ 4363951 h 4721073"/>
                <a:gd name="connsiteX7" fmla="*/ 1379569 w 7369549"/>
                <a:gd name="connsiteY7" fmla="*/ 1687013 h 4721073"/>
                <a:gd name="connsiteX8" fmla="*/ 67603 w 7369549"/>
                <a:gd name="connsiteY8" fmla="*/ 375048 h 4721073"/>
                <a:gd name="connsiteX0" fmla="*/ 67603 w 7369549"/>
                <a:gd name="connsiteY0" fmla="*/ 375048 h 4696421"/>
                <a:gd name="connsiteX1" fmla="*/ 2254212 w 7369549"/>
                <a:gd name="connsiteY1" fmla="*/ 308787 h 4696421"/>
                <a:gd name="connsiteX2" fmla="*/ 2373481 w 7369549"/>
                <a:gd name="connsiteY2" fmla="*/ 1634004 h 4696421"/>
                <a:gd name="connsiteX3" fmla="*/ 5394975 w 7369549"/>
                <a:gd name="connsiteY3" fmla="*/ 3038734 h 4696421"/>
                <a:gd name="connsiteX4" fmla="*/ 7369549 w 7369549"/>
                <a:gd name="connsiteY4" fmla="*/ 4377201 h 4696421"/>
                <a:gd name="connsiteX5" fmla="*/ 5394975 w 7369549"/>
                <a:gd name="connsiteY5" fmla="*/ 4695253 h 4696421"/>
                <a:gd name="connsiteX6" fmla="*/ 2254210 w 7369549"/>
                <a:gd name="connsiteY6" fmla="*/ 4363951 h 4696421"/>
                <a:gd name="connsiteX7" fmla="*/ 1379569 w 7369549"/>
                <a:gd name="connsiteY7" fmla="*/ 1687013 h 4696421"/>
                <a:gd name="connsiteX8" fmla="*/ 67603 w 7369549"/>
                <a:gd name="connsiteY8" fmla="*/ 375048 h 4696421"/>
                <a:gd name="connsiteX0" fmla="*/ 67603 w 7369549"/>
                <a:gd name="connsiteY0" fmla="*/ 379959 h 4701332"/>
                <a:gd name="connsiteX1" fmla="*/ 2254212 w 7369549"/>
                <a:gd name="connsiteY1" fmla="*/ 313698 h 4701332"/>
                <a:gd name="connsiteX2" fmla="*/ 2373481 w 7369549"/>
                <a:gd name="connsiteY2" fmla="*/ 1638915 h 4701332"/>
                <a:gd name="connsiteX3" fmla="*/ 5394975 w 7369549"/>
                <a:gd name="connsiteY3" fmla="*/ 3043645 h 4701332"/>
                <a:gd name="connsiteX4" fmla="*/ 7369549 w 7369549"/>
                <a:gd name="connsiteY4" fmla="*/ 4382112 h 4701332"/>
                <a:gd name="connsiteX5" fmla="*/ 5394975 w 7369549"/>
                <a:gd name="connsiteY5" fmla="*/ 4700164 h 4701332"/>
                <a:gd name="connsiteX6" fmla="*/ 2254210 w 7369549"/>
                <a:gd name="connsiteY6" fmla="*/ 4368862 h 4701332"/>
                <a:gd name="connsiteX7" fmla="*/ 1379569 w 7369549"/>
                <a:gd name="connsiteY7" fmla="*/ 1691924 h 4701332"/>
                <a:gd name="connsiteX8" fmla="*/ 67603 w 7369549"/>
                <a:gd name="connsiteY8" fmla="*/ 379959 h 4701332"/>
                <a:gd name="connsiteX0" fmla="*/ 126127 w 7428073"/>
                <a:gd name="connsiteY0" fmla="*/ 379959 h 4701332"/>
                <a:gd name="connsiteX1" fmla="*/ 2312736 w 7428073"/>
                <a:gd name="connsiteY1" fmla="*/ 313698 h 4701332"/>
                <a:gd name="connsiteX2" fmla="*/ 2432005 w 7428073"/>
                <a:gd name="connsiteY2" fmla="*/ 1638915 h 4701332"/>
                <a:gd name="connsiteX3" fmla="*/ 5453499 w 7428073"/>
                <a:gd name="connsiteY3" fmla="*/ 3043645 h 4701332"/>
                <a:gd name="connsiteX4" fmla="*/ 7428073 w 7428073"/>
                <a:gd name="connsiteY4" fmla="*/ 4382112 h 4701332"/>
                <a:gd name="connsiteX5" fmla="*/ 5453499 w 7428073"/>
                <a:gd name="connsiteY5" fmla="*/ 4700164 h 4701332"/>
                <a:gd name="connsiteX6" fmla="*/ 2312734 w 7428073"/>
                <a:gd name="connsiteY6" fmla="*/ 4368862 h 4701332"/>
                <a:gd name="connsiteX7" fmla="*/ 1438093 w 7428073"/>
                <a:gd name="connsiteY7" fmla="*/ 1691924 h 4701332"/>
                <a:gd name="connsiteX8" fmla="*/ 398623 w 7428073"/>
                <a:gd name="connsiteY8" fmla="*/ 1216085 h 4701332"/>
                <a:gd name="connsiteX9" fmla="*/ 126127 w 7428073"/>
                <a:gd name="connsiteY9" fmla="*/ 379959 h 4701332"/>
                <a:gd name="connsiteX0" fmla="*/ 137493 w 7439439"/>
                <a:gd name="connsiteY0" fmla="*/ 379959 h 4701332"/>
                <a:gd name="connsiteX1" fmla="*/ 2324102 w 7439439"/>
                <a:gd name="connsiteY1" fmla="*/ 313698 h 4701332"/>
                <a:gd name="connsiteX2" fmla="*/ 2443371 w 7439439"/>
                <a:gd name="connsiteY2" fmla="*/ 1638915 h 4701332"/>
                <a:gd name="connsiteX3" fmla="*/ 5464865 w 7439439"/>
                <a:gd name="connsiteY3" fmla="*/ 3043645 h 4701332"/>
                <a:gd name="connsiteX4" fmla="*/ 7439439 w 7439439"/>
                <a:gd name="connsiteY4" fmla="*/ 4382112 h 4701332"/>
                <a:gd name="connsiteX5" fmla="*/ 5464865 w 7439439"/>
                <a:gd name="connsiteY5" fmla="*/ 4700164 h 4701332"/>
                <a:gd name="connsiteX6" fmla="*/ 2324100 w 7439439"/>
                <a:gd name="connsiteY6" fmla="*/ 4368862 h 4701332"/>
                <a:gd name="connsiteX7" fmla="*/ 1449459 w 7439439"/>
                <a:gd name="connsiteY7" fmla="*/ 1691924 h 4701332"/>
                <a:gd name="connsiteX8" fmla="*/ 409989 w 7439439"/>
                <a:gd name="connsiteY8" fmla="*/ 1216085 h 4701332"/>
                <a:gd name="connsiteX9" fmla="*/ 137493 w 7439439"/>
                <a:gd name="connsiteY9" fmla="*/ 379959 h 4701332"/>
                <a:gd name="connsiteX0" fmla="*/ 40260 w 7342206"/>
                <a:gd name="connsiteY0" fmla="*/ 379959 h 4701332"/>
                <a:gd name="connsiteX1" fmla="*/ 2226869 w 7342206"/>
                <a:gd name="connsiteY1" fmla="*/ 313698 h 4701332"/>
                <a:gd name="connsiteX2" fmla="*/ 2346138 w 7342206"/>
                <a:gd name="connsiteY2" fmla="*/ 1638915 h 4701332"/>
                <a:gd name="connsiteX3" fmla="*/ 5367632 w 7342206"/>
                <a:gd name="connsiteY3" fmla="*/ 3043645 h 4701332"/>
                <a:gd name="connsiteX4" fmla="*/ 7342206 w 7342206"/>
                <a:gd name="connsiteY4" fmla="*/ 4382112 h 4701332"/>
                <a:gd name="connsiteX5" fmla="*/ 5367632 w 7342206"/>
                <a:gd name="connsiteY5" fmla="*/ 4700164 h 4701332"/>
                <a:gd name="connsiteX6" fmla="*/ 2226867 w 7342206"/>
                <a:gd name="connsiteY6" fmla="*/ 4368862 h 4701332"/>
                <a:gd name="connsiteX7" fmla="*/ 1352226 w 7342206"/>
                <a:gd name="connsiteY7" fmla="*/ 1691924 h 4701332"/>
                <a:gd name="connsiteX8" fmla="*/ 312756 w 7342206"/>
                <a:gd name="connsiteY8" fmla="*/ 1216085 h 4701332"/>
                <a:gd name="connsiteX9" fmla="*/ 40260 w 7342206"/>
                <a:gd name="connsiteY9" fmla="*/ 379959 h 4701332"/>
                <a:gd name="connsiteX0" fmla="*/ 40260 w 7342206"/>
                <a:gd name="connsiteY0" fmla="*/ 379959 h 4701332"/>
                <a:gd name="connsiteX1" fmla="*/ 2226869 w 7342206"/>
                <a:gd name="connsiteY1" fmla="*/ 313698 h 4701332"/>
                <a:gd name="connsiteX2" fmla="*/ 2346138 w 7342206"/>
                <a:gd name="connsiteY2" fmla="*/ 1638915 h 4701332"/>
                <a:gd name="connsiteX3" fmla="*/ 5367632 w 7342206"/>
                <a:gd name="connsiteY3" fmla="*/ 3043645 h 4701332"/>
                <a:gd name="connsiteX4" fmla="*/ 7342206 w 7342206"/>
                <a:gd name="connsiteY4" fmla="*/ 4382112 h 4701332"/>
                <a:gd name="connsiteX5" fmla="*/ 5367632 w 7342206"/>
                <a:gd name="connsiteY5" fmla="*/ 4700164 h 4701332"/>
                <a:gd name="connsiteX6" fmla="*/ 2226867 w 7342206"/>
                <a:gd name="connsiteY6" fmla="*/ 4368862 h 4701332"/>
                <a:gd name="connsiteX7" fmla="*/ 1352226 w 7342206"/>
                <a:gd name="connsiteY7" fmla="*/ 1691924 h 4701332"/>
                <a:gd name="connsiteX8" fmla="*/ 312756 w 7342206"/>
                <a:gd name="connsiteY8" fmla="*/ 1216085 h 4701332"/>
                <a:gd name="connsiteX9" fmla="*/ 40260 w 7342206"/>
                <a:gd name="connsiteY9" fmla="*/ 379959 h 4701332"/>
                <a:gd name="connsiteX0" fmla="*/ 40260 w 7342206"/>
                <a:gd name="connsiteY0" fmla="*/ 379959 h 4701332"/>
                <a:gd name="connsiteX1" fmla="*/ 2226869 w 7342206"/>
                <a:gd name="connsiteY1" fmla="*/ 313698 h 4701332"/>
                <a:gd name="connsiteX2" fmla="*/ 2346138 w 7342206"/>
                <a:gd name="connsiteY2" fmla="*/ 1638915 h 4701332"/>
                <a:gd name="connsiteX3" fmla="*/ 5367632 w 7342206"/>
                <a:gd name="connsiteY3" fmla="*/ 3043645 h 4701332"/>
                <a:gd name="connsiteX4" fmla="*/ 7342206 w 7342206"/>
                <a:gd name="connsiteY4" fmla="*/ 4382112 h 4701332"/>
                <a:gd name="connsiteX5" fmla="*/ 5367632 w 7342206"/>
                <a:gd name="connsiteY5" fmla="*/ 4700164 h 4701332"/>
                <a:gd name="connsiteX6" fmla="*/ 2226867 w 7342206"/>
                <a:gd name="connsiteY6" fmla="*/ 4368862 h 4701332"/>
                <a:gd name="connsiteX7" fmla="*/ 1352226 w 7342206"/>
                <a:gd name="connsiteY7" fmla="*/ 1691924 h 4701332"/>
                <a:gd name="connsiteX8" fmla="*/ 312756 w 7342206"/>
                <a:gd name="connsiteY8" fmla="*/ 1216085 h 4701332"/>
                <a:gd name="connsiteX9" fmla="*/ 40260 w 7342206"/>
                <a:gd name="connsiteY9" fmla="*/ 379959 h 4701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42206" h="4701332">
                  <a:moveTo>
                    <a:pt x="40260" y="379959"/>
                  </a:moveTo>
                  <a:cubicBezTo>
                    <a:pt x="101689" y="148875"/>
                    <a:pt x="1705617" y="-309154"/>
                    <a:pt x="2226869" y="313698"/>
                  </a:cubicBezTo>
                  <a:cubicBezTo>
                    <a:pt x="2421234" y="494810"/>
                    <a:pt x="2496329" y="887958"/>
                    <a:pt x="2346138" y="1638915"/>
                  </a:cubicBezTo>
                  <a:cubicBezTo>
                    <a:pt x="1842554" y="3905037"/>
                    <a:pt x="5473650" y="3043645"/>
                    <a:pt x="5367632" y="3043645"/>
                  </a:cubicBezTo>
                  <a:cubicBezTo>
                    <a:pt x="6293075" y="3003888"/>
                    <a:pt x="7150050" y="4360025"/>
                    <a:pt x="7342206" y="4382112"/>
                  </a:cubicBezTo>
                  <a:cubicBezTo>
                    <a:pt x="6675180" y="4474877"/>
                    <a:pt x="6153927" y="4490337"/>
                    <a:pt x="5367632" y="4700164"/>
                  </a:cubicBezTo>
                  <a:cubicBezTo>
                    <a:pt x="3521163" y="4711209"/>
                    <a:pt x="2732658" y="4647158"/>
                    <a:pt x="2226867" y="4368862"/>
                  </a:cubicBezTo>
                  <a:cubicBezTo>
                    <a:pt x="1060677" y="3821105"/>
                    <a:pt x="1524503" y="2531228"/>
                    <a:pt x="1352226" y="1691924"/>
                  </a:cubicBezTo>
                  <a:cubicBezTo>
                    <a:pt x="1066016" y="1314945"/>
                    <a:pt x="607617" y="1579526"/>
                    <a:pt x="312756" y="1216085"/>
                  </a:cubicBezTo>
                  <a:cubicBezTo>
                    <a:pt x="30595" y="1308574"/>
                    <a:pt x="-61800" y="534061"/>
                    <a:pt x="40260" y="379959"/>
                  </a:cubicBezTo>
                  <a:close/>
                </a:path>
              </a:pathLst>
            </a:custGeom>
            <a:gradFill>
              <a:gsLst>
                <a:gs pos="19000">
                  <a:srgbClr val="ABDF25"/>
                </a:gs>
                <a:gs pos="0">
                  <a:srgbClr val="3F9B16"/>
                </a:gs>
              </a:gsLst>
              <a:lin ang="84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D20B751C-EF86-4620-B9B2-E7AE166A2A53}"/>
                </a:ext>
              </a:extLst>
            </p:cNvPr>
            <p:cNvSpPr/>
            <p:nvPr/>
          </p:nvSpPr>
          <p:spPr>
            <a:xfrm rot="18888387">
              <a:off x="2428085" y="460626"/>
              <a:ext cx="1250157" cy="1250157"/>
            </a:xfrm>
            <a:prstGeom prst="arc">
              <a:avLst>
                <a:gd name="adj1" fmla="val 15834057"/>
                <a:gd name="adj2" fmla="val 148480"/>
              </a:avLst>
            </a:pr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Rectangle 6">
              <a:extLst>
                <a:ext uri="{FF2B5EF4-FFF2-40B4-BE49-F238E27FC236}">
                  <a16:creationId xmlns:a16="http://schemas.microsoft.com/office/drawing/2014/main" id="{5E438F35-84C6-425E-B3B9-6EB33D0B61FA}"/>
                </a:ext>
              </a:extLst>
            </p:cNvPr>
            <p:cNvSpPr/>
            <p:nvPr/>
          </p:nvSpPr>
          <p:spPr>
            <a:xfrm>
              <a:off x="6642127" y="4413552"/>
              <a:ext cx="1461743" cy="2089901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1743" h="2089901">
                  <a:moveTo>
                    <a:pt x="427328" y="495300"/>
                  </a:moveTo>
                  <a:cubicBezTo>
                    <a:pt x="854048" y="-172720"/>
                    <a:pt x="995018" y="127000"/>
                    <a:pt x="1459838" y="0"/>
                  </a:cubicBezTo>
                  <a:lnTo>
                    <a:pt x="1461743" y="198120"/>
                  </a:lnTo>
                  <a:cubicBezTo>
                    <a:pt x="1176628" y="1191895"/>
                    <a:pt x="1239175" y="1210945"/>
                    <a:pt x="1292198" y="1905000"/>
                  </a:cubicBezTo>
                  <a:cubicBezTo>
                    <a:pt x="1236001" y="2101850"/>
                    <a:pt x="-173065" y="2225675"/>
                    <a:pt x="17753" y="1828800"/>
                  </a:cubicBezTo>
                  <a:cubicBezTo>
                    <a:pt x="300328" y="1384300"/>
                    <a:pt x="135228" y="996950"/>
                    <a:pt x="427328" y="495300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Rectangle 6">
              <a:extLst>
                <a:ext uri="{FF2B5EF4-FFF2-40B4-BE49-F238E27FC236}">
                  <a16:creationId xmlns:a16="http://schemas.microsoft.com/office/drawing/2014/main" id="{14B94203-7B50-4836-8183-7191BEED0CC4}"/>
                </a:ext>
              </a:extLst>
            </p:cNvPr>
            <p:cNvSpPr/>
            <p:nvPr/>
          </p:nvSpPr>
          <p:spPr>
            <a:xfrm>
              <a:off x="3944955" y="4282515"/>
              <a:ext cx="1526037" cy="2187672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0239 w 1550899"/>
                <a:gd name="connsiteY0" fmla="*/ 335896 h 2187672"/>
                <a:gd name="connsiteX1" fmla="*/ 1550899 w 1550899"/>
                <a:gd name="connsiteY1" fmla="*/ 97771 h 2187672"/>
                <a:gd name="connsiteX2" fmla="*/ 1419454 w 1550899"/>
                <a:gd name="connsiteY2" fmla="*/ 381616 h 2187672"/>
                <a:gd name="connsiteX3" fmla="*/ 1004331 w 1550899"/>
                <a:gd name="connsiteY3" fmla="*/ 594285 h 2187672"/>
                <a:gd name="connsiteX4" fmla="*/ 1335634 w 1550899"/>
                <a:gd name="connsiteY4" fmla="*/ 2002771 h 2187672"/>
                <a:gd name="connsiteX5" fmla="*/ 108814 w 1550899"/>
                <a:gd name="connsiteY5" fmla="*/ 1926571 h 2187672"/>
                <a:gd name="connsiteX6" fmla="*/ 80239 w 1550899"/>
                <a:gd name="connsiteY6" fmla="*/ 335896 h 2187672"/>
                <a:gd name="connsiteX0" fmla="*/ 55377 w 1526037"/>
                <a:gd name="connsiteY0" fmla="*/ 335896 h 2187672"/>
                <a:gd name="connsiteX1" fmla="*/ 1526037 w 1526037"/>
                <a:gd name="connsiteY1" fmla="*/ 97771 h 2187672"/>
                <a:gd name="connsiteX2" fmla="*/ 1394592 w 1526037"/>
                <a:gd name="connsiteY2" fmla="*/ 381616 h 2187672"/>
                <a:gd name="connsiteX3" fmla="*/ 979469 w 1526037"/>
                <a:gd name="connsiteY3" fmla="*/ 594285 h 2187672"/>
                <a:gd name="connsiteX4" fmla="*/ 1310772 w 1526037"/>
                <a:gd name="connsiteY4" fmla="*/ 2002771 h 2187672"/>
                <a:gd name="connsiteX5" fmla="*/ 83952 w 1526037"/>
                <a:gd name="connsiteY5" fmla="*/ 1926571 h 2187672"/>
                <a:gd name="connsiteX6" fmla="*/ 55377 w 1526037"/>
                <a:gd name="connsiteY6" fmla="*/ 335896 h 2187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6037" h="2187672">
                  <a:moveTo>
                    <a:pt x="55377" y="335896"/>
                  </a:moveTo>
                  <a:cubicBezTo>
                    <a:pt x="482097" y="-332124"/>
                    <a:pt x="1061217" y="224771"/>
                    <a:pt x="1526037" y="97771"/>
                  </a:cubicBezTo>
                  <a:lnTo>
                    <a:pt x="1394592" y="381616"/>
                  </a:lnTo>
                  <a:cubicBezTo>
                    <a:pt x="1438435" y="802506"/>
                    <a:pt x="788651" y="519355"/>
                    <a:pt x="979469" y="594285"/>
                  </a:cubicBezTo>
                  <a:cubicBezTo>
                    <a:pt x="646412" y="573965"/>
                    <a:pt x="1518762" y="1804536"/>
                    <a:pt x="1310772" y="2002771"/>
                  </a:cubicBezTo>
                  <a:cubicBezTo>
                    <a:pt x="1254575" y="2199621"/>
                    <a:pt x="-106866" y="2323446"/>
                    <a:pt x="83952" y="1926571"/>
                  </a:cubicBezTo>
                  <a:cubicBezTo>
                    <a:pt x="385577" y="1396346"/>
                    <a:pt x="-170048" y="789921"/>
                    <a:pt x="55377" y="335896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B8A88C2-0312-4C47-897E-FB513F6EE876}"/>
                </a:ext>
              </a:extLst>
            </p:cNvPr>
            <p:cNvSpPr/>
            <p:nvPr/>
          </p:nvSpPr>
          <p:spPr>
            <a:xfrm>
              <a:off x="2729190" y="629818"/>
              <a:ext cx="702932" cy="7029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A4F84EE-8495-4FD2-AE7C-74094B0355BC}"/>
                </a:ext>
              </a:extLst>
            </p:cNvPr>
            <p:cNvSpPr/>
            <p:nvPr/>
          </p:nvSpPr>
          <p:spPr>
            <a:xfrm flipH="1">
              <a:off x="1979906" y="872268"/>
              <a:ext cx="100304" cy="523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8F62524-9C16-4C95-B6C7-EEFDED3AECEA}"/>
                </a:ext>
              </a:extLst>
            </p:cNvPr>
            <p:cNvSpPr/>
            <p:nvPr/>
          </p:nvSpPr>
          <p:spPr>
            <a:xfrm>
              <a:off x="2101850" y="1428713"/>
              <a:ext cx="1470912" cy="292137"/>
            </a:xfrm>
            <a:custGeom>
              <a:avLst/>
              <a:gdLst>
                <a:gd name="connsiteX0" fmla="*/ 0 w 1470912"/>
                <a:gd name="connsiteY0" fmla="*/ 292137 h 292137"/>
                <a:gd name="connsiteX1" fmla="*/ 431800 w 1470912"/>
                <a:gd name="connsiteY1" fmla="*/ 139737 h 292137"/>
                <a:gd name="connsiteX2" fmla="*/ 920750 w 1470912"/>
                <a:gd name="connsiteY2" fmla="*/ 165137 h 292137"/>
                <a:gd name="connsiteX3" fmla="*/ 1428750 w 1470912"/>
                <a:gd name="connsiteY3" fmla="*/ 25437 h 292137"/>
                <a:gd name="connsiteX4" fmla="*/ 1441450 w 1470912"/>
                <a:gd name="connsiteY4" fmla="*/ 37 h 292137"/>
                <a:gd name="connsiteX5" fmla="*/ 1441450 w 1470912"/>
                <a:gd name="connsiteY5" fmla="*/ 37 h 29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0912" h="292137">
                  <a:moveTo>
                    <a:pt x="0" y="292137"/>
                  </a:moveTo>
                  <a:cubicBezTo>
                    <a:pt x="139171" y="226520"/>
                    <a:pt x="278342" y="160904"/>
                    <a:pt x="431800" y="139737"/>
                  </a:cubicBezTo>
                  <a:cubicBezTo>
                    <a:pt x="585258" y="118570"/>
                    <a:pt x="754592" y="184187"/>
                    <a:pt x="920750" y="165137"/>
                  </a:cubicBezTo>
                  <a:cubicBezTo>
                    <a:pt x="1086908" y="146087"/>
                    <a:pt x="1341967" y="52954"/>
                    <a:pt x="1428750" y="25437"/>
                  </a:cubicBezTo>
                  <a:cubicBezTo>
                    <a:pt x="1515533" y="-2080"/>
                    <a:pt x="1441450" y="37"/>
                    <a:pt x="1441450" y="37"/>
                  </a:cubicBezTo>
                  <a:lnTo>
                    <a:pt x="1441450" y="37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Arc 107">
              <a:extLst>
                <a:ext uri="{FF2B5EF4-FFF2-40B4-BE49-F238E27FC236}">
                  <a16:creationId xmlns:a16="http://schemas.microsoft.com/office/drawing/2014/main" id="{F451CBBD-A438-4B16-B502-8E1A5FD56EA8}"/>
                </a:ext>
              </a:extLst>
            </p:cNvPr>
            <p:cNvSpPr/>
            <p:nvPr/>
          </p:nvSpPr>
          <p:spPr>
            <a:xfrm rot="8744567">
              <a:off x="3418890" y="633420"/>
              <a:ext cx="914400" cy="914400"/>
            </a:xfrm>
            <a:prstGeom prst="arc">
              <a:avLst>
                <a:gd name="adj1" fmla="val 20324958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Oval 26">
              <a:extLst>
                <a:ext uri="{FF2B5EF4-FFF2-40B4-BE49-F238E27FC236}">
                  <a16:creationId xmlns:a16="http://schemas.microsoft.com/office/drawing/2014/main" id="{3C4F013E-3064-427D-91E0-E24F16405BE4}"/>
                </a:ext>
              </a:extLst>
            </p:cNvPr>
            <p:cNvSpPr/>
            <p:nvPr/>
          </p:nvSpPr>
          <p:spPr>
            <a:xfrm rot="21411819">
              <a:off x="4572947" y="6304721"/>
              <a:ext cx="251492" cy="15343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Oval 26">
              <a:extLst>
                <a:ext uri="{FF2B5EF4-FFF2-40B4-BE49-F238E27FC236}">
                  <a16:creationId xmlns:a16="http://schemas.microsoft.com/office/drawing/2014/main" id="{C6048947-CFF8-4732-8845-33838F3F6303}"/>
                </a:ext>
              </a:extLst>
            </p:cNvPr>
            <p:cNvSpPr/>
            <p:nvPr/>
          </p:nvSpPr>
          <p:spPr>
            <a:xfrm rot="207285">
              <a:off x="4260075" y="6290656"/>
              <a:ext cx="321325" cy="1815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26">
              <a:extLst>
                <a:ext uri="{FF2B5EF4-FFF2-40B4-BE49-F238E27FC236}">
                  <a16:creationId xmlns:a16="http://schemas.microsoft.com/office/drawing/2014/main" id="{A28081AA-B6F9-4398-B8D5-349C79E97FFF}"/>
                </a:ext>
              </a:extLst>
            </p:cNvPr>
            <p:cNvSpPr/>
            <p:nvPr/>
          </p:nvSpPr>
          <p:spPr>
            <a:xfrm rot="280556">
              <a:off x="4041473" y="6208859"/>
              <a:ext cx="219787" cy="229656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16567"/>
                <a:gd name="connsiteY0" fmla="*/ 154283 h 204461"/>
                <a:gd name="connsiteX1" fmla="*/ 90821 w 216567"/>
                <a:gd name="connsiteY1" fmla="*/ 501 h 204461"/>
                <a:gd name="connsiteX2" fmla="*/ 216567 w 216567"/>
                <a:gd name="connsiteY2" fmla="*/ 192383 h 204461"/>
                <a:gd name="connsiteX3" fmla="*/ 0 w 216567"/>
                <a:gd name="connsiteY3" fmla="*/ 154283 h 204461"/>
                <a:gd name="connsiteX0" fmla="*/ 3442 w 216834"/>
                <a:gd name="connsiteY0" fmla="*/ 154400 h 227052"/>
                <a:gd name="connsiteX1" fmla="*/ 94263 w 216834"/>
                <a:gd name="connsiteY1" fmla="*/ 618 h 227052"/>
                <a:gd name="connsiteX2" fmla="*/ 216834 w 216834"/>
                <a:gd name="connsiteY2" fmla="*/ 217900 h 227052"/>
                <a:gd name="connsiteX3" fmla="*/ 3442 w 216834"/>
                <a:gd name="connsiteY3" fmla="*/ 154400 h 227052"/>
                <a:gd name="connsiteX0" fmla="*/ 6394 w 219786"/>
                <a:gd name="connsiteY0" fmla="*/ 157005 h 229657"/>
                <a:gd name="connsiteX1" fmla="*/ 97215 w 219786"/>
                <a:gd name="connsiteY1" fmla="*/ 3223 h 229657"/>
                <a:gd name="connsiteX2" fmla="*/ 219786 w 219786"/>
                <a:gd name="connsiteY2" fmla="*/ 220505 h 229657"/>
                <a:gd name="connsiteX3" fmla="*/ 6394 w 219786"/>
                <a:gd name="connsiteY3" fmla="*/ 157005 h 22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86" h="229657">
                  <a:moveTo>
                    <a:pt x="6394" y="157005"/>
                  </a:moveTo>
                  <a:cubicBezTo>
                    <a:pt x="-14035" y="120791"/>
                    <a:pt x="14025" y="-23235"/>
                    <a:pt x="97215" y="3223"/>
                  </a:cubicBezTo>
                  <a:cubicBezTo>
                    <a:pt x="180405" y="29681"/>
                    <a:pt x="219786" y="114531"/>
                    <a:pt x="219786" y="220505"/>
                  </a:cubicBezTo>
                  <a:cubicBezTo>
                    <a:pt x="198828" y="252485"/>
                    <a:pt x="26823" y="193219"/>
                    <a:pt x="6394" y="157005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Oval 26">
              <a:extLst>
                <a:ext uri="{FF2B5EF4-FFF2-40B4-BE49-F238E27FC236}">
                  <a16:creationId xmlns:a16="http://schemas.microsoft.com/office/drawing/2014/main" id="{FE2ECADC-C41C-4559-8367-D5FDE283FD47}"/>
                </a:ext>
              </a:extLst>
            </p:cNvPr>
            <p:cNvSpPr/>
            <p:nvPr/>
          </p:nvSpPr>
          <p:spPr>
            <a:xfrm rot="21348564">
              <a:off x="7169127" y="6343393"/>
              <a:ext cx="251492" cy="15343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26">
              <a:extLst>
                <a:ext uri="{FF2B5EF4-FFF2-40B4-BE49-F238E27FC236}">
                  <a16:creationId xmlns:a16="http://schemas.microsoft.com/office/drawing/2014/main" id="{B5B962FF-98FA-4C7C-BE1A-79E3BF056260}"/>
                </a:ext>
              </a:extLst>
            </p:cNvPr>
            <p:cNvSpPr/>
            <p:nvPr/>
          </p:nvSpPr>
          <p:spPr>
            <a:xfrm rot="220329">
              <a:off x="6853656" y="6314794"/>
              <a:ext cx="321325" cy="1815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Oval 26">
              <a:extLst>
                <a:ext uri="{FF2B5EF4-FFF2-40B4-BE49-F238E27FC236}">
                  <a16:creationId xmlns:a16="http://schemas.microsoft.com/office/drawing/2014/main" id="{EEBA8E47-7972-4EAC-8B3C-87D9848D56FA}"/>
                </a:ext>
              </a:extLst>
            </p:cNvPr>
            <p:cNvSpPr/>
            <p:nvPr/>
          </p:nvSpPr>
          <p:spPr>
            <a:xfrm rot="544166">
              <a:off x="6639812" y="6219374"/>
              <a:ext cx="219787" cy="229656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16567"/>
                <a:gd name="connsiteY0" fmla="*/ 154283 h 204461"/>
                <a:gd name="connsiteX1" fmla="*/ 90821 w 216567"/>
                <a:gd name="connsiteY1" fmla="*/ 501 h 204461"/>
                <a:gd name="connsiteX2" fmla="*/ 216567 w 216567"/>
                <a:gd name="connsiteY2" fmla="*/ 192383 h 204461"/>
                <a:gd name="connsiteX3" fmla="*/ 0 w 216567"/>
                <a:gd name="connsiteY3" fmla="*/ 154283 h 204461"/>
                <a:gd name="connsiteX0" fmla="*/ 3442 w 216834"/>
                <a:gd name="connsiteY0" fmla="*/ 154400 h 227052"/>
                <a:gd name="connsiteX1" fmla="*/ 94263 w 216834"/>
                <a:gd name="connsiteY1" fmla="*/ 618 h 227052"/>
                <a:gd name="connsiteX2" fmla="*/ 216834 w 216834"/>
                <a:gd name="connsiteY2" fmla="*/ 217900 h 227052"/>
                <a:gd name="connsiteX3" fmla="*/ 3442 w 216834"/>
                <a:gd name="connsiteY3" fmla="*/ 154400 h 227052"/>
                <a:gd name="connsiteX0" fmla="*/ 6394 w 219786"/>
                <a:gd name="connsiteY0" fmla="*/ 157005 h 229657"/>
                <a:gd name="connsiteX1" fmla="*/ 97215 w 219786"/>
                <a:gd name="connsiteY1" fmla="*/ 3223 h 229657"/>
                <a:gd name="connsiteX2" fmla="*/ 219786 w 219786"/>
                <a:gd name="connsiteY2" fmla="*/ 220505 h 229657"/>
                <a:gd name="connsiteX3" fmla="*/ 6394 w 219786"/>
                <a:gd name="connsiteY3" fmla="*/ 157005 h 22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86" h="229657">
                  <a:moveTo>
                    <a:pt x="6394" y="157005"/>
                  </a:moveTo>
                  <a:cubicBezTo>
                    <a:pt x="-14035" y="120791"/>
                    <a:pt x="14025" y="-23235"/>
                    <a:pt x="97215" y="3223"/>
                  </a:cubicBezTo>
                  <a:cubicBezTo>
                    <a:pt x="180405" y="29681"/>
                    <a:pt x="219786" y="114531"/>
                    <a:pt x="219786" y="220505"/>
                  </a:cubicBezTo>
                  <a:cubicBezTo>
                    <a:pt x="198828" y="252485"/>
                    <a:pt x="26823" y="193219"/>
                    <a:pt x="6394" y="157005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99DB17C-1077-4B52-864E-EBA9E05053E8}"/>
                </a:ext>
              </a:extLst>
            </p:cNvPr>
            <p:cNvSpPr/>
            <p:nvPr/>
          </p:nvSpPr>
          <p:spPr>
            <a:xfrm flipH="1">
              <a:off x="2729370" y="693044"/>
              <a:ext cx="530554" cy="53055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73514EBF-8D04-484F-BDDA-6FD035B1264D}"/>
                </a:ext>
              </a:extLst>
            </p:cNvPr>
            <p:cNvSpPr/>
            <p:nvPr/>
          </p:nvSpPr>
          <p:spPr>
            <a:xfrm flipH="1">
              <a:off x="2760362" y="814748"/>
              <a:ext cx="263486" cy="2634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7BB06948-27BA-4CF4-A887-8D654F46FA6C}"/>
                </a:ext>
              </a:extLst>
            </p:cNvPr>
            <p:cNvSpPr/>
            <p:nvPr/>
          </p:nvSpPr>
          <p:spPr>
            <a:xfrm>
              <a:off x="4878353" y="4230164"/>
              <a:ext cx="592639" cy="702932"/>
            </a:xfrm>
            <a:prstGeom prst="ellipse">
              <a:avLst/>
            </a:prstGeom>
            <a:solidFill>
              <a:srgbClr val="ABDF2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Oval 13">
              <a:extLst>
                <a:ext uri="{FF2B5EF4-FFF2-40B4-BE49-F238E27FC236}">
                  <a16:creationId xmlns:a16="http://schemas.microsoft.com/office/drawing/2014/main" id="{7CC4B2FD-B7E2-45A3-9097-248AB53984DD}"/>
                </a:ext>
              </a:extLst>
            </p:cNvPr>
            <p:cNvSpPr/>
            <p:nvPr/>
          </p:nvSpPr>
          <p:spPr>
            <a:xfrm rot="1186397">
              <a:off x="4365679" y="2212847"/>
              <a:ext cx="4350268" cy="2765656"/>
            </a:xfrm>
            <a:custGeom>
              <a:avLst/>
              <a:gdLst>
                <a:gd name="connsiteX0" fmla="*/ 0 w 4128272"/>
                <a:gd name="connsiteY0" fmla="*/ 1009282 h 2018564"/>
                <a:gd name="connsiteX1" fmla="*/ 2064136 w 4128272"/>
                <a:gd name="connsiteY1" fmla="*/ 0 h 2018564"/>
                <a:gd name="connsiteX2" fmla="*/ 4128272 w 4128272"/>
                <a:gd name="connsiteY2" fmla="*/ 1009282 h 2018564"/>
                <a:gd name="connsiteX3" fmla="*/ 2064136 w 4128272"/>
                <a:gd name="connsiteY3" fmla="*/ 2018564 h 2018564"/>
                <a:gd name="connsiteX4" fmla="*/ 0 w 4128272"/>
                <a:gd name="connsiteY4" fmla="*/ 1009282 h 2018564"/>
                <a:gd name="connsiteX0" fmla="*/ 152 w 4128424"/>
                <a:gd name="connsiteY0" fmla="*/ 1363134 h 2372416"/>
                <a:gd name="connsiteX1" fmla="*/ 2147613 w 4128424"/>
                <a:gd name="connsiteY1" fmla="*/ 0 h 2372416"/>
                <a:gd name="connsiteX2" fmla="*/ 4128424 w 4128424"/>
                <a:gd name="connsiteY2" fmla="*/ 1363134 h 2372416"/>
                <a:gd name="connsiteX3" fmla="*/ 2064288 w 4128424"/>
                <a:gd name="connsiteY3" fmla="*/ 2372416 h 2372416"/>
                <a:gd name="connsiteX4" fmla="*/ 152 w 4128424"/>
                <a:gd name="connsiteY4" fmla="*/ 1363134 h 2372416"/>
                <a:gd name="connsiteX0" fmla="*/ 248 w 4128520"/>
                <a:gd name="connsiteY0" fmla="*/ 1363134 h 2760996"/>
                <a:gd name="connsiteX1" fmla="*/ 2147709 w 4128520"/>
                <a:gd name="connsiteY1" fmla="*/ 0 h 2760996"/>
                <a:gd name="connsiteX2" fmla="*/ 4128520 w 4128520"/>
                <a:gd name="connsiteY2" fmla="*/ 1363134 h 2760996"/>
                <a:gd name="connsiteX3" fmla="*/ 2042128 w 4128520"/>
                <a:gd name="connsiteY3" fmla="*/ 2760996 h 2760996"/>
                <a:gd name="connsiteX4" fmla="*/ 248 w 4128520"/>
                <a:gd name="connsiteY4" fmla="*/ 1363134 h 2760996"/>
                <a:gd name="connsiteX0" fmla="*/ 156 w 4248878"/>
                <a:gd name="connsiteY0" fmla="*/ 1365949 h 2760996"/>
                <a:gd name="connsiteX1" fmla="*/ 2268067 w 4248878"/>
                <a:gd name="connsiteY1" fmla="*/ 0 h 2760996"/>
                <a:gd name="connsiteX2" fmla="*/ 4248878 w 4248878"/>
                <a:gd name="connsiteY2" fmla="*/ 1363134 h 2760996"/>
                <a:gd name="connsiteX3" fmla="*/ 2162486 w 4248878"/>
                <a:gd name="connsiteY3" fmla="*/ 2760996 h 2760996"/>
                <a:gd name="connsiteX4" fmla="*/ 156 w 4248878"/>
                <a:gd name="connsiteY4" fmla="*/ 1365949 h 2760996"/>
                <a:gd name="connsiteX0" fmla="*/ 156 w 4248878"/>
                <a:gd name="connsiteY0" fmla="*/ 1366257 h 2761304"/>
                <a:gd name="connsiteX1" fmla="*/ 2268067 w 4248878"/>
                <a:gd name="connsiteY1" fmla="*/ 308 h 2761304"/>
                <a:gd name="connsiteX2" fmla="*/ 4248878 w 4248878"/>
                <a:gd name="connsiteY2" fmla="*/ 1363442 h 2761304"/>
                <a:gd name="connsiteX3" fmla="*/ 2162486 w 4248878"/>
                <a:gd name="connsiteY3" fmla="*/ 2761304 h 2761304"/>
                <a:gd name="connsiteX4" fmla="*/ 156 w 4248878"/>
                <a:gd name="connsiteY4" fmla="*/ 1366257 h 2761304"/>
                <a:gd name="connsiteX0" fmla="*/ 153 w 4283276"/>
                <a:gd name="connsiteY0" fmla="*/ 1337845 h 2761027"/>
                <a:gd name="connsiteX1" fmla="*/ 2302465 w 4283276"/>
                <a:gd name="connsiteY1" fmla="*/ 16 h 2761027"/>
                <a:gd name="connsiteX2" fmla="*/ 4283276 w 4283276"/>
                <a:gd name="connsiteY2" fmla="*/ 1363150 h 2761027"/>
                <a:gd name="connsiteX3" fmla="*/ 2196884 w 4283276"/>
                <a:gd name="connsiteY3" fmla="*/ 2761012 h 2761027"/>
                <a:gd name="connsiteX4" fmla="*/ 153 w 4283276"/>
                <a:gd name="connsiteY4" fmla="*/ 1337845 h 2761027"/>
                <a:gd name="connsiteX0" fmla="*/ 235 w 4283358"/>
                <a:gd name="connsiteY0" fmla="*/ 1337843 h 2761025"/>
                <a:gd name="connsiteX1" fmla="*/ 2302547 w 4283358"/>
                <a:gd name="connsiteY1" fmla="*/ 14 h 2761025"/>
                <a:gd name="connsiteX2" fmla="*/ 4283358 w 4283358"/>
                <a:gd name="connsiteY2" fmla="*/ 1363148 h 2761025"/>
                <a:gd name="connsiteX3" fmla="*/ 2196966 w 4283358"/>
                <a:gd name="connsiteY3" fmla="*/ 2761010 h 2761025"/>
                <a:gd name="connsiteX4" fmla="*/ 235 w 4283358"/>
                <a:gd name="connsiteY4" fmla="*/ 1337843 h 2761025"/>
                <a:gd name="connsiteX0" fmla="*/ 235 w 4283358"/>
                <a:gd name="connsiteY0" fmla="*/ 1338633 h 2761815"/>
                <a:gd name="connsiteX1" fmla="*/ 2302547 w 4283358"/>
                <a:gd name="connsiteY1" fmla="*/ 804 h 2761815"/>
                <a:gd name="connsiteX2" fmla="*/ 4283358 w 4283358"/>
                <a:gd name="connsiteY2" fmla="*/ 1363938 h 2761815"/>
                <a:gd name="connsiteX3" fmla="*/ 2196966 w 4283358"/>
                <a:gd name="connsiteY3" fmla="*/ 2761800 h 2761815"/>
                <a:gd name="connsiteX4" fmla="*/ 235 w 4283358"/>
                <a:gd name="connsiteY4" fmla="*/ 1338633 h 2761815"/>
                <a:gd name="connsiteX0" fmla="*/ 237 w 4345972"/>
                <a:gd name="connsiteY0" fmla="*/ 1338903 h 2762710"/>
                <a:gd name="connsiteX1" fmla="*/ 2302549 w 4345972"/>
                <a:gd name="connsiteY1" fmla="*/ 1074 h 2762710"/>
                <a:gd name="connsiteX2" fmla="*/ 4345972 w 4345972"/>
                <a:gd name="connsiteY2" fmla="*/ 1155458 h 2762710"/>
                <a:gd name="connsiteX3" fmla="*/ 2196968 w 4345972"/>
                <a:gd name="connsiteY3" fmla="*/ 2762070 h 2762710"/>
                <a:gd name="connsiteX4" fmla="*/ 237 w 4345972"/>
                <a:gd name="connsiteY4" fmla="*/ 1338903 h 2762710"/>
                <a:gd name="connsiteX0" fmla="*/ 237 w 4345972"/>
                <a:gd name="connsiteY0" fmla="*/ 1338629 h 2762436"/>
                <a:gd name="connsiteX1" fmla="*/ 2302549 w 4345972"/>
                <a:gd name="connsiteY1" fmla="*/ 800 h 2762436"/>
                <a:gd name="connsiteX2" fmla="*/ 4345972 w 4345972"/>
                <a:gd name="connsiteY2" fmla="*/ 1155184 h 2762436"/>
                <a:gd name="connsiteX3" fmla="*/ 2196968 w 4345972"/>
                <a:gd name="connsiteY3" fmla="*/ 2761796 h 2762436"/>
                <a:gd name="connsiteX4" fmla="*/ 237 w 4345972"/>
                <a:gd name="connsiteY4" fmla="*/ 1338629 h 2762436"/>
                <a:gd name="connsiteX0" fmla="*/ 237 w 4345972"/>
                <a:gd name="connsiteY0" fmla="*/ 1345479 h 2769286"/>
                <a:gd name="connsiteX1" fmla="*/ 2302549 w 4345972"/>
                <a:gd name="connsiteY1" fmla="*/ 7650 h 2769286"/>
                <a:gd name="connsiteX2" fmla="*/ 4345972 w 4345972"/>
                <a:gd name="connsiteY2" fmla="*/ 1162034 h 2769286"/>
                <a:gd name="connsiteX3" fmla="*/ 2196968 w 4345972"/>
                <a:gd name="connsiteY3" fmla="*/ 2768646 h 2769286"/>
                <a:gd name="connsiteX4" fmla="*/ 237 w 4345972"/>
                <a:gd name="connsiteY4" fmla="*/ 1345479 h 2769286"/>
                <a:gd name="connsiteX0" fmla="*/ 237 w 4345972"/>
                <a:gd name="connsiteY0" fmla="*/ 1345479 h 2769286"/>
                <a:gd name="connsiteX1" fmla="*/ 2302549 w 4345972"/>
                <a:gd name="connsiteY1" fmla="*/ 7650 h 2769286"/>
                <a:gd name="connsiteX2" fmla="*/ 4345972 w 4345972"/>
                <a:gd name="connsiteY2" fmla="*/ 1162034 h 2769286"/>
                <a:gd name="connsiteX3" fmla="*/ 2196968 w 4345972"/>
                <a:gd name="connsiteY3" fmla="*/ 2768646 h 2769286"/>
                <a:gd name="connsiteX4" fmla="*/ 237 w 4345972"/>
                <a:gd name="connsiteY4" fmla="*/ 1345479 h 2769286"/>
                <a:gd name="connsiteX0" fmla="*/ 237 w 4345972"/>
                <a:gd name="connsiteY0" fmla="*/ 1340869 h 2764676"/>
                <a:gd name="connsiteX1" fmla="*/ 2302549 w 4345972"/>
                <a:gd name="connsiteY1" fmla="*/ 3040 h 2764676"/>
                <a:gd name="connsiteX2" fmla="*/ 4345972 w 4345972"/>
                <a:gd name="connsiteY2" fmla="*/ 1157424 h 2764676"/>
                <a:gd name="connsiteX3" fmla="*/ 2196968 w 4345972"/>
                <a:gd name="connsiteY3" fmla="*/ 2764036 h 2764676"/>
                <a:gd name="connsiteX4" fmla="*/ 237 w 4345972"/>
                <a:gd name="connsiteY4" fmla="*/ 1340869 h 2764676"/>
                <a:gd name="connsiteX0" fmla="*/ 411 w 4346146"/>
                <a:gd name="connsiteY0" fmla="*/ 1340869 h 2765440"/>
                <a:gd name="connsiteX1" fmla="*/ 2302723 w 4346146"/>
                <a:gd name="connsiteY1" fmla="*/ 3040 h 2765440"/>
                <a:gd name="connsiteX2" fmla="*/ 4346146 w 4346146"/>
                <a:gd name="connsiteY2" fmla="*/ 1157424 h 2765440"/>
                <a:gd name="connsiteX3" fmla="*/ 2197142 w 4346146"/>
                <a:gd name="connsiteY3" fmla="*/ 2764036 h 2765440"/>
                <a:gd name="connsiteX4" fmla="*/ 411 w 4346146"/>
                <a:gd name="connsiteY4" fmla="*/ 1340869 h 2765440"/>
                <a:gd name="connsiteX0" fmla="*/ 411 w 4350268"/>
                <a:gd name="connsiteY0" fmla="*/ 1340869 h 2765656"/>
                <a:gd name="connsiteX1" fmla="*/ 2302723 w 4350268"/>
                <a:gd name="connsiteY1" fmla="*/ 3040 h 2765656"/>
                <a:gd name="connsiteX2" fmla="*/ 4346146 w 4350268"/>
                <a:gd name="connsiteY2" fmla="*/ 1157424 h 2765656"/>
                <a:gd name="connsiteX3" fmla="*/ 2197142 w 4350268"/>
                <a:gd name="connsiteY3" fmla="*/ 2764036 h 2765656"/>
                <a:gd name="connsiteX4" fmla="*/ 411 w 4350268"/>
                <a:gd name="connsiteY4" fmla="*/ 1340869 h 276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0268" h="2765656">
                  <a:moveTo>
                    <a:pt x="411" y="1340869"/>
                  </a:moveTo>
                  <a:cubicBezTo>
                    <a:pt x="22275" y="960144"/>
                    <a:pt x="1373715" y="-62838"/>
                    <a:pt x="2302723" y="3040"/>
                  </a:cubicBezTo>
                  <a:cubicBezTo>
                    <a:pt x="3231731" y="68918"/>
                    <a:pt x="4166552" y="753648"/>
                    <a:pt x="4346146" y="1157424"/>
                  </a:cubicBezTo>
                  <a:cubicBezTo>
                    <a:pt x="4417200" y="1867435"/>
                    <a:pt x="3564364" y="2810033"/>
                    <a:pt x="2197142" y="2764036"/>
                  </a:cubicBezTo>
                  <a:cubicBezTo>
                    <a:pt x="829920" y="2718039"/>
                    <a:pt x="-21453" y="1721594"/>
                    <a:pt x="411" y="1340869"/>
                  </a:cubicBezTo>
                  <a:close/>
                </a:path>
              </a:pathLst>
            </a:custGeom>
            <a:solidFill>
              <a:srgbClr val="3A801A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Rectangle 14">
              <a:extLst>
                <a:ext uri="{FF2B5EF4-FFF2-40B4-BE49-F238E27FC236}">
                  <a16:creationId xmlns:a16="http://schemas.microsoft.com/office/drawing/2014/main" id="{7590D91B-0A14-4C9A-AB58-8113FE49AF29}"/>
                </a:ext>
              </a:extLst>
            </p:cNvPr>
            <p:cNvSpPr/>
            <p:nvPr/>
          </p:nvSpPr>
          <p:spPr>
            <a:xfrm rot="20331336">
              <a:off x="5629750" y="2048754"/>
              <a:ext cx="1524618" cy="1061953"/>
            </a:xfrm>
            <a:custGeom>
              <a:avLst/>
              <a:gdLst>
                <a:gd name="connsiteX0" fmla="*/ 0 w 1448797"/>
                <a:gd name="connsiteY0" fmla="*/ 0 h 549207"/>
                <a:gd name="connsiteX1" fmla="*/ 1448797 w 1448797"/>
                <a:gd name="connsiteY1" fmla="*/ 0 h 549207"/>
                <a:gd name="connsiteX2" fmla="*/ 1448797 w 1448797"/>
                <a:gd name="connsiteY2" fmla="*/ 549207 h 549207"/>
                <a:gd name="connsiteX3" fmla="*/ 0 w 1448797"/>
                <a:gd name="connsiteY3" fmla="*/ 549207 h 549207"/>
                <a:gd name="connsiteX4" fmla="*/ 0 w 1448797"/>
                <a:gd name="connsiteY4" fmla="*/ 0 h 549207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0 w 1448797"/>
                <a:gd name="connsiteY3" fmla="*/ 549207 h 1070545"/>
                <a:gd name="connsiteX4" fmla="*/ 0 w 1448797"/>
                <a:gd name="connsiteY4" fmla="*/ 0 h 1070545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241966 w 1448797"/>
                <a:gd name="connsiteY3" fmla="*/ 979803 h 1070545"/>
                <a:gd name="connsiteX4" fmla="*/ 0 w 1448797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1004 h 1071549"/>
                <a:gd name="connsiteX1" fmla="*/ 1506852 w 1506852"/>
                <a:gd name="connsiteY1" fmla="*/ 590255 h 1071549"/>
                <a:gd name="connsiteX2" fmla="*/ 1027594 w 1506852"/>
                <a:gd name="connsiteY2" fmla="*/ 1071549 h 1071549"/>
                <a:gd name="connsiteX3" fmla="*/ 241966 w 1506852"/>
                <a:gd name="connsiteY3" fmla="*/ 980807 h 1071549"/>
                <a:gd name="connsiteX4" fmla="*/ 0 w 1506852"/>
                <a:gd name="connsiteY4" fmla="*/ 1004 h 1071549"/>
                <a:gd name="connsiteX0" fmla="*/ 17245 w 1524097"/>
                <a:gd name="connsiteY0" fmla="*/ 1004 h 1071549"/>
                <a:gd name="connsiteX1" fmla="*/ 1524097 w 1524097"/>
                <a:gd name="connsiteY1" fmla="*/ 590255 h 1071549"/>
                <a:gd name="connsiteX2" fmla="*/ 1044839 w 1524097"/>
                <a:gd name="connsiteY2" fmla="*/ 1071549 h 1071549"/>
                <a:gd name="connsiteX3" fmla="*/ 259211 w 1524097"/>
                <a:gd name="connsiteY3" fmla="*/ 980807 h 1071549"/>
                <a:gd name="connsiteX4" fmla="*/ 17245 w 1524097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61953"/>
                <a:gd name="connsiteX1" fmla="*/ 1524618 w 1524618"/>
                <a:gd name="connsiteY1" fmla="*/ 590255 h 1061953"/>
                <a:gd name="connsiteX2" fmla="*/ 1033752 w 1524618"/>
                <a:gd name="connsiteY2" fmla="*/ 1061953 h 1061953"/>
                <a:gd name="connsiteX3" fmla="*/ 259732 w 1524618"/>
                <a:gd name="connsiteY3" fmla="*/ 980807 h 1061953"/>
                <a:gd name="connsiteX4" fmla="*/ 17766 w 1524618"/>
                <a:gd name="connsiteY4" fmla="*/ 1004 h 1061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618" h="1061953">
                  <a:moveTo>
                    <a:pt x="17766" y="1004"/>
                  </a:moveTo>
                  <a:cubicBezTo>
                    <a:pt x="337175" y="-16284"/>
                    <a:pt x="1142047" y="189930"/>
                    <a:pt x="1524618" y="590255"/>
                  </a:cubicBezTo>
                  <a:cubicBezTo>
                    <a:pt x="1376474" y="760281"/>
                    <a:pt x="1193505" y="901522"/>
                    <a:pt x="1033752" y="1061953"/>
                  </a:cubicBezTo>
                  <a:lnTo>
                    <a:pt x="259732" y="980807"/>
                  </a:lnTo>
                  <a:cubicBezTo>
                    <a:pt x="169404" y="890460"/>
                    <a:pt x="-66130" y="555021"/>
                    <a:pt x="17766" y="1004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Rectangle 14">
              <a:extLst>
                <a:ext uri="{FF2B5EF4-FFF2-40B4-BE49-F238E27FC236}">
                  <a16:creationId xmlns:a16="http://schemas.microsoft.com/office/drawing/2014/main" id="{C1FECF84-9260-4C09-960E-12A0FF773295}"/>
                </a:ext>
              </a:extLst>
            </p:cNvPr>
            <p:cNvSpPr/>
            <p:nvPr/>
          </p:nvSpPr>
          <p:spPr>
            <a:xfrm rot="4004548" flipH="1">
              <a:off x="6848406" y="2475769"/>
              <a:ext cx="1412104" cy="1144958"/>
            </a:xfrm>
            <a:custGeom>
              <a:avLst/>
              <a:gdLst>
                <a:gd name="connsiteX0" fmla="*/ 0 w 1448797"/>
                <a:gd name="connsiteY0" fmla="*/ 0 h 549207"/>
                <a:gd name="connsiteX1" fmla="*/ 1448797 w 1448797"/>
                <a:gd name="connsiteY1" fmla="*/ 0 h 549207"/>
                <a:gd name="connsiteX2" fmla="*/ 1448797 w 1448797"/>
                <a:gd name="connsiteY2" fmla="*/ 549207 h 549207"/>
                <a:gd name="connsiteX3" fmla="*/ 0 w 1448797"/>
                <a:gd name="connsiteY3" fmla="*/ 549207 h 549207"/>
                <a:gd name="connsiteX4" fmla="*/ 0 w 1448797"/>
                <a:gd name="connsiteY4" fmla="*/ 0 h 549207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0 w 1448797"/>
                <a:gd name="connsiteY3" fmla="*/ 549207 h 1070545"/>
                <a:gd name="connsiteX4" fmla="*/ 0 w 1448797"/>
                <a:gd name="connsiteY4" fmla="*/ 0 h 1070545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241966 w 1448797"/>
                <a:gd name="connsiteY3" fmla="*/ 979803 h 1070545"/>
                <a:gd name="connsiteX4" fmla="*/ 0 w 1448797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1004 h 1071549"/>
                <a:gd name="connsiteX1" fmla="*/ 1506852 w 1506852"/>
                <a:gd name="connsiteY1" fmla="*/ 590255 h 1071549"/>
                <a:gd name="connsiteX2" fmla="*/ 1027594 w 1506852"/>
                <a:gd name="connsiteY2" fmla="*/ 1071549 h 1071549"/>
                <a:gd name="connsiteX3" fmla="*/ 241966 w 1506852"/>
                <a:gd name="connsiteY3" fmla="*/ 980807 h 1071549"/>
                <a:gd name="connsiteX4" fmla="*/ 0 w 1506852"/>
                <a:gd name="connsiteY4" fmla="*/ 1004 h 1071549"/>
                <a:gd name="connsiteX0" fmla="*/ 17245 w 1524097"/>
                <a:gd name="connsiteY0" fmla="*/ 1004 h 1071549"/>
                <a:gd name="connsiteX1" fmla="*/ 1524097 w 1524097"/>
                <a:gd name="connsiteY1" fmla="*/ 590255 h 1071549"/>
                <a:gd name="connsiteX2" fmla="*/ 1044839 w 1524097"/>
                <a:gd name="connsiteY2" fmla="*/ 1071549 h 1071549"/>
                <a:gd name="connsiteX3" fmla="*/ 259211 w 1524097"/>
                <a:gd name="connsiteY3" fmla="*/ 980807 h 1071549"/>
                <a:gd name="connsiteX4" fmla="*/ 17245 w 1524097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61953"/>
                <a:gd name="connsiteX1" fmla="*/ 1524618 w 1524618"/>
                <a:gd name="connsiteY1" fmla="*/ 590255 h 1061953"/>
                <a:gd name="connsiteX2" fmla="*/ 1033752 w 1524618"/>
                <a:gd name="connsiteY2" fmla="*/ 1061953 h 1061953"/>
                <a:gd name="connsiteX3" fmla="*/ 259732 w 1524618"/>
                <a:gd name="connsiteY3" fmla="*/ 980807 h 1061953"/>
                <a:gd name="connsiteX4" fmla="*/ 17766 w 1524618"/>
                <a:gd name="connsiteY4" fmla="*/ 1004 h 1061953"/>
                <a:gd name="connsiteX0" fmla="*/ 18498 w 1525350"/>
                <a:gd name="connsiteY0" fmla="*/ 1004 h 1061953"/>
                <a:gd name="connsiteX1" fmla="*/ 1525350 w 1525350"/>
                <a:gd name="connsiteY1" fmla="*/ 590255 h 1061953"/>
                <a:gd name="connsiteX2" fmla="*/ 1034484 w 1525350"/>
                <a:gd name="connsiteY2" fmla="*/ 1061953 h 1061953"/>
                <a:gd name="connsiteX3" fmla="*/ 248436 w 1525350"/>
                <a:gd name="connsiteY3" fmla="*/ 1041269 h 1061953"/>
                <a:gd name="connsiteX4" fmla="*/ 18498 w 1525350"/>
                <a:gd name="connsiteY4" fmla="*/ 1004 h 1061953"/>
                <a:gd name="connsiteX0" fmla="*/ 19066 w 1517216"/>
                <a:gd name="connsiteY0" fmla="*/ 817 h 1113888"/>
                <a:gd name="connsiteX1" fmla="*/ 1517216 w 1517216"/>
                <a:gd name="connsiteY1" fmla="*/ 642190 h 1113888"/>
                <a:gd name="connsiteX2" fmla="*/ 1026350 w 1517216"/>
                <a:gd name="connsiteY2" fmla="*/ 1113888 h 1113888"/>
                <a:gd name="connsiteX3" fmla="*/ 240302 w 1517216"/>
                <a:gd name="connsiteY3" fmla="*/ 1093204 h 1113888"/>
                <a:gd name="connsiteX4" fmla="*/ 19066 w 1517216"/>
                <a:gd name="connsiteY4" fmla="*/ 817 h 1113888"/>
                <a:gd name="connsiteX0" fmla="*/ 19066 w 1424592"/>
                <a:gd name="connsiteY0" fmla="*/ 1093 h 1114164"/>
                <a:gd name="connsiteX1" fmla="*/ 1424592 w 1424592"/>
                <a:gd name="connsiteY1" fmla="*/ 571688 h 1114164"/>
                <a:gd name="connsiteX2" fmla="*/ 1026350 w 1424592"/>
                <a:gd name="connsiteY2" fmla="*/ 1114164 h 1114164"/>
                <a:gd name="connsiteX3" fmla="*/ 240302 w 1424592"/>
                <a:gd name="connsiteY3" fmla="*/ 1093480 h 1114164"/>
                <a:gd name="connsiteX4" fmla="*/ 19066 w 1424592"/>
                <a:gd name="connsiteY4" fmla="*/ 1093 h 1114164"/>
                <a:gd name="connsiteX0" fmla="*/ 19066 w 1424592"/>
                <a:gd name="connsiteY0" fmla="*/ 1093 h 1148784"/>
                <a:gd name="connsiteX1" fmla="*/ 1424592 w 1424592"/>
                <a:gd name="connsiteY1" fmla="*/ 571688 h 1148784"/>
                <a:gd name="connsiteX2" fmla="*/ 1010126 w 1424592"/>
                <a:gd name="connsiteY2" fmla="*/ 1148784 h 1148784"/>
                <a:gd name="connsiteX3" fmla="*/ 240302 w 1424592"/>
                <a:gd name="connsiteY3" fmla="*/ 1093480 h 1148784"/>
                <a:gd name="connsiteX4" fmla="*/ 19066 w 1424592"/>
                <a:gd name="connsiteY4" fmla="*/ 1093 h 1148784"/>
                <a:gd name="connsiteX0" fmla="*/ 19066 w 1424592"/>
                <a:gd name="connsiteY0" fmla="*/ 1093 h 1145048"/>
                <a:gd name="connsiteX1" fmla="*/ 1424592 w 1424592"/>
                <a:gd name="connsiteY1" fmla="*/ 571688 h 1145048"/>
                <a:gd name="connsiteX2" fmla="*/ 994697 w 1424592"/>
                <a:gd name="connsiteY2" fmla="*/ 1145048 h 1145048"/>
                <a:gd name="connsiteX3" fmla="*/ 240302 w 1424592"/>
                <a:gd name="connsiteY3" fmla="*/ 1093480 h 1145048"/>
                <a:gd name="connsiteX4" fmla="*/ 19066 w 1424592"/>
                <a:gd name="connsiteY4" fmla="*/ 1093 h 1145048"/>
                <a:gd name="connsiteX0" fmla="*/ 19066 w 1412104"/>
                <a:gd name="connsiteY0" fmla="*/ 1003 h 1144958"/>
                <a:gd name="connsiteX1" fmla="*/ 1412104 w 1412104"/>
                <a:gd name="connsiteY1" fmla="*/ 590788 h 1144958"/>
                <a:gd name="connsiteX2" fmla="*/ 994697 w 1412104"/>
                <a:gd name="connsiteY2" fmla="*/ 1144958 h 1144958"/>
                <a:gd name="connsiteX3" fmla="*/ 240302 w 1412104"/>
                <a:gd name="connsiteY3" fmla="*/ 1093390 h 1144958"/>
                <a:gd name="connsiteX4" fmla="*/ 19066 w 1412104"/>
                <a:gd name="connsiteY4" fmla="*/ 1003 h 114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2104" h="1144958">
                  <a:moveTo>
                    <a:pt x="19066" y="1003"/>
                  </a:moveTo>
                  <a:cubicBezTo>
                    <a:pt x="338475" y="-16285"/>
                    <a:pt x="1029533" y="190463"/>
                    <a:pt x="1412104" y="590788"/>
                  </a:cubicBezTo>
                  <a:cubicBezTo>
                    <a:pt x="1263960" y="760814"/>
                    <a:pt x="1154450" y="984527"/>
                    <a:pt x="994697" y="1144958"/>
                  </a:cubicBezTo>
                  <a:lnTo>
                    <a:pt x="240302" y="1093390"/>
                  </a:lnTo>
                  <a:cubicBezTo>
                    <a:pt x="149974" y="1003043"/>
                    <a:pt x="-64830" y="555020"/>
                    <a:pt x="19066" y="1003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Rectangle 16">
              <a:extLst>
                <a:ext uri="{FF2B5EF4-FFF2-40B4-BE49-F238E27FC236}">
                  <a16:creationId xmlns:a16="http://schemas.microsoft.com/office/drawing/2014/main" id="{3395E33D-9801-4824-8AF4-58B848D27E23}"/>
                </a:ext>
              </a:extLst>
            </p:cNvPr>
            <p:cNvSpPr/>
            <p:nvPr/>
          </p:nvSpPr>
          <p:spPr>
            <a:xfrm rot="19846885">
              <a:off x="4351615" y="2536208"/>
              <a:ext cx="1148840" cy="510451"/>
            </a:xfrm>
            <a:custGeom>
              <a:avLst/>
              <a:gdLst>
                <a:gd name="connsiteX0" fmla="*/ 0 w 949877"/>
                <a:gd name="connsiteY0" fmla="*/ 0 h 543865"/>
                <a:gd name="connsiteX1" fmla="*/ 949877 w 949877"/>
                <a:gd name="connsiteY1" fmla="*/ 0 h 543865"/>
                <a:gd name="connsiteX2" fmla="*/ 949877 w 949877"/>
                <a:gd name="connsiteY2" fmla="*/ 543865 h 543865"/>
                <a:gd name="connsiteX3" fmla="*/ 0 w 949877"/>
                <a:gd name="connsiteY3" fmla="*/ 543865 h 543865"/>
                <a:gd name="connsiteX4" fmla="*/ 0 w 949877"/>
                <a:gd name="connsiteY4" fmla="*/ 0 h 543865"/>
                <a:gd name="connsiteX0" fmla="*/ 173095 w 1122972"/>
                <a:gd name="connsiteY0" fmla="*/ 0 h 543865"/>
                <a:gd name="connsiteX1" fmla="*/ 1122972 w 1122972"/>
                <a:gd name="connsiteY1" fmla="*/ 0 h 543865"/>
                <a:gd name="connsiteX2" fmla="*/ 1122972 w 1122972"/>
                <a:gd name="connsiteY2" fmla="*/ 543865 h 543865"/>
                <a:gd name="connsiteX3" fmla="*/ 0 w 1122972"/>
                <a:gd name="connsiteY3" fmla="*/ 414310 h 543865"/>
                <a:gd name="connsiteX4" fmla="*/ 173095 w 1122972"/>
                <a:gd name="connsiteY4" fmla="*/ 0 h 543865"/>
                <a:gd name="connsiteX0" fmla="*/ 173095 w 1122972"/>
                <a:gd name="connsiteY0" fmla="*/ 0 h 414310"/>
                <a:gd name="connsiteX1" fmla="*/ 1122972 w 1122972"/>
                <a:gd name="connsiteY1" fmla="*/ 0 h 414310"/>
                <a:gd name="connsiteX2" fmla="*/ 1057240 w 1122972"/>
                <a:gd name="connsiteY2" fmla="*/ 397965 h 414310"/>
                <a:gd name="connsiteX3" fmla="*/ 0 w 1122972"/>
                <a:gd name="connsiteY3" fmla="*/ 414310 h 414310"/>
                <a:gd name="connsiteX4" fmla="*/ 173095 w 1122972"/>
                <a:gd name="connsiteY4" fmla="*/ 0 h 414310"/>
                <a:gd name="connsiteX0" fmla="*/ 173095 w 1109517"/>
                <a:gd name="connsiteY0" fmla="*/ 0 h 414310"/>
                <a:gd name="connsiteX1" fmla="*/ 1109517 w 1109517"/>
                <a:gd name="connsiteY1" fmla="*/ 14301 h 414310"/>
                <a:gd name="connsiteX2" fmla="*/ 1057240 w 1109517"/>
                <a:gd name="connsiteY2" fmla="*/ 397965 h 414310"/>
                <a:gd name="connsiteX3" fmla="*/ 0 w 1109517"/>
                <a:gd name="connsiteY3" fmla="*/ 414310 h 414310"/>
                <a:gd name="connsiteX4" fmla="*/ 173095 w 1109517"/>
                <a:gd name="connsiteY4" fmla="*/ 0 h 414310"/>
                <a:gd name="connsiteX0" fmla="*/ 160133 w 1109517"/>
                <a:gd name="connsiteY0" fmla="*/ 0 h 410646"/>
                <a:gd name="connsiteX1" fmla="*/ 1109517 w 1109517"/>
                <a:gd name="connsiteY1" fmla="*/ 10637 h 410646"/>
                <a:gd name="connsiteX2" fmla="*/ 1057240 w 1109517"/>
                <a:gd name="connsiteY2" fmla="*/ 394301 h 410646"/>
                <a:gd name="connsiteX3" fmla="*/ 0 w 1109517"/>
                <a:gd name="connsiteY3" fmla="*/ 410646 h 410646"/>
                <a:gd name="connsiteX4" fmla="*/ 160133 w 1109517"/>
                <a:gd name="connsiteY4" fmla="*/ 0 h 410646"/>
                <a:gd name="connsiteX0" fmla="*/ 160133 w 1109517"/>
                <a:gd name="connsiteY0" fmla="*/ 34761 h 445407"/>
                <a:gd name="connsiteX1" fmla="*/ 1109517 w 1109517"/>
                <a:gd name="connsiteY1" fmla="*/ 45398 h 445407"/>
                <a:gd name="connsiteX2" fmla="*/ 1057240 w 1109517"/>
                <a:gd name="connsiteY2" fmla="*/ 429062 h 445407"/>
                <a:gd name="connsiteX3" fmla="*/ 0 w 1109517"/>
                <a:gd name="connsiteY3" fmla="*/ 445407 h 445407"/>
                <a:gd name="connsiteX4" fmla="*/ 160133 w 1109517"/>
                <a:gd name="connsiteY4" fmla="*/ 34761 h 445407"/>
                <a:gd name="connsiteX0" fmla="*/ 160133 w 1109517"/>
                <a:gd name="connsiteY0" fmla="*/ 44331 h 454977"/>
                <a:gd name="connsiteX1" fmla="*/ 1109517 w 1109517"/>
                <a:gd name="connsiteY1" fmla="*/ 54968 h 454977"/>
                <a:gd name="connsiteX2" fmla="*/ 1057240 w 1109517"/>
                <a:gd name="connsiteY2" fmla="*/ 438632 h 454977"/>
                <a:gd name="connsiteX3" fmla="*/ 0 w 1109517"/>
                <a:gd name="connsiteY3" fmla="*/ 454977 h 454977"/>
                <a:gd name="connsiteX4" fmla="*/ 160133 w 1109517"/>
                <a:gd name="connsiteY4" fmla="*/ 44331 h 454977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389 w 1114773"/>
                <a:gd name="connsiteY0" fmla="*/ 44331 h 473928"/>
                <a:gd name="connsiteX1" fmla="*/ 1114773 w 1114773"/>
                <a:gd name="connsiteY1" fmla="*/ 54968 h 473928"/>
                <a:gd name="connsiteX2" fmla="*/ 1062496 w 1114773"/>
                <a:gd name="connsiteY2" fmla="*/ 438632 h 473928"/>
                <a:gd name="connsiteX3" fmla="*/ 114 w 1114773"/>
                <a:gd name="connsiteY3" fmla="*/ 473928 h 473928"/>
                <a:gd name="connsiteX4" fmla="*/ 165389 w 1114773"/>
                <a:gd name="connsiteY4" fmla="*/ 44331 h 473928"/>
                <a:gd name="connsiteX0" fmla="*/ 78001 w 1148840"/>
                <a:gd name="connsiteY0" fmla="*/ 39114 h 485711"/>
                <a:gd name="connsiteX1" fmla="*/ 1148840 w 1148840"/>
                <a:gd name="connsiteY1" fmla="*/ 66751 h 485711"/>
                <a:gd name="connsiteX2" fmla="*/ 1096563 w 1148840"/>
                <a:gd name="connsiteY2" fmla="*/ 450415 h 485711"/>
                <a:gd name="connsiteX3" fmla="*/ 34181 w 1148840"/>
                <a:gd name="connsiteY3" fmla="*/ 485711 h 485711"/>
                <a:gd name="connsiteX4" fmla="*/ 78001 w 1148840"/>
                <a:gd name="connsiteY4" fmla="*/ 39114 h 485711"/>
                <a:gd name="connsiteX0" fmla="*/ 78001 w 1148840"/>
                <a:gd name="connsiteY0" fmla="*/ 63854 h 510451"/>
                <a:gd name="connsiteX1" fmla="*/ 1148840 w 1148840"/>
                <a:gd name="connsiteY1" fmla="*/ 91491 h 510451"/>
                <a:gd name="connsiteX2" fmla="*/ 1096563 w 1148840"/>
                <a:gd name="connsiteY2" fmla="*/ 475155 h 510451"/>
                <a:gd name="connsiteX3" fmla="*/ 34181 w 1148840"/>
                <a:gd name="connsiteY3" fmla="*/ 510451 h 510451"/>
                <a:gd name="connsiteX4" fmla="*/ 78001 w 1148840"/>
                <a:gd name="connsiteY4" fmla="*/ 63854 h 51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8840" h="510451">
                  <a:moveTo>
                    <a:pt x="78001" y="63854"/>
                  </a:moveTo>
                  <a:cubicBezTo>
                    <a:pt x="144460" y="-74248"/>
                    <a:pt x="849146" y="48212"/>
                    <a:pt x="1148840" y="91491"/>
                  </a:cubicBezTo>
                  <a:lnTo>
                    <a:pt x="1096563" y="475155"/>
                  </a:lnTo>
                  <a:cubicBezTo>
                    <a:pt x="769840" y="447679"/>
                    <a:pt x="346883" y="426404"/>
                    <a:pt x="34181" y="510451"/>
                  </a:cubicBezTo>
                  <a:cubicBezTo>
                    <a:pt x="32140" y="449890"/>
                    <a:pt x="-65152" y="266937"/>
                    <a:pt x="78001" y="63854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Rectangle 16">
              <a:extLst>
                <a:ext uri="{FF2B5EF4-FFF2-40B4-BE49-F238E27FC236}">
                  <a16:creationId xmlns:a16="http://schemas.microsoft.com/office/drawing/2014/main" id="{5B496EEC-B649-4158-9139-3DA89273149E}"/>
                </a:ext>
              </a:extLst>
            </p:cNvPr>
            <p:cNvSpPr/>
            <p:nvPr/>
          </p:nvSpPr>
          <p:spPr>
            <a:xfrm rot="19846885">
              <a:off x="4689614" y="2957359"/>
              <a:ext cx="1282479" cy="959542"/>
            </a:xfrm>
            <a:custGeom>
              <a:avLst/>
              <a:gdLst>
                <a:gd name="connsiteX0" fmla="*/ 0 w 949877"/>
                <a:gd name="connsiteY0" fmla="*/ 0 h 543865"/>
                <a:gd name="connsiteX1" fmla="*/ 949877 w 949877"/>
                <a:gd name="connsiteY1" fmla="*/ 0 h 543865"/>
                <a:gd name="connsiteX2" fmla="*/ 949877 w 949877"/>
                <a:gd name="connsiteY2" fmla="*/ 543865 h 543865"/>
                <a:gd name="connsiteX3" fmla="*/ 0 w 949877"/>
                <a:gd name="connsiteY3" fmla="*/ 543865 h 543865"/>
                <a:gd name="connsiteX4" fmla="*/ 0 w 949877"/>
                <a:gd name="connsiteY4" fmla="*/ 0 h 543865"/>
                <a:gd name="connsiteX0" fmla="*/ 173095 w 1122972"/>
                <a:gd name="connsiteY0" fmla="*/ 0 h 543865"/>
                <a:gd name="connsiteX1" fmla="*/ 1122972 w 1122972"/>
                <a:gd name="connsiteY1" fmla="*/ 0 h 543865"/>
                <a:gd name="connsiteX2" fmla="*/ 1122972 w 1122972"/>
                <a:gd name="connsiteY2" fmla="*/ 543865 h 543865"/>
                <a:gd name="connsiteX3" fmla="*/ 0 w 1122972"/>
                <a:gd name="connsiteY3" fmla="*/ 414310 h 543865"/>
                <a:gd name="connsiteX4" fmla="*/ 173095 w 1122972"/>
                <a:gd name="connsiteY4" fmla="*/ 0 h 543865"/>
                <a:gd name="connsiteX0" fmla="*/ 173095 w 1122972"/>
                <a:gd name="connsiteY0" fmla="*/ 0 h 414310"/>
                <a:gd name="connsiteX1" fmla="*/ 1122972 w 1122972"/>
                <a:gd name="connsiteY1" fmla="*/ 0 h 414310"/>
                <a:gd name="connsiteX2" fmla="*/ 1057240 w 1122972"/>
                <a:gd name="connsiteY2" fmla="*/ 397965 h 414310"/>
                <a:gd name="connsiteX3" fmla="*/ 0 w 1122972"/>
                <a:gd name="connsiteY3" fmla="*/ 414310 h 414310"/>
                <a:gd name="connsiteX4" fmla="*/ 173095 w 1122972"/>
                <a:gd name="connsiteY4" fmla="*/ 0 h 414310"/>
                <a:gd name="connsiteX0" fmla="*/ 173095 w 1109517"/>
                <a:gd name="connsiteY0" fmla="*/ 0 h 414310"/>
                <a:gd name="connsiteX1" fmla="*/ 1109517 w 1109517"/>
                <a:gd name="connsiteY1" fmla="*/ 14301 h 414310"/>
                <a:gd name="connsiteX2" fmla="*/ 1057240 w 1109517"/>
                <a:gd name="connsiteY2" fmla="*/ 397965 h 414310"/>
                <a:gd name="connsiteX3" fmla="*/ 0 w 1109517"/>
                <a:gd name="connsiteY3" fmla="*/ 414310 h 414310"/>
                <a:gd name="connsiteX4" fmla="*/ 173095 w 1109517"/>
                <a:gd name="connsiteY4" fmla="*/ 0 h 414310"/>
                <a:gd name="connsiteX0" fmla="*/ 160133 w 1109517"/>
                <a:gd name="connsiteY0" fmla="*/ 0 h 410646"/>
                <a:gd name="connsiteX1" fmla="*/ 1109517 w 1109517"/>
                <a:gd name="connsiteY1" fmla="*/ 10637 h 410646"/>
                <a:gd name="connsiteX2" fmla="*/ 1057240 w 1109517"/>
                <a:gd name="connsiteY2" fmla="*/ 394301 h 410646"/>
                <a:gd name="connsiteX3" fmla="*/ 0 w 1109517"/>
                <a:gd name="connsiteY3" fmla="*/ 410646 h 410646"/>
                <a:gd name="connsiteX4" fmla="*/ 160133 w 1109517"/>
                <a:gd name="connsiteY4" fmla="*/ 0 h 410646"/>
                <a:gd name="connsiteX0" fmla="*/ 160133 w 1109517"/>
                <a:gd name="connsiteY0" fmla="*/ 34761 h 445407"/>
                <a:gd name="connsiteX1" fmla="*/ 1109517 w 1109517"/>
                <a:gd name="connsiteY1" fmla="*/ 45398 h 445407"/>
                <a:gd name="connsiteX2" fmla="*/ 1057240 w 1109517"/>
                <a:gd name="connsiteY2" fmla="*/ 429062 h 445407"/>
                <a:gd name="connsiteX3" fmla="*/ 0 w 1109517"/>
                <a:gd name="connsiteY3" fmla="*/ 445407 h 445407"/>
                <a:gd name="connsiteX4" fmla="*/ 160133 w 1109517"/>
                <a:gd name="connsiteY4" fmla="*/ 34761 h 445407"/>
                <a:gd name="connsiteX0" fmla="*/ 160133 w 1109517"/>
                <a:gd name="connsiteY0" fmla="*/ 44331 h 454977"/>
                <a:gd name="connsiteX1" fmla="*/ 1109517 w 1109517"/>
                <a:gd name="connsiteY1" fmla="*/ 54968 h 454977"/>
                <a:gd name="connsiteX2" fmla="*/ 1057240 w 1109517"/>
                <a:gd name="connsiteY2" fmla="*/ 438632 h 454977"/>
                <a:gd name="connsiteX3" fmla="*/ 0 w 1109517"/>
                <a:gd name="connsiteY3" fmla="*/ 454977 h 454977"/>
                <a:gd name="connsiteX4" fmla="*/ 160133 w 1109517"/>
                <a:gd name="connsiteY4" fmla="*/ 44331 h 454977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389 w 1114773"/>
                <a:gd name="connsiteY0" fmla="*/ 44331 h 473928"/>
                <a:gd name="connsiteX1" fmla="*/ 1114773 w 1114773"/>
                <a:gd name="connsiteY1" fmla="*/ 54968 h 473928"/>
                <a:gd name="connsiteX2" fmla="*/ 1062496 w 1114773"/>
                <a:gd name="connsiteY2" fmla="*/ 438632 h 473928"/>
                <a:gd name="connsiteX3" fmla="*/ 114 w 1114773"/>
                <a:gd name="connsiteY3" fmla="*/ 473928 h 473928"/>
                <a:gd name="connsiteX4" fmla="*/ 165389 w 1114773"/>
                <a:gd name="connsiteY4" fmla="*/ 44331 h 473928"/>
                <a:gd name="connsiteX0" fmla="*/ 165389 w 1159930"/>
                <a:gd name="connsiteY0" fmla="*/ 105456 h 535053"/>
                <a:gd name="connsiteX1" fmla="*/ 1159930 w 1159930"/>
                <a:gd name="connsiteY1" fmla="*/ 15845 h 535053"/>
                <a:gd name="connsiteX2" fmla="*/ 1062496 w 1159930"/>
                <a:gd name="connsiteY2" fmla="*/ 499757 h 535053"/>
                <a:gd name="connsiteX3" fmla="*/ 114 w 1159930"/>
                <a:gd name="connsiteY3" fmla="*/ 535053 h 535053"/>
                <a:gd name="connsiteX4" fmla="*/ 165389 w 1159930"/>
                <a:gd name="connsiteY4" fmla="*/ 105456 h 535053"/>
                <a:gd name="connsiteX0" fmla="*/ 165389 w 1314141"/>
                <a:gd name="connsiteY0" fmla="*/ 105456 h 535053"/>
                <a:gd name="connsiteX1" fmla="*/ 1159930 w 1314141"/>
                <a:gd name="connsiteY1" fmla="*/ 15845 h 535053"/>
                <a:gd name="connsiteX2" fmla="*/ 1314141 w 1314141"/>
                <a:gd name="connsiteY2" fmla="*/ 498626 h 535053"/>
                <a:gd name="connsiteX3" fmla="*/ 114 w 1314141"/>
                <a:gd name="connsiteY3" fmla="*/ 535053 h 535053"/>
                <a:gd name="connsiteX4" fmla="*/ 165389 w 1314141"/>
                <a:gd name="connsiteY4" fmla="*/ 105456 h 535053"/>
                <a:gd name="connsiteX0" fmla="*/ 71187 w 1219939"/>
                <a:gd name="connsiteY0" fmla="*/ 105456 h 946687"/>
                <a:gd name="connsiteX1" fmla="*/ 1065728 w 1219939"/>
                <a:gd name="connsiteY1" fmla="*/ 15845 h 946687"/>
                <a:gd name="connsiteX2" fmla="*/ 1219939 w 1219939"/>
                <a:gd name="connsiteY2" fmla="*/ 498626 h 946687"/>
                <a:gd name="connsiteX3" fmla="*/ 46745 w 1219939"/>
                <a:gd name="connsiteY3" fmla="*/ 946687 h 946687"/>
                <a:gd name="connsiteX4" fmla="*/ 71187 w 1219939"/>
                <a:gd name="connsiteY4" fmla="*/ 105456 h 946687"/>
                <a:gd name="connsiteX0" fmla="*/ 60877 w 1246898"/>
                <a:gd name="connsiteY0" fmla="*/ 56958 h 968145"/>
                <a:gd name="connsiteX1" fmla="*/ 1092687 w 1246898"/>
                <a:gd name="connsiteY1" fmla="*/ 37303 h 968145"/>
                <a:gd name="connsiteX2" fmla="*/ 1246898 w 1246898"/>
                <a:gd name="connsiteY2" fmla="*/ 520084 h 968145"/>
                <a:gd name="connsiteX3" fmla="*/ 73704 w 1246898"/>
                <a:gd name="connsiteY3" fmla="*/ 968145 h 968145"/>
                <a:gd name="connsiteX4" fmla="*/ 60877 w 1246898"/>
                <a:gd name="connsiteY4" fmla="*/ 56958 h 968145"/>
                <a:gd name="connsiteX0" fmla="*/ 60877 w 1246898"/>
                <a:gd name="connsiteY0" fmla="*/ 48355 h 959542"/>
                <a:gd name="connsiteX1" fmla="*/ 1092687 w 1246898"/>
                <a:gd name="connsiteY1" fmla="*/ 28700 h 959542"/>
                <a:gd name="connsiteX2" fmla="*/ 1246898 w 1246898"/>
                <a:gd name="connsiteY2" fmla="*/ 511481 h 959542"/>
                <a:gd name="connsiteX3" fmla="*/ 73704 w 1246898"/>
                <a:gd name="connsiteY3" fmla="*/ 959542 h 959542"/>
                <a:gd name="connsiteX4" fmla="*/ 60877 w 1246898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82479"/>
                <a:gd name="connsiteY0" fmla="*/ 48355 h 959542"/>
                <a:gd name="connsiteX1" fmla="*/ 1101990 w 1282479"/>
                <a:gd name="connsiteY1" fmla="*/ 28700 h 959542"/>
                <a:gd name="connsiteX2" fmla="*/ 1282479 w 1282479"/>
                <a:gd name="connsiteY2" fmla="*/ 542549 h 959542"/>
                <a:gd name="connsiteX3" fmla="*/ 83007 w 1282479"/>
                <a:gd name="connsiteY3" fmla="*/ 959542 h 959542"/>
                <a:gd name="connsiteX4" fmla="*/ 70180 w 1282479"/>
                <a:gd name="connsiteY4" fmla="*/ 48355 h 959542"/>
                <a:gd name="connsiteX0" fmla="*/ 70180 w 1282479"/>
                <a:gd name="connsiteY0" fmla="*/ 48355 h 959542"/>
                <a:gd name="connsiteX1" fmla="*/ 1101990 w 1282479"/>
                <a:gd name="connsiteY1" fmla="*/ 28700 h 959542"/>
                <a:gd name="connsiteX2" fmla="*/ 1282479 w 1282479"/>
                <a:gd name="connsiteY2" fmla="*/ 542549 h 959542"/>
                <a:gd name="connsiteX3" fmla="*/ 83007 w 1282479"/>
                <a:gd name="connsiteY3" fmla="*/ 959542 h 959542"/>
                <a:gd name="connsiteX4" fmla="*/ 70180 w 1282479"/>
                <a:gd name="connsiteY4" fmla="*/ 48355 h 959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479" h="959542">
                  <a:moveTo>
                    <a:pt x="70180" y="48355"/>
                  </a:moveTo>
                  <a:cubicBezTo>
                    <a:pt x="393757" y="-9603"/>
                    <a:pt x="802296" y="-14579"/>
                    <a:pt x="1101990" y="28700"/>
                  </a:cubicBezTo>
                  <a:lnTo>
                    <a:pt x="1282479" y="542549"/>
                  </a:lnTo>
                  <a:cubicBezTo>
                    <a:pt x="1134767" y="516973"/>
                    <a:pt x="353299" y="824490"/>
                    <a:pt x="83007" y="959542"/>
                  </a:cubicBezTo>
                  <a:cubicBezTo>
                    <a:pt x="40246" y="903491"/>
                    <a:pt x="-72973" y="251438"/>
                    <a:pt x="70180" y="48355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Rectangle 14">
              <a:extLst>
                <a:ext uri="{FF2B5EF4-FFF2-40B4-BE49-F238E27FC236}">
                  <a16:creationId xmlns:a16="http://schemas.microsoft.com/office/drawing/2014/main" id="{4916DACC-FB39-49C1-9C7B-0EE0150FE7B9}"/>
                </a:ext>
              </a:extLst>
            </p:cNvPr>
            <p:cNvSpPr/>
            <p:nvPr/>
          </p:nvSpPr>
          <p:spPr>
            <a:xfrm rot="4004548" flipH="1">
              <a:off x="5299838" y="3233692"/>
              <a:ext cx="1947494" cy="2051372"/>
            </a:xfrm>
            <a:custGeom>
              <a:avLst/>
              <a:gdLst>
                <a:gd name="connsiteX0" fmla="*/ 0 w 1448797"/>
                <a:gd name="connsiteY0" fmla="*/ 0 h 549207"/>
                <a:gd name="connsiteX1" fmla="*/ 1448797 w 1448797"/>
                <a:gd name="connsiteY1" fmla="*/ 0 h 549207"/>
                <a:gd name="connsiteX2" fmla="*/ 1448797 w 1448797"/>
                <a:gd name="connsiteY2" fmla="*/ 549207 h 549207"/>
                <a:gd name="connsiteX3" fmla="*/ 0 w 1448797"/>
                <a:gd name="connsiteY3" fmla="*/ 549207 h 549207"/>
                <a:gd name="connsiteX4" fmla="*/ 0 w 1448797"/>
                <a:gd name="connsiteY4" fmla="*/ 0 h 549207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0 w 1448797"/>
                <a:gd name="connsiteY3" fmla="*/ 549207 h 1070545"/>
                <a:gd name="connsiteX4" fmla="*/ 0 w 1448797"/>
                <a:gd name="connsiteY4" fmla="*/ 0 h 1070545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241966 w 1448797"/>
                <a:gd name="connsiteY3" fmla="*/ 979803 h 1070545"/>
                <a:gd name="connsiteX4" fmla="*/ 0 w 1448797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1004 h 1071549"/>
                <a:gd name="connsiteX1" fmla="*/ 1506852 w 1506852"/>
                <a:gd name="connsiteY1" fmla="*/ 590255 h 1071549"/>
                <a:gd name="connsiteX2" fmla="*/ 1027594 w 1506852"/>
                <a:gd name="connsiteY2" fmla="*/ 1071549 h 1071549"/>
                <a:gd name="connsiteX3" fmla="*/ 241966 w 1506852"/>
                <a:gd name="connsiteY3" fmla="*/ 980807 h 1071549"/>
                <a:gd name="connsiteX4" fmla="*/ 0 w 1506852"/>
                <a:gd name="connsiteY4" fmla="*/ 1004 h 1071549"/>
                <a:gd name="connsiteX0" fmla="*/ 17245 w 1524097"/>
                <a:gd name="connsiteY0" fmla="*/ 1004 h 1071549"/>
                <a:gd name="connsiteX1" fmla="*/ 1524097 w 1524097"/>
                <a:gd name="connsiteY1" fmla="*/ 590255 h 1071549"/>
                <a:gd name="connsiteX2" fmla="*/ 1044839 w 1524097"/>
                <a:gd name="connsiteY2" fmla="*/ 1071549 h 1071549"/>
                <a:gd name="connsiteX3" fmla="*/ 259211 w 1524097"/>
                <a:gd name="connsiteY3" fmla="*/ 980807 h 1071549"/>
                <a:gd name="connsiteX4" fmla="*/ 17245 w 1524097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61953"/>
                <a:gd name="connsiteX1" fmla="*/ 1524618 w 1524618"/>
                <a:gd name="connsiteY1" fmla="*/ 590255 h 1061953"/>
                <a:gd name="connsiteX2" fmla="*/ 1033752 w 1524618"/>
                <a:gd name="connsiteY2" fmla="*/ 1061953 h 1061953"/>
                <a:gd name="connsiteX3" fmla="*/ 259732 w 1524618"/>
                <a:gd name="connsiteY3" fmla="*/ 980807 h 1061953"/>
                <a:gd name="connsiteX4" fmla="*/ 17766 w 1524618"/>
                <a:gd name="connsiteY4" fmla="*/ 1004 h 1061953"/>
                <a:gd name="connsiteX0" fmla="*/ 18498 w 1525350"/>
                <a:gd name="connsiteY0" fmla="*/ 1004 h 1061953"/>
                <a:gd name="connsiteX1" fmla="*/ 1525350 w 1525350"/>
                <a:gd name="connsiteY1" fmla="*/ 590255 h 1061953"/>
                <a:gd name="connsiteX2" fmla="*/ 1034484 w 1525350"/>
                <a:gd name="connsiteY2" fmla="*/ 1061953 h 1061953"/>
                <a:gd name="connsiteX3" fmla="*/ 248436 w 1525350"/>
                <a:gd name="connsiteY3" fmla="*/ 1041269 h 1061953"/>
                <a:gd name="connsiteX4" fmla="*/ 18498 w 1525350"/>
                <a:gd name="connsiteY4" fmla="*/ 1004 h 1061953"/>
                <a:gd name="connsiteX0" fmla="*/ 19066 w 1517216"/>
                <a:gd name="connsiteY0" fmla="*/ 817 h 1113888"/>
                <a:gd name="connsiteX1" fmla="*/ 1517216 w 1517216"/>
                <a:gd name="connsiteY1" fmla="*/ 642190 h 1113888"/>
                <a:gd name="connsiteX2" fmla="*/ 1026350 w 1517216"/>
                <a:gd name="connsiteY2" fmla="*/ 1113888 h 1113888"/>
                <a:gd name="connsiteX3" fmla="*/ 240302 w 1517216"/>
                <a:gd name="connsiteY3" fmla="*/ 1093204 h 1113888"/>
                <a:gd name="connsiteX4" fmla="*/ 19066 w 1517216"/>
                <a:gd name="connsiteY4" fmla="*/ 817 h 1113888"/>
                <a:gd name="connsiteX0" fmla="*/ 19066 w 1424592"/>
                <a:gd name="connsiteY0" fmla="*/ 1093 h 1114164"/>
                <a:gd name="connsiteX1" fmla="*/ 1424592 w 1424592"/>
                <a:gd name="connsiteY1" fmla="*/ 571688 h 1114164"/>
                <a:gd name="connsiteX2" fmla="*/ 1026350 w 1424592"/>
                <a:gd name="connsiteY2" fmla="*/ 1114164 h 1114164"/>
                <a:gd name="connsiteX3" fmla="*/ 240302 w 1424592"/>
                <a:gd name="connsiteY3" fmla="*/ 1093480 h 1114164"/>
                <a:gd name="connsiteX4" fmla="*/ 19066 w 1424592"/>
                <a:gd name="connsiteY4" fmla="*/ 1093 h 1114164"/>
                <a:gd name="connsiteX0" fmla="*/ 19066 w 1424592"/>
                <a:gd name="connsiteY0" fmla="*/ 1093 h 1148784"/>
                <a:gd name="connsiteX1" fmla="*/ 1424592 w 1424592"/>
                <a:gd name="connsiteY1" fmla="*/ 571688 h 1148784"/>
                <a:gd name="connsiteX2" fmla="*/ 1010126 w 1424592"/>
                <a:gd name="connsiteY2" fmla="*/ 1148784 h 1148784"/>
                <a:gd name="connsiteX3" fmla="*/ 240302 w 1424592"/>
                <a:gd name="connsiteY3" fmla="*/ 1093480 h 1148784"/>
                <a:gd name="connsiteX4" fmla="*/ 19066 w 1424592"/>
                <a:gd name="connsiteY4" fmla="*/ 1093 h 1148784"/>
                <a:gd name="connsiteX0" fmla="*/ 19066 w 1424592"/>
                <a:gd name="connsiteY0" fmla="*/ 1093 h 1145048"/>
                <a:gd name="connsiteX1" fmla="*/ 1424592 w 1424592"/>
                <a:gd name="connsiteY1" fmla="*/ 571688 h 1145048"/>
                <a:gd name="connsiteX2" fmla="*/ 994697 w 1424592"/>
                <a:gd name="connsiteY2" fmla="*/ 1145048 h 1145048"/>
                <a:gd name="connsiteX3" fmla="*/ 240302 w 1424592"/>
                <a:gd name="connsiteY3" fmla="*/ 1093480 h 1145048"/>
                <a:gd name="connsiteX4" fmla="*/ 19066 w 1424592"/>
                <a:gd name="connsiteY4" fmla="*/ 1093 h 1145048"/>
                <a:gd name="connsiteX0" fmla="*/ 19066 w 1200678"/>
                <a:gd name="connsiteY0" fmla="*/ 1336 h 1145291"/>
                <a:gd name="connsiteX1" fmla="*/ 1200678 w 1200678"/>
                <a:gd name="connsiteY1" fmla="*/ 533389 h 1145291"/>
                <a:gd name="connsiteX2" fmla="*/ 994697 w 1200678"/>
                <a:gd name="connsiteY2" fmla="*/ 1145291 h 1145291"/>
                <a:gd name="connsiteX3" fmla="*/ 240302 w 1200678"/>
                <a:gd name="connsiteY3" fmla="*/ 1093723 h 1145291"/>
                <a:gd name="connsiteX4" fmla="*/ 19066 w 1200678"/>
                <a:gd name="connsiteY4" fmla="*/ 1336 h 1145291"/>
                <a:gd name="connsiteX0" fmla="*/ 19066 w 1293333"/>
                <a:gd name="connsiteY0" fmla="*/ 1336 h 1428935"/>
                <a:gd name="connsiteX1" fmla="*/ 1200678 w 1293333"/>
                <a:gd name="connsiteY1" fmla="*/ 533389 h 1428935"/>
                <a:gd name="connsiteX2" fmla="*/ 1251381 w 1293333"/>
                <a:gd name="connsiteY2" fmla="*/ 1428935 h 1428935"/>
                <a:gd name="connsiteX3" fmla="*/ 240302 w 1293333"/>
                <a:gd name="connsiteY3" fmla="*/ 1093723 h 1428935"/>
                <a:gd name="connsiteX4" fmla="*/ 19066 w 1293333"/>
                <a:gd name="connsiteY4" fmla="*/ 1336 h 1428935"/>
                <a:gd name="connsiteX0" fmla="*/ 252065 w 1073141"/>
                <a:gd name="connsiteY0" fmla="*/ 110173 h 1110501"/>
                <a:gd name="connsiteX1" fmla="*/ 980486 w 1073141"/>
                <a:gd name="connsiteY1" fmla="*/ 214955 h 1110501"/>
                <a:gd name="connsiteX2" fmla="*/ 1031189 w 1073141"/>
                <a:gd name="connsiteY2" fmla="*/ 1110501 h 1110501"/>
                <a:gd name="connsiteX3" fmla="*/ 20110 w 1073141"/>
                <a:gd name="connsiteY3" fmla="*/ 775289 h 1110501"/>
                <a:gd name="connsiteX4" fmla="*/ 252065 w 1073141"/>
                <a:gd name="connsiteY4" fmla="*/ 110173 h 1110501"/>
                <a:gd name="connsiteX0" fmla="*/ 1107517 w 1928593"/>
                <a:gd name="connsiteY0" fmla="*/ 110173 h 1110501"/>
                <a:gd name="connsiteX1" fmla="*/ 1835938 w 1928593"/>
                <a:gd name="connsiteY1" fmla="*/ 214955 h 1110501"/>
                <a:gd name="connsiteX2" fmla="*/ 1886641 w 1928593"/>
                <a:gd name="connsiteY2" fmla="*/ 1110501 h 1110501"/>
                <a:gd name="connsiteX3" fmla="*/ 5229 w 1928593"/>
                <a:gd name="connsiteY3" fmla="*/ 921265 h 1110501"/>
                <a:gd name="connsiteX4" fmla="*/ 1107517 w 1928593"/>
                <a:gd name="connsiteY4" fmla="*/ 110173 h 1110501"/>
                <a:gd name="connsiteX0" fmla="*/ 1107517 w 1928593"/>
                <a:gd name="connsiteY0" fmla="*/ 110173 h 2146760"/>
                <a:gd name="connsiteX1" fmla="*/ 1835938 w 1928593"/>
                <a:gd name="connsiteY1" fmla="*/ 214955 h 2146760"/>
                <a:gd name="connsiteX2" fmla="*/ 1886641 w 1928593"/>
                <a:gd name="connsiteY2" fmla="*/ 1110501 h 2146760"/>
                <a:gd name="connsiteX3" fmla="*/ 1335025 w 1928593"/>
                <a:gd name="connsiteY3" fmla="*/ 2146095 h 2146760"/>
                <a:gd name="connsiteX4" fmla="*/ 5229 w 1928593"/>
                <a:gd name="connsiteY4" fmla="*/ 921265 h 2146760"/>
                <a:gd name="connsiteX5" fmla="*/ 1107517 w 1928593"/>
                <a:gd name="connsiteY5" fmla="*/ 110173 h 2146760"/>
                <a:gd name="connsiteX0" fmla="*/ 1107517 w 1927166"/>
                <a:gd name="connsiteY0" fmla="*/ 150361 h 2186948"/>
                <a:gd name="connsiteX1" fmla="*/ 1820242 w 1927166"/>
                <a:gd name="connsiteY1" fmla="*/ 194500 h 2186948"/>
                <a:gd name="connsiteX2" fmla="*/ 1886641 w 1927166"/>
                <a:gd name="connsiteY2" fmla="*/ 1150689 h 2186948"/>
                <a:gd name="connsiteX3" fmla="*/ 1335025 w 1927166"/>
                <a:gd name="connsiteY3" fmla="*/ 2186283 h 2186948"/>
                <a:gd name="connsiteX4" fmla="*/ 5229 w 1927166"/>
                <a:gd name="connsiteY4" fmla="*/ 961453 h 2186948"/>
                <a:gd name="connsiteX5" fmla="*/ 1107517 w 1927166"/>
                <a:gd name="connsiteY5" fmla="*/ 150361 h 2186948"/>
                <a:gd name="connsiteX0" fmla="*/ 1107517 w 1943676"/>
                <a:gd name="connsiteY0" fmla="*/ 150361 h 2186948"/>
                <a:gd name="connsiteX1" fmla="*/ 1820242 w 1943676"/>
                <a:gd name="connsiteY1" fmla="*/ 194500 h 2186948"/>
                <a:gd name="connsiteX2" fmla="*/ 1886641 w 1943676"/>
                <a:gd name="connsiteY2" fmla="*/ 1150689 h 2186948"/>
                <a:gd name="connsiteX3" fmla="*/ 1335025 w 1943676"/>
                <a:gd name="connsiteY3" fmla="*/ 2186283 h 2186948"/>
                <a:gd name="connsiteX4" fmla="*/ 5229 w 1943676"/>
                <a:gd name="connsiteY4" fmla="*/ 961453 h 2186948"/>
                <a:gd name="connsiteX5" fmla="*/ 1107517 w 1943676"/>
                <a:gd name="connsiteY5" fmla="*/ 150361 h 2186948"/>
                <a:gd name="connsiteX0" fmla="*/ 1107517 w 1958373"/>
                <a:gd name="connsiteY0" fmla="*/ 150361 h 2186944"/>
                <a:gd name="connsiteX1" fmla="*/ 1820242 w 1958373"/>
                <a:gd name="connsiteY1" fmla="*/ 194500 h 2186944"/>
                <a:gd name="connsiteX2" fmla="*/ 1904143 w 1958373"/>
                <a:gd name="connsiteY2" fmla="*/ 1143166 h 2186944"/>
                <a:gd name="connsiteX3" fmla="*/ 1335025 w 1958373"/>
                <a:gd name="connsiteY3" fmla="*/ 2186283 h 2186944"/>
                <a:gd name="connsiteX4" fmla="*/ 5229 w 1958373"/>
                <a:gd name="connsiteY4" fmla="*/ 961453 h 2186944"/>
                <a:gd name="connsiteX5" fmla="*/ 1107517 w 1958373"/>
                <a:gd name="connsiteY5" fmla="*/ 150361 h 2186944"/>
                <a:gd name="connsiteX0" fmla="*/ 1107517 w 1911027"/>
                <a:gd name="connsiteY0" fmla="*/ 150361 h 2186944"/>
                <a:gd name="connsiteX1" fmla="*/ 1820242 w 1911027"/>
                <a:gd name="connsiteY1" fmla="*/ 194500 h 2186944"/>
                <a:gd name="connsiteX2" fmla="*/ 1904143 w 1911027"/>
                <a:gd name="connsiteY2" fmla="*/ 1143166 h 2186944"/>
                <a:gd name="connsiteX3" fmla="*/ 1335025 w 1911027"/>
                <a:gd name="connsiteY3" fmla="*/ 2186283 h 2186944"/>
                <a:gd name="connsiteX4" fmla="*/ 5229 w 1911027"/>
                <a:gd name="connsiteY4" fmla="*/ 961453 h 2186944"/>
                <a:gd name="connsiteX5" fmla="*/ 1107517 w 1911027"/>
                <a:gd name="connsiteY5" fmla="*/ 150361 h 2186944"/>
                <a:gd name="connsiteX0" fmla="*/ 1107517 w 1911027"/>
                <a:gd name="connsiteY0" fmla="*/ 7387 h 2043970"/>
                <a:gd name="connsiteX1" fmla="*/ 1820242 w 1911027"/>
                <a:gd name="connsiteY1" fmla="*/ 51526 h 2043970"/>
                <a:gd name="connsiteX2" fmla="*/ 1904143 w 1911027"/>
                <a:gd name="connsiteY2" fmla="*/ 1000192 h 2043970"/>
                <a:gd name="connsiteX3" fmla="*/ 1335025 w 1911027"/>
                <a:gd name="connsiteY3" fmla="*/ 2043309 h 2043970"/>
                <a:gd name="connsiteX4" fmla="*/ 5229 w 1911027"/>
                <a:gd name="connsiteY4" fmla="*/ 818479 h 2043970"/>
                <a:gd name="connsiteX5" fmla="*/ 1107517 w 1911027"/>
                <a:gd name="connsiteY5" fmla="*/ 7387 h 2043970"/>
                <a:gd name="connsiteX0" fmla="*/ 1107871 w 1911381"/>
                <a:gd name="connsiteY0" fmla="*/ 7387 h 2043970"/>
                <a:gd name="connsiteX1" fmla="*/ 1820596 w 1911381"/>
                <a:gd name="connsiteY1" fmla="*/ 51526 h 2043970"/>
                <a:gd name="connsiteX2" fmla="*/ 1904497 w 1911381"/>
                <a:gd name="connsiteY2" fmla="*/ 1000192 h 2043970"/>
                <a:gd name="connsiteX3" fmla="*/ 1335379 w 1911381"/>
                <a:gd name="connsiteY3" fmla="*/ 2043309 h 2043970"/>
                <a:gd name="connsiteX4" fmla="*/ 5583 w 1911381"/>
                <a:gd name="connsiteY4" fmla="*/ 818479 h 2043970"/>
                <a:gd name="connsiteX5" fmla="*/ 1107871 w 1911381"/>
                <a:gd name="connsiteY5" fmla="*/ 7387 h 2043970"/>
                <a:gd name="connsiteX0" fmla="*/ 1148965 w 1952475"/>
                <a:gd name="connsiteY0" fmla="*/ 7387 h 2043970"/>
                <a:gd name="connsiteX1" fmla="*/ 1861690 w 1952475"/>
                <a:gd name="connsiteY1" fmla="*/ 51526 h 2043970"/>
                <a:gd name="connsiteX2" fmla="*/ 1945591 w 1952475"/>
                <a:gd name="connsiteY2" fmla="*/ 1000192 h 2043970"/>
                <a:gd name="connsiteX3" fmla="*/ 1376473 w 1952475"/>
                <a:gd name="connsiteY3" fmla="*/ 2043309 h 2043970"/>
                <a:gd name="connsiteX4" fmla="*/ 5381 w 1952475"/>
                <a:gd name="connsiteY4" fmla="*/ 794758 h 2043970"/>
                <a:gd name="connsiteX5" fmla="*/ 1148965 w 1952475"/>
                <a:gd name="connsiteY5" fmla="*/ 7387 h 2043970"/>
                <a:gd name="connsiteX0" fmla="*/ 1143984 w 1947494"/>
                <a:gd name="connsiteY0" fmla="*/ 7387 h 2043970"/>
                <a:gd name="connsiteX1" fmla="*/ 1856709 w 1947494"/>
                <a:gd name="connsiteY1" fmla="*/ 51526 h 2043970"/>
                <a:gd name="connsiteX2" fmla="*/ 1940610 w 1947494"/>
                <a:gd name="connsiteY2" fmla="*/ 1000192 h 2043970"/>
                <a:gd name="connsiteX3" fmla="*/ 1371492 w 1947494"/>
                <a:gd name="connsiteY3" fmla="*/ 2043309 h 2043970"/>
                <a:gd name="connsiteX4" fmla="*/ 400 w 1947494"/>
                <a:gd name="connsiteY4" fmla="*/ 794758 h 2043970"/>
                <a:gd name="connsiteX5" fmla="*/ 1143984 w 1947494"/>
                <a:gd name="connsiteY5" fmla="*/ 7387 h 2043970"/>
                <a:gd name="connsiteX0" fmla="*/ 1143984 w 1947494"/>
                <a:gd name="connsiteY0" fmla="*/ 7387 h 2043970"/>
                <a:gd name="connsiteX1" fmla="*/ 1856709 w 1947494"/>
                <a:gd name="connsiteY1" fmla="*/ 51526 h 2043970"/>
                <a:gd name="connsiteX2" fmla="*/ 1940610 w 1947494"/>
                <a:gd name="connsiteY2" fmla="*/ 1000192 h 2043970"/>
                <a:gd name="connsiteX3" fmla="*/ 1371492 w 1947494"/>
                <a:gd name="connsiteY3" fmla="*/ 2043309 h 2043970"/>
                <a:gd name="connsiteX4" fmla="*/ 400 w 1947494"/>
                <a:gd name="connsiteY4" fmla="*/ 794758 h 2043970"/>
                <a:gd name="connsiteX5" fmla="*/ 1143984 w 1947494"/>
                <a:gd name="connsiteY5" fmla="*/ 7387 h 2043970"/>
                <a:gd name="connsiteX0" fmla="*/ 1143984 w 1947494"/>
                <a:gd name="connsiteY0" fmla="*/ 7387 h 2044091"/>
                <a:gd name="connsiteX1" fmla="*/ 1856709 w 1947494"/>
                <a:gd name="connsiteY1" fmla="*/ 51526 h 2044091"/>
                <a:gd name="connsiteX2" fmla="*/ 1940610 w 1947494"/>
                <a:gd name="connsiteY2" fmla="*/ 1000192 h 2044091"/>
                <a:gd name="connsiteX3" fmla="*/ 1371492 w 1947494"/>
                <a:gd name="connsiteY3" fmla="*/ 2043309 h 2044091"/>
                <a:gd name="connsiteX4" fmla="*/ 400 w 1947494"/>
                <a:gd name="connsiteY4" fmla="*/ 794758 h 2044091"/>
                <a:gd name="connsiteX5" fmla="*/ 1143984 w 1947494"/>
                <a:gd name="connsiteY5" fmla="*/ 7387 h 2044091"/>
                <a:gd name="connsiteX0" fmla="*/ 1143984 w 1947494"/>
                <a:gd name="connsiteY0" fmla="*/ 7387 h 2052148"/>
                <a:gd name="connsiteX1" fmla="*/ 1856709 w 1947494"/>
                <a:gd name="connsiteY1" fmla="*/ 51526 h 2052148"/>
                <a:gd name="connsiteX2" fmla="*/ 1940610 w 1947494"/>
                <a:gd name="connsiteY2" fmla="*/ 1000192 h 2052148"/>
                <a:gd name="connsiteX3" fmla="*/ 1437162 w 1947494"/>
                <a:gd name="connsiteY3" fmla="*/ 2051372 h 2052148"/>
                <a:gd name="connsiteX4" fmla="*/ 400 w 1947494"/>
                <a:gd name="connsiteY4" fmla="*/ 794758 h 2052148"/>
                <a:gd name="connsiteX5" fmla="*/ 1143984 w 1947494"/>
                <a:gd name="connsiteY5" fmla="*/ 7387 h 2052148"/>
                <a:gd name="connsiteX0" fmla="*/ 1143984 w 1947494"/>
                <a:gd name="connsiteY0" fmla="*/ 7387 h 2051372"/>
                <a:gd name="connsiteX1" fmla="*/ 1856709 w 1947494"/>
                <a:gd name="connsiteY1" fmla="*/ 51526 h 2051372"/>
                <a:gd name="connsiteX2" fmla="*/ 1940610 w 1947494"/>
                <a:gd name="connsiteY2" fmla="*/ 1000192 h 2051372"/>
                <a:gd name="connsiteX3" fmla="*/ 1437162 w 1947494"/>
                <a:gd name="connsiteY3" fmla="*/ 2051372 h 2051372"/>
                <a:gd name="connsiteX4" fmla="*/ 400 w 1947494"/>
                <a:gd name="connsiteY4" fmla="*/ 794758 h 2051372"/>
                <a:gd name="connsiteX5" fmla="*/ 1143984 w 1947494"/>
                <a:gd name="connsiteY5" fmla="*/ 7387 h 2051372"/>
                <a:gd name="connsiteX0" fmla="*/ 1143984 w 1947494"/>
                <a:gd name="connsiteY0" fmla="*/ 7387 h 2051372"/>
                <a:gd name="connsiteX1" fmla="*/ 1856709 w 1947494"/>
                <a:gd name="connsiteY1" fmla="*/ 51526 h 2051372"/>
                <a:gd name="connsiteX2" fmla="*/ 1940610 w 1947494"/>
                <a:gd name="connsiteY2" fmla="*/ 1000192 h 2051372"/>
                <a:gd name="connsiteX3" fmla="*/ 1437162 w 1947494"/>
                <a:gd name="connsiteY3" fmla="*/ 2051372 h 2051372"/>
                <a:gd name="connsiteX4" fmla="*/ 400 w 1947494"/>
                <a:gd name="connsiteY4" fmla="*/ 794758 h 2051372"/>
                <a:gd name="connsiteX5" fmla="*/ 1143984 w 1947494"/>
                <a:gd name="connsiteY5" fmla="*/ 7387 h 205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7494" h="2051372">
                  <a:moveTo>
                    <a:pt x="1143984" y="7387"/>
                  </a:moveTo>
                  <a:cubicBezTo>
                    <a:pt x="1463393" y="-9901"/>
                    <a:pt x="1609574" y="2506"/>
                    <a:pt x="1856709" y="51526"/>
                  </a:cubicBezTo>
                  <a:cubicBezTo>
                    <a:pt x="1856252" y="323957"/>
                    <a:pt x="1977160" y="830508"/>
                    <a:pt x="1940610" y="1000192"/>
                  </a:cubicBezTo>
                  <a:cubicBezTo>
                    <a:pt x="1879309" y="1144109"/>
                    <a:pt x="1539259" y="2050615"/>
                    <a:pt x="1437162" y="2051372"/>
                  </a:cubicBezTo>
                  <a:cubicBezTo>
                    <a:pt x="892806" y="1854149"/>
                    <a:pt x="310117" y="1471238"/>
                    <a:pt x="400" y="794758"/>
                  </a:cubicBezTo>
                  <a:cubicBezTo>
                    <a:pt x="-22955" y="763751"/>
                    <a:pt x="984530" y="59953"/>
                    <a:pt x="1143984" y="7387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84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Rectangle 16">
              <a:extLst>
                <a:ext uri="{FF2B5EF4-FFF2-40B4-BE49-F238E27FC236}">
                  <a16:creationId xmlns:a16="http://schemas.microsoft.com/office/drawing/2014/main" id="{4675E5A0-22C8-427C-AEB6-70A4619B87BA}"/>
                </a:ext>
              </a:extLst>
            </p:cNvPr>
            <p:cNvSpPr/>
            <p:nvPr/>
          </p:nvSpPr>
          <p:spPr>
            <a:xfrm rot="4664821" flipH="1">
              <a:off x="6884324" y="3776408"/>
              <a:ext cx="1184611" cy="1174214"/>
            </a:xfrm>
            <a:custGeom>
              <a:avLst/>
              <a:gdLst>
                <a:gd name="connsiteX0" fmla="*/ 0 w 949877"/>
                <a:gd name="connsiteY0" fmla="*/ 0 h 543865"/>
                <a:gd name="connsiteX1" fmla="*/ 949877 w 949877"/>
                <a:gd name="connsiteY1" fmla="*/ 0 h 543865"/>
                <a:gd name="connsiteX2" fmla="*/ 949877 w 949877"/>
                <a:gd name="connsiteY2" fmla="*/ 543865 h 543865"/>
                <a:gd name="connsiteX3" fmla="*/ 0 w 949877"/>
                <a:gd name="connsiteY3" fmla="*/ 543865 h 543865"/>
                <a:gd name="connsiteX4" fmla="*/ 0 w 949877"/>
                <a:gd name="connsiteY4" fmla="*/ 0 h 543865"/>
                <a:gd name="connsiteX0" fmla="*/ 173095 w 1122972"/>
                <a:gd name="connsiteY0" fmla="*/ 0 h 543865"/>
                <a:gd name="connsiteX1" fmla="*/ 1122972 w 1122972"/>
                <a:gd name="connsiteY1" fmla="*/ 0 h 543865"/>
                <a:gd name="connsiteX2" fmla="*/ 1122972 w 1122972"/>
                <a:gd name="connsiteY2" fmla="*/ 543865 h 543865"/>
                <a:gd name="connsiteX3" fmla="*/ 0 w 1122972"/>
                <a:gd name="connsiteY3" fmla="*/ 414310 h 543865"/>
                <a:gd name="connsiteX4" fmla="*/ 173095 w 1122972"/>
                <a:gd name="connsiteY4" fmla="*/ 0 h 543865"/>
                <a:gd name="connsiteX0" fmla="*/ 173095 w 1122972"/>
                <a:gd name="connsiteY0" fmla="*/ 0 h 414310"/>
                <a:gd name="connsiteX1" fmla="*/ 1122972 w 1122972"/>
                <a:gd name="connsiteY1" fmla="*/ 0 h 414310"/>
                <a:gd name="connsiteX2" fmla="*/ 1057240 w 1122972"/>
                <a:gd name="connsiteY2" fmla="*/ 397965 h 414310"/>
                <a:gd name="connsiteX3" fmla="*/ 0 w 1122972"/>
                <a:gd name="connsiteY3" fmla="*/ 414310 h 414310"/>
                <a:gd name="connsiteX4" fmla="*/ 173095 w 1122972"/>
                <a:gd name="connsiteY4" fmla="*/ 0 h 414310"/>
                <a:gd name="connsiteX0" fmla="*/ 173095 w 1109517"/>
                <a:gd name="connsiteY0" fmla="*/ 0 h 414310"/>
                <a:gd name="connsiteX1" fmla="*/ 1109517 w 1109517"/>
                <a:gd name="connsiteY1" fmla="*/ 14301 h 414310"/>
                <a:gd name="connsiteX2" fmla="*/ 1057240 w 1109517"/>
                <a:gd name="connsiteY2" fmla="*/ 397965 h 414310"/>
                <a:gd name="connsiteX3" fmla="*/ 0 w 1109517"/>
                <a:gd name="connsiteY3" fmla="*/ 414310 h 414310"/>
                <a:gd name="connsiteX4" fmla="*/ 173095 w 1109517"/>
                <a:gd name="connsiteY4" fmla="*/ 0 h 414310"/>
                <a:gd name="connsiteX0" fmla="*/ 160133 w 1109517"/>
                <a:gd name="connsiteY0" fmla="*/ 0 h 410646"/>
                <a:gd name="connsiteX1" fmla="*/ 1109517 w 1109517"/>
                <a:gd name="connsiteY1" fmla="*/ 10637 h 410646"/>
                <a:gd name="connsiteX2" fmla="*/ 1057240 w 1109517"/>
                <a:gd name="connsiteY2" fmla="*/ 394301 h 410646"/>
                <a:gd name="connsiteX3" fmla="*/ 0 w 1109517"/>
                <a:gd name="connsiteY3" fmla="*/ 410646 h 410646"/>
                <a:gd name="connsiteX4" fmla="*/ 160133 w 1109517"/>
                <a:gd name="connsiteY4" fmla="*/ 0 h 410646"/>
                <a:gd name="connsiteX0" fmla="*/ 160133 w 1109517"/>
                <a:gd name="connsiteY0" fmla="*/ 34761 h 445407"/>
                <a:gd name="connsiteX1" fmla="*/ 1109517 w 1109517"/>
                <a:gd name="connsiteY1" fmla="*/ 45398 h 445407"/>
                <a:gd name="connsiteX2" fmla="*/ 1057240 w 1109517"/>
                <a:gd name="connsiteY2" fmla="*/ 429062 h 445407"/>
                <a:gd name="connsiteX3" fmla="*/ 0 w 1109517"/>
                <a:gd name="connsiteY3" fmla="*/ 445407 h 445407"/>
                <a:gd name="connsiteX4" fmla="*/ 160133 w 1109517"/>
                <a:gd name="connsiteY4" fmla="*/ 34761 h 445407"/>
                <a:gd name="connsiteX0" fmla="*/ 160133 w 1109517"/>
                <a:gd name="connsiteY0" fmla="*/ 44331 h 454977"/>
                <a:gd name="connsiteX1" fmla="*/ 1109517 w 1109517"/>
                <a:gd name="connsiteY1" fmla="*/ 54968 h 454977"/>
                <a:gd name="connsiteX2" fmla="*/ 1057240 w 1109517"/>
                <a:gd name="connsiteY2" fmla="*/ 438632 h 454977"/>
                <a:gd name="connsiteX3" fmla="*/ 0 w 1109517"/>
                <a:gd name="connsiteY3" fmla="*/ 454977 h 454977"/>
                <a:gd name="connsiteX4" fmla="*/ 160133 w 1109517"/>
                <a:gd name="connsiteY4" fmla="*/ 44331 h 454977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389 w 1114773"/>
                <a:gd name="connsiteY0" fmla="*/ 44331 h 473928"/>
                <a:gd name="connsiteX1" fmla="*/ 1114773 w 1114773"/>
                <a:gd name="connsiteY1" fmla="*/ 54968 h 473928"/>
                <a:gd name="connsiteX2" fmla="*/ 1062496 w 1114773"/>
                <a:gd name="connsiteY2" fmla="*/ 438632 h 473928"/>
                <a:gd name="connsiteX3" fmla="*/ 114 w 1114773"/>
                <a:gd name="connsiteY3" fmla="*/ 473928 h 473928"/>
                <a:gd name="connsiteX4" fmla="*/ 165389 w 1114773"/>
                <a:gd name="connsiteY4" fmla="*/ 44331 h 473928"/>
                <a:gd name="connsiteX0" fmla="*/ 165389 w 1159930"/>
                <a:gd name="connsiteY0" fmla="*/ 105456 h 535053"/>
                <a:gd name="connsiteX1" fmla="*/ 1159930 w 1159930"/>
                <a:gd name="connsiteY1" fmla="*/ 15845 h 535053"/>
                <a:gd name="connsiteX2" fmla="*/ 1062496 w 1159930"/>
                <a:gd name="connsiteY2" fmla="*/ 499757 h 535053"/>
                <a:gd name="connsiteX3" fmla="*/ 114 w 1159930"/>
                <a:gd name="connsiteY3" fmla="*/ 535053 h 535053"/>
                <a:gd name="connsiteX4" fmla="*/ 165389 w 1159930"/>
                <a:gd name="connsiteY4" fmla="*/ 105456 h 535053"/>
                <a:gd name="connsiteX0" fmla="*/ 165389 w 1314141"/>
                <a:gd name="connsiteY0" fmla="*/ 105456 h 535053"/>
                <a:gd name="connsiteX1" fmla="*/ 1159930 w 1314141"/>
                <a:gd name="connsiteY1" fmla="*/ 15845 h 535053"/>
                <a:gd name="connsiteX2" fmla="*/ 1314141 w 1314141"/>
                <a:gd name="connsiteY2" fmla="*/ 498626 h 535053"/>
                <a:gd name="connsiteX3" fmla="*/ 114 w 1314141"/>
                <a:gd name="connsiteY3" fmla="*/ 535053 h 535053"/>
                <a:gd name="connsiteX4" fmla="*/ 165389 w 1314141"/>
                <a:gd name="connsiteY4" fmla="*/ 105456 h 535053"/>
                <a:gd name="connsiteX0" fmla="*/ 71187 w 1219939"/>
                <a:gd name="connsiteY0" fmla="*/ 105456 h 946687"/>
                <a:gd name="connsiteX1" fmla="*/ 1065728 w 1219939"/>
                <a:gd name="connsiteY1" fmla="*/ 15845 h 946687"/>
                <a:gd name="connsiteX2" fmla="*/ 1219939 w 1219939"/>
                <a:gd name="connsiteY2" fmla="*/ 498626 h 946687"/>
                <a:gd name="connsiteX3" fmla="*/ 46745 w 1219939"/>
                <a:gd name="connsiteY3" fmla="*/ 946687 h 946687"/>
                <a:gd name="connsiteX4" fmla="*/ 71187 w 1219939"/>
                <a:gd name="connsiteY4" fmla="*/ 105456 h 946687"/>
                <a:gd name="connsiteX0" fmla="*/ 60877 w 1246898"/>
                <a:gd name="connsiteY0" fmla="*/ 56958 h 968145"/>
                <a:gd name="connsiteX1" fmla="*/ 1092687 w 1246898"/>
                <a:gd name="connsiteY1" fmla="*/ 37303 h 968145"/>
                <a:gd name="connsiteX2" fmla="*/ 1246898 w 1246898"/>
                <a:gd name="connsiteY2" fmla="*/ 520084 h 968145"/>
                <a:gd name="connsiteX3" fmla="*/ 73704 w 1246898"/>
                <a:gd name="connsiteY3" fmla="*/ 968145 h 968145"/>
                <a:gd name="connsiteX4" fmla="*/ 60877 w 1246898"/>
                <a:gd name="connsiteY4" fmla="*/ 56958 h 968145"/>
                <a:gd name="connsiteX0" fmla="*/ 60877 w 1246898"/>
                <a:gd name="connsiteY0" fmla="*/ 48355 h 959542"/>
                <a:gd name="connsiteX1" fmla="*/ 1092687 w 1246898"/>
                <a:gd name="connsiteY1" fmla="*/ 28700 h 959542"/>
                <a:gd name="connsiteX2" fmla="*/ 1246898 w 1246898"/>
                <a:gd name="connsiteY2" fmla="*/ 511481 h 959542"/>
                <a:gd name="connsiteX3" fmla="*/ 73704 w 1246898"/>
                <a:gd name="connsiteY3" fmla="*/ 959542 h 959542"/>
                <a:gd name="connsiteX4" fmla="*/ 60877 w 1246898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82479"/>
                <a:gd name="connsiteY0" fmla="*/ 48355 h 959542"/>
                <a:gd name="connsiteX1" fmla="*/ 1101990 w 1282479"/>
                <a:gd name="connsiteY1" fmla="*/ 28700 h 959542"/>
                <a:gd name="connsiteX2" fmla="*/ 1282479 w 1282479"/>
                <a:gd name="connsiteY2" fmla="*/ 542549 h 959542"/>
                <a:gd name="connsiteX3" fmla="*/ 83007 w 1282479"/>
                <a:gd name="connsiteY3" fmla="*/ 959542 h 959542"/>
                <a:gd name="connsiteX4" fmla="*/ 70180 w 1282479"/>
                <a:gd name="connsiteY4" fmla="*/ 48355 h 959542"/>
                <a:gd name="connsiteX0" fmla="*/ 70180 w 1282479"/>
                <a:gd name="connsiteY0" fmla="*/ 48355 h 959542"/>
                <a:gd name="connsiteX1" fmla="*/ 1101990 w 1282479"/>
                <a:gd name="connsiteY1" fmla="*/ 28700 h 959542"/>
                <a:gd name="connsiteX2" fmla="*/ 1282479 w 1282479"/>
                <a:gd name="connsiteY2" fmla="*/ 542549 h 959542"/>
                <a:gd name="connsiteX3" fmla="*/ 83007 w 1282479"/>
                <a:gd name="connsiteY3" fmla="*/ 959542 h 959542"/>
                <a:gd name="connsiteX4" fmla="*/ 70180 w 1282479"/>
                <a:gd name="connsiteY4" fmla="*/ 48355 h 959542"/>
                <a:gd name="connsiteX0" fmla="*/ 70180 w 1282479"/>
                <a:gd name="connsiteY0" fmla="*/ 18409 h 929596"/>
                <a:gd name="connsiteX1" fmla="*/ 1074654 w 1282479"/>
                <a:gd name="connsiteY1" fmla="*/ 97288 h 929596"/>
                <a:gd name="connsiteX2" fmla="*/ 1282479 w 1282479"/>
                <a:gd name="connsiteY2" fmla="*/ 512603 h 929596"/>
                <a:gd name="connsiteX3" fmla="*/ 83007 w 1282479"/>
                <a:gd name="connsiteY3" fmla="*/ 929596 h 929596"/>
                <a:gd name="connsiteX4" fmla="*/ 70180 w 1282479"/>
                <a:gd name="connsiteY4" fmla="*/ 18409 h 929596"/>
                <a:gd name="connsiteX0" fmla="*/ 70180 w 1166505"/>
                <a:gd name="connsiteY0" fmla="*/ 18409 h 929596"/>
                <a:gd name="connsiteX1" fmla="*/ 1074654 w 1166505"/>
                <a:gd name="connsiteY1" fmla="*/ 97288 h 929596"/>
                <a:gd name="connsiteX2" fmla="*/ 1166505 w 1166505"/>
                <a:gd name="connsiteY2" fmla="*/ 674248 h 929596"/>
                <a:gd name="connsiteX3" fmla="*/ 83007 w 1166505"/>
                <a:gd name="connsiteY3" fmla="*/ 929596 h 929596"/>
                <a:gd name="connsiteX4" fmla="*/ 70180 w 1166505"/>
                <a:gd name="connsiteY4" fmla="*/ 18409 h 929596"/>
                <a:gd name="connsiteX0" fmla="*/ 88286 w 1184611"/>
                <a:gd name="connsiteY0" fmla="*/ 18409 h 1174214"/>
                <a:gd name="connsiteX1" fmla="*/ 1092760 w 1184611"/>
                <a:gd name="connsiteY1" fmla="*/ 97288 h 1174214"/>
                <a:gd name="connsiteX2" fmla="*/ 1184611 w 1184611"/>
                <a:gd name="connsiteY2" fmla="*/ 674248 h 1174214"/>
                <a:gd name="connsiteX3" fmla="*/ 51895 w 1184611"/>
                <a:gd name="connsiteY3" fmla="*/ 1174214 h 1174214"/>
                <a:gd name="connsiteX4" fmla="*/ 88286 w 1184611"/>
                <a:gd name="connsiteY4" fmla="*/ 18409 h 1174214"/>
                <a:gd name="connsiteX0" fmla="*/ 88286 w 1184611"/>
                <a:gd name="connsiteY0" fmla="*/ 18409 h 1174214"/>
                <a:gd name="connsiteX1" fmla="*/ 1092760 w 1184611"/>
                <a:gd name="connsiteY1" fmla="*/ 97288 h 1174214"/>
                <a:gd name="connsiteX2" fmla="*/ 1184611 w 1184611"/>
                <a:gd name="connsiteY2" fmla="*/ 674248 h 1174214"/>
                <a:gd name="connsiteX3" fmla="*/ 51895 w 1184611"/>
                <a:gd name="connsiteY3" fmla="*/ 1174214 h 1174214"/>
                <a:gd name="connsiteX4" fmla="*/ 88286 w 1184611"/>
                <a:gd name="connsiteY4" fmla="*/ 18409 h 1174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611" h="1174214">
                  <a:moveTo>
                    <a:pt x="88286" y="18409"/>
                  </a:moveTo>
                  <a:cubicBezTo>
                    <a:pt x="411863" y="-39549"/>
                    <a:pt x="793066" y="54009"/>
                    <a:pt x="1092760" y="97288"/>
                  </a:cubicBezTo>
                  <a:lnTo>
                    <a:pt x="1184611" y="674248"/>
                  </a:lnTo>
                  <a:cubicBezTo>
                    <a:pt x="1034056" y="702898"/>
                    <a:pt x="322187" y="1039162"/>
                    <a:pt x="51895" y="1174214"/>
                  </a:cubicBezTo>
                  <a:cubicBezTo>
                    <a:pt x="9134" y="1118163"/>
                    <a:pt x="-54867" y="221492"/>
                    <a:pt x="88286" y="18409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Rectangle 16">
              <a:extLst>
                <a:ext uri="{FF2B5EF4-FFF2-40B4-BE49-F238E27FC236}">
                  <a16:creationId xmlns:a16="http://schemas.microsoft.com/office/drawing/2014/main" id="{70C965C3-A993-4921-9705-500110EE8E89}"/>
                </a:ext>
              </a:extLst>
            </p:cNvPr>
            <p:cNvSpPr/>
            <p:nvPr/>
          </p:nvSpPr>
          <p:spPr>
            <a:xfrm rot="3402150" flipH="1">
              <a:off x="7864042" y="3675304"/>
              <a:ext cx="898746" cy="742237"/>
            </a:xfrm>
            <a:custGeom>
              <a:avLst/>
              <a:gdLst>
                <a:gd name="connsiteX0" fmla="*/ 0 w 949877"/>
                <a:gd name="connsiteY0" fmla="*/ 0 h 543865"/>
                <a:gd name="connsiteX1" fmla="*/ 949877 w 949877"/>
                <a:gd name="connsiteY1" fmla="*/ 0 h 543865"/>
                <a:gd name="connsiteX2" fmla="*/ 949877 w 949877"/>
                <a:gd name="connsiteY2" fmla="*/ 543865 h 543865"/>
                <a:gd name="connsiteX3" fmla="*/ 0 w 949877"/>
                <a:gd name="connsiteY3" fmla="*/ 543865 h 543865"/>
                <a:gd name="connsiteX4" fmla="*/ 0 w 949877"/>
                <a:gd name="connsiteY4" fmla="*/ 0 h 543865"/>
                <a:gd name="connsiteX0" fmla="*/ 173095 w 1122972"/>
                <a:gd name="connsiteY0" fmla="*/ 0 h 543865"/>
                <a:gd name="connsiteX1" fmla="*/ 1122972 w 1122972"/>
                <a:gd name="connsiteY1" fmla="*/ 0 h 543865"/>
                <a:gd name="connsiteX2" fmla="*/ 1122972 w 1122972"/>
                <a:gd name="connsiteY2" fmla="*/ 543865 h 543865"/>
                <a:gd name="connsiteX3" fmla="*/ 0 w 1122972"/>
                <a:gd name="connsiteY3" fmla="*/ 414310 h 543865"/>
                <a:gd name="connsiteX4" fmla="*/ 173095 w 1122972"/>
                <a:gd name="connsiteY4" fmla="*/ 0 h 543865"/>
                <a:gd name="connsiteX0" fmla="*/ 173095 w 1122972"/>
                <a:gd name="connsiteY0" fmla="*/ 0 h 414310"/>
                <a:gd name="connsiteX1" fmla="*/ 1122972 w 1122972"/>
                <a:gd name="connsiteY1" fmla="*/ 0 h 414310"/>
                <a:gd name="connsiteX2" fmla="*/ 1057240 w 1122972"/>
                <a:gd name="connsiteY2" fmla="*/ 397965 h 414310"/>
                <a:gd name="connsiteX3" fmla="*/ 0 w 1122972"/>
                <a:gd name="connsiteY3" fmla="*/ 414310 h 414310"/>
                <a:gd name="connsiteX4" fmla="*/ 173095 w 1122972"/>
                <a:gd name="connsiteY4" fmla="*/ 0 h 414310"/>
                <a:gd name="connsiteX0" fmla="*/ 173095 w 1109517"/>
                <a:gd name="connsiteY0" fmla="*/ 0 h 414310"/>
                <a:gd name="connsiteX1" fmla="*/ 1109517 w 1109517"/>
                <a:gd name="connsiteY1" fmla="*/ 14301 h 414310"/>
                <a:gd name="connsiteX2" fmla="*/ 1057240 w 1109517"/>
                <a:gd name="connsiteY2" fmla="*/ 397965 h 414310"/>
                <a:gd name="connsiteX3" fmla="*/ 0 w 1109517"/>
                <a:gd name="connsiteY3" fmla="*/ 414310 h 414310"/>
                <a:gd name="connsiteX4" fmla="*/ 173095 w 1109517"/>
                <a:gd name="connsiteY4" fmla="*/ 0 h 414310"/>
                <a:gd name="connsiteX0" fmla="*/ 160133 w 1109517"/>
                <a:gd name="connsiteY0" fmla="*/ 0 h 410646"/>
                <a:gd name="connsiteX1" fmla="*/ 1109517 w 1109517"/>
                <a:gd name="connsiteY1" fmla="*/ 10637 h 410646"/>
                <a:gd name="connsiteX2" fmla="*/ 1057240 w 1109517"/>
                <a:gd name="connsiteY2" fmla="*/ 394301 h 410646"/>
                <a:gd name="connsiteX3" fmla="*/ 0 w 1109517"/>
                <a:gd name="connsiteY3" fmla="*/ 410646 h 410646"/>
                <a:gd name="connsiteX4" fmla="*/ 160133 w 1109517"/>
                <a:gd name="connsiteY4" fmla="*/ 0 h 410646"/>
                <a:gd name="connsiteX0" fmla="*/ 160133 w 1109517"/>
                <a:gd name="connsiteY0" fmla="*/ 34761 h 445407"/>
                <a:gd name="connsiteX1" fmla="*/ 1109517 w 1109517"/>
                <a:gd name="connsiteY1" fmla="*/ 45398 h 445407"/>
                <a:gd name="connsiteX2" fmla="*/ 1057240 w 1109517"/>
                <a:gd name="connsiteY2" fmla="*/ 429062 h 445407"/>
                <a:gd name="connsiteX3" fmla="*/ 0 w 1109517"/>
                <a:gd name="connsiteY3" fmla="*/ 445407 h 445407"/>
                <a:gd name="connsiteX4" fmla="*/ 160133 w 1109517"/>
                <a:gd name="connsiteY4" fmla="*/ 34761 h 445407"/>
                <a:gd name="connsiteX0" fmla="*/ 160133 w 1109517"/>
                <a:gd name="connsiteY0" fmla="*/ 44331 h 454977"/>
                <a:gd name="connsiteX1" fmla="*/ 1109517 w 1109517"/>
                <a:gd name="connsiteY1" fmla="*/ 54968 h 454977"/>
                <a:gd name="connsiteX2" fmla="*/ 1057240 w 1109517"/>
                <a:gd name="connsiteY2" fmla="*/ 438632 h 454977"/>
                <a:gd name="connsiteX3" fmla="*/ 0 w 1109517"/>
                <a:gd name="connsiteY3" fmla="*/ 454977 h 454977"/>
                <a:gd name="connsiteX4" fmla="*/ 160133 w 1109517"/>
                <a:gd name="connsiteY4" fmla="*/ 44331 h 454977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389 w 1114773"/>
                <a:gd name="connsiteY0" fmla="*/ 44331 h 473928"/>
                <a:gd name="connsiteX1" fmla="*/ 1114773 w 1114773"/>
                <a:gd name="connsiteY1" fmla="*/ 54968 h 473928"/>
                <a:gd name="connsiteX2" fmla="*/ 1062496 w 1114773"/>
                <a:gd name="connsiteY2" fmla="*/ 438632 h 473928"/>
                <a:gd name="connsiteX3" fmla="*/ 114 w 1114773"/>
                <a:gd name="connsiteY3" fmla="*/ 473928 h 473928"/>
                <a:gd name="connsiteX4" fmla="*/ 165389 w 1114773"/>
                <a:gd name="connsiteY4" fmla="*/ 44331 h 473928"/>
                <a:gd name="connsiteX0" fmla="*/ 165389 w 1062496"/>
                <a:gd name="connsiteY0" fmla="*/ 280442 h 710039"/>
                <a:gd name="connsiteX1" fmla="*/ 847266 w 1062496"/>
                <a:gd name="connsiteY1" fmla="*/ 5250 h 710039"/>
                <a:gd name="connsiteX2" fmla="*/ 1062496 w 1062496"/>
                <a:gd name="connsiteY2" fmla="*/ 674743 h 710039"/>
                <a:gd name="connsiteX3" fmla="*/ 114 w 1062496"/>
                <a:gd name="connsiteY3" fmla="*/ 710039 h 710039"/>
                <a:gd name="connsiteX4" fmla="*/ 165389 w 1062496"/>
                <a:gd name="connsiteY4" fmla="*/ 280442 h 710039"/>
                <a:gd name="connsiteX0" fmla="*/ 165389 w 898675"/>
                <a:gd name="connsiteY0" fmla="*/ 280442 h 710039"/>
                <a:gd name="connsiteX1" fmla="*/ 847266 w 898675"/>
                <a:gd name="connsiteY1" fmla="*/ 5250 h 710039"/>
                <a:gd name="connsiteX2" fmla="*/ 898675 w 898675"/>
                <a:gd name="connsiteY2" fmla="*/ 486051 h 710039"/>
                <a:gd name="connsiteX3" fmla="*/ 114 w 898675"/>
                <a:gd name="connsiteY3" fmla="*/ 710039 h 710039"/>
                <a:gd name="connsiteX4" fmla="*/ 165389 w 898675"/>
                <a:gd name="connsiteY4" fmla="*/ 280442 h 710039"/>
                <a:gd name="connsiteX0" fmla="*/ 239619 w 898593"/>
                <a:gd name="connsiteY0" fmla="*/ 63976 h 736112"/>
                <a:gd name="connsiteX1" fmla="*/ 847184 w 898593"/>
                <a:gd name="connsiteY1" fmla="*/ 31323 h 736112"/>
                <a:gd name="connsiteX2" fmla="*/ 898593 w 898593"/>
                <a:gd name="connsiteY2" fmla="*/ 512124 h 736112"/>
                <a:gd name="connsiteX3" fmla="*/ 32 w 898593"/>
                <a:gd name="connsiteY3" fmla="*/ 736112 h 736112"/>
                <a:gd name="connsiteX4" fmla="*/ 239619 w 898593"/>
                <a:gd name="connsiteY4" fmla="*/ 63976 h 736112"/>
                <a:gd name="connsiteX0" fmla="*/ 239619 w 898593"/>
                <a:gd name="connsiteY0" fmla="*/ 50257 h 722393"/>
                <a:gd name="connsiteX1" fmla="*/ 847184 w 898593"/>
                <a:gd name="connsiteY1" fmla="*/ 17604 h 722393"/>
                <a:gd name="connsiteX2" fmla="*/ 898593 w 898593"/>
                <a:gd name="connsiteY2" fmla="*/ 498405 h 722393"/>
                <a:gd name="connsiteX3" fmla="*/ 32 w 898593"/>
                <a:gd name="connsiteY3" fmla="*/ 722393 h 722393"/>
                <a:gd name="connsiteX4" fmla="*/ 239619 w 898593"/>
                <a:gd name="connsiteY4" fmla="*/ 50257 h 722393"/>
                <a:gd name="connsiteX0" fmla="*/ 156509 w 898723"/>
                <a:gd name="connsiteY0" fmla="*/ 52976 h 721720"/>
                <a:gd name="connsiteX1" fmla="*/ 847314 w 898723"/>
                <a:gd name="connsiteY1" fmla="*/ 16931 h 721720"/>
                <a:gd name="connsiteX2" fmla="*/ 898723 w 898723"/>
                <a:gd name="connsiteY2" fmla="*/ 497732 h 721720"/>
                <a:gd name="connsiteX3" fmla="*/ 162 w 898723"/>
                <a:gd name="connsiteY3" fmla="*/ 721720 h 721720"/>
                <a:gd name="connsiteX4" fmla="*/ 156509 w 898723"/>
                <a:gd name="connsiteY4" fmla="*/ 52976 h 721720"/>
                <a:gd name="connsiteX0" fmla="*/ 153800 w 898746"/>
                <a:gd name="connsiteY0" fmla="*/ 63950 h 719504"/>
                <a:gd name="connsiteX1" fmla="*/ 847337 w 898746"/>
                <a:gd name="connsiteY1" fmla="*/ 14715 h 719504"/>
                <a:gd name="connsiteX2" fmla="*/ 898746 w 898746"/>
                <a:gd name="connsiteY2" fmla="*/ 495516 h 719504"/>
                <a:gd name="connsiteX3" fmla="*/ 185 w 898746"/>
                <a:gd name="connsiteY3" fmla="*/ 719504 h 719504"/>
                <a:gd name="connsiteX4" fmla="*/ 153800 w 898746"/>
                <a:gd name="connsiteY4" fmla="*/ 63950 h 719504"/>
                <a:gd name="connsiteX0" fmla="*/ 153800 w 898746"/>
                <a:gd name="connsiteY0" fmla="*/ 67789 h 723343"/>
                <a:gd name="connsiteX1" fmla="*/ 847337 w 898746"/>
                <a:gd name="connsiteY1" fmla="*/ 18554 h 723343"/>
                <a:gd name="connsiteX2" fmla="*/ 898746 w 898746"/>
                <a:gd name="connsiteY2" fmla="*/ 499355 h 723343"/>
                <a:gd name="connsiteX3" fmla="*/ 185 w 898746"/>
                <a:gd name="connsiteY3" fmla="*/ 723343 h 723343"/>
                <a:gd name="connsiteX4" fmla="*/ 153800 w 898746"/>
                <a:gd name="connsiteY4" fmla="*/ 67789 h 723343"/>
                <a:gd name="connsiteX0" fmla="*/ 153800 w 898746"/>
                <a:gd name="connsiteY0" fmla="*/ 86683 h 742237"/>
                <a:gd name="connsiteX1" fmla="*/ 847494 w 898746"/>
                <a:gd name="connsiteY1" fmla="*/ 14553 h 742237"/>
                <a:gd name="connsiteX2" fmla="*/ 898746 w 898746"/>
                <a:gd name="connsiteY2" fmla="*/ 518249 h 742237"/>
                <a:gd name="connsiteX3" fmla="*/ 185 w 898746"/>
                <a:gd name="connsiteY3" fmla="*/ 742237 h 742237"/>
                <a:gd name="connsiteX4" fmla="*/ 153800 w 898746"/>
                <a:gd name="connsiteY4" fmla="*/ 86683 h 742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8746" h="742237">
                  <a:moveTo>
                    <a:pt x="153800" y="86683"/>
                  </a:moveTo>
                  <a:cubicBezTo>
                    <a:pt x="293059" y="33229"/>
                    <a:pt x="547800" y="-28726"/>
                    <a:pt x="847494" y="14553"/>
                  </a:cubicBezTo>
                  <a:lnTo>
                    <a:pt x="898746" y="518249"/>
                  </a:lnTo>
                  <a:cubicBezTo>
                    <a:pt x="572023" y="490773"/>
                    <a:pt x="312887" y="658190"/>
                    <a:pt x="185" y="742237"/>
                  </a:cubicBezTo>
                  <a:cubicBezTo>
                    <a:pt x="-1856" y="681676"/>
                    <a:pt x="10647" y="289766"/>
                    <a:pt x="153800" y="86683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Rectangle 12">
              <a:extLst>
                <a:ext uri="{FF2B5EF4-FFF2-40B4-BE49-F238E27FC236}">
                  <a16:creationId xmlns:a16="http://schemas.microsoft.com/office/drawing/2014/main" id="{82811D31-7D26-4A14-AB3D-6EB7B028478E}"/>
                </a:ext>
              </a:extLst>
            </p:cNvPr>
            <p:cNvSpPr/>
            <p:nvPr/>
          </p:nvSpPr>
          <p:spPr>
            <a:xfrm rot="20028476">
              <a:off x="4751260" y="1899673"/>
              <a:ext cx="3708619" cy="3595236"/>
            </a:xfrm>
            <a:custGeom>
              <a:avLst/>
              <a:gdLst>
                <a:gd name="connsiteX0" fmla="*/ 0 w 307654"/>
                <a:gd name="connsiteY0" fmla="*/ 0 h 1160442"/>
                <a:gd name="connsiteX1" fmla="*/ 307654 w 307654"/>
                <a:gd name="connsiteY1" fmla="*/ 0 h 1160442"/>
                <a:gd name="connsiteX2" fmla="*/ 307654 w 307654"/>
                <a:gd name="connsiteY2" fmla="*/ 1160442 h 1160442"/>
                <a:gd name="connsiteX3" fmla="*/ 0 w 307654"/>
                <a:gd name="connsiteY3" fmla="*/ 1160442 h 1160442"/>
                <a:gd name="connsiteX4" fmla="*/ 0 w 307654"/>
                <a:gd name="connsiteY4" fmla="*/ 0 h 1160442"/>
                <a:gd name="connsiteX0" fmla="*/ 0 w 3506715"/>
                <a:gd name="connsiteY0" fmla="*/ 0 h 3116163"/>
                <a:gd name="connsiteX1" fmla="*/ 307654 w 3506715"/>
                <a:gd name="connsiteY1" fmla="*/ 0 h 3116163"/>
                <a:gd name="connsiteX2" fmla="*/ 3506715 w 3506715"/>
                <a:gd name="connsiteY2" fmla="*/ 3116163 h 3116163"/>
                <a:gd name="connsiteX3" fmla="*/ 0 w 3506715"/>
                <a:gd name="connsiteY3" fmla="*/ 1160442 h 3116163"/>
                <a:gd name="connsiteX4" fmla="*/ 0 w 3506715"/>
                <a:gd name="connsiteY4" fmla="*/ 0 h 3116163"/>
                <a:gd name="connsiteX0" fmla="*/ 0 w 3619950"/>
                <a:gd name="connsiteY0" fmla="*/ 0 h 2842799"/>
                <a:gd name="connsiteX1" fmla="*/ 307654 w 3619950"/>
                <a:gd name="connsiteY1" fmla="*/ 0 h 2842799"/>
                <a:gd name="connsiteX2" fmla="*/ 3619950 w 3619950"/>
                <a:gd name="connsiteY2" fmla="*/ 2842799 h 2842799"/>
                <a:gd name="connsiteX3" fmla="*/ 0 w 3619950"/>
                <a:gd name="connsiteY3" fmla="*/ 1160442 h 2842799"/>
                <a:gd name="connsiteX4" fmla="*/ 0 w 3619950"/>
                <a:gd name="connsiteY4" fmla="*/ 0 h 2842799"/>
                <a:gd name="connsiteX0" fmla="*/ 0 w 3633016"/>
                <a:gd name="connsiteY0" fmla="*/ 0 h 3032404"/>
                <a:gd name="connsiteX1" fmla="*/ 307654 w 3633016"/>
                <a:gd name="connsiteY1" fmla="*/ 0 h 3032404"/>
                <a:gd name="connsiteX2" fmla="*/ 3619950 w 3633016"/>
                <a:gd name="connsiteY2" fmla="*/ 2842799 h 3032404"/>
                <a:gd name="connsiteX3" fmla="*/ 3633016 w 3633016"/>
                <a:gd name="connsiteY3" fmla="*/ 3032404 h 3032404"/>
                <a:gd name="connsiteX4" fmla="*/ 0 w 3633016"/>
                <a:gd name="connsiteY4" fmla="*/ 0 h 3032404"/>
                <a:gd name="connsiteX0" fmla="*/ 0 w 3633016"/>
                <a:gd name="connsiteY0" fmla="*/ 59829 h 3092233"/>
                <a:gd name="connsiteX1" fmla="*/ 337083 w 3633016"/>
                <a:gd name="connsiteY1" fmla="*/ 0 h 3092233"/>
                <a:gd name="connsiteX2" fmla="*/ 3619950 w 3633016"/>
                <a:gd name="connsiteY2" fmla="*/ 2902628 h 3092233"/>
                <a:gd name="connsiteX3" fmla="*/ 3633016 w 3633016"/>
                <a:gd name="connsiteY3" fmla="*/ 3092233 h 3092233"/>
                <a:gd name="connsiteX4" fmla="*/ 0 w 3633016"/>
                <a:gd name="connsiteY4" fmla="*/ 59829 h 3092233"/>
                <a:gd name="connsiteX0" fmla="*/ 0 w 3522876"/>
                <a:gd name="connsiteY0" fmla="*/ 0 h 3126837"/>
                <a:gd name="connsiteX1" fmla="*/ 226943 w 3522876"/>
                <a:gd name="connsiteY1" fmla="*/ 34604 h 3126837"/>
                <a:gd name="connsiteX2" fmla="*/ 3509810 w 3522876"/>
                <a:gd name="connsiteY2" fmla="*/ 2937232 h 3126837"/>
                <a:gd name="connsiteX3" fmla="*/ 3522876 w 3522876"/>
                <a:gd name="connsiteY3" fmla="*/ 3126837 h 3126837"/>
                <a:gd name="connsiteX4" fmla="*/ 0 w 3522876"/>
                <a:gd name="connsiteY4" fmla="*/ 0 h 3126837"/>
                <a:gd name="connsiteX0" fmla="*/ 0 w 3522876"/>
                <a:gd name="connsiteY0" fmla="*/ 256588 h 3383425"/>
                <a:gd name="connsiteX1" fmla="*/ 226943 w 3522876"/>
                <a:gd name="connsiteY1" fmla="*/ 291192 h 3383425"/>
                <a:gd name="connsiteX2" fmla="*/ 3509810 w 3522876"/>
                <a:gd name="connsiteY2" fmla="*/ 3193820 h 3383425"/>
                <a:gd name="connsiteX3" fmla="*/ 3522876 w 3522876"/>
                <a:gd name="connsiteY3" fmla="*/ 3383425 h 3383425"/>
                <a:gd name="connsiteX4" fmla="*/ 0 w 3522876"/>
                <a:gd name="connsiteY4" fmla="*/ 256588 h 3383425"/>
                <a:gd name="connsiteX0" fmla="*/ 0 w 3522876"/>
                <a:gd name="connsiteY0" fmla="*/ 270966 h 3397803"/>
                <a:gd name="connsiteX1" fmla="*/ 226943 w 3522876"/>
                <a:gd name="connsiteY1" fmla="*/ 305570 h 3397803"/>
                <a:gd name="connsiteX2" fmla="*/ 3509810 w 3522876"/>
                <a:gd name="connsiteY2" fmla="*/ 3208198 h 3397803"/>
                <a:gd name="connsiteX3" fmla="*/ 3522876 w 3522876"/>
                <a:gd name="connsiteY3" fmla="*/ 3397803 h 3397803"/>
                <a:gd name="connsiteX4" fmla="*/ 0 w 3522876"/>
                <a:gd name="connsiteY4" fmla="*/ 270966 h 3397803"/>
                <a:gd name="connsiteX0" fmla="*/ 47901 w 3570777"/>
                <a:gd name="connsiteY0" fmla="*/ 270966 h 3397803"/>
                <a:gd name="connsiteX1" fmla="*/ 274844 w 3570777"/>
                <a:gd name="connsiteY1" fmla="*/ 305570 h 3397803"/>
                <a:gd name="connsiteX2" fmla="*/ 3557711 w 3570777"/>
                <a:gd name="connsiteY2" fmla="*/ 3208198 h 3397803"/>
                <a:gd name="connsiteX3" fmla="*/ 3570777 w 3570777"/>
                <a:gd name="connsiteY3" fmla="*/ 3397803 h 3397803"/>
                <a:gd name="connsiteX4" fmla="*/ 47901 w 3570777"/>
                <a:gd name="connsiteY4" fmla="*/ 270966 h 3397803"/>
                <a:gd name="connsiteX0" fmla="*/ 41796 w 3564672"/>
                <a:gd name="connsiteY0" fmla="*/ 270966 h 3658696"/>
                <a:gd name="connsiteX1" fmla="*/ 268739 w 3564672"/>
                <a:gd name="connsiteY1" fmla="*/ 305570 h 3658696"/>
                <a:gd name="connsiteX2" fmla="*/ 3551606 w 3564672"/>
                <a:gd name="connsiteY2" fmla="*/ 3208198 h 3658696"/>
                <a:gd name="connsiteX3" fmla="*/ 3564672 w 3564672"/>
                <a:gd name="connsiteY3" fmla="*/ 3397803 h 3658696"/>
                <a:gd name="connsiteX4" fmla="*/ 41796 w 3564672"/>
                <a:gd name="connsiteY4" fmla="*/ 270966 h 3658696"/>
                <a:gd name="connsiteX0" fmla="*/ 40133 w 3712215"/>
                <a:gd name="connsiteY0" fmla="*/ 270966 h 3563295"/>
                <a:gd name="connsiteX1" fmla="*/ 267076 w 3712215"/>
                <a:gd name="connsiteY1" fmla="*/ 305570 h 3563295"/>
                <a:gd name="connsiteX2" fmla="*/ 3549943 w 3712215"/>
                <a:gd name="connsiteY2" fmla="*/ 3208198 h 3563295"/>
                <a:gd name="connsiteX3" fmla="*/ 3712215 w 3712215"/>
                <a:gd name="connsiteY3" fmla="*/ 3284373 h 3563295"/>
                <a:gd name="connsiteX4" fmla="*/ 40133 w 3712215"/>
                <a:gd name="connsiteY4" fmla="*/ 270966 h 3563295"/>
                <a:gd name="connsiteX0" fmla="*/ 40133 w 3740503"/>
                <a:gd name="connsiteY0" fmla="*/ 270966 h 3563295"/>
                <a:gd name="connsiteX1" fmla="*/ 267076 w 3740503"/>
                <a:gd name="connsiteY1" fmla="*/ 305570 h 3563295"/>
                <a:gd name="connsiteX2" fmla="*/ 3549943 w 3740503"/>
                <a:gd name="connsiteY2" fmla="*/ 3208198 h 3563295"/>
                <a:gd name="connsiteX3" fmla="*/ 3712215 w 3740503"/>
                <a:gd name="connsiteY3" fmla="*/ 3284373 h 3563295"/>
                <a:gd name="connsiteX4" fmla="*/ 40133 w 3740503"/>
                <a:gd name="connsiteY4" fmla="*/ 270966 h 3563295"/>
                <a:gd name="connsiteX0" fmla="*/ 40133 w 3734700"/>
                <a:gd name="connsiteY0" fmla="*/ 270966 h 3563295"/>
                <a:gd name="connsiteX1" fmla="*/ 267076 w 3734700"/>
                <a:gd name="connsiteY1" fmla="*/ 305570 h 3563295"/>
                <a:gd name="connsiteX2" fmla="*/ 3474729 w 3734700"/>
                <a:gd name="connsiteY2" fmla="*/ 3171201 h 3563295"/>
                <a:gd name="connsiteX3" fmla="*/ 3712215 w 3734700"/>
                <a:gd name="connsiteY3" fmla="*/ 3284373 h 3563295"/>
                <a:gd name="connsiteX4" fmla="*/ 40133 w 3734700"/>
                <a:gd name="connsiteY4" fmla="*/ 270966 h 3563295"/>
                <a:gd name="connsiteX0" fmla="*/ 40133 w 3733724"/>
                <a:gd name="connsiteY0" fmla="*/ 270966 h 3563295"/>
                <a:gd name="connsiteX1" fmla="*/ 267076 w 3733724"/>
                <a:gd name="connsiteY1" fmla="*/ 305570 h 3563295"/>
                <a:gd name="connsiteX2" fmla="*/ 3474729 w 3733724"/>
                <a:gd name="connsiteY2" fmla="*/ 3171201 h 3563295"/>
                <a:gd name="connsiteX3" fmla="*/ 3712215 w 3733724"/>
                <a:gd name="connsiteY3" fmla="*/ 3284373 h 3563295"/>
                <a:gd name="connsiteX4" fmla="*/ 40133 w 3733724"/>
                <a:gd name="connsiteY4" fmla="*/ 270966 h 3563295"/>
                <a:gd name="connsiteX0" fmla="*/ 40133 w 3753740"/>
                <a:gd name="connsiteY0" fmla="*/ 270966 h 3563295"/>
                <a:gd name="connsiteX1" fmla="*/ 267076 w 3753740"/>
                <a:gd name="connsiteY1" fmla="*/ 305570 h 3563295"/>
                <a:gd name="connsiteX2" fmla="*/ 3474729 w 3753740"/>
                <a:gd name="connsiteY2" fmla="*/ 3171201 h 3563295"/>
                <a:gd name="connsiteX3" fmla="*/ 3712215 w 3753740"/>
                <a:gd name="connsiteY3" fmla="*/ 3284373 h 3563295"/>
                <a:gd name="connsiteX4" fmla="*/ 40133 w 3753740"/>
                <a:gd name="connsiteY4" fmla="*/ 270966 h 3563295"/>
                <a:gd name="connsiteX0" fmla="*/ 44589 w 3758196"/>
                <a:gd name="connsiteY0" fmla="*/ 270966 h 3638894"/>
                <a:gd name="connsiteX1" fmla="*/ 271532 w 3758196"/>
                <a:gd name="connsiteY1" fmla="*/ 305570 h 3638894"/>
                <a:gd name="connsiteX2" fmla="*/ 3479185 w 3758196"/>
                <a:gd name="connsiteY2" fmla="*/ 3171201 h 3638894"/>
                <a:gd name="connsiteX3" fmla="*/ 3716671 w 3758196"/>
                <a:gd name="connsiteY3" fmla="*/ 3284373 h 3638894"/>
                <a:gd name="connsiteX4" fmla="*/ 44589 w 3758196"/>
                <a:gd name="connsiteY4" fmla="*/ 270966 h 3638894"/>
                <a:gd name="connsiteX0" fmla="*/ 44589 w 3758196"/>
                <a:gd name="connsiteY0" fmla="*/ 273855 h 3641783"/>
                <a:gd name="connsiteX1" fmla="*/ 271532 w 3758196"/>
                <a:gd name="connsiteY1" fmla="*/ 308459 h 3641783"/>
                <a:gd name="connsiteX2" fmla="*/ 3479185 w 3758196"/>
                <a:gd name="connsiteY2" fmla="*/ 3174090 h 3641783"/>
                <a:gd name="connsiteX3" fmla="*/ 3716671 w 3758196"/>
                <a:gd name="connsiteY3" fmla="*/ 3287262 h 3641783"/>
                <a:gd name="connsiteX4" fmla="*/ 44589 w 3758196"/>
                <a:gd name="connsiteY4" fmla="*/ 273855 h 3641783"/>
                <a:gd name="connsiteX0" fmla="*/ 44589 w 3758196"/>
                <a:gd name="connsiteY0" fmla="*/ 273855 h 3641783"/>
                <a:gd name="connsiteX1" fmla="*/ 271532 w 3758196"/>
                <a:gd name="connsiteY1" fmla="*/ 308459 h 3641783"/>
                <a:gd name="connsiteX2" fmla="*/ 3479185 w 3758196"/>
                <a:gd name="connsiteY2" fmla="*/ 3174090 h 3641783"/>
                <a:gd name="connsiteX3" fmla="*/ 3716671 w 3758196"/>
                <a:gd name="connsiteY3" fmla="*/ 3287262 h 3641783"/>
                <a:gd name="connsiteX4" fmla="*/ 44589 w 3758196"/>
                <a:gd name="connsiteY4" fmla="*/ 273855 h 3641783"/>
                <a:gd name="connsiteX0" fmla="*/ 44589 w 3758196"/>
                <a:gd name="connsiteY0" fmla="*/ 273855 h 3641783"/>
                <a:gd name="connsiteX1" fmla="*/ 271532 w 3758196"/>
                <a:gd name="connsiteY1" fmla="*/ 308459 h 3641783"/>
                <a:gd name="connsiteX2" fmla="*/ 3479185 w 3758196"/>
                <a:gd name="connsiteY2" fmla="*/ 3174090 h 3641783"/>
                <a:gd name="connsiteX3" fmla="*/ 3716671 w 3758196"/>
                <a:gd name="connsiteY3" fmla="*/ 3287262 h 3641783"/>
                <a:gd name="connsiteX4" fmla="*/ 44589 w 3758196"/>
                <a:gd name="connsiteY4" fmla="*/ 273855 h 3641783"/>
                <a:gd name="connsiteX0" fmla="*/ 44589 w 3758196"/>
                <a:gd name="connsiteY0" fmla="*/ 273855 h 3641783"/>
                <a:gd name="connsiteX1" fmla="*/ 271532 w 3758196"/>
                <a:gd name="connsiteY1" fmla="*/ 308459 h 3641783"/>
                <a:gd name="connsiteX2" fmla="*/ 3479185 w 3758196"/>
                <a:gd name="connsiteY2" fmla="*/ 3174090 h 3641783"/>
                <a:gd name="connsiteX3" fmla="*/ 3716671 w 3758196"/>
                <a:gd name="connsiteY3" fmla="*/ 3287262 h 3641783"/>
                <a:gd name="connsiteX4" fmla="*/ 44589 w 3758196"/>
                <a:gd name="connsiteY4" fmla="*/ 273855 h 3641783"/>
                <a:gd name="connsiteX0" fmla="*/ 44862 w 3737956"/>
                <a:gd name="connsiteY0" fmla="*/ 276612 h 3636237"/>
                <a:gd name="connsiteX1" fmla="*/ 251292 w 3737956"/>
                <a:gd name="connsiteY1" fmla="*/ 301126 h 3636237"/>
                <a:gd name="connsiteX2" fmla="*/ 3458945 w 3737956"/>
                <a:gd name="connsiteY2" fmla="*/ 3166757 h 3636237"/>
                <a:gd name="connsiteX3" fmla="*/ 3696431 w 3737956"/>
                <a:gd name="connsiteY3" fmla="*/ 3279929 h 3636237"/>
                <a:gd name="connsiteX4" fmla="*/ 44862 w 3737956"/>
                <a:gd name="connsiteY4" fmla="*/ 276612 h 3636237"/>
                <a:gd name="connsiteX0" fmla="*/ 44862 w 3737956"/>
                <a:gd name="connsiteY0" fmla="*/ 223324 h 3582949"/>
                <a:gd name="connsiteX1" fmla="*/ 251292 w 3737956"/>
                <a:gd name="connsiteY1" fmla="*/ 247838 h 3582949"/>
                <a:gd name="connsiteX2" fmla="*/ 3458945 w 3737956"/>
                <a:gd name="connsiteY2" fmla="*/ 3113469 h 3582949"/>
                <a:gd name="connsiteX3" fmla="*/ 3696431 w 3737956"/>
                <a:gd name="connsiteY3" fmla="*/ 3226641 h 3582949"/>
                <a:gd name="connsiteX4" fmla="*/ 44862 w 3737956"/>
                <a:gd name="connsiteY4" fmla="*/ 223324 h 3582949"/>
                <a:gd name="connsiteX0" fmla="*/ 44862 w 3737956"/>
                <a:gd name="connsiteY0" fmla="*/ 256707 h 3616332"/>
                <a:gd name="connsiteX1" fmla="*/ 251292 w 3737956"/>
                <a:gd name="connsiteY1" fmla="*/ 281221 h 3616332"/>
                <a:gd name="connsiteX2" fmla="*/ 3458945 w 3737956"/>
                <a:gd name="connsiteY2" fmla="*/ 3146852 h 3616332"/>
                <a:gd name="connsiteX3" fmla="*/ 3696431 w 3737956"/>
                <a:gd name="connsiteY3" fmla="*/ 3260024 h 3616332"/>
                <a:gd name="connsiteX4" fmla="*/ 44862 w 3737956"/>
                <a:gd name="connsiteY4" fmla="*/ 256707 h 3616332"/>
                <a:gd name="connsiteX0" fmla="*/ 44721 w 3737815"/>
                <a:gd name="connsiteY0" fmla="*/ 256707 h 3658981"/>
                <a:gd name="connsiteX1" fmla="*/ 251151 w 3737815"/>
                <a:gd name="connsiteY1" fmla="*/ 281221 h 3658981"/>
                <a:gd name="connsiteX2" fmla="*/ 3458804 w 3737815"/>
                <a:gd name="connsiteY2" fmla="*/ 3146852 h 3658981"/>
                <a:gd name="connsiteX3" fmla="*/ 3696290 w 3737815"/>
                <a:gd name="connsiteY3" fmla="*/ 3260024 h 3658981"/>
                <a:gd name="connsiteX4" fmla="*/ 44721 w 3737815"/>
                <a:gd name="connsiteY4" fmla="*/ 256707 h 3658981"/>
                <a:gd name="connsiteX0" fmla="*/ 42621 w 3735715"/>
                <a:gd name="connsiteY0" fmla="*/ 256707 h 3643768"/>
                <a:gd name="connsiteX1" fmla="*/ 249051 w 3735715"/>
                <a:gd name="connsiteY1" fmla="*/ 281221 h 3643768"/>
                <a:gd name="connsiteX2" fmla="*/ 3456704 w 3735715"/>
                <a:gd name="connsiteY2" fmla="*/ 3146852 h 3643768"/>
                <a:gd name="connsiteX3" fmla="*/ 3694190 w 3735715"/>
                <a:gd name="connsiteY3" fmla="*/ 3260024 h 3643768"/>
                <a:gd name="connsiteX4" fmla="*/ 42621 w 3735715"/>
                <a:gd name="connsiteY4" fmla="*/ 256707 h 3643768"/>
                <a:gd name="connsiteX0" fmla="*/ 42621 w 3735715"/>
                <a:gd name="connsiteY0" fmla="*/ 259531 h 3646592"/>
                <a:gd name="connsiteX1" fmla="*/ 228539 w 3735715"/>
                <a:gd name="connsiteY1" fmla="*/ 273955 h 3646592"/>
                <a:gd name="connsiteX2" fmla="*/ 3456704 w 3735715"/>
                <a:gd name="connsiteY2" fmla="*/ 3149676 h 3646592"/>
                <a:gd name="connsiteX3" fmla="*/ 3694190 w 3735715"/>
                <a:gd name="connsiteY3" fmla="*/ 3262848 h 3646592"/>
                <a:gd name="connsiteX4" fmla="*/ 42621 w 3735715"/>
                <a:gd name="connsiteY4" fmla="*/ 259531 h 3646592"/>
                <a:gd name="connsiteX0" fmla="*/ 42621 w 3735715"/>
                <a:gd name="connsiteY0" fmla="*/ 254857 h 3641918"/>
                <a:gd name="connsiteX1" fmla="*/ 262727 w 3735715"/>
                <a:gd name="connsiteY1" fmla="*/ 286097 h 3641918"/>
                <a:gd name="connsiteX2" fmla="*/ 3456704 w 3735715"/>
                <a:gd name="connsiteY2" fmla="*/ 3145002 h 3641918"/>
                <a:gd name="connsiteX3" fmla="*/ 3694190 w 3735715"/>
                <a:gd name="connsiteY3" fmla="*/ 3258174 h 3641918"/>
                <a:gd name="connsiteX4" fmla="*/ 42621 w 3735715"/>
                <a:gd name="connsiteY4" fmla="*/ 254857 h 3641918"/>
                <a:gd name="connsiteX0" fmla="*/ 42621 w 3735715"/>
                <a:gd name="connsiteY0" fmla="*/ 276638 h 3663699"/>
                <a:gd name="connsiteX1" fmla="*/ 262727 w 3735715"/>
                <a:gd name="connsiteY1" fmla="*/ 307878 h 3663699"/>
                <a:gd name="connsiteX2" fmla="*/ 3456704 w 3735715"/>
                <a:gd name="connsiteY2" fmla="*/ 3166783 h 3663699"/>
                <a:gd name="connsiteX3" fmla="*/ 3694190 w 3735715"/>
                <a:gd name="connsiteY3" fmla="*/ 3279955 h 3663699"/>
                <a:gd name="connsiteX4" fmla="*/ 42621 w 3735715"/>
                <a:gd name="connsiteY4" fmla="*/ 276638 h 3663699"/>
                <a:gd name="connsiteX0" fmla="*/ 42621 w 3735715"/>
                <a:gd name="connsiteY0" fmla="*/ 253974 h 3641035"/>
                <a:gd name="connsiteX1" fmla="*/ 262727 w 3735715"/>
                <a:gd name="connsiteY1" fmla="*/ 285214 h 3641035"/>
                <a:gd name="connsiteX2" fmla="*/ 3456704 w 3735715"/>
                <a:gd name="connsiteY2" fmla="*/ 3144119 h 3641035"/>
                <a:gd name="connsiteX3" fmla="*/ 3694190 w 3735715"/>
                <a:gd name="connsiteY3" fmla="*/ 3257291 h 3641035"/>
                <a:gd name="connsiteX4" fmla="*/ 42621 w 3735715"/>
                <a:gd name="connsiteY4" fmla="*/ 253974 h 3641035"/>
                <a:gd name="connsiteX0" fmla="*/ 42621 w 3735715"/>
                <a:gd name="connsiteY0" fmla="*/ 208175 h 3595236"/>
                <a:gd name="connsiteX1" fmla="*/ 262727 w 3735715"/>
                <a:gd name="connsiteY1" fmla="*/ 239415 h 3595236"/>
                <a:gd name="connsiteX2" fmla="*/ 3456704 w 3735715"/>
                <a:gd name="connsiteY2" fmla="*/ 3098320 h 3595236"/>
                <a:gd name="connsiteX3" fmla="*/ 3694190 w 3735715"/>
                <a:gd name="connsiteY3" fmla="*/ 3211492 h 3595236"/>
                <a:gd name="connsiteX4" fmla="*/ 42621 w 3735715"/>
                <a:gd name="connsiteY4" fmla="*/ 208175 h 3595236"/>
                <a:gd name="connsiteX0" fmla="*/ 42621 w 3737895"/>
                <a:gd name="connsiteY0" fmla="*/ 208175 h 3595236"/>
                <a:gd name="connsiteX1" fmla="*/ 262727 w 3737895"/>
                <a:gd name="connsiteY1" fmla="*/ 239415 h 3595236"/>
                <a:gd name="connsiteX2" fmla="*/ 3480690 w 3737895"/>
                <a:gd name="connsiteY2" fmla="*/ 3118611 h 3595236"/>
                <a:gd name="connsiteX3" fmla="*/ 3694190 w 3737895"/>
                <a:gd name="connsiteY3" fmla="*/ 3211492 h 3595236"/>
                <a:gd name="connsiteX4" fmla="*/ 42621 w 3737895"/>
                <a:gd name="connsiteY4" fmla="*/ 208175 h 3595236"/>
                <a:gd name="connsiteX0" fmla="*/ 42621 w 3740785"/>
                <a:gd name="connsiteY0" fmla="*/ 208175 h 3595236"/>
                <a:gd name="connsiteX1" fmla="*/ 262727 w 3740785"/>
                <a:gd name="connsiteY1" fmla="*/ 239415 h 3595236"/>
                <a:gd name="connsiteX2" fmla="*/ 3480690 w 3740785"/>
                <a:gd name="connsiteY2" fmla="*/ 3118611 h 3595236"/>
                <a:gd name="connsiteX3" fmla="*/ 3694190 w 3740785"/>
                <a:gd name="connsiteY3" fmla="*/ 3211492 h 3595236"/>
                <a:gd name="connsiteX4" fmla="*/ 42621 w 3740785"/>
                <a:gd name="connsiteY4" fmla="*/ 208175 h 3595236"/>
                <a:gd name="connsiteX0" fmla="*/ 42621 w 3740785"/>
                <a:gd name="connsiteY0" fmla="*/ 208175 h 3595236"/>
                <a:gd name="connsiteX1" fmla="*/ 262727 w 3740785"/>
                <a:gd name="connsiteY1" fmla="*/ 239415 h 3595236"/>
                <a:gd name="connsiteX2" fmla="*/ 3480690 w 3740785"/>
                <a:gd name="connsiteY2" fmla="*/ 3118611 h 3595236"/>
                <a:gd name="connsiteX3" fmla="*/ 3694190 w 3740785"/>
                <a:gd name="connsiteY3" fmla="*/ 3211492 h 3595236"/>
                <a:gd name="connsiteX4" fmla="*/ 42621 w 3740785"/>
                <a:gd name="connsiteY4" fmla="*/ 208175 h 3595236"/>
                <a:gd name="connsiteX0" fmla="*/ 42621 w 3741461"/>
                <a:gd name="connsiteY0" fmla="*/ 208175 h 3595236"/>
                <a:gd name="connsiteX1" fmla="*/ 262727 w 3741461"/>
                <a:gd name="connsiteY1" fmla="*/ 239415 h 3595236"/>
                <a:gd name="connsiteX2" fmla="*/ 3480690 w 3741461"/>
                <a:gd name="connsiteY2" fmla="*/ 3118611 h 3595236"/>
                <a:gd name="connsiteX3" fmla="*/ 3694190 w 3741461"/>
                <a:gd name="connsiteY3" fmla="*/ 3211492 h 3595236"/>
                <a:gd name="connsiteX4" fmla="*/ 42621 w 3741461"/>
                <a:gd name="connsiteY4" fmla="*/ 208175 h 3595236"/>
                <a:gd name="connsiteX0" fmla="*/ 42621 w 3708619"/>
                <a:gd name="connsiteY0" fmla="*/ 208175 h 3595236"/>
                <a:gd name="connsiteX1" fmla="*/ 262727 w 3708619"/>
                <a:gd name="connsiteY1" fmla="*/ 239415 h 3595236"/>
                <a:gd name="connsiteX2" fmla="*/ 3480690 w 3708619"/>
                <a:gd name="connsiteY2" fmla="*/ 3118611 h 3595236"/>
                <a:gd name="connsiteX3" fmla="*/ 3694190 w 3708619"/>
                <a:gd name="connsiteY3" fmla="*/ 3211492 h 3595236"/>
                <a:gd name="connsiteX4" fmla="*/ 42621 w 3708619"/>
                <a:gd name="connsiteY4" fmla="*/ 208175 h 3595236"/>
                <a:gd name="connsiteX0" fmla="*/ 42621 w 3708619"/>
                <a:gd name="connsiteY0" fmla="*/ 208175 h 3595236"/>
                <a:gd name="connsiteX1" fmla="*/ 262727 w 3708619"/>
                <a:gd name="connsiteY1" fmla="*/ 239415 h 3595236"/>
                <a:gd name="connsiteX2" fmla="*/ 3480690 w 3708619"/>
                <a:gd name="connsiteY2" fmla="*/ 3118611 h 3595236"/>
                <a:gd name="connsiteX3" fmla="*/ 3694190 w 3708619"/>
                <a:gd name="connsiteY3" fmla="*/ 3211492 h 3595236"/>
                <a:gd name="connsiteX4" fmla="*/ 42621 w 3708619"/>
                <a:gd name="connsiteY4" fmla="*/ 208175 h 3595236"/>
                <a:gd name="connsiteX0" fmla="*/ 42621 w 3708619"/>
                <a:gd name="connsiteY0" fmla="*/ 208175 h 3595236"/>
                <a:gd name="connsiteX1" fmla="*/ 262727 w 3708619"/>
                <a:gd name="connsiteY1" fmla="*/ 239415 h 3595236"/>
                <a:gd name="connsiteX2" fmla="*/ 3480690 w 3708619"/>
                <a:gd name="connsiteY2" fmla="*/ 3118611 h 3595236"/>
                <a:gd name="connsiteX3" fmla="*/ 3694190 w 3708619"/>
                <a:gd name="connsiteY3" fmla="*/ 3211492 h 3595236"/>
                <a:gd name="connsiteX4" fmla="*/ 42621 w 3708619"/>
                <a:gd name="connsiteY4" fmla="*/ 208175 h 3595236"/>
                <a:gd name="connsiteX0" fmla="*/ 42621 w 3708619"/>
                <a:gd name="connsiteY0" fmla="*/ 208175 h 3595236"/>
                <a:gd name="connsiteX1" fmla="*/ 262727 w 3708619"/>
                <a:gd name="connsiteY1" fmla="*/ 239415 h 3595236"/>
                <a:gd name="connsiteX2" fmla="*/ 3480690 w 3708619"/>
                <a:gd name="connsiteY2" fmla="*/ 3118611 h 3595236"/>
                <a:gd name="connsiteX3" fmla="*/ 3694190 w 3708619"/>
                <a:gd name="connsiteY3" fmla="*/ 3211492 h 3595236"/>
                <a:gd name="connsiteX4" fmla="*/ 42621 w 3708619"/>
                <a:gd name="connsiteY4" fmla="*/ 208175 h 359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8619" h="3595236">
                  <a:moveTo>
                    <a:pt x="42621" y="208175"/>
                  </a:moveTo>
                  <a:cubicBezTo>
                    <a:pt x="203018" y="-241751"/>
                    <a:pt x="274434" y="166821"/>
                    <a:pt x="262727" y="239415"/>
                  </a:cubicBezTo>
                  <a:cubicBezTo>
                    <a:pt x="-128473" y="3002621"/>
                    <a:pt x="2410968" y="3787240"/>
                    <a:pt x="3480690" y="3118611"/>
                  </a:cubicBezTo>
                  <a:cubicBezTo>
                    <a:pt x="3554851" y="3085939"/>
                    <a:pt x="3765208" y="3035340"/>
                    <a:pt x="3694190" y="3211492"/>
                  </a:cubicBezTo>
                  <a:cubicBezTo>
                    <a:pt x="2788230" y="4126973"/>
                    <a:pt x="-404140" y="3510182"/>
                    <a:pt x="42621" y="208175"/>
                  </a:cubicBezTo>
                  <a:close/>
                </a:path>
              </a:pathLst>
            </a:custGeom>
            <a:solidFill>
              <a:srgbClr val="3F9B1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28_22-3-22">
            <a:hlinkClick r:id="" action="ppaction://media"/>
            <a:extLst>
              <a:ext uri="{FF2B5EF4-FFF2-40B4-BE49-F238E27FC236}">
                <a16:creationId xmlns:a16="http://schemas.microsoft.com/office/drawing/2014/main" id="{87984081-CDAC-45E7-9B29-66A687775A0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1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75 -0.00255 L 0.02214 7.23264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36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741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A3F633F7-86C3-4584-A42D-0BDF3DF2C60B}"/>
              </a:ext>
            </a:extLst>
          </p:cNvPr>
          <p:cNvSpPr txBox="1"/>
          <p:nvPr/>
        </p:nvSpPr>
        <p:spPr>
          <a:xfrm>
            <a:off x="299491" y="-701675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000" dirty="0">
                <a:ln>
                  <a:solidFill>
                    <a:sysClr val="windowText" lastClr="000000"/>
                  </a:solidFill>
                </a:ln>
                <a:solidFill>
                  <a:srgbClr val="3F9B16"/>
                </a:solidFill>
                <a:latin typeface="Arial Black" panose="020B0A04020102020204" pitchFamily="34" charset="0"/>
              </a:rPr>
              <a:t>T t</a:t>
            </a:r>
            <a:endParaRPr kumimoji="0" lang="en-US" sz="290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3F9B1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C0720E6-5D3A-4B5D-BBA5-F75AB620263F}"/>
              </a:ext>
            </a:extLst>
          </p:cNvPr>
          <p:cNvGrpSpPr/>
          <p:nvPr/>
        </p:nvGrpSpPr>
        <p:grpSpPr>
          <a:xfrm>
            <a:off x="7447722" y="267938"/>
            <a:ext cx="4509412" cy="6465005"/>
            <a:chOff x="6763296" y="-39235"/>
            <a:chExt cx="4285280" cy="614367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2EBF2BD-3F6F-4494-9FA0-B1A1C0ECDD7D}"/>
                </a:ext>
              </a:extLst>
            </p:cNvPr>
            <p:cNvGrpSpPr/>
            <p:nvPr/>
          </p:nvGrpSpPr>
          <p:grpSpPr>
            <a:xfrm rot="2905848">
              <a:off x="7590852" y="2002761"/>
              <a:ext cx="664165" cy="949579"/>
              <a:chOff x="6642127" y="4413552"/>
              <a:chExt cx="1461743" cy="2089901"/>
            </a:xfrm>
          </p:grpSpPr>
          <p:sp>
            <p:nvSpPr>
              <p:cNvPr id="103" name="Rectangle 6">
                <a:extLst>
                  <a:ext uri="{FF2B5EF4-FFF2-40B4-BE49-F238E27FC236}">
                    <a16:creationId xmlns:a16="http://schemas.microsoft.com/office/drawing/2014/main" id="{E7F9EA1E-C209-4C24-B749-98A862AA66AA}"/>
                  </a:ext>
                </a:extLst>
              </p:cNvPr>
              <p:cNvSpPr/>
              <p:nvPr/>
            </p:nvSpPr>
            <p:spPr>
              <a:xfrm>
                <a:off x="6642127" y="4413552"/>
                <a:ext cx="1461743" cy="2089901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1743" h="2089901">
                    <a:moveTo>
                      <a:pt x="427328" y="495300"/>
                    </a:moveTo>
                    <a:cubicBezTo>
                      <a:pt x="854048" y="-172720"/>
                      <a:pt x="995018" y="127000"/>
                      <a:pt x="1459838" y="0"/>
                    </a:cubicBezTo>
                    <a:lnTo>
                      <a:pt x="1461743" y="198120"/>
                    </a:lnTo>
                    <a:cubicBezTo>
                      <a:pt x="1176628" y="1191895"/>
                      <a:pt x="1239175" y="1210945"/>
                      <a:pt x="1292198" y="1905000"/>
                    </a:cubicBezTo>
                    <a:cubicBezTo>
                      <a:pt x="1236001" y="2101850"/>
                      <a:pt x="-173065" y="2225675"/>
                      <a:pt x="17753" y="1828800"/>
                    </a:cubicBezTo>
                    <a:cubicBezTo>
                      <a:pt x="300328" y="1384300"/>
                      <a:pt x="135228" y="996950"/>
                      <a:pt x="427328" y="49530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26">
                <a:extLst>
                  <a:ext uri="{FF2B5EF4-FFF2-40B4-BE49-F238E27FC236}">
                    <a16:creationId xmlns:a16="http://schemas.microsoft.com/office/drawing/2014/main" id="{57655D51-E50C-4E5E-BC14-939A058C53BA}"/>
                  </a:ext>
                </a:extLst>
              </p:cNvPr>
              <p:cNvSpPr/>
              <p:nvPr/>
            </p:nvSpPr>
            <p:spPr>
              <a:xfrm>
                <a:off x="7194205" y="6335490"/>
                <a:ext cx="251492" cy="15343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26">
                <a:extLst>
                  <a:ext uri="{FF2B5EF4-FFF2-40B4-BE49-F238E27FC236}">
                    <a16:creationId xmlns:a16="http://schemas.microsoft.com/office/drawing/2014/main" id="{971D4D1D-3237-43B7-9D3A-58850DE746EC}"/>
                  </a:ext>
                </a:extLst>
              </p:cNvPr>
              <p:cNvSpPr/>
              <p:nvPr/>
            </p:nvSpPr>
            <p:spPr>
              <a:xfrm rot="220329">
                <a:off x="6883367" y="6297377"/>
                <a:ext cx="321324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26">
                <a:extLst>
                  <a:ext uri="{FF2B5EF4-FFF2-40B4-BE49-F238E27FC236}">
                    <a16:creationId xmlns:a16="http://schemas.microsoft.com/office/drawing/2014/main" id="{7763C6DC-7F45-4AE2-817C-54A851F31AB1}"/>
                  </a:ext>
                </a:extLst>
              </p:cNvPr>
              <p:cNvSpPr/>
              <p:nvPr/>
            </p:nvSpPr>
            <p:spPr>
              <a:xfrm rot="544166">
                <a:off x="6667936" y="6207873"/>
                <a:ext cx="219785" cy="229657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16567"/>
                  <a:gd name="connsiteY0" fmla="*/ 154283 h 204461"/>
                  <a:gd name="connsiteX1" fmla="*/ 90821 w 216567"/>
                  <a:gd name="connsiteY1" fmla="*/ 501 h 204461"/>
                  <a:gd name="connsiteX2" fmla="*/ 216567 w 216567"/>
                  <a:gd name="connsiteY2" fmla="*/ 192383 h 204461"/>
                  <a:gd name="connsiteX3" fmla="*/ 0 w 216567"/>
                  <a:gd name="connsiteY3" fmla="*/ 154283 h 204461"/>
                  <a:gd name="connsiteX0" fmla="*/ 3442 w 216834"/>
                  <a:gd name="connsiteY0" fmla="*/ 154400 h 227052"/>
                  <a:gd name="connsiteX1" fmla="*/ 94263 w 216834"/>
                  <a:gd name="connsiteY1" fmla="*/ 618 h 227052"/>
                  <a:gd name="connsiteX2" fmla="*/ 216834 w 216834"/>
                  <a:gd name="connsiteY2" fmla="*/ 217900 h 227052"/>
                  <a:gd name="connsiteX3" fmla="*/ 3442 w 216834"/>
                  <a:gd name="connsiteY3" fmla="*/ 154400 h 227052"/>
                  <a:gd name="connsiteX0" fmla="*/ 6394 w 219786"/>
                  <a:gd name="connsiteY0" fmla="*/ 157005 h 229657"/>
                  <a:gd name="connsiteX1" fmla="*/ 97215 w 219786"/>
                  <a:gd name="connsiteY1" fmla="*/ 3223 h 229657"/>
                  <a:gd name="connsiteX2" fmla="*/ 219786 w 219786"/>
                  <a:gd name="connsiteY2" fmla="*/ 220505 h 229657"/>
                  <a:gd name="connsiteX3" fmla="*/ 6394 w 219786"/>
                  <a:gd name="connsiteY3" fmla="*/ 157005 h 22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786" h="229657">
                    <a:moveTo>
                      <a:pt x="6394" y="157005"/>
                    </a:moveTo>
                    <a:cubicBezTo>
                      <a:pt x="-14035" y="120791"/>
                      <a:pt x="14025" y="-23235"/>
                      <a:pt x="97215" y="3223"/>
                    </a:cubicBezTo>
                    <a:cubicBezTo>
                      <a:pt x="180405" y="29681"/>
                      <a:pt x="219786" y="114531"/>
                      <a:pt x="219786" y="220505"/>
                    </a:cubicBezTo>
                    <a:cubicBezTo>
                      <a:pt x="198828" y="252485"/>
                      <a:pt x="26823" y="193219"/>
                      <a:pt x="6394" y="15700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25D1FAF-910F-4BA4-A336-B717E4D6D83C}"/>
                </a:ext>
              </a:extLst>
            </p:cNvPr>
            <p:cNvGrpSpPr/>
            <p:nvPr/>
          </p:nvGrpSpPr>
          <p:grpSpPr>
            <a:xfrm>
              <a:off x="8212570" y="3973336"/>
              <a:ext cx="1185979" cy="1698169"/>
              <a:chOff x="6642127" y="4413552"/>
              <a:chExt cx="1461743" cy="2093027"/>
            </a:xfrm>
          </p:grpSpPr>
          <p:sp>
            <p:nvSpPr>
              <p:cNvPr id="99" name="Rectangle 6">
                <a:extLst>
                  <a:ext uri="{FF2B5EF4-FFF2-40B4-BE49-F238E27FC236}">
                    <a16:creationId xmlns:a16="http://schemas.microsoft.com/office/drawing/2014/main" id="{DB7A10A1-D591-4E0B-BD08-A635095F0776}"/>
                  </a:ext>
                </a:extLst>
              </p:cNvPr>
              <p:cNvSpPr/>
              <p:nvPr/>
            </p:nvSpPr>
            <p:spPr>
              <a:xfrm>
                <a:off x="6642127" y="4413552"/>
                <a:ext cx="1461743" cy="2089901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1743" h="2089901">
                    <a:moveTo>
                      <a:pt x="427328" y="495300"/>
                    </a:moveTo>
                    <a:cubicBezTo>
                      <a:pt x="854048" y="-172720"/>
                      <a:pt x="995018" y="127000"/>
                      <a:pt x="1459838" y="0"/>
                    </a:cubicBezTo>
                    <a:lnTo>
                      <a:pt x="1461743" y="198120"/>
                    </a:lnTo>
                    <a:cubicBezTo>
                      <a:pt x="1176628" y="1191895"/>
                      <a:pt x="1239175" y="1210945"/>
                      <a:pt x="1292198" y="1905000"/>
                    </a:cubicBezTo>
                    <a:cubicBezTo>
                      <a:pt x="1236001" y="2101850"/>
                      <a:pt x="-173065" y="2225675"/>
                      <a:pt x="17753" y="1828800"/>
                    </a:cubicBezTo>
                    <a:cubicBezTo>
                      <a:pt x="300328" y="1384300"/>
                      <a:pt x="135228" y="996950"/>
                      <a:pt x="427328" y="49530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26">
                <a:extLst>
                  <a:ext uri="{FF2B5EF4-FFF2-40B4-BE49-F238E27FC236}">
                    <a16:creationId xmlns:a16="http://schemas.microsoft.com/office/drawing/2014/main" id="{E89F53F9-07DC-4A46-BFB8-88CC32138A9F}"/>
                  </a:ext>
                </a:extLst>
              </p:cNvPr>
              <p:cNvSpPr/>
              <p:nvPr/>
            </p:nvSpPr>
            <p:spPr>
              <a:xfrm>
                <a:off x="7194205" y="6335490"/>
                <a:ext cx="251492" cy="15343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26">
                <a:extLst>
                  <a:ext uri="{FF2B5EF4-FFF2-40B4-BE49-F238E27FC236}">
                    <a16:creationId xmlns:a16="http://schemas.microsoft.com/office/drawing/2014/main" id="{B6B413EE-B5C8-4B5E-828D-3D98F3EEBACD}"/>
                  </a:ext>
                </a:extLst>
              </p:cNvPr>
              <p:cNvSpPr/>
              <p:nvPr/>
            </p:nvSpPr>
            <p:spPr>
              <a:xfrm rot="220329">
                <a:off x="6883367" y="6325014"/>
                <a:ext cx="321323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26">
                <a:extLst>
                  <a:ext uri="{FF2B5EF4-FFF2-40B4-BE49-F238E27FC236}">
                    <a16:creationId xmlns:a16="http://schemas.microsoft.com/office/drawing/2014/main" id="{8CD5A0EF-0DF0-4514-AB79-E0D723C71A72}"/>
                  </a:ext>
                </a:extLst>
              </p:cNvPr>
              <p:cNvSpPr/>
              <p:nvPr/>
            </p:nvSpPr>
            <p:spPr>
              <a:xfrm rot="544166">
                <a:off x="6668259" y="6226610"/>
                <a:ext cx="219786" cy="229657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16567"/>
                  <a:gd name="connsiteY0" fmla="*/ 154283 h 204461"/>
                  <a:gd name="connsiteX1" fmla="*/ 90821 w 216567"/>
                  <a:gd name="connsiteY1" fmla="*/ 501 h 204461"/>
                  <a:gd name="connsiteX2" fmla="*/ 216567 w 216567"/>
                  <a:gd name="connsiteY2" fmla="*/ 192383 h 204461"/>
                  <a:gd name="connsiteX3" fmla="*/ 0 w 216567"/>
                  <a:gd name="connsiteY3" fmla="*/ 154283 h 204461"/>
                  <a:gd name="connsiteX0" fmla="*/ 3442 w 216834"/>
                  <a:gd name="connsiteY0" fmla="*/ 154400 h 227052"/>
                  <a:gd name="connsiteX1" fmla="*/ 94263 w 216834"/>
                  <a:gd name="connsiteY1" fmla="*/ 618 h 227052"/>
                  <a:gd name="connsiteX2" fmla="*/ 216834 w 216834"/>
                  <a:gd name="connsiteY2" fmla="*/ 217900 h 227052"/>
                  <a:gd name="connsiteX3" fmla="*/ 3442 w 216834"/>
                  <a:gd name="connsiteY3" fmla="*/ 154400 h 227052"/>
                  <a:gd name="connsiteX0" fmla="*/ 6394 w 219786"/>
                  <a:gd name="connsiteY0" fmla="*/ 157005 h 229657"/>
                  <a:gd name="connsiteX1" fmla="*/ 97215 w 219786"/>
                  <a:gd name="connsiteY1" fmla="*/ 3223 h 229657"/>
                  <a:gd name="connsiteX2" fmla="*/ 219786 w 219786"/>
                  <a:gd name="connsiteY2" fmla="*/ 220505 h 229657"/>
                  <a:gd name="connsiteX3" fmla="*/ 6394 w 219786"/>
                  <a:gd name="connsiteY3" fmla="*/ 157005 h 22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786" h="229657">
                    <a:moveTo>
                      <a:pt x="6394" y="157005"/>
                    </a:moveTo>
                    <a:cubicBezTo>
                      <a:pt x="-14035" y="120791"/>
                      <a:pt x="14025" y="-23235"/>
                      <a:pt x="97215" y="3223"/>
                    </a:cubicBezTo>
                    <a:cubicBezTo>
                      <a:pt x="180405" y="29681"/>
                      <a:pt x="219786" y="114531"/>
                      <a:pt x="219786" y="220505"/>
                    </a:cubicBezTo>
                    <a:cubicBezTo>
                      <a:pt x="198828" y="252485"/>
                      <a:pt x="26823" y="193219"/>
                      <a:pt x="6394" y="15700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Rectangle 4">
              <a:extLst>
                <a:ext uri="{FF2B5EF4-FFF2-40B4-BE49-F238E27FC236}">
                  <a16:creationId xmlns:a16="http://schemas.microsoft.com/office/drawing/2014/main" id="{49D4067E-FD31-4836-B4AA-59824BB5DBBC}"/>
                </a:ext>
              </a:extLst>
            </p:cNvPr>
            <p:cNvSpPr/>
            <p:nvPr/>
          </p:nvSpPr>
          <p:spPr>
            <a:xfrm rot="421373">
              <a:off x="6763296" y="148775"/>
              <a:ext cx="3978017" cy="5094321"/>
            </a:xfrm>
            <a:custGeom>
              <a:avLst/>
              <a:gdLst>
                <a:gd name="connsiteX0" fmla="*/ 0 w 808382"/>
                <a:gd name="connsiteY0" fmla="*/ 0 h 1046922"/>
                <a:gd name="connsiteX1" fmla="*/ 808382 w 808382"/>
                <a:gd name="connsiteY1" fmla="*/ 0 h 1046922"/>
                <a:gd name="connsiteX2" fmla="*/ 808382 w 808382"/>
                <a:gd name="connsiteY2" fmla="*/ 1046922 h 1046922"/>
                <a:gd name="connsiteX3" fmla="*/ 0 w 808382"/>
                <a:gd name="connsiteY3" fmla="*/ 1046922 h 1046922"/>
                <a:gd name="connsiteX4" fmla="*/ 0 w 808382"/>
                <a:gd name="connsiteY4" fmla="*/ 0 h 1046922"/>
                <a:gd name="connsiteX0" fmla="*/ 0 w 1802295"/>
                <a:gd name="connsiteY0" fmla="*/ 0 h 1073426"/>
                <a:gd name="connsiteX1" fmla="*/ 1802295 w 1802295"/>
                <a:gd name="connsiteY1" fmla="*/ 26504 h 1073426"/>
                <a:gd name="connsiteX2" fmla="*/ 1802295 w 1802295"/>
                <a:gd name="connsiteY2" fmla="*/ 1073426 h 1073426"/>
                <a:gd name="connsiteX3" fmla="*/ 993913 w 1802295"/>
                <a:gd name="connsiteY3" fmla="*/ 1073426 h 1073426"/>
                <a:gd name="connsiteX4" fmla="*/ 0 w 1802295"/>
                <a:gd name="connsiteY4" fmla="*/ 0 h 1073426"/>
                <a:gd name="connsiteX0" fmla="*/ 105852 w 1908147"/>
                <a:gd name="connsiteY0" fmla="*/ 0 h 1073426"/>
                <a:gd name="connsiteX1" fmla="*/ 1908147 w 1908147"/>
                <a:gd name="connsiteY1" fmla="*/ 26504 h 1073426"/>
                <a:gd name="connsiteX2" fmla="*/ 1908147 w 1908147"/>
                <a:gd name="connsiteY2" fmla="*/ 1073426 h 1073426"/>
                <a:gd name="connsiteX3" fmla="*/ 1099765 w 1908147"/>
                <a:gd name="connsiteY3" fmla="*/ 1073426 h 1073426"/>
                <a:gd name="connsiteX4" fmla="*/ 105852 w 1908147"/>
                <a:gd name="connsiteY4" fmla="*/ 0 h 1073426"/>
                <a:gd name="connsiteX0" fmla="*/ 97883 w 2019448"/>
                <a:gd name="connsiteY0" fmla="*/ 26505 h 1046922"/>
                <a:gd name="connsiteX1" fmla="*/ 2019448 w 2019448"/>
                <a:gd name="connsiteY1" fmla="*/ 0 h 1046922"/>
                <a:gd name="connsiteX2" fmla="*/ 2019448 w 2019448"/>
                <a:gd name="connsiteY2" fmla="*/ 1046922 h 1046922"/>
                <a:gd name="connsiteX3" fmla="*/ 1211066 w 2019448"/>
                <a:gd name="connsiteY3" fmla="*/ 1046922 h 1046922"/>
                <a:gd name="connsiteX4" fmla="*/ 97883 w 2019448"/>
                <a:gd name="connsiteY4" fmla="*/ 26505 h 1046922"/>
                <a:gd name="connsiteX0" fmla="*/ 26346 w 1947911"/>
                <a:gd name="connsiteY0" fmla="*/ 26505 h 1046922"/>
                <a:gd name="connsiteX1" fmla="*/ 1947911 w 1947911"/>
                <a:gd name="connsiteY1" fmla="*/ 0 h 1046922"/>
                <a:gd name="connsiteX2" fmla="*/ 1947911 w 1947911"/>
                <a:gd name="connsiteY2" fmla="*/ 1046922 h 1046922"/>
                <a:gd name="connsiteX3" fmla="*/ 1139529 w 1947911"/>
                <a:gd name="connsiteY3" fmla="*/ 1046922 h 1046922"/>
                <a:gd name="connsiteX4" fmla="*/ 26346 w 1947911"/>
                <a:gd name="connsiteY4" fmla="*/ 26505 h 1046922"/>
                <a:gd name="connsiteX0" fmla="*/ 22421 w 1943986"/>
                <a:gd name="connsiteY0" fmla="*/ 26505 h 1338470"/>
                <a:gd name="connsiteX1" fmla="*/ 1943986 w 1943986"/>
                <a:gd name="connsiteY1" fmla="*/ 0 h 1338470"/>
                <a:gd name="connsiteX2" fmla="*/ 1943986 w 1943986"/>
                <a:gd name="connsiteY2" fmla="*/ 1046922 h 1338470"/>
                <a:gd name="connsiteX3" fmla="*/ 1334387 w 1943986"/>
                <a:gd name="connsiteY3" fmla="*/ 1338470 h 1338470"/>
                <a:gd name="connsiteX4" fmla="*/ 22421 w 1943986"/>
                <a:gd name="connsiteY4" fmla="*/ 26505 h 1338470"/>
                <a:gd name="connsiteX0" fmla="*/ 22421 w 2182525"/>
                <a:gd name="connsiteY0" fmla="*/ 39757 h 1351722"/>
                <a:gd name="connsiteX1" fmla="*/ 2182525 w 2182525"/>
                <a:gd name="connsiteY1" fmla="*/ 0 h 1351722"/>
                <a:gd name="connsiteX2" fmla="*/ 1943986 w 2182525"/>
                <a:gd name="connsiteY2" fmla="*/ 1060174 h 1351722"/>
                <a:gd name="connsiteX3" fmla="*/ 1334387 w 2182525"/>
                <a:gd name="connsiteY3" fmla="*/ 1351722 h 1351722"/>
                <a:gd name="connsiteX4" fmla="*/ 22421 w 2182525"/>
                <a:gd name="connsiteY4" fmla="*/ 39757 h 1351722"/>
                <a:gd name="connsiteX0" fmla="*/ 22421 w 2182525"/>
                <a:gd name="connsiteY0" fmla="*/ 344739 h 1656704"/>
                <a:gd name="connsiteX1" fmla="*/ 2182525 w 2182525"/>
                <a:gd name="connsiteY1" fmla="*/ 304982 h 1656704"/>
                <a:gd name="connsiteX2" fmla="*/ 1943986 w 2182525"/>
                <a:gd name="connsiteY2" fmla="*/ 1365156 h 1656704"/>
                <a:gd name="connsiteX3" fmla="*/ 1334387 w 2182525"/>
                <a:gd name="connsiteY3" fmla="*/ 1656704 h 1656704"/>
                <a:gd name="connsiteX4" fmla="*/ 22421 w 2182525"/>
                <a:gd name="connsiteY4" fmla="*/ 344739 h 1656704"/>
                <a:gd name="connsiteX0" fmla="*/ 22421 w 2182525"/>
                <a:gd name="connsiteY0" fmla="*/ 391759 h 1703724"/>
                <a:gd name="connsiteX1" fmla="*/ 2182525 w 2182525"/>
                <a:gd name="connsiteY1" fmla="*/ 352002 h 1703724"/>
                <a:gd name="connsiteX2" fmla="*/ 1943986 w 2182525"/>
                <a:gd name="connsiteY2" fmla="*/ 1412176 h 1703724"/>
                <a:gd name="connsiteX3" fmla="*/ 1334387 w 2182525"/>
                <a:gd name="connsiteY3" fmla="*/ 1703724 h 1703724"/>
                <a:gd name="connsiteX4" fmla="*/ 22421 w 2182525"/>
                <a:gd name="connsiteY4" fmla="*/ 391759 h 1703724"/>
                <a:gd name="connsiteX0" fmla="*/ 67603 w 2227707"/>
                <a:gd name="connsiteY0" fmla="*/ 391759 h 1703724"/>
                <a:gd name="connsiteX1" fmla="*/ 2227707 w 2227707"/>
                <a:gd name="connsiteY1" fmla="*/ 352002 h 1703724"/>
                <a:gd name="connsiteX2" fmla="*/ 1989168 w 2227707"/>
                <a:gd name="connsiteY2" fmla="*/ 1412176 h 1703724"/>
                <a:gd name="connsiteX3" fmla="*/ 1379569 w 2227707"/>
                <a:gd name="connsiteY3" fmla="*/ 1703724 h 1703724"/>
                <a:gd name="connsiteX4" fmla="*/ 67603 w 2227707"/>
                <a:gd name="connsiteY4" fmla="*/ 391759 h 1703724"/>
                <a:gd name="connsiteX0" fmla="*/ 67603 w 2373481"/>
                <a:gd name="connsiteY0" fmla="*/ 391759 h 1703724"/>
                <a:gd name="connsiteX1" fmla="*/ 2227707 w 2373481"/>
                <a:gd name="connsiteY1" fmla="*/ 352002 h 1703724"/>
                <a:gd name="connsiteX2" fmla="*/ 2373481 w 2373481"/>
                <a:gd name="connsiteY2" fmla="*/ 1650715 h 1703724"/>
                <a:gd name="connsiteX3" fmla="*/ 1379569 w 2373481"/>
                <a:gd name="connsiteY3" fmla="*/ 1703724 h 1703724"/>
                <a:gd name="connsiteX4" fmla="*/ 67603 w 2373481"/>
                <a:gd name="connsiteY4" fmla="*/ 391759 h 1703724"/>
                <a:gd name="connsiteX0" fmla="*/ 67603 w 2421278"/>
                <a:gd name="connsiteY0" fmla="*/ 391759 h 1703724"/>
                <a:gd name="connsiteX1" fmla="*/ 2227707 w 2421278"/>
                <a:gd name="connsiteY1" fmla="*/ 352002 h 1703724"/>
                <a:gd name="connsiteX2" fmla="*/ 2373481 w 2421278"/>
                <a:gd name="connsiteY2" fmla="*/ 1650715 h 1703724"/>
                <a:gd name="connsiteX3" fmla="*/ 1379569 w 2421278"/>
                <a:gd name="connsiteY3" fmla="*/ 1703724 h 1703724"/>
                <a:gd name="connsiteX4" fmla="*/ 67603 w 2421278"/>
                <a:gd name="connsiteY4" fmla="*/ 391759 h 1703724"/>
                <a:gd name="connsiteX0" fmla="*/ 67603 w 2445631"/>
                <a:gd name="connsiteY0" fmla="*/ 391759 h 1703724"/>
                <a:gd name="connsiteX1" fmla="*/ 2227707 w 2445631"/>
                <a:gd name="connsiteY1" fmla="*/ 352002 h 1703724"/>
                <a:gd name="connsiteX2" fmla="*/ 2373481 w 2445631"/>
                <a:gd name="connsiteY2" fmla="*/ 1650715 h 1703724"/>
                <a:gd name="connsiteX3" fmla="*/ 1379569 w 2445631"/>
                <a:gd name="connsiteY3" fmla="*/ 1703724 h 1703724"/>
                <a:gd name="connsiteX4" fmla="*/ 67603 w 2445631"/>
                <a:gd name="connsiteY4" fmla="*/ 391759 h 1703724"/>
                <a:gd name="connsiteX0" fmla="*/ 67603 w 2453054"/>
                <a:gd name="connsiteY0" fmla="*/ 410161 h 1722126"/>
                <a:gd name="connsiteX1" fmla="*/ 2254212 w 2453054"/>
                <a:gd name="connsiteY1" fmla="*/ 343900 h 1722126"/>
                <a:gd name="connsiteX2" fmla="*/ 2373481 w 2453054"/>
                <a:gd name="connsiteY2" fmla="*/ 1669117 h 1722126"/>
                <a:gd name="connsiteX3" fmla="*/ 1379569 w 2453054"/>
                <a:gd name="connsiteY3" fmla="*/ 1722126 h 1722126"/>
                <a:gd name="connsiteX4" fmla="*/ 67603 w 2453054"/>
                <a:gd name="connsiteY4" fmla="*/ 410161 h 1722126"/>
                <a:gd name="connsiteX0" fmla="*/ 67603 w 2453054"/>
                <a:gd name="connsiteY0" fmla="*/ 375048 h 1687013"/>
                <a:gd name="connsiteX1" fmla="*/ 2254212 w 2453054"/>
                <a:gd name="connsiteY1" fmla="*/ 308787 h 1687013"/>
                <a:gd name="connsiteX2" fmla="*/ 2373481 w 2453054"/>
                <a:gd name="connsiteY2" fmla="*/ 1634004 h 1687013"/>
                <a:gd name="connsiteX3" fmla="*/ 1379569 w 2453054"/>
                <a:gd name="connsiteY3" fmla="*/ 1687013 h 1687013"/>
                <a:gd name="connsiteX4" fmla="*/ 67603 w 2453054"/>
                <a:gd name="connsiteY4" fmla="*/ 375048 h 1687013"/>
                <a:gd name="connsiteX0" fmla="*/ 67603 w 2992546"/>
                <a:gd name="connsiteY0" fmla="*/ 375048 h 3012229"/>
                <a:gd name="connsiteX1" fmla="*/ 2254212 w 2992546"/>
                <a:gd name="connsiteY1" fmla="*/ 308787 h 3012229"/>
                <a:gd name="connsiteX2" fmla="*/ 2373481 w 2992546"/>
                <a:gd name="connsiteY2" fmla="*/ 1634004 h 3012229"/>
                <a:gd name="connsiteX3" fmla="*/ 2983079 w 2992546"/>
                <a:gd name="connsiteY3" fmla="*/ 3012229 h 3012229"/>
                <a:gd name="connsiteX4" fmla="*/ 1379569 w 2992546"/>
                <a:gd name="connsiteY4" fmla="*/ 1687013 h 3012229"/>
                <a:gd name="connsiteX5" fmla="*/ 67603 w 2992546"/>
                <a:gd name="connsiteY5" fmla="*/ 375048 h 3012229"/>
                <a:gd name="connsiteX0" fmla="*/ 67603 w 2992546"/>
                <a:gd name="connsiteY0" fmla="*/ 375048 h 4386820"/>
                <a:gd name="connsiteX1" fmla="*/ 2254212 w 2992546"/>
                <a:gd name="connsiteY1" fmla="*/ 308787 h 4386820"/>
                <a:gd name="connsiteX2" fmla="*/ 2373481 w 2992546"/>
                <a:gd name="connsiteY2" fmla="*/ 1634004 h 4386820"/>
                <a:gd name="connsiteX3" fmla="*/ 2983079 w 2992546"/>
                <a:gd name="connsiteY3" fmla="*/ 3012229 h 4386820"/>
                <a:gd name="connsiteX4" fmla="*/ 2254210 w 2992546"/>
                <a:gd name="connsiteY4" fmla="*/ 4363951 h 4386820"/>
                <a:gd name="connsiteX5" fmla="*/ 1379569 w 2992546"/>
                <a:gd name="connsiteY5" fmla="*/ 1687013 h 4386820"/>
                <a:gd name="connsiteX6" fmla="*/ 67603 w 2992546"/>
                <a:gd name="connsiteY6" fmla="*/ 375048 h 4386820"/>
                <a:gd name="connsiteX0" fmla="*/ 67603 w 2992546"/>
                <a:gd name="connsiteY0" fmla="*/ 375048 h 4386820"/>
                <a:gd name="connsiteX1" fmla="*/ 2254212 w 2992546"/>
                <a:gd name="connsiteY1" fmla="*/ 308787 h 4386820"/>
                <a:gd name="connsiteX2" fmla="*/ 2373481 w 2992546"/>
                <a:gd name="connsiteY2" fmla="*/ 1634004 h 4386820"/>
                <a:gd name="connsiteX3" fmla="*/ 2983079 w 2992546"/>
                <a:gd name="connsiteY3" fmla="*/ 3012229 h 4386820"/>
                <a:gd name="connsiteX4" fmla="*/ 2254210 w 2992546"/>
                <a:gd name="connsiteY4" fmla="*/ 4363951 h 4386820"/>
                <a:gd name="connsiteX5" fmla="*/ 1379569 w 2992546"/>
                <a:gd name="connsiteY5" fmla="*/ 1687013 h 4386820"/>
                <a:gd name="connsiteX6" fmla="*/ 67603 w 2992546"/>
                <a:gd name="connsiteY6" fmla="*/ 375048 h 4386820"/>
                <a:gd name="connsiteX0" fmla="*/ 67603 w 2992546"/>
                <a:gd name="connsiteY0" fmla="*/ 375048 h 4386820"/>
                <a:gd name="connsiteX1" fmla="*/ 2254212 w 2992546"/>
                <a:gd name="connsiteY1" fmla="*/ 308787 h 4386820"/>
                <a:gd name="connsiteX2" fmla="*/ 2373481 w 2992546"/>
                <a:gd name="connsiteY2" fmla="*/ 1634004 h 4386820"/>
                <a:gd name="connsiteX3" fmla="*/ 2983079 w 2992546"/>
                <a:gd name="connsiteY3" fmla="*/ 3012229 h 4386820"/>
                <a:gd name="connsiteX4" fmla="*/ 2254210 w 2992546"/>
                <a:gd name="connsiteY4" fmla="*/ 4363951 h 4386820"/>
                <a:gd name="connsiteX5" fmla="*/ 1379569 w 2992546"/>
                <a:gd name="connsiteY5" fmla="*/ 1687013 h 4386820"/>
                <a:gd name="connsiteX6" fmla="*/ 67603 w 2992546"/>
                <a:gd name="connsiteY6" fmla="*/ 375048 h 4386820"/>
                <a:gd name="connsiteX0" fmla="*/ 67603 w 2991232"/>
                <a:gd name="connsiteY0" fmla="*/ 375048 h 4386820"/>
                <a:gd name="connsiteX1" fmla="*/ 2254212 w 2991232"/>
                <a:gd name="connsiteY1" fmla="*/ 308787 h 4386820"/>
                <a:gd name="connsiteX2" fmla="*/ 2373481 w 2991232"/>
                <a:gd name="connsiteY2" fmla="*/ 1634004 h 4386820"/>
                <a:gd name="connsiteX3" fmla="*/ 2983079 w 2991232"/>
                <a:gd name="connsiteY3" fmla="*/ 3012229 h 4386820"/>
                <a:gd name="connsiteX4" fmla="*/ 2254210 w 2991232"/>
                <a:gd name="connsiteY4" fmla="*/ 4363951 h 4386820"/>
                <a:gd name="connsiteX5" fmla="*/ 1379569 w 2991232"/>
                <a:gd name="connsiteY5" fmla="*/ 1687013 h 4386820"/>
                <a:gd name="connsiteX6" fmla="*/ 67603 w 2991232"/>
                <a:gd name="connsiteY6" fmla="*/ 375048 h 4386820"/>
                <a:gd name="connsiteX0" fmla="*/ 67603 w 5397419"/>
                <a:gd name="connsiteY0" fmla="*/ 375048 h 4387127"/>
                <a:gd name="connsiteX1" fmla="*/ 2254212 w 5397419"/>
                <a:gd name="connsiteY1" fmla="*/ 308787 h 4387127"/>
                <a:gd name="connsiteX2" fmla="*/ 2373481 w 5397419"/>
                <a:gd name="connsiteY2" fmla="*/ 1634004 h 4387127"/>
                <a:gd name="connsiteX3" fmla="*/ 5394975 w 5397419"/>
                <a:gd name="connsiteY3" fmla="*/ 3038734 h 4387127"/>
                <a:gd name="connsiteX4" fmla="*/ 2254210 w 5397419"/>
                <a:gd name="connsiteY4" fmla="*/ 4363951 h 4387127"/>
                <a:gd name="connsiteX5" fmla="*/ 1379569 w 5397419"/>
                <a:gd name="connsiteY5" fmla="*/ 1687013 h 4387127"/>
                <a:gd name="connsiteX6" fmla="*/ 67603 w 5397419"/>
                <a:gd name="connsiteY6" fmla="*/ 375048 h 4387127"/>
                <a:gd name="connsiteX0" fmla="*/ 67603 w 5397253"/>
                <a:gd name="connsiteY0" fmla="*/ 375048 h 4387127"/>
                <a:gd name="connsiteX1" fmla="*/ 2254212 w 5397253"/>
                <a:gd name="connsiteY1" fmla="*/ 308787 h 4387127"/>
                <a:gd name="connsiteX2" fmla="*/ 2373481 w 5397253"/>
                <a:gd name="connsiteY2" fmla="*/ 1634004 h 4387127"/>
                <a:gd name="connsiteX3" fmla="*/ 5394975 w 5397253"/>
                <a:gd name="connsiteY3" fmla="*/ 3038734 h 4387127"/>
                <a:gd name="connsiteX4" fmla="*/ 2254210 w 5397253"/>
                <a:gd name="connsiteY4" fmla="*/ 4363951 h 4387127"/>
                <a:gd name="connsiteX5" fmla="*/ 1379569 w 5397253"/>
                <a:gd name="connsiteY5" fmla="*/ 1687013 h 4387127"/>
                <a:gd name="connsiteX6" fmla="*/ 67603 w 5397253"/>
                <a:gd name="connsiteY6" fmla="*/ 375048 h 4387127"/>
                <a:gd name="connsiteX0" fmla="*/ 67603 w 6686915"/>
                <a:gd name="connsiteY0" fmla="*/ 375048 h 4661162"/>
                <a:gd name="connsiteX1" fmla="*/ 2254212 w 6686915"/>
                <a:gd name="connsiteY1" fmla="*/ 308787 h 4661162"/>
                <a:gd name="connsiteX2" fmla="*/ 2373481 w 6686915"/>
                <a:gd name="connsiteY2" fmla="*/ 1634004 h 4661162"/>
                <a:gd name="connsiteX3" fmla="*/ 5394975 w 6686915"/>
                <a:gd name="connsiteY3" fmla="*/ 3038734 h 4661162"/>
                <a:gd name="connsiteX4" fmla="*/ 2254210 w 6686915"/>
                <a:gd name="connsiteY4" fmla="*/ 4363951 h 4661162"/>
                <a:gd name="connsiteX5" fmla="*/ 1379569 w 6686915"/>
                <a:gd name="connsiteY5" fmla="*/ 1687013 h 4661162"/>
                <a:gd name="connsiteX6" fmla="*/ 67603 w 6686915"/>
                <a:gd name="connsiteY6" fmla="*/ 375048 h 4661162"/>
                <a:gd name="connsiteX0" fmla="*/ 67603 w 7464255"/>
                <a:gd name="connsiteY0" fmla="*/ 375048 h 4607628"/>
                <a:gd name="connsiteX1" fmla="*/ 2254212 w 7464255"/>
                <a:gd name="connsiteY1" fmla="*/ 308787 h 4607628"/>
                <a:gd name="connsiteX2" fmla="*/ 2373481 w 7464255"/>
                <a:gd name="connsiteY2" fmla="*/ 1634004 h 4607628"/>
                <a:gd name="connsiteX3" fmla="*/ 5394975 w 7464255"/>
                <a:gd name="connsiteY3" fmla="*/ 3038734 h 4607628"/>
                <a:gd name="connsiteX4" fmla="*/ 7369549 w 7464255"/>
                <a:gd name="connsiteY4" fmla="*/ 4377201 h 4607628"/>
                <a:gd name="connsiteX5" fmla="*/ 2254210 w 7464255"/>
                <a:gd name="connsiteY5" fmla="*/ 4363951 h 4607628"/>
                <a:gd name="connsiteX6" fmla="*/ 1379569 w 7464255"/>
                <a:gd name="connsiteY6" fmla="*/ 1687013 h 4607628"/>
                <a:gd name="connsiteX7" fmla="*/ 67603 w 7464255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583006"/>
                <a:gd name="connsiteX1" fmla="*/ 2254212 w 7369549"/>
                <a:gd name="connsiteY1" fmla="*/ 308787 h 4583006"/>
                <a:gd name="connsiteX2" fmla="*/ 2373481 w 7369549"/>
                <a:gd name="connsiteY2" fmla="*/ 1634004 h 4583006"/>
                <a:gd name="connsiteX3" fmla="*/ 5394975 w 7369549"/>
                <a:gd name="connsiteY3" fmla="*/ 3038734 h 4583006"/>
                <a:gd name="connsiteX4" fmla="*/ 7369549 w 7369549"/>
                <a:gd name="connsiteY4" fmla="*/ 4377201 h 4583006"/>
                <a:gd name="connsiteX5" fmla="*/ 2254210 w 7369549"/>
                <a:gd name="connsiteY5" fmla="*/ 4363951 h 4583006"/>
                <a:gd name="connsiteX6" fmla="*/ 1379569 w 7369549"/>
                <a:gd name="connsiteY6" fmla="*/ 1687013 h 4583006"/>
                <a:gd name="connsiteX7" fmla="*/ 67603 w 7369549"/>
                <a:gd name="connsiteY7" fmla="*/ 375048 h 4583006"/>
                <a:gd name="connsiteX0" fmla="*/ 67603 w 7369549"/>
                <a:gd name="connsiteY0" fmla="*/ 375048 h 4715259"/>
                <a:gd name="connsiteX1" fmla="*/ 2254212 w 7369549"/>
                <a:gd name="connsiteY1" fmla="*/ 308787 h 4715259"/>
                <a:gd name="connsiteX2" fmla="*/ 2373481 w 7369549"/>
                <a:gd name="connsiteY2" fmla="*/ 1634004 h 4715259"/>
                <a:gd name="connsiteX3" fmla="*/ 5394975 w 7369549"/>
                <a:gd name="connsiteY3" fmla="*/ 3038734 h 4715259"/>
                <a:gd name="connsiteX4" fmla="*/ 7369549 w 7369549"/>
                <a:gd name="connsiteY4" fmla="*/ 4377201 h 4715259"/>
                <a:gd name="connsiteX5" fmla="*/ 5394975 w 7369549"/>
                <a:gd name="connsiteY5" fmla="*/ 4695253 h 4715259"/>
                <a:gd name="connsiteX6" fmla="*/ 2254210 w 7369549"/>
                <a:gd name="connsiteY6" fmla="*/ 4363951 h 4715259"/>
                <a:gd name="connsiteX7" fmla="*/ 1379569 w 7369549"/>
                <a:gd name="connsiteY7" fmla="*/ 1687013 h 4715259"/>
                <a:gd name="connsiteX8" fmla="*/ 67603 w 7369549"/>
                <a:gd name="connsiteY8" fmla="*/ 375048 h 4715259"/>
                <a:gd name="connsiteX0" fmla="*/ 67603 w 7369549"/>
                <a:gd name="connsiteY0" fmla="*/ 375048 h 4715259"/>
                <a:gd name="connsiteX1" fmla="*/ 2254212 w 7369549"/>
                <a:gd name="connsiteY1" fmla="*/ 308787 h 4715259"/>
                <a:gd name="connsiteX2" fmla="*/ 2373481 w 7369549"/>
                <a:gd name="connsiteY2" fmla="*/ 1634004 h 4715259"/>
                <a:gd name="connsiteX3" fmla="*/ 5394975 w 7369549"/>
                <a:gd name="connsiteY3" fmla="*/ 3038734 h 4715259"/>
                <a:gd name="connsiteX4" fmla="*/ 7369549 w 7369549"/>
                <a:gd name="connsiteY4" fmla="*/ 4377201 h 4715259"/>
                <a:gd name="connsiteX5" fmla="*/ 5394975 w 7369549"/>
                <a:gd name="connsiteY5" fmla="*/ 4695253 h 4715259"/>
                <a:gd name="connsiteX6" fmla="*/ 2254210 w 7369549"/>
                <a:gd name="connsiteY6" fmla="*/ 4363951 h 4715259"/>
                <a:gd name="connsiteX7" fmla="*/ 1379569 w 7369549"/>
                <a:gd name="connsiteY7" fmla="*/ 1687013 h 4715259"/>
                <a:gd name="connsiteX8" fmla="*/ 67603 w 7369549"/>
                <a:gd name="connsiteY8" fmla="*/ 375048 h 4715259"/>
                <a:gd name="connsiteX0" fmla="*/ 67603 w 7369549"/>
                <a:gd name="connsiteY0" fmla="*/ 375048 h 4715259"/>
                <a:gd name="connsiteX1" fmla="*/ 2254212 w 7369549"/>
                <a:gd name="connsiteY1" fmla="*/ 308787 h 4715259"/>
                <a:gd name="connsiteX2" fmla="*/ 2373481 w 7369549"/>
                <a:gd name="connsiteY2" fmla="*/ 1634004 h 4715259"/>
                <a:gd name="connsiteX3" fmla="*/ 5394975 w 7369549"/>
                <a:gd name="connsiteY3" fmla="*/ 3038734 h 4715259"/>
                <a:gd name="connsiteX4" fmla="*/ 7369549 w 7369549"/>
                <a:gd name="connsiteY4" fmla="*/ 4377201 h 4715259"/>
                <a:gd name="connsiteX5" fmla="*/ 5394975 w 7369549"/>
                <a:gd name="connsiteY5" fmla="*/ 4695253 h 4715259"/>
                <a:gd name="connsiteX6" fmla="*/ 2254210 w 7369549"/>
                <a:gd name="connsiteY6" fmla="*/ 4363951 h 4715259"/>
                <a:gd name="connsiteX7" fmla="*/ 1379569 w 7369549"/>
                <a:gd name="connsiteY7" fmla="*/ 1687013 h 4715259"/>
                <a:gd name="connsiteX8" fmla="*/ 67603 w 7369549"/>
                <a:gd name="connsiteY8" fmla="*/ 375048 h 4715259"/>
                <a:gd name="connsiteX0" fmla="*/ 67603 w 7369549"/>
                <a:gd name="connsiteY0" fmla="*/ 375048 h 4721073"/>
                <a:gd name="connsiteX1" fmla="*/ 2254212 w 7369549"/>
                <a:gd name="connsiteY1" fmla="*/ 308787 h 4721073"/>
                <a:gd name="connsiteX2" fmla="*/ 2373481 w 7369549"/>
                <a:gd name="connsiteY2" fmla="*/ 1634004 h 4721073"/>
                <a:gd name="connsiteX3" fmla="*/ 5394975 w 7369549"/>
                <a:gd name="connsiteY3" fmla="*/ 3038734 h 4721073"/>
                <a:gd name="connsiteX4" fmla="*/ 7369549 w 7369549"/>
                <a:gd name="connsiteY4" fmla="*/ 4377201 h 4721073"/>
                <a:gd name="connsiteX5" fmla="*/ 5394975 w 7369549"/>
                <a:gd name="connsiteY5" fmla="*/ 4695253 h 4721073"/>
                <a:gd name="connsiteX6" fmla="*/ 2254210 w 7369549"/>
                <a:gd name="connsiteY6" fmla="*/ 4363951 h 4721073"/>
                <a:gd name="connsiteX7" fmla="*/ 1379569 w 7369549"/>
                <a:gd name="connsiteY7" fmla="*/ 1687013 h 4721073"/>
                <a:gd name="connsiteX8" fmla="*/ 67603 w 7369549"/>
                <a:gd name="connsiteY8" fmla="*/ 375048 h 4721073"/>
                <a:gd name="connsiteX0" fmla="*/ 67603 w 7369549"/>
                <a:gd name="connsiteY0" fmla="*/ 375048 h 4696421"/>
                <a:gd name="connsiteX1" fmla="*/ 2254212 w 7369549"/>
                <a:gd name="connsiteY1" fmla="*/ 308787 h 4696421"/>
                <a:gd name="connsiteX2" fmla="*/ 2373481 w 7369549"/>
                <a:gd name="connsiteY2" fmla="*/ 1634004 h 4696421"/>
                <a:gd name="connsiteX3" fmla="*/ 5394975 w 7369549"/>
                <a:gd name="connsiteY3" fmla="*/ 3038734 h 4696421"/>
                <a:gd name="connsiteX4" fmla="*/ 7369549 w 7369549"/>
                <a:gd name="connsiteY4" fmla="*/ 4377201 h 4696421"/>
                <a:gd name="connsiteX5" fmla="*/ 5394975 w 7369549"/>
                <a:gd name="connsiteY5" fmla="*/ 4695253 h 4696421"/>
                <a:gd name="connsiteX6" fmla="*/ 2254210 w 7369549"/>
                <a:gd name="connsiteY6" fmla="*/ 4363951 h 4696421"/>
                <a:gd name="connsiteX7" fmla="*/ 1379569 w 7369549"/>
                <a:gd name="connsiteY7" fmla="*/ 1687013 h 4696421"/>
                <a:gd name="connsiteX8" fmla="*/ 67603 w 7369549"/>
                <a:gd name="connsiteY8" fmla="*/ 375048 h 4696421"/>
                <a:gd name="connsiteX0" fmla="*/ 67603 w 7369549"/>
                <a:gd name="connsiteY0" fmla="*/ 379959 h 4701332"/>
                <a:gd name="connsiteX1" fmla="*/ 2254212 w 7369549"/>
                <a:gd name="connsiteY1" fmla="*/ 313698 h 4701332"/>
                <a:gd name="connsiteX2" fmla="*/ 2373481 w 7369549"/>
                <a:gd name="connsiteY2" fmla="*/ 1638915 h 4701332"/>
                <a:gd name="connsiteX3" fmla="*/ 5394975 w 7369549"/>
                <a:gd name="connsiteY3" fmla="*/ 3043645 h 4701332"/>
                <a:gd name="connsiteX4" fmla="*/ 7369549 w 7369549"/>
                <a:gd name="connsiteY4" fmla="*/ 4382112 h 4701332"/>
                <a:gd name="connsiteX5" fmla="*/ 5394975 w 7369549"/>
                <a:gd name="connsiteY5" fmla="*/ 4700164 h 4701332"/>
                <a:gd name="connsiteX6" fmla="*/ 2254210 w 7369549"/>
                <a:gd name="connsiteY6" fmla="*/ 4368862 h 4701332"/>
                <a:gd name="connsiteX7" fmla="*/ 1379569 w 7369549"/>
                <a:gd name="connsiteY7" fmla="*/ 1691924 h 4701332"/>
                <a:gd name="connsiteX8" fmla="*/ 67603 w 7369549"/>
                <a:gd name="connsiteY8" fmla="*/ 379959 h 4701332"/>
                <a:gd name="connsiteX0" fmla="*/ 126127 w 7428073"/>
                <a:gd name="connsiteY0" fmla="*/ 379959 h 4701332"/>
                <a:gd name="connsiteX1" fmla="*/ 2312736 w 7428073"/>
                <a:gd name="connsiteY1" fmla="*/ 313698 h 4701332"/>
                <a:gd name="connsiteX2" fmla="*/ 2432005 w 7428073"/>
                <a:gd name="connsiteY2" fmla="*/ 1638915 h 4701332"/>
                <a:gd name="connsiteX3" fmla="*/ 5453499 w 7428073"/>
                <a:gd name="connsiteY3" fmla="*/ 3043645 h 4701332"/>
                <a:gd name="connsiteX4" fmla="*/ 7428073 w 7428073"/>
                <a:gd name="connsiteY4" fmla="*/ 4382112 h 4701332"/>
                <a:gd name="connsiteX5" fmla="*/ 5453499 w 7428073"/>
                <a:gd name="connsiteY5" fmla="*/ 4700164 h 4701332"/>
                <a:gd name="connsiteX6" fmla="*/ 2312734 w 7428073"/>
                <a:gd name="connsiteY6" fmla="*/ 4368862 h 4701332"/>
                <a:gd name="connsiteX7" fmla="*/ 1438093 w 7428073"/>
                <a:gd name="connsiteY7" fmla="*/ 1691924 h 4701332"/>
                <a:gd name="connsiteX8" fmla="*/ 398623 w 7428073"/>
                <a:gd name="connsiteY8" fmla="*/ 1216085 h 4701332"/>
                <a:gd name="connsiteX9" fmla="*/ 126127 w 7428073"/>
                <a:gd name="connsiteY9" fmla="*/ 379959 h 4701332"/>
                <a:gd name="connsiteX0" fmla="*/ 137493 w 7439439"/>
                <a:gd name="connsiteY0" fmla="*/ 379959 h 4701332"/>
                <a:gd name="connsiteX1" fmla="*/ 2324102 w 7439439"/>
                <a:gd name="connsiteY1" fmla="*/ 313698 h 4701332"/>
                <a:gd name="connsiteX2" fmla="*/ 2443371 w 7439439"/>
                <a:gd name="connsiteY2" fmla="*/ 1638915 h 4701332"/>
                <a:gd name="connsiteX3" fmla="*/ 5464865 w 7439439"/>
                <a:gd name="connsiteY3" fmla="*/ 3043645 h 4701332"/>
                <a:gd name="connsiteX4" fmla="*/ 7439439 w 7439439"/>
                <a:gd name="connsiteY4" fmla="*/ 4382112 h 4701332"/>
                <a:gd name="connsiteX5" fmla="*/ 5464865 w 7439439"/>
                <a:gd name="connsiteY5" fmla="*/ 4700164 h 4701332"/>
                <a:gd name="connsiteX6" fmla="*/ 2324100 w 7439439"/>
                <a:gd name="connsiteY6" fmla="*/ 4368862 h 4701332"/>
                <a:gd name="connsiteX7" fmla="*/ 1449459 w 7439439"/>
                <a:gd name="connsiteY7" fmla="*/ 1691924 h 4701332"/>
                <a:gd name="connsiteX8" fmla="*/ 409989 w 7439439"/>
                <a:gd name="connsiteY8" fmla="*/ 1216085 h 4701332"/>
                <a:gd name="connsiteX9" fmla="*/ 137493 w 7439439"/>
                <a:gd name="connsiteY9" fmla="*/ 379959 h 4701332"/>
                <a:gd name="connsiteX0" fmla="*/ 40260 w 7342206"/>
                <a:gd name="connsiteY0" fmla="*/ 379959 h 4701332"/>
                <a:gd name="connsiteX1" fmla="*/ 2226869 w 7342206"/>
                <a:gd name="connsiteY1" fmla="*/ 313698 h 4701332"/>
                <a:gd name="connsiteX2" fmla="*/ 2346138 w 7342206"/>
                <a:gd name="connsiteY2" fmla="*/ 1638915 h 4701332"/>
                <a:gd name="connsiteX3" fmla="*/ 5367632 w 7342206"/>
                <a:gd name="connsiteY3" fmla="*/ 3043645 h 4701332"/>
                <a:gd name="connsiteX4" fmla="*/ 7342206 w 7342206"/>
                <a:gd name="connsiteY4" fmla="*/ 4382112 h 4701332"/>
                <a:gd name="connsiteX5" fmla="*/ 5367632 w 7342206"/>
                <a:gd name="connsiteY5" fmla="*/ 4700164 h 4701332"/>
                <a:gd name="connsiteX6" fmla="*/ 2226867 w 7342206"/>
                <a:gd name="connsiteY6" fmla="*/ 4368862 h 4701332"/>
                <a:gd name="connsiteX7" fmla="*/ 1352226 w 7342206"/>
                <a:gd name="connsiteY7" fmla="*/ 1691924 h 4701332"/>
                <a:gd name="connsiteX8" fmla="*/ 312756 w 7342206"/>
                <a:gd name="connsiteY8" fmla="*/ 1216085 h 4701332"/>
                <a:gd name="connsiteX9" fmla="*/ 40260 w 7342206"/>
                <a:gd name="connsiteY9" fmla="*/ 379959 h 4701332"/>
                <a:gd name="connsiteX0" fmla="*/ 40260 w 7342206"/>
                <a:gd name="connsiteY0" fmla="*/ 379959 h 4701332"/>
                <a:gd name="connsiteX1" fmla="*/ 2226869 w 7342206"/>
                <a:gd name="connsiteY1" fmla="*/ 313698 h 4701332"/>
                <a:gd name="connsiteX2" fmla="*/ 2346138 w 7342206"/>
                <a:gd name="connsiteY2" fmla="*/ 1638915 h 4701332"/>
                <a:gd name="connsiteX3" fmla="*/ 5367632 w 7342206"/>
                <a:gd name="connsiteY3" fmla="*/ 3043645 h 4701332"/>
                <a:gd name="connsiteX4" fmla="*/ 7342206 w 7342206"/>
                <a:gd name="connsiteY4" fmla="*/ 4382112 h 4701332"/>
                <a:gd name="connsiteX5" fmla="*/ 5367632 w 7342206"/>
                <a:gd name="connsiteY5" fmla="*/ 4700164 h 4701332"/>
                <a:gd name="connsiteX6" fmla="*/ 2226867 w 7342206"/>
                <a:gd name="connsiteY6" fmla="*/ 4368862 h 4701332"/>
                <a:gd name="connsiteX7" fmla="*/ 1352226 w 7342206"/>
                <a:gd name="connsiteY7" fmla="*/ 1691924 h 4701332"/>
                <a:gd name="connsiteX8" fmla="*/ 312756 w 7342206"/>
                <a:gd name="connsiteY8" fmla="*/ 1216085 h 4701332"/>
                <a:gd name="connsiteX9" fmla="*/ 40260 w 7342206"/>
                <a:gd name="connsiteY9" fmla="*/ 379959 h 4701332"/>
                <a:gd name="connsiteX0" fmla="*/ 40260 w 7342206"/>
                <a:gd name="connsiteY0" fmla="*/ 379959 h 4701332"/>
                <a:gd name="connsiteX1" fmla="*/ 2226869 w 7342206"/>
                <a:gd name="connsiteY1" fmla="*/ 313698 h 4701332"/>
                <a:gd name="connsiteX2" fmla="*/ 2346138 w 7342206"/>
                <a:gd name="connsiteY2" fmla="*/ 1638915 h 4701332"/>
                <a:gd name="connsiteX3" fmla="*/ 5367632 w 7342206"/>
                <a:gd name="connsiteY3" fmla="*/ 3043645 h 4701332"/>
                <a:gd name="connsiteX4" fmla="*/ 7342206 w 7342206"/>
                <a:gd name="connsiteY4" fmla="*/ 4382112 h 4701332"/>
                <a:gd name="connsiteX5" fmla="*/ 5367632 w 7342206"/>
                <a:gd name="connsiteY5" fmla="*/ 4700164 h 4701332"/>
                <a:gd name="connsiteX6" fmla="*/ 2226867 w 7342206"/>
                <a:gd name="connsiteY6" fmla="*/ 4368862 h 4701332"/>
                <a:gd name="connsiteX7" fmla="*/ 1352226 w 7342206"/>
                <a:gd name="connsiteY7" fmla="*/ 1691924 h 4701332"/>
                <a:gd name="connsiteX8" fmla="*/ 312756 w 7342206"/>
                <a:gd name="connsiteY8" fmla="*/ 1216085 h 4701332"/>
                <a:gd name="connsiteX9" fmla="*/ 40260 w 7342206"/>
                <a:gd name="connsiteY9" fmla="*/ 379959 h 4701332"/>
                <a:gd name="connsiteX0" fmla="*/ 40260 w 7342206"/>
                <a:gd name="connsiteY0" fmla="*/ 379959 h 6329592"/>
                <a:gd name="connsiteX1" fmla="*/ 2226869 w 7342206"/>
                <a:gd name="connsiteY1" fmla="*/ 313698 h 6329592"/>
                <a:gd name="connsiteX2" fmla="*/ 2346138 w 7342206"/>
                <a:gd name="connsiteY2" fmla="*/ 1638915 h 6329592"/>
                <a:gd name="connsiteX3" fmla="*/ 5367632 w 7342206"/>
                <a:gd name="connsiteY3" fmla="*/ 3043645 h 6329592"/>
                <a:gd name="connsiteX4" fmla="*/ 7342206 w 7342206"/>
                <a:gd name="connsiteY4" fmla="*/ 4382112 h 6329592"/>
                <a:gd name="connsiteX5" fmla="*/ 3641583 w 7342206"/>
                <a:gd name="connsiteY5" fmla="*/ 6329539 h 6329592"/>
                <a:gd name="connsiteX6" fmla="*/ 2226867 w 7342206"/>
                <a:gd name="connsiteY6" fmla="*/ 4368862 h 6329592"/>
                <a:gd name="connsiteX7" fmla="*/ 1352226 w 7342206"/>
                <a:gd name="connsiteY7" fmla="*/ 1691924 h 6329592"/>
                <a:gd name="connsiteX8" fmla="*/ 312756 w 7342206"/>
                <a:gd name="connsiteY8" fmla="*/ 1216085 h 6329592"/>
                <a:gd name="connsiteX9" fmla="*/ 40260 w 7342206"/>
                <a:gd name="connsiteY9" fmla="*/ 379959 h 6329592"/>
                <a:gd name="connsiteX0" fmla="*/ 40260 w 7342206"/>
                <a:gd name="connsiteY0" fmla="*/ 379959 h 6329592"/>
                <a:gd name="connsiteX1" fmla="*/ 2226869 w 7342206"/>
                <a:gd name="connsiteY1" fmla="*/ 313698 h 6329592"/>
                <a:gd name="connsiteX2" fmla="*/ 2346138 w 7342206"/>
                <a:gd name="connsiteY2" fmla="*/ 1638915 h 6329592"/>
                <a:gd name="connsiteX3" fmla="*/ 5367632 w 7342206"/>
                <a:gd name="connsiteY3" fmla="*/ 3043645 h 6329592"/>
                <a:gd name="connsiteX4" fmla="*/ 7342206 w 7342206"/>
                <a:gd name="connsiteY4" fmla="*/ 4382112 h 6329592"/>
                <a:gd name="connsiteX5" fmla="*/ 3641583 w 7342206"/>
                <a:gd name="connsiteY5" fmla="*/ 6329539 h 6329592"/>
                <a:gd name="connsiteX6" fmla="*/ 2189652 w 7342206"/>
                <a:gd name="connsiteY6" fmla="*/ 4373446 h 6329592"/>
                <a:gd name="connsiteX7" fmla="*/ 1352226 w 7342206"/>
                <a:gd name="connsiteY7" fmla="*/ 1691924 h 6329592"/>
                <a:gd name="connsiteX8" fmla="*/ 312756 w 7342206"/>
                <a:gd name="connsiteY8" fmla="*/ 1216085 h 6329592"/>
                <a:gd name="connsiteX9" fmla="*/ 40260 w 7342206"/>
                <a:gd name="connsiteY9" fmla="*/ 379959 h 6329592"/>
                <a:gd name="connsiteX0" fmla="*/ 40260 w 7342206"/>
                <a:gd name="connsiteY0" fmla="*/ 379959 h 6329539"/>
                <a:gd name="connsiteX1" fmla="*/ 2226869 w 7342206"/>
                <a:gd name="connsiteY1" fmla="*/ 313698 h 6329539"/>
                <a:gd name="connsiteX2" fmla="*/ 2346138 w 7342206"/>
                <a:gd name="connsiteY2" fmla="*/ 1638915 h 6329539"/>
                <a:gd name="connsiteX3" fmla="*/ 5367632 w 7342206"/>
                <a:gd name="connsiteY3" fmla="*/ 3043645 h 6329539"/>
                <a:gd name="connsiteX4" fmla="*/ 7342206 w 7342206"/>
                <a:gd name="connsiteY4" fmla="*/ 4382112 h 6329539"/>
                <a:gd name="connsiteX5" fmla="*/ 3641583 w 7342206"/>
                <a:gd name="connsiteY5" fmla="*/ 6329539 h 6329539"/>
                <a:gd name="connsiteX6" fmla="*/ 1352226 w 7342206"/>
                <a:gd name="connsiteY6" fmla="*/ 1691924 h 6329539"/>
                <a:gd name="connsiteX7" fmla="*/ 312756 w 7342206"/>
                <a:gd name="connsiteY7" fmla="*/ 1216085 h 6329539"/>
                <a:gd name="connsiteX8" fmla="*/ 40260 w 7342206"/>
                <a:gd name="connsiteY8" fmla="*/ 379959 h 6329539"/>
                <a:gd name="connsiteX0" fmla="*/ 40260 w 7342206"/>
                <a:gd name="connsiteY0" fmla="*/ 379959 h 6329539"/>
                <a:gd name="connsiteX1" fmla="*/ 2226869 w 7342206"/>
                <a:gd name="connsiteY1" fmla="*/ 313698 h 6329539"/>
                <a:gd name="connsiteX2" fmla="*/ 2346138 w 7342206"/>
                <a:gd name="connsiteY2" fmla="*/ 1638915 h 6329539"/>
                <a:gd name="connsiteX3" fmla="*/ 4617805 w 7342206"/>
                <a:gd name="connsiteY3" fmla="*/ 4930557 h 6329539"/>
                <a:gd name="connsiteX4" fmla="*/ 7342206 w 7342206"/>
                <a:gd name="connsiteY4" fmla="*/ 4382112 h 6329539"/>
                <a:gd name="connsiteX5" fmla="*/ 3641583 w 7342206"/>
                <a:gd name="connsiteY5" fmla="*/ 6329539 h 6329539"/>
                <a:gd name="connsiteX6" fmla="*/ 1352226 w 7342206"/>
                <a:gd name="connsiteY6" fmla="*/ 1691924 h 6329539"/>
                <a:gd name="connsiteX7" fmla="*/ 312756 w 7342206"/>
                <a:gd name="connsiteY7" fmla="*/ 1216085 h 6329539"/>
                <a:gd name="connsiteX8" fmla="*/ 40260 w 7342206"/>
                <a:gd name="connsiteY8" fmla="*/ 379959 h 6329539"/>
                <a:gd name="connsiteX0" fmla="*/ 40260 w 5138430"/>
                <a:gd name="connsiteY0" fmla="*/ 379959 h 6590948"/>
                <a:gd name="connsiteX1" fmla="*/ 2226869 w 5138430"/>
                <a:gd name="connsiteY1" fmla="*/ 313698 h 6590948"/>
                <a:gd name="connsiteX2" fmla="*/ 2346138 w 5138430"/>
                <a:gd name="connsiteY2" fmla="*/ 1638915 h 6590948"/>
                <a:gd name="connsiteX3" fmla="*/ 4617805 w 5138430"/>
                <a:gd name="connsiteY3" fmla="*/ 4930557 h 6590948"/>
                <a:gd name="connsiteX4" fmla="*/ 5138430 w 5138430"/>
                <a:gd name="connsiteY4" fmla="*/ 6580366 h 6590948"/>
                <a:gd name="connsiteX5" fmla="*/ 3641583 w 5138430"/>
                <a:gd name="connsiteY5" fmla="*/ 6329539 h 6590948"/>
                <a:gd name="connsiteX6" fmla="*/ 1352226 w 5138430"/>
                <a:gd name="connsiteY6" fmla="*/ 1691924 h 6590948"/>
                <a:gd name="connsiteX7" fmla="*/ 312756 w 5138430"/>
                <a:gd name="connsiteY7" fmla="*/ 1216085 h 6590948"/>
                <a:gd name="connsiteX8" fmla="*/ 40260 w 5138430"/>
                <a:gd name="connsiteY8" fmla="*/ 379959 h 6590948"/>
                <a:gd name="connsiteX0" fmla="*/ 40260 w 5138430"/>
                <a:gd name="connsiteY0" fmla="*/ 379959 h 6580366"/>
                <a:gd name="connsiteX1" fmla="*/ 2226869 w 5138430"/>
                <a:gd name="connsiteY1" fmla="*/ 313698 h 6580366"/>
                <a:gd name="connsiteX2" fmla="*/ 2346138 w 5138430"/>
                <a:gd name="connsiteY2" fmla="*/ 1638915 h 6580366"/>
                <a:gd name="connsiteX3" fmla="*/ 4617805 w 5138430"/>
                <a:gd name="connsiteY3" fmla="*/ 4930557 h 6580366"/>
                <a:gd name="connsiteX4" fmla="*/ 5138430 w 5138430"/>
                <a:gd name="connsiteY4" fmla="*/ 6580366 h 6580366"/>
                <a:gd name="connsiteX5" fmla="*/ 1352226 w 5138430"/>
                <a:gd name="connsiteY5" fmla="*/ 1691924 h 6580366"/>
                <a:gd name="connsiteX6" fmla="*/ 312756 w 5138430"/>
                <a:gd name="connsiteY6" fmla="*/ 1216085 h 6580366"/>
                <a:gd name="connsiteX7" fmla="*/ 40260 w 5138430"/>
                <a:gd name="connsiteY7" fmla="*/ 379959 h 6580366"/>
                <a:gd name="connsiteX0" fmla="*/ 40260 w 5138430"/>
                <a:gd name="connsiteY0" fmla="*/ 379959 h 6580366"/>
                <a:gd name="connsiteX1" fmla="*/ 2226869 w 5138430"/>
                <a:gd name="connsiteY1" fmla="*/ 313698 h 6580366"/>
                <a:gd name="connsiteX2" fmla="*/ 2346138 w 5138430"/>
                <a:gd name="connsiteY2" fmla="*/ 1638915 h 6580366"/>
                <a:gd name="connsiteX3" fmla="*/ 4617805 w 5138430"/>
                <a:gd name="connsiteY3" fmla="*/ 4930557 h 6580366"/>
                <a:gd name="connsiteX4" fmla="*/ 5138430 w 5138430"/>
                <a:gd name="connsiteY4" fmla="*/ 6580366 h 6580366"/>
                <a:gd name="connsiteX5" fmla="*/ 1352226 w 5138430"/>
                <a:gd name="connsiteY5" fmla="*/ 1691924 h 6580366"/>
                <a:gd name="connsiteX6" fmla="*/ 312756 w 5138430"/>
                <a:gd name="connsiteY6" fmla="*/ 1216085 h 6580366"/>
                <a:gd name="connsiteX7" fmla="*/ 40260 w 5138430"/>
                <a:gd name="connsiteY7" fmla="*/ 379959 h 6580366"/>
                <a:gd name="connsiteX0" fmla="*/ 40260 w 5138430"/>
                <a:gd name="connsiteY0" fmla="*/ 379959 h 6580366"/>
                <a:gd name="connsiteX1" fmla="*/ 2226869 w 5138430"/>
                <a:gd name="connsiteY1" fmla="*/ 313698 h 6580366"/>
                <a:gd name="connsiteX2" fmla="*/ 2346138 w 5138430"/>
                <a:gd name="connsiteY2" fmla="*/ 1638915 h 6580366"/>
                <a:gd name="connsiteX3" fmla="*/ 4617805 w 5138430"/>
                <a:gd name="connsiteY3" fmla="*/ 4930557 h 6580366"/>
                <a:gd name="connsiteX4" fmla="*/ 5138430 w 5138430"/>
                <a:gd name="connsiteY4" fmla="*/ 6580366 h 6580366"/>
                <a:gd name="connsiteX5" fmla="*/ 1352226 w 5138430"/>
                <a:gd name="connsiteY5" fmla="*/ 1691924 h 6580366"/>
                <a:gd name="connsiteX6" fmla="*/ 312756 w 5138430"/>
                <a:gd name="connsiteY6" fmla="*/ 1216085 h 6580366"/>
                <a:gd name="connsiteX7" fmla="*/ 40260 w 5138430"/>
                <a:gd name="connsiteY7" fmla="*/ 379959 h 658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38430" h="6580366">
                  <a:moveTo>
                    <a:pt x="40260" y="379959"/>
                  </a:moveTo>
                  <a:cubicBezTo>
                    <a:pt x="101689" y="148875"/>
                    <a:pt x="1705617" y="-309154"/>
                    <a:pt x="2226869" y="313698"/>
                  </a:cubicBezTo>
                  <a:cubicBezTo>
                    <a:pt x="2421234" y="494810"/>
                    <a:pt x="2496329" y="887958"/>
                    <a:pt x="2346138" y="1638915"/>
                  </a:cubicBezTo>
                  <a:cubicBezTo>
                    <a:pt x="1842554" y="3905037"/>
                    <a:pt x="4152423" y="4106982"/>
                    <a:pt x="4617805" y="4930557"/>
                  </a:cubicBezTo>
                  <a:cubicBezTo>
                    <a:pt x="5083187" y="5754132"/>
                    <a:pt x="4946274" y="6558279"/>
                    <a:pt x="5138430" y="6580366"/>
                  </a:cubicBezTo>
                  <a:cubicBezTo>
                    <a:pt x="4594167" y="6040594"/>
                    <a:pt x="1426236" y="7851771"/>
                    <a:pt x="1352226" y="1691924"/>
                  </a:cubicBezTo>
                  <a:cubicBezTo>
                    <a:pt x="1066016" y="1314945"/>
                    <a:pt x="607617" y="1579526"/>
                    <a:pt x="312756" y="1216085"/>
                  </a:cubicBezTo>
                  <a:cubicBezTo>
                    <a:pt x="30595" y="1308574"/>
                    <a:pt x="-61800" y="534061"/>
                    <a:pt x="40260" y="379959"/>
                  </a:cubicBezTo>
                  <a:close/>
                </a:path>
              </a:pathLst>
            </a:custGeom>
            <a:gradFill>
              <a:gsLst>
                <a:gs pos="19000">
                  <a:srgbClr val="ABDF25"/>
                </a:gs>
                <a:gs pos="0">
                  <a:srgbClr val="3F9B16"/>
                </a:gs>
              </a:gsLst>
              <a:lin ang="84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936D888A-B50D-4071-90E3-8FCBC323455A}"/>
                </a:ext>
              </a:extLst>
            </p:cNvPr>
            <p:cNvSpPr/>
            <p:nvPr/>
          </p:nvSpPr>
          <p:spPr>
            <a:xfrm rot="19547212">
              <a:off x="7707096" y="-39235"/>
              <a:ext cx="841741" cy="841741"/>
            </a:xfrm>
            <a:prstGeom prst="arc">
              <a:avLst>
                <a:gd name="adj1" fmla="val 15834057"/>
                <a:gd name="adj2" fmla="val 148480"/>
              </a:avLst>
            </a:pr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49ADB39-EF3D-45E4-947B-51EBC514CEDA}"/>
                </a:ext>
              </a:extLst>
            </p:cNvPr>
            <p:cNvSpPr/>
            <p:nvPr/>
          </p:nvSpPr>
          <p:spPr>
            <a:xfrm rot="1004736">
              <a:off x="7855478" y="128843"/>
              <a:ext cx="542972" cy="54297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16D7B1B-D4B4-4E26-994F-AD8A3C06B63D}"/>
                </a:ext>
              </a:extLst>
            </p:cNvPr>
            <p:cNvSpPr/>
            <p:nvPr/>
          </p:nvSpPr>
          <p:spPr>
            <a:xfrm flipH="1">
              <a:off x="7111211" y="550452"/>
              <a:ext cx="100304" cy="5934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8DB659C-387F-4FE1-91B9-91028D0B37CF}"/>
                </a:ext>
              </a:extLst>
            </p:cNvPr>
            <p:cNvGrpSpPr/>
            <p:nvPr/>
          </p:nvGrpSpPr>
          <p:grpSpPr>
            <a:xfrm>
              <a:off x="7213580" y="316169"/>
              <a:ext cx="1016826" cy="571523"/>
              <a:chOff x="2588665" y="670940"/>
              <a:chExt cx="1735426" cy="975424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5831B58A-22CF-496A-85C3-31D08848EBFC}"/>
                  </a:ext>
                </a:extLst>
              </p:cNvPr>
              <p:cNvSpPr/>
              <p:nvPr/>
            </p:nvSpPr>
            <p:spPr>
              <a:xfrm>
                <a:off x="2588665" y="1454492"/>
                <a:ext cx="966071" cy="191872"/>
              </a:xfrm>
              <a:custGeom>
                <a:avLst/>
                <a:gdLst>
                  <a:gd name="connsiteX0" fmla="*/ 0 w 1470912"/>
                  <a:gd name="connsiteY0" fmla="*/ 292137 h 292137"/>
                  <a:gd name="connsiteX1" fmla="*/ 431800 w 1470912"/>
                  <a:gd name="connsiteY1" fmla="*/ 139737 h 292137"/>
                  <a:gd name="connsiteX2" fmla="*/ 920750 w 1470912"/>
                  <a:gd name="connsiteY2" fmla="*/ 165137 h 292137"/>
                  <a:gd name="connsiteX3" fmla="*/ 1428750 w 1470912"/>
                  <a:gd name="connsiteY3" fmla="*/ 25437 h 292137"/>
                  <a:gd name="connsiteX4" fmla="*/ 1441450 w 1470912"/>
                  <a:gd name="connsiteY4" fmla="*/ 37 h 292137"/>
                  <a:gd name="connsiteX5" fmla="*/ 1441450 w 1470912"/>
                  <a:gd name="connsiteY5" fmla="*/ 37 h 292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70912" h="292137">
                    <a:moveTo>
                      <a:pt x="0" y="292137"/>
                    </a:moveTo>
                    <a:cubicBezTo>
                      <a:pt x="139171" y="226520"/>
                      <a:pt x="278342" y="160904"/>
                      <a:pt x="431800" y="139737"/>
                    </a:cubicBezTo>
                    <a:cubicBezTo>
                      <a:pt x="585258" y="118570"/>
                      <a:pt x="754592" y="184187"/>
                      <a:pt x="920750" y="165137"/>
                    </a:cubicBezTo>
                    <a:cubicBezTo>
                      <a:pt x="1086908" y="146087"/>
                      <a:pt x="1341967" y="52954"/>
                      <a:pt x="1428750" y="25437"/>
                    </a:cubicBezTo>
                    <a:cubicBezTo>
                      <a:pt x="1515533" y="-2080"/>
                      <a:pt x="1441450" y="37"/>
                      <a:pt x="1441450" y="37"/>
                    </a:cubicBezTo>
                    <a:lnTo>
                      <a:pt x="1441450" y="37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2357DA98-F70B-4122-AFDC-3CC898E94AFD}"/>
                  </a:ext>
                </a:extLst>
              </p:cNvPr>
              <p:cNvSpPr/>
              <p:nvPr/>
            </p:nvSpPr>
            <p:spPr>
              <a:xfrm rot="8744567">
                <a:off x="3409691" y="670940"/>
                <a:ext cx="914400" cy="914400"/>
              </a:xfrm>
              <a:prstGeom prst="arc">
                <a:avLst>
                  <a:gd name="adj1" fmla="val 20324958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714E02A-8755-4C92-9073-485D3B1C7121}"/>
                </a:ext>
              </a:extLst>
            </p:cNvPr>
            <p:cNvGrpSpPr/>
            <p:nvPr/>
          </p:nvGrpSpPr>
          <p:grpSpPr>
            <a:xfrm>
              <a:off x="8531269" y="4408806"/>
              <a:ext cx="1185979" cy="1695633"/>
              <a:chOff x="6642127" y="4413552"/>
              <a:chExt cx="1461743" cy="2089901"/>
            </a:xfrm>
          </p:grpSpPr>
          <p:sp>
            <p:nvSpPr>
              <p:cNvPr id="93" name="Rectangle 6">
                <a:extLst>
                  <a:ext uri="{FF2B5EF4-FFF2-40B4-BE49-F238E27FC236}">
                    <a16:creationId xmlns:a16="http://schemas.microsoft.com/office/drawing/2014/main" id="{4E103CA2-DD2F-4958-91E7-CDA41A578826}"/>
                  </a:ext>
                </a:extLst>
              </p:cNvPr>
              <p:cNvSpPr/>
              <p:nvPr/>
            </p:nvSpPr>
            <p:spPr>
              <a:xfrm>
                <a:off x="6642127" y="4413552"/>
                <a:ext cx="1461743" cy="2089901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1743" h="2089901">
                    <a:moveTo>
                      <a:pt x="427328" y="495300"/>
                    </a:moveTo>
                    <a:cubicBezTo>
                      <a:pt x="854048" y="-172720"/>
                      <a:pt x="995018" y="127000"/>
                      <a:pt x="1459838" y="0"/>
                    </a:cubicBezTo>
                    <a:lnTo>
                      <a:pt x="1461743" y="198120"/>
                    </a:lnTo>
                    <a:cubicBezTo>
                      <a:pt x="1176628" y="1191895"/>
                      <a:pt x="1239175" y="1210945"/>
                      <a:pt x="1292198" y="1905000"/>
                    </a:cubicBezTo>
                    <a:cubicBezTo>
                      <a:pt x="1236001" y="2101850"/>
                      <a:pt x="-173065" y="2225675"/>
                      <a:pt x="17753" y="1828800"/>
                    </a:cubicBezTo>
                    <a:cubicBezTo>
                      <a:pt x="300328" y="1384300"/>
                      <a:pt x="135228" y="996950"/>
                      <a:pt x="427328" y="49530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26">
                <a:extLst>
                  <a:ext uri="{FF2B5EF4-FFF2-40B4-BE49-F238E27FC236}">
                    <a16:creationId xmlns:a16="http://schemas.microsoft.com/office/drawing/2014/main" id="{5FA569C6-92C8-467D-B0EF-A08486DC4559}"/>
                  </a:ext>
                </a:extLst>
              </p:cNvPr>
              <p:cNvSpPr/>
              <p:nvPr/>
            </p:nvSpPr>
            <p:spPr>
              <a:xfrm>
                <a:off x="7183557" y="6349397"/>
                <a:ext cx="251492" cy="153432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26">
                <a:extLst>
                  <a:ext uri="{FF2B5EF4-FFF2-40B4-BE49-F238E27FC236}">
                    <a16:creationId xmlns:a16="http://schemas.microsoft.com/office/drawing/2014/main" id="{2319C580-AFD6-4A30-B9FB-19CE9BD984CE}"/>
                  </a:ext>
                </a:extLst>
              </p:cNvPr>
              <p:cNvSpPr/>
              <p:nvPr/>
            </p:nvSpPr>
            <p:spPr>
              <a:xfrm rot="220329">
                <a:off x="6878315" y="6320847"/>
                <a:ext cx="321323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26">
                <a:extLst>
                  <a:ext uri="{FF2B5EF4-FFF2-40B4-BE49-F238E27FC236}">
                    <a16:creationId xmlns:a16="http://schemas.microsoft.com/office/drawing/2014/main" id="{8B635269-E485-43F8-B01D-C5FF96458A2A}"/>
                  </a:ext>
                </a:extLst>
              </p:cNvPr>
              <p:cNvSpPr/>
              <p:nvPr/>
            </p:nvSpPr>
            <p:spPr>
              <a:xfrm rot="544166">
                <a:off x="6667952" y="6232148"/>
                <a:ext cx="219786" cy="229657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16567"/>
                  <a:gd name="connsiteY0" fmla="*/ 154283 h 204461"/>
                  <a:gd name="connsiteX1" fmla="*/ 90821 w 216567"/>
                  <a:gd name="connsiteY1" fmla="*/ 501 h 204461"/>
                  <a:gd name="connsiteX2" fmla="*/ 216567 w 216567"/>
                  <a:gd name="connsiteY2" fmla="*/ 192383 h 204461"/>
                  <a:gd name="connsiteX3" fmla="*/ 0 w 216567"/>
                  <a:gd name="connsiteY3" fmla="*/ 154283 h 204461"/>
                  <a:gd name="connsiteX0" fmla="*/ 3442 w 216834"/>
                  <a:gd name="connsiteY0" fmla="*/ 154400 h 227052"/>
                  <a:gd name="connsiteX1" fmla="*/ 94263 w 216834"/>
                  <a:gd name="connsiteY1" fmla="*/ 618 h 227052"/>
                  <a:gd name="connsiteX2" fmla="*/ 216834 w 216834"/>
                  <a:gd name="connsiteY2" fmla="*/ 217900 h 227052"/>
                  <a:gd name="connsiteX3" fmla="*/ 3442 w 216834"/>
                  <a:gd name="connsiteY3" fmla="*/ 154400 h 227052"/>
                  <a:gd name="connsiteX0" fmla="*/ 6394 w 219786"/>
                  <a:gd name="connsiteY0" fmla="*/ 157005 h 229657"/>
                  <a:gd name="connsiteX1" fmla="*/ 97215 w 219786"/>
                  <a:gd name="connsiteY1" fmla="*/ 3223 h 229657"/>
                  <a:gd name="connsiteX2" fmla="*/ 219786 w 219786"/>
                  <a:gd name="connsiteY2" fmla="*/ 220505 h 229657"/>
                  <a:gd name="connsiteX3" fmla="*/ 6394 w 219786"/>
                  <a:gd name="connsiteY3" fmla="*/ 157005 h 22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786" h="229657">
                    <a:moveTo>
                      <a:pt x="6394" y="157005"/>
                    </a:moveTo>
                    <a:cubicBezTo>
                      <a:pt x="-14035" y="120791"/>
                      <a:pt x="14025" y="-23235"/>
                      <a:pt x="97215" y="3223"/>
                    </a:cubicBezTo>
                    <a:cubicBezTo>
                      <a:pt x="180405" y="29681"/>
                      <a:pt x="219786" y="114531"/>
                      <a:pt x="219786" y="220505"/>
                    </a:cubicBezTo>
                    <a:cubicBezTo>
                      <a:pt x="198828" y="252485"/>
                      <a:pt x="26823" y="193219"/>
                      <a:pt x="6394" y="15700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F3EAA8A-72E1-426B-A0E9-2CCD70F00941}"/>
                </a:ext>
              </a:extLst>
            </p:cNvPr>
            <p:cNvSpPr/>
            <p:nvPr/>
          </p:nvSpPr>
          <p:spPr>
            <a:xfrm flipH="1">
              <a:off x="7875672" y="197458"/>
              <a:ext cx="412337" cy="41233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B5F91EB-A147-4C3A-8C36-D6D9EE5B4D9C}"/>
                </a:ext>
              </a:extLst>
            </p:cNvPr>
            <p:cNvGrpSpPr/>
            <p:nvPr/>
          </p:nvGrpSpPr>
          <p:grpSpPr>
            <a:xfrm rot="2488956">
              <a:off x="7559461" y="2466162"/>
              <a:ext cx="664165" cy="949579"/>
              <a:chOff x="6642127" y="4413552"/>
              <a:chExt cx="1461743" cy="2089901"/>
            </a:xfrm>
          </p:grpSpPr>
          <p:sp>
            <p:nvSpPr>
              <p:cNvPr id="89" name="Rectangle 6">
                <a:extLst>
                  <a:ext uri="{FF2B5EF4-FFF2-40B4-BE49-F238E27FC236}">
                    <a16:creationId xmlns:a16="http://schemas.microsoft.com/office/drawing/2014/main" id="{6076ECF7-D9D8-47A4-840B-D328C4F1B31F}"/>
                  </a:ext>
                </a:extLst>
              </p:cNvPr>
              <p:cNvSpPr/>
              <p:nvPr/>
            </p:nvSpPr>
            <p:spPr>
              <a:xfrm>
                <a:off x="6642127" y="4413552"/>
                <a:ext cx="1461743" cy="2089901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1743" h="2089901">
                    <a:moveTo>
                      <a:pt x="427328" y="495300"/>
                    </a:moveTo>
                    <a:cubicBezTo>
                      <a:pt x="854048" y="-172720"/>
                      <a:pt x="995018" y="127000"/>
                      <a:pt x="1459838" y="0"/>
                    </a:cubicBezTo>
                    <a:lnTo>
                      <a:pt x="1461743" y="198120"/>
                    </a:lnTo>
                    <a:cubicBezTo>
                      <a:pt x="1176628" y="1191895"/>
                      <a:pt x="1239175" y="1210945"/>
                      <a:pt x="1292198" y="1905000"/>
                    </a:cubicBezTo>
                    <a:cubicBezTo>
                      <a:pt x="1236001" y="2101850"/>
                      <a:pt x="-173065" y="2225675"/>
                      <a:pt x="17753" y="1828800"/>
                    </a:cubicBezTo>
                    <a:cubicBezTo>
                      <a:pt x="300328" y="1384300"/>
                      <a:pt x="135228" y="996950"/>
                      <a:pt x="427328" y="49530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26">
                <a:extLst>
                  <a:ext uri="{FF2B5EF4-FFF2-40B4-BE49-F238E27FC236}">
                    <a16:creationId xmlns:a16="http://schemas.microsoft.com/office/drawing/2014/main" id="{2F4282D4-8934-409F-9752-C4A5A3565EC3}"/>
                  </a:ext>
                </a:extLst>
              </p:cNvPr>
              <p:cNvSpPr/>
              <p:nvPr/>
            </p:nvSpPr>
            <p:spPr>
              <a:xfrm>
                <a:off x="7194205" y="6335490"/>
                <a:ext cx="251492" cy="15343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26">
                <a:extLst>
                  <a:ext uri="{FF2B5EF4-FFF2-40B4-BE49-F238E27FC236}">
                    <a16:creationId xmlns:a16="http://schemas.microsoft.com/office/drawing/2014/main" id="{F35DEC3E-3351-483F-9DB1-928AB95984E8}"/>
                  </a:ext>
                </a:extLst>
              </p:cNvPr>
              <p:cNvSpPr/>
              <p:nvPr/>
            </p:nvSpPr>
            <p:spPr>
              <a:xfrm rot="220329">
                <a:off x="6883367" y="6297377"/>
                <a:ext cx="321324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26">
                <a:extLst>
                  <a:ext uri="{FF2B5EF4-FFF2-40B4-BE49-F238E27FC236}">
                    <a16:creationId xmlns:a16="http://schemas.microsoft.com/office/drawing/2014/main" id="{BD00103D-DF7C-4E35-B120-9C1F23A0FF16}"/>
                  </a:ext>
                </a:extLst>
              </p:cNvPr>
              <p:cNvSpPr/>
              <p:nvPr/>
            </p:nvSpPr>
            <p:spPr>
              <a:xfrm rot="544166">
                <a:off x="6663275" y="6216509"/>
                <a:ext cx="219785" cy="229657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16567"/>
                  <a:gd name="connsiteY0" fmla="*/ 154283 h 204461"/>
                  <a:gd name="connsiteX1" fmla="*/ 90821 w 216567"/>
                  <a:gd name="connsiteY1" fmla="*/ 501 h 204461"/>
                  <a:gd name="connsiteX2" fmla="*/ 216567 w 216567"/>
                  <a:gd name="connsiteY2" fmla="*/ 192383 h 204461"/>
                  <a:gd name="connsiteX3" fmla="*/ 0 w 216567"/>
                  <a:gd name="connsiteY3" fmla="*/ 154283 h 204461"/>
                  <a:gd name="connsiteX0" fmla="*/ 3442 w 216834"/>
                  <a:gd name="connsiteY0" fmla="*/ 154400 h 227052"/>
                  <a:gd name="connsiteX1" fmla="*/ 94263 w 216834"/>
                  <a:gd name="connsiteY1" fmla="*/ 618 h 227052"/>
                  <a:gd name="connsiteX2" fmla="*/ 216834 w 216834"/>
                  <a:gd name="connsiteY2" fmla="*/ 217900 h 227052"/>
                  <a:gd name="connsiteX3" fmla="*/ 3442 w 216834"/>
                  <a:gd name="connsiteY3" fmla="*/ 154400 h 227052"/>
                  <a:gd name="connsiteX0" fmla="*/ 6394 w 219786"/>
                  <a:gd name="connsiteY0" fmla="*/ 157005 h 229657"/>
                  <a:gd name="connsiteX1" fmla="*/ 97215 w 219786"/>
                  <a:gd name="connsiteY1" fmla="*/ 3223 h 229657"/>
                  <a:gd name="connsiteX2" fmla="*/ 219786 w 219786"/>
                  <a:gd name="connsiteY2" fmla="*/ 220505 h 229657"/>
                  <a:gd name="connsiteX3" fmla="*/ 6394 w 219786"/>
                  <a:gd name="connsiteY3" fmla="*/ 157005 h 22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786" h="229657">
                    <a:moveTo>
                      <a:pt x="6394" y="157005"/>
                    </a:moveTo>
                    <a:cubicBezTo>
                      <a:pt x="-14035" y="120791"/>
                      <a:pt x="14025" y="-23235"/>
                      <a:pt x="97215" y="3223"/>
                    </a:cubicBezTo>
                    <a:cubicBezTo>
                      <a:pt x="180405" y="29681"/>
                      <a:pt x="219786" y="114531"/>
                      <a:pt x="219786" y="220505"/>
                    </a:cubicBezTo>
                    <a:cubicBezTo>
                      <a:pt x="198828" y="252485"/>
                      <a:pt x="26823" y="193219"/>
                      <a:pt x="6394" y="15700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0B66712-1F97-4028-BF48-08EC8F1B19C8}"/>
                </a:ext>
              </a:extLst>
            </p:cNvPr>
            <p:cNvSpPr/>
            <p:nvPr/>
          </p:nvSpPr>
          <p:spPr>
            <a:xfrm>
              <a:off x="7922132" y="2563056"/>
              <a:ext cx="537303" cy="623376"/>
            </a:xfrm>
            <a:prstGeom prst="ellipse">
              <a:avLst/>
            </a:prstGeom>
            <a:solidFill>
              <a:srgbClr val="ABDF2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0A57C9E-1A0F-41B2-99D6-77E562487CAB}"/>
                </a:ext>
              </a:extLst>
            </p:cNvPr>
            <p:cNvSpPr/>
            <p:nvPr/>
          </p:nvSpPr>
          <p:spPr>
            <a:xfrm rot="17895439">
              <a:off x="9003783" y="4393953"/>
              <a:ext cx="537303" cy="927278"/>
            </a:xfrm>
            <a:prstGeom prst="ellipse">
              <a:avLst/>
            </a:prstGeom>
            <a:solidFill>
              <a:srgbClr val="ABDF2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157AEF9-717E-4148-B79D-C2968DC69AF1}"/>
                </a:ext>
              </a:extLst>
            </p:cNvPr>
            <p:cNvGrpSpPr/>
            <p:nvPr/>
          </p:nvGrpSpPr>
          <p:grpSpPr>
            <a:xfrm rot="3051772">
              <a:off x="7619163" y="1726073"/>
              <a:ext cx="3760782" cy="3098045"/>
              <a:chOff x="4351615" y="1899673"/>
              <a:chExt cx="4364332" cy="3595236"/>
            </a:xfrm>
          </p:grpSpPr>
          <p:sp>
            <p:nvSpPr>
              <p:cNvPr id="80" name="Oval 13">
                <a:extLst>
                  <a:ext uri="{FF2B5EF4-FFF2-40B4-BE49-F238E27FC236}">
                    <a16:creationId xmlns:a16="http://schemas.microsoft.com/office/drawing/2014/main" id="{290FB1EC-88E1-48F2-A3D5-FB6BD486B38E}"/>
                  </a:ext>
                </a:extLst>
              </p:cNvPr>
              <p:cNvSpPr/>
              <p:nvPr/>
            </p:nvSpPr>
            <p:spPr>
              <a:xfrm rot="1186397">
                <a:off x="4365679" y="2212847"/>
                <a:ext cx="4350268" cy="2765656"/>
              </a:xfrm>
              <a:custGeom>
                <a:avLst/>
                <a:gdLst>
                  <a:gd name="connsiteX0" fmla="*/ 0 w 4128272"/>
                  <a:gd name="connsiteY0" fmla="*/ 1009282 h 2018564"/>
                  <a:gd name="connsiteX1" fmla="*/ 2064136 w 4128272"/>
                  <a:gd name="connsiteY1" fmla="*/ 0 h 2018564"/>
                  <a:gd name="connsiteX2" fmla="*/ 4128272 w 4128272"/>
                  <a:gd name="connsiteY2" fmla="*/ 1009282 h 2018564"/>
                  <a:gd name="connsiteX3" fmla="*/ 2064136 w 4128272"/>
                  <a:gd name="connsiteY3" fmla="*/ 2018564 h 2018564"/>
                  <a:gd name="connsiteX4" fmla="*/ 0 w 4128272"/>
                  <a:gd name="connsiteY4" fmla="*/ 1009282 h 2018564"/>
                  <a:gd name="connsiteX0" fmla="*/ 152 w 4128424"/>
                  <a:gd name="connsiteY0" fmla="*/ 1363134 h 2372416"/>
                  <a:gd name="connsiteX1" fmla="*/ 2147613 w 4128424"/>
                  <a:gd name="connsiteY1" fmla="*/ 0 h 2372416"/>
                  <a:gd name="connsiteX2" fmla="*/ 4128424 w 4128424"/>
                  <a:gd name="connsiteY2" fmla="*/ 1363134 h 2372416"/>
                  <a:gd name="connsiteX3" fmla="*/ 2064288 w 4128424"/>
                  <a:gd name="connsiteY3" fmla="*/ 2372416 h 2372416"/>
                  <a:gd name="connsiteX4" fmla="*/ 152 w 4128424"/>
                  <a:gd name="connsiteY4" fmla="*/ 1363134 h 2372416"/>
                  <a:gd name="connsiteX0" fmla="*/ 248 w 4128520"/>
                  <a:gd name="connsiteY0" fmla="*/ 1363134 h 2760996"/>
                  <a:gd name="connsiteX1" fmla="*/ 2147709 w 4128520"/>
                  <a:gd name="connsiteY1" fmla="*/ 0 h 2760996"/>
                  <a:gd name="connsiteX2" fmla="*/ 4128520 w 4128520"/>
                  <a:gd name="connsiteY2" fmla="*/ 1363134 h 2760996"/>
                  <a:gd name="connsiteX3" fmla="*/ 2042128 w 4128520"/>
                  <a:gd name="connsiteY3" fmla="*/ 2760996 h 2760996"/>
                  <a:gd name="connsiteX4" fmla="*/ 248 w 4128520"/>
                  <a:gd name="connsiteY4" fmla="*/ 1363134 h 2760996"/>
                  <a:gd name="connsiteX0" fmla="*/ 156 w 4248878"/>
                  <a:gd name="connsiteY0" fmla="*/ 1365949 h 2760996"/>
                  <a:gd name="connsiteX1" fmla="*/ 2268067 w 4248878"/>
                  <a:gd name="connsiteY1" fmla="*/ 0 h 2760996"/>
                  <a:gd name="connsiteX2" fmla="*/ 4248878 w 4248878"/>
                  <a:gd name="connsiteY2" fmla="*/ 1363134 h 2760996"/>
                  <a:gd name="connsiteX3" fmla="*/ 2162486 w 4248878"/>
                  <a:gd name="connsiteY3" fmla="*/ 2760996 h 2760996"/>
                  <a:gd name="connsiteX4" fmla="*/ 156 w 4248878"/>
                  <a:gd name="connsiteY4" fmla="*/ 1365949 h 2760996"/>
                  <a:gd name="connsiteX0" fmla="*/ 156 w 4248878"/>
                  <a:gd name="connsiteY0" fmla="*/ 1366257 h 2761304"/>
                  <a:gd name="connsiteX1" fmla="*/ 2268067 w 4248878"/>
                  <a:gd name="connsiteY1" fmla="*/ 308 h 2761304"/>
                  <a:gd name="connsiteX2" fmla="*/ 4248878 w 4248878"/>
                  <a:gd name="connsiteY2" fmla="*/ 1363442 h 2761304"/>
                  <a:gd name="connsiteX3" fmla="*/ 2162486 w 4248878"/>
                  <a:gd name="connsiteY3" fmla="*/ 2761304 h 2761304"/>
                  <a:gd name="connsiteX4" fmla="*/ 156 w 4248878"/>
                  <a:gd name="connsiteY4" fmla="*/ 1366257 h 2761304"/>
                  <a:gd name="connsiteX0" fmla="*/ 153 w 4283276"/>
                  <a:gd name="connsiteY0" fmla="*/ 1337845 h 2761027"/>
                  <a:gd name="connsiteX1" fmla="*/ 2302465 w 4283276"/>
                  <a:gd name="connsiteY1" fmla="*/ 16 h 2761027"/>
                  <a:gd name="connsiteX2" fmla="*/ 4283276 w 4283276"/>
                  <a:gd name="connsiteY2" fmla="*/ 1363150 h 2761027"/>
                  <a:gd name="connsiteX3" fmla="*/ 2196884 w 4283276"/>
                  <a:gd name="connsiteY3" fmla="*/ 2761012 h 2761027"/>
                  <a:gd name="connsiteX4" fmla="*/ 153 w 4283276"/>
                  <a:gd name="connsiteY4" fmla="*/ 1337845 h 2761027"/>
                  <a:gd name="connsiteX0" fmla="*/ 235 w 4283358"/>
                  <a:gd name="connsiteY0" fmla="*/ 1337843 h 2761025"/>
                  <a:gd name="connsiteX1" fmla="*/ 2302547 w 4283358"/>
                  <a:gd name="connsiteY1" fmla="*/ 14 h 2761025"/>
                  <a:gd name="connsiteX2" fmla="*/ 4283358 w 4283358"/>
                  <a:gd name="connsiteY2" fmla="*/ 1363148 h 2761025"/>
                  <a:gd name="connsiteX3" fmla="*/ 2196966 w 4283358"/>
                  <a:gd name="connsiteY3" fmla="*/ 2761010 h 2761025"/>
                  <a:gd name="connsiteX4" fmla="*/ 235 w 4283358"/>
                  <a:gd name="connsiteY4" fmla="*/ 1337843 h 2761025"/>
                  <a:gd name="connsiteX0" fmla="*/ 235 w 4283358"/>
                  <a:gd name="connsiteY0" fmla="*/ 1338633 h 2761815"/>
                  <a:gd name="connsiteX1" fmla="*/ 2302547 w 4283358"/>
                  <a:gd name="connsiteY1" fmla="*/ 804 h 2761815"/>
                  <a:gd name="connsiteX2" fmla="*/ 4283358 w 4283358"/>
                  <a:gd name="connsiteY2" fmla="*/ 1363938 h 2761815"/>
                  <a:gd name="connsiteX3" fmla="*/ 2196966 w 4283358"/>
                  <a:gd name="connsiteY3" fmla="*/ 2761800 h 2761815"/>
                  <a:gd name="connsiteX4" fmla="*/ 235 w 4283358"/>
                  <a:gd name="connsiteY4" fmla="*/ 1338633 h 2761815"/>
                  <a:gd name="connsiteX0" fmla="*/ 237 w 4345972"/>
                  <a:gd name="connsiteY0" fmla="*/ 1338903 h 2762710"/>
                  <a:gd name="connsiteX1" fmla="*/ 2302549 w 4345972"/>
                  <a:gd name="connsiteY1" fmla="*/ 1074 h 2762710"/>
                  <a:gd name="connsiteX2" fmla="*/ 4345972 w 4345972"/>
                  <a:gd name="connsiteY2" fmla="*/ 1155458 h 2762710"/>
                  <a:gd name="connsiteX3" fmla="*/ 2196968 w 4345972"/>
                  <a:gd name="connsiteY3" fmla="*/ 2762070 h 2762710"/>
                  <a:gd name="connsiteX4" fmla="*/ 237 w 4345972"/>
                  <a:gd name="connsiteY4" fmla="*/ 1338903 h 2762710"/>
                  <a:gd name="connsiteX0" fmla="*/ 237 w 4345972"/>
                  <a:gd name="connsiteY0" fmla="*/ 1338629 h 2762436"/>
                  <a:gd name="connsiteX1" fmla="*/ 2302549 w 4345972"/>
                  <a:gd name="connsiteY1" fmla="*/ 800 h 2762436"/>
                  <a:gd name="connsiteX2" fmla="*/ 4345972 w 4345972"/>
                  <a:gd name="connsiteY2" fmla="*/ 1155184 h 2762436"/>
                  <a:gd name="connsiteX3" fmla="*/ 2196968 w 4345972"/>
                  <a:gd name="connsiteY3" fmla="*/ 2761796 h 2762436"/>
                  <a:gd name="connsiteX4" fmla="*/ 237 w 4345972"/>
                  <a:gd name="connsiteY4" fmla="*/ 1338629 h 2762436"/>
                  <a:gd name="connsiteX0" fmla="*/ 237 w 4345972"/>
                  <a:gd name="connsiteY0" fmla="*/ 1345479 h 2769286"/>
                  <a:gd name="connsiteX1" fmla="*/ 2302549 w 4345972"/>
                  <a:gd name="connsiteY1" fmla="*/ 7650 h 2769286"/>
                  <a:gd name="connsiteX2" fmla="*/ 4345972 w 4345972"/>
                  <a:gd name="connsiteY2" fmla="*/ 1162034 h 2769286"/>
                  <a:gd name="connsiteX3" fmla="*/ 2196968 w 4345972"/>
                  <a:gd name="connsiteY3" fmla="*/ 2768646 h 2769286"/>
                  <a:gd name="connsiteX4" fmla="*/ 237 w 4345972"/>
                  <a:gd name="connsiteY4" fmla="*/ 1345479 h 2769286"/>
                  <a:gd name="connsiteX0" fmla="*/ 237 w 4345972"/>
                  <a:gd name="connsiteY0" fmla="*/ 1345479 h 2769286"/>
                  <a:gd name="connsiteX1" fmla="*/ 2302549 w 4345972"/>
                  <a:gd name="connsiteY1" fmla="*/ 7650 h 2769286"/>
                  <a:gd name="connsiteX2" fmla="*/ 4345972 w 4345972"/>
                  <a:gd name="connsiteY2" fmla="*/ 1162034 h 2769286"/>
                  <a:gd name="connsiteX3" fmla="*/ 2196968 w 4345972"/>
                  <a:gd name="connsiteY3" fmla="*/ 2768646 h 2769286"/>
                  <a:gd name="connsiteX4" fmla="*/ 237 w 4345972"/>
                  <a:gd name="connsiteY4" fmla="*/ 1345479 h 2769286"/>
                  <a:gd name="connsiteX0" fmla="*/ 237 w 4345972"/>
                  <a:gd name="connsiteY0" fmla="*/ 1340869 h 2764676"/>
                  <a:gd name="connsiteX1" fmla="*/ 2302549 w 4345972"/>
                  <a:gd name="connsiteY1" fmla="*/ 3040 h 2764676"/>
                  <a:gd name="connsiteX2" fmla="*/ 4345972 w 4345972"/>
                  <a:gd name="connsiteY2" fmla="*/ 1157424 h 2764676"/>
                  <a:gd name="connsiteX3" fmla="*/ 2196968 w 4345972"/>
                  <a:gd name="connsiteY3" fmla="*/ 2764036 h 2764676"/>
                  <a:gd name="connsiteX4" fmla="*/ 237 w 4345972"/>
                  <a:gd name="connsiteY4" fmla="*/ 1340869 h 2764676"/>
                  <a:gd name="connsiteX0" fmla="*/ 411 w 4346146"/>
                  <a:gd name="connsiteY0" fmla="*/ 1340869 h 2765440"/>
                  <a:gd name="connsiteX1" fmla="*/ 2302723 w 4346146"/>
                  <a:gd name="connsiteY1" fmla="*/ 3040 h 2765440"/>
                  <a:gd name="connsiteX2" fmla="*/ 4346146 w 4346146"/>
                  <a:gd name="connsiteY2" fmla="*/ 1157424 h 2765440"/>
                  <a:gd name="connsiteX3" fmla="*/ 2197142 w 4346146"/>
                  <a:gd name="connsiteY3" fmla="*/ 2764036 h 2765440"/>
                  <a:gd name="connsiteX4" fmla="*/ 411 w 4346146"/>
                  <a:gd name="connsiteY4" fmla="*/ 1340869 h 2765440"/>
                  <a:gd name="connsiteX0" fmla="*/ 411 w 4350268"/>
                  <a:gd name="connsiteY0" fmla="*/ 1340869 h 2765656"/>
                  <a:gd name="connsiteX1" fmla="*/ 2302723 w 4350268"/>
                  <a:gd name="connsiteY1" fmla="*/ 3040 h 2765656"/>
                  <a:gd name="connsiteX2" fmla="*/ 4346146 w 4350268"/>
                  <a:gd name="connsiteY2" fmla="*/ 1157424 h 2765656"/>
                  <a:gd name="connsiteX3" fmla="*/ 2197142 w 4350268"/>
                  <a:gd name="connsiteY3" fmla="*/ 2764036 h 2765656"/>
                  <a:gd name="connsiteX4" fmla="*/ 411 w 4350268"/>
                  <a:gd name="connsiteY4" fmla="*/ 1340869 h 2765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0268" h="2765656">
                    <a:moveTo>
                      <a:pt x="411" y="1340869"/>
                    </a:moveTo>
                    <a:cubicBezTo>
                      <a:pt x="22275" y="960144"/>
                      <a:pt x="1373715" y="-62838"/>
                      <a:pt x="2302723" y="3040"/>
                    </a:cubicBezTo>
                    <a:cubicBezTo>
                      <a:pt x="3231731" y="68918"/>
                      <a:pt x="4166552" y="753648"/>
                      <a:pt x="4346146" y="1157424"/>
                    </a:cubicBezTo>
                    <a:cubicBezTo>
                      <a:pt x="4417200" y="1867435"/>
                      <a:pt x="3564364" y="2810033"/>
                      <a:pt x="2197142" y="2764036"/>
                    </a:cubicBezTo>
                    <a:cubicBezTo>
                      <a:pt x="829920" y="2718039"/>
                      <a:pt x="-21453" y="1721594"/>
                      <a:pt x="411" y="1340869"/>
                    </a:cubicBezTo>
                    <a:close/>
                  </a:path>
                </a:pathLst>
              </a:custGeom>
              <a:solidFill>
                <a:srgbClr val="3A801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14">
                <a:extLst>
                  <a:ext uri="{FF2B5EF4-FFF2-40B4-BE49-F238E27FC236}">
                    <a16:creationId xmlns:a16="http://schemas.microsoft.com/office/drawing/2014/main" id="{1D67713A-17D9-4761-A9B2-806A5D984CCF}"/>
                  </a:ext>
                </a:extLst>
              </p:cNvPr>
              <p:cNvSpPr/>
              <p:nvPr/>
            </p:nvSpPr>
            <p:spPr>
              <a:xfrm rot="20331336">
                <a:off x="5629750" y="2048754"/>
                <a:ext cx="1524618" cy="1061953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618" h="1061953">
                    <a:moveTo>
                      <a:pt x="17766" y="1004"/>
                    </a:moveTo>
                    <a:cubicBezTo>
                      <a:pt x="337175" y="-16284"/>
                      <a:pt x="1142047" y="189930"/>
                      <a:pt x="1524618" y="590255"/>
                    </a:cubicBezTo>
                    <a:cubicBezTo>
                      <a:pt x="1376474" y="760281"/>
                      <a:pt x="1193505" y="901522"/>
                      <a:pt x="1033752" y="1061953"/>
                    </a:cubicBezTo>
                    <a:lnTo>
                      <a:pt x="259732" y="980807"/>
                    </a:lnTo>
                    <a:cubicBezTo>
                      <a:pt x="169404" y="890460"/>
                      <a:pt x="-66130" y="555021"/>
                      <a:pt x="17766" y="100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14">
                <a:extLst>
                  <a:ext uri="{FF2B5EF4-FFF2-40B4-BE49-F238E27FC236}">
                    <a16:creationId xmlns:a16="http://schemas.microsoft.com/office/drawing/2014/main" id="{E0697139-08DD-4F9C-B9D0-78E06BAE159C}"/>
                  </a:ext>
                </a:extLst>
              </p:cNvPr>
              <p:cNvSpPr/>
              <p:nvPr/>
            </p:nvSpPr>
            <p:spPr>
              <a:xfrm rot="4004548" flipH="1">
                <a:off x="6848406" y="2475769"/>
                <a:ext cx="1412104" cy="1144958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  <a:gd name="connsiteX0" fmla="*/ 18498 w 1525350"/>
                  <a:gd name="connsiteY0" fmla="*/ 1004 h 1061953"/>
                  <a:gd name="connsiteX1" fmla="*/ 1525350 w 1525350"/>
                  <a:gd name="connsiteY1" fmla="*/ 590255 h 1061953"/>
                  <a:gd name="connsiteX2" fmla="*/ 1034484 w 1525350"/>
                  <a:gd name="connsiteY2" fmla="*/ 1061953 h 1061953"/>
                  <a:gd name="connsiteX3" fmla="*/ 248436 w 1525350"/>
                  <a:gd name="connsiteY3" fmla="*/ 1041269 h 1061953"/>
                  <a:gd name="connsiteX4" fmla="*/ 18498 w 1525350"/>
                  <a:gd name="connsiteY4" fmla="*/ 1004 h 1061953"/>
                  <a:gd name="connsiteX0" fmla="*/ 19066 w 1517216"/>
                  <a:gd name="connsiteY0" fmla="*/ 817 h 1113888"/>
                  <a:gd name="connsiteX1" fmla="*/ 1517216 w 1517216"/>
                  <a:gd name="connsiteY1" fmla="*/ 642190 h 1113888"/>
                  <a:gd name="connsiteX2" fmla="*/ 1026350 w 1517216"/>
                  <a:gd name="connsiteY2" fmla="*/ 1113888 h 1113888"/>
                  <a:gd name="connsiteX3" fmla="*/ 240302 w 1517216"/>
                  <a:gd name="connsiteY3" fmla="*/ 1093204 h 1113888"/>
                  <a:gd name="connsiteX4" fmla="*/ 19066 w 1517216"/>
                  <a:gd name="connsiteY4" fmla="*/ 817 h 1113888"/>
                  <a:gd name="connsiteX0" fmla="*/ 19066 w 1424592"/>
                  <a:gd name="connsiteY0" fmla="*/ 1093 h 1114164"/>
                  <a:gd name="connsiteX1" fmla="*/ 1424592 w 1424592"/>
                  <a:gd name="connsiteY1" fmla="*/ 571688 h 1114164"/>
                  <a:gd name="connsiteX2" fmla="*/ 1026350 w 1424592"/>
                  <a:gd name="connsiteY2" fmla="*/ 1114164 h 1114164"/>
                  <a:gd name="connsiteX3" fmla="*/ 240302 w 1424592"/>
                  <a:gd name="connsiteY3" fmla="*/ 1093480 h 1114164"/>
                  <a:gd name="connsiteX4" fmla="*/ 19066 w 1424592"/>
                  <a:gd name="connsiteY4" fmla="*/ 1093 h 1114164"/>
                  <a:gd name="connsiteX0" fmla="*/ 19066 w 1424592"/>
                  <a:gd name="connsiteY0" fmla="*/ 1093 h 1148784"/>
                  <a:gd name="connsiteX1" fmla="*/ 1424592 w 1424592"/>
                  <a:gd name="connsiteY1" fmla="*/ 571688 h 1148784"/>
                  <a:gd name="connsiteX2" fmla="*/ 1010126 w 1424592"/>
                  <a:gd name="connsiteY2" fmla="*/ 1148784 h 1148784"/>
                  <a:gd name="connsiteX3" fmla="*/ 240302 w 1424592"/>
                  <a:gd name="connsiteY3" fmla="*/ 1093480 h 1148784"/>
                  <a:gd name="connsiteX4" fmla="*/ 19066 w 1424592"/>
                  <a:gd name="connsiteY4" fmla="*/ 1093 h 1148784"/>
                  <a:gd name="connsiteX0" fmla="*/ 19066 w 1424592"/>
                  <a:gd name="connsiteY0" fmla="*/ 1093 h 1145048"/>
                  <a:gd name="connsiteX1" fmla="*/ 1424592 w 1424592"/>
                  <a:gd name="connsiteY1" fmla="*/ 571688 h 1145048"/>
                  <a:gd name="connsiteX2" fmla="*/ 994697 w 1424592"/>
                  <a:gd name="connsiteY2" fmla="*/ 1145048 h 1145048"/>
                  <a:gd name="connsiteX3" fmla="*/ 240302 w 1424592"/>
                  <a:gd name="connsiteY3" fmla="*/ 1093480 h 1145048"/>
                  <a:gd name="connsiteX4" fmla="*/ 19066 w 1424592"/>
                  <a:gd name="connsiteY4" fmla="*/ 1093 h 1145048"/>
                  <a:gd name="connsiteX0" fmla="*/ 19066 w 1412104"/>
                  <a:gd name="connsiteY0" fmla="*/ 1003 h 1144958"/>
                  <a:gd name="connsiteX1" fmla="*/ 1412104 w 1412104"/>
                  <a:gd name="connsiteY1" fmla="*/ 590788 h 1144958"/>
                  <a:gd name="connsiteX2" fmla="*/ 994697 w 1412104"/>
                  <a:gd name="connsiteY2" fmla="*/ 1144958 h 1144958"/>
                  <a:gd name="connsiteX3" fmla="*/ 240302 w 1412104"/>
                  <a:gd name="connsiteY3" fmla="*/ 1093390 h 1144958"/>
                  <a:gd name="connsiteX4" fmla="*/ 19066 w 1412104"/>
                  <a:gd name="connsiteY4" fmla="*/ 1003 h 114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104" h="1144958">
                    <a:moveTo>
                      <a:pt x="19066" y="1003"/>
                    </a:moveTo>
                    <a:cubicBezTo>
                      <a:pt x="338475" y="-16285"/>
                      <a:pt x="1029533" y="190463"/>
                      <a:pt x="1412104" y="590788"/>
                    </a:cubicBezTo>
                    <a:cubicBezTo>
                      <a:pt x="1263960" y="760814"/>
                      <a:pt x="1154450" y="984527"/>
                      <a:pt x="994697" y="1144958"/>
                    </a:cubicBezTo>
                    <a:lnTo>
                      <a:pt x="240302" y="1093390"/>
                    </a:lnTo>
                    <a:cubicBezTo>
                      <a:pt x="149974" y="1003043"/>
                      <a:pt x="-64830" y="555020"/>
                      <a:pt x="19066" y="1003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16">
                <a:extLst>
                  <a:ext uri="{FF2B5EF4-FFF2-40B4-BE49-F238E27FC236}">
                    <a16:creationId xmlns:a16="http://schemas.microsoft.com/office/drawing/2014/main" id="{B941EDEA-30CB-44C7-8A23-E32CE2DD629D}"/>
                  </a:ext>
                </a:extLst>
              </p:cNvPr>
              <p:cNvSpPr/>
              <p:nvPr/>
            </p:nvSpPr>
            <p:spPr>
              <a:xfrm rot="19846885">
                <a:off x="4351615" y="2536208"/>
                <a:ext cx="1148840" cy="510451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78001 w 1148840"/>
                  <a:gd name="connsiteY0" fmla="*/ 39114 h 485711"/>
                  <a:gd name="connsiteX1" fmla="*/ 1148840 w 1148840"/>
                  <a:gd name="connsiteY1" fmla="*/ 66751 h 485711"/>
                  <a:gd name="connsiteX2" fmla="*/ 1096563 w 1148840"/>
                  <a:gd name="connsiteY2" fmla="*/ 450415 h 485711"/>
                  <a:gd name="connsiteX3" fmla="*/ 34181 w 1148840"/>
                  <a:gd name="connsiteY3" fmla="*/ 485711 h 485711"/>
                  <a:gd name="connsiteX4" fmla="*/ 78001 w 1148840"/>
                  <a:gd name="connsiteY4" fmla="*/ 39114 h 485711"/>
                  <a:gd name="connsiteX0" fmla="*/ 78001 w 1148840"/>
                  <a:gd name="connsiteY0" fmla="*/ 63854 h 510451"/>
                  <a:gd name="connsiteX1" fmla="*/ 1148840 w 1148840"/>
                  <a:gd name="connsiteY1" fmla="*/ 91491 h 510451"/>
                  <a:gd name="connsiteX2" fmla="*/ 1096563 w 1148840"/>
                  <a:gd name="connsiteY2" fmla="*/ 475155 h 510451"/>
                  <a:gd name="connsiteX3" fmla="*/ 34181 w 1148840"/>
                  <a:gd name="connsiteY3" fmla="*/ 510451 h 510451"/>
                  <a:gd name="connsiteX4" fmla="*/ 78001 w 1148840"/>
                  <a:gd name="connsiteY4" fmla="*/ 63854 h 510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8840" h="510451">
                    <a:moveTo>
                      <a:pt x="78001" y="63854"/>
                    </a:moveTo>
                    <a:cubicBezTo>
                      <a:pt x="144460" y="-74248"/>
                      <a:pt x="849146" y="48212"/>
                      <a:pt x="1148840" y="91491"/>
                    </a:cubicBezTo>
                    <a:lnTo>
                      <a:pt x="1096563" y="475155"/>
                    </a:lnTo>
                    <a:cubicBezTo>
                      <a:pt x="769840" y="447679"/>
                      <a:pt x="346883" y="426404"/>
                      <a:pt x="34181" y="510451"/>
                    </a:cubicBezTo>
                    <a:cubicBezTo>
                      <a:pt x="32140" y="449890"/>
                      <a:pt x="-65152" y="266937"/>
                      <a:pt x="78001" y="6385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16">
                <a:extLst>
                  <a:ext uri="{FF2B5EF4-FFF2-40B4-BE49-F238E27FC236}">
                    <a16:creationId xmlns:a16="http://schemas.microsoft.com/office/drawing/2014/main" id="{923F80E4-9421-49C8-AD7C-1E09A44BB44C}"/>
                  </a:ext>
                </a:extLst>
              </p:cNvPr>
              <p:cNvSpPr/>
              <p:nvPr/>
            </p:nvSpPr>
            <p:spPr>
              <a:xfrm rot="19846885">
                <a:off x="4689614" y="2957359"/>
                <a:ext cx="1282479" cy="959542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159930"/>
                  <a:gd name="connsiteY0" fmla="*/ 105456 h 535053"/>
                  <a:gd name="connsiteX1" fmla="*/ 1159930 w 1159930"/>
                  <a:gd name="connsiteY1" fmla="*/ 15845 h 535053"/>
                  <a:gd name="connsiteX2" fmla="*/ 1062496 w 1159930"/>
                  <a:gd name="connsiteY2" fmla="*/ 499757 h 535053"/>
                  <a:gd name="connsiteX3" fmla="*/ 114 w 1159930"/>
                  <a:gd name="connsiteY3" fmla="*/ 535053 h 535053"/>
                  <a:gd name="connsiteX4" fmla="*/ 165389 w 1159930"/>
                  <a:gd name="connsiteY4" fmla="*/ 105456 h 535053"/>
                  <a:gd name="connsiteX0" fmla="*/ 165389 w 1314141"/>
                  <a:gd name="connsiteY0" fmla="*/ 105456 h 535053"/>
                  <a:gd name="connsiteX1" fmla="*/ 1159930 w 1314141"/>
                  <a:gd name="connsiteY1" fmla="*/ 15845 h 535053"/>
                  <a:gd name="connsiteX2" fmla="*/ 1314141 w 1314141"/>
                  <a:gd name="connsiteY2" fmla="*/ 498626 h 535053"/>
                  <a:gd name="connsiteX3" fmla="*/ 114 w 1314141"/>
                  <a:gd name="connsiteY3" fmla="*/ 535053 h 535053"/>
                  <a:gd name="connsiteX4" fmla="*/ 165389 w 1314141"/>
                  <a:gd name="connsiteY4" fmla="*/ 105456 h 535053"/>
                  <a:gd name="connsiteX0" fmla="*/ 71187 w 1219939"/>
                  <a:gd name="connsiteY0" fmla="*/ 105456 h 946687"/>
                  <a:gd name="connsiteX1" fmla="*/ 1065728 w 1219939"/>
                  <a:gd name="connsiteY1" fmla="*/ 15845 h 946687"/>
                  <a:gd name="connsiteX2" fmla="*/ 1219939 w 1219939"/>
                  <a:gd name="connsiteY2" fmla="*/ 498626 h 946687"/>
                  <a:gd name="connsiteX3" fmla="*/ 46745 w 1219939"/>
                  <a:gd name="connsiteY3" fmla="*/ 946687 h 946687"/>
                  <a:gd name="connsiteX4" fmla="*/ 71187 w 1219939"/>
                  <a:gd name="connsiteY4" fmla="*/ 105456 h 946687"/>
                  <a:gd name="connsiteX0" fmla="*/ 60877 w 1246898"/>
                  <a:gd name="connsiteY0" fmla="*/ 56958 h 968145"/>
                  <a:gd name="connsiteX1" fmla="*/ 1092687 w 1246898"/>
                  <a:gd name="connsiteY1" fmla="*/ 37303 h 968145"/>
                  <a:gd name="connsiteX2" fmla="*/ 1246898 w 1246898"/>
                  <a:gd name="connsiteY2" fmla="*/ 520084 h 968145"/>
                  <a:gd name="connsiteX3" fmla="*/ 73704 w 1246898"/>
                  <a:gd name="connsiteY3" fmla="*/ 968145 h 968145"/>
                  <a:gd name="connsiteX4" fmla="*/ 60877 w 1246898"/>
                  <a:gd name="connsiteY4" fmla="*/ 56958 h 968145"/>
                  <a:gd name="connsiteX0" fmla="*/ 60877 w 1246898"/>
                  <a:gd name="connsiteY0" fmla="*/ 48355 h 959542"/>
                  <a:gd name="connsiteX1" fmla="*/ 1092687 w 1246898"/>
                  <a:gd name="connsiteY1" fmla="*/ 28700 h 959542"/>
                  <a:gd name="connsiteX2" fmla="*/ 1246898 w 1246898"/>
                  <a:gd name="connsiteY2" fmla="*/ 511481 h 959542"/>
                  <a:gd name="connsiteX3" fmla="*/ 73704 w 1246898"/>
                  <a:gd name="connsiteY3" fmla="*/ 959542 h 959542"/>
                  <a:gd name="connsiteX4" fmla="*/ 60877 w 1246898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2479" h="959542">
                    <a:moveTo>
                      <a:pt x="70180" y="48355"/>
                    </a:moveTo>
                    <a:cubicBezTo>
                      <a:pt x="393757" y="-9603"/>
                      <a:pt x="802296" y="-14579"/>
                      <a:pt x="1101990" y="28700"/>
                    </a:cubicBezTo>
                    <a:lnTo>
                      <a:pt x="1282479" y="542549"/>
                    </a:lnTo>
                    <a:cubicBezTo>
                      <a:pt x="1134767" y="516973"/>
                      <a:pt x="353299" y="824490"/>
                      <a:pt x="83007" y="959542"/>
                    </a:cubicBezTo>
                    <a:cubicBezTo>
                      <a:pt x="40246" y="903491"/>
                      <a:pt x="-72973" y="251438"/>
                      <a:pt x="70180" y="483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14">
                <a:extLst>
                  <a:ext uri="{FF2B5EF4-FFF2-40B4-BE49-F238E27FC236}">
                    <a16:creationId xmlns:a16="http://schemas.microsoft.com/office/drawing/2014/main" id="{C3F3C013-206B-4DD4-84D8-7D976E249F0A}"/>
                  </a:ext>
                </a:extLst>
              </p:cNvPr>
              <p:cNvSpPr/>
              <p:nvPr/>
            </p:nvSpPr>
            <p:spPr>
              <a:xfrm rot="4004548" flipH="1">
                <a:off x="5299838" y="3233692"/>
                <a:ext cx="1947494" cy="2051372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  <a:gd name="connsiteX0" fmla="*/ 18498 w 1525350"/>
                  <a:gd name="connsiteY0" fmla="*/ 1004 h 1061953"/>
                  <a:gd name="connsiteX1" fmla="*/ 1525350 w 1525350"/>
                  <a:gd name="connsiteY1" fmla="*/ 590255 h 1061953"/>
                  <a:gd name="connsiteX2" fmla="*/ 1034484 w 1525350"/>
                  <a:gd name="connsiteY2" fmla="*/ 1061953 h 1061953"/>
                  <a:gd name="connsiteX3" fmla="*/ 248436 w 1525350"/>
                  <a:gd name="connsiteY3" fmla="*/ 1041269 h 1061953"/>
                  <a:gd name="connsiteX4" fmla="*/ 18498 w 1525350"/>
                  <a:gd name="connsiteY4" fmla="*/ 1004 h 1061953"/>
                  <a:gd name="connsiteX0" fmla="*/ 19066 w 1517216"/>
                  <a:gd name="connsiteY0" fmla="*/ 817 h 1113888"/>
                  <a:gd name="connsiteX1" fmla="*/ 1517216 w 1517216"/>
                  <a:gd name="connsiteY1" fmla="*/ 642190 h 1113888"/>
                  <a:gd name="connsiteX2" fmla="*/ 1026350 w 1517216"/>
                  <a:gd name="connsiteY2" fmla="*/ 1113888 h 1113888"/>
                  <a:gd name="connsiteX3" fmla="*/ 240302 w 1517216"/>
                  <a:gd name="connsiteY3" fmla="*/ 1093204 h 1113888"/>
                  <a:gd name="connsiteX4" fmla="*/ 19066 w 1517216"/>
                  <a:gd name="connsiteY4" fmla="*/ 817 h 1113888"/>
                  <a:gd name="connsiteX0" fmla="*/ 19066 w 1424592"/>
                  <a:gd name="connsiteY0" fmla="*/ 1093 h 1114164"/>
                  <a:gd name="connsiteX1" fmla="*/ 1424592 w 1424592"/>
                  <a:gd name="connsiteY1" fmla="*/ 571688 h 1114164"/>
                  <a:gd name="connsiteX2" fmla="*/ 1026350 w 1424592"/>
                  <a:gd name="connsiteY2" fmla="*/ 1114164 h 1114164"/>
                  <a:gd name="connsiteX3" fmla="*/ 240302 w 1424592"/>
                  <a:gd name="connsiteY3" fmla="*/ 1093480 h 1114164"/>
                  <a:gd name="connsiteX4" fmla="*/ 19066 w 1424592"/>
                  <a:gd name="connsiteY4" fmla="*/ 1093 h 1114164"/>
                  <a:gd name="connsiteX0" fmla="*/ 19066 w 1424592"/>
                  <a:gd name="connsiteY0" fmla="*/ 1093 h 1148784"/>
                  <a:gd name="connsiteX1" fmla="*/ 1424592 w 1424592"/>
                  <a:gd name="connsiteY1" fmla="*/ 571688 h 1148784"/>
                  <a:gd name="connsiteX2" fmla="*/ 1010126 w 1424592"/>
                  <a:gd name="connsiteY2" fmla="*/ 1148784 h 1148784"/>
                  <a:gd name="connsiteX3" fmla="*/ 240302 w 1424592"/>
                  <a:gd name="connsiteY3" fmla="*/ 1093480 h 1148784"/>
                  <a:gd name="connsiteX4" fmla="*/ 19066 w 1424592"/>
                  <a:gd name="connsiteY4" fmla="*/ 1093 h 1148784"/>
                  <a:gd name="connsiteX0" fmla="*/ 19066 w 1424592"/>
                  <a:gd name="connsiteY0" fmla="*/ 1093 h 1145048"/>
                  <a:gd name="connsiteX1" fmla="*/ 1424592 w 1424592"/>
                  <a:gd name="connsiteY1" fmla="*/ 571688 h 1145048"/>
                  <a:gd name="connsiteX2" fmla="*/ 994697 w 1424592"/>
                  <a:gd name="connsiteY2" fmla="*/ 1145048 h 1145048"/>
                  <a:gd name="connsiteX3" fmla="*/ 240302 w 1424592"/>
                  <a:gd name="connsiteY3" fmla="*/ 1093480 h 1145048"/>
                  <a:gd name="connsiteX4" fmla="*/ 19066 w 1424592"/>
                  <a:gd name="connsiteY4" fmla="*/ 1093 h 1145048"/>
                  <a:gd name="connsiteX0" fmla="*/ 19066 w 1200678"/>
                  <a:gd name="connsiteY0" fmla="*/ 1336 h 1145291"/>
                  <a:gd name="connsiteX1" fmla="*/ 1200678 w 1200678"/>
                  <a:gd name="connsiteY1" fmla="*/ 533389 h 1145291"/>
                  <a:gd name="connsiteX2" fmla="*/ 994697 w 1200678"/>
                  <a:gd name="connsiteY2" fmla="*/ 1145291 h 1145291"/>
                  <a:gd name="connsiteX3" fmla="*/ 240302 w 1200678"/>
                  <a:gd name="connsiteY3" fmla="*/ 1093723 h 1145291"/>
                  <a:gd name="connsiteX4" fmla="*/ 19066 w 1200678"/>
                  <a:gd name="connsiteY4" fmla="*/ 1336 h 1145291"/>
                  <a:gd name="connsiteX0" fmla="*/ 19066 w 1293333"/>
                  <a:gd name="connsiteY0" fmla="*/ 1336 h 1428935"/>
                  <a:gd name="connsiteX1" fmla="*/ 1200678 w 1293333"/>
                  <a:gd name="connsiteY1" fmla="*/ 533389 h 1428935"/>
                  <a:gd name="connsiteX2" fmla="*/ 1251381 w 1293333"/>
                  <a:gd name="connsiteY2" fmla="*/ 1428935 h 1428935"/>
                  <a:gd name="connsiteX3" fmla="*/ 240302 w 1293333"/>
                  <a:gd name="connsiteY3" fmla="*/ 1093723 h 1428935"/>
                  <a:gd name="connsiteX4" fmla="*/ 19066 w 1293333"/>
                  <a:gd name="connsiteY4" fmla="*/ 1336 h 1428935"/>
                  <a:gd name="connsiteX0" fmla="*/ 252065 w 1073141"/>
                  <a:gd name="connsiteY0" fmla="*/ 110173 h 1110501"/>
                  <a:gd name="connsiteX1" fmla="*/ 980486 w 1073141"/>
                  <a:gd name="connsiteY1" fmla="*/ 214955 h 1110501"/>
                  <a:gd name="connsiteX2" fmla="*/ 1031189 w 1073141"/>
                  <a:gd name="connsiteY2" fmla="*/ 1110501 h 1110501"/>
                  <a:gd name="connsiteX3" fmla="*/ 20110 w 1073141"/>
                  <a:gd name="connsiteY3" fmla="*/ 775289 h 1110501"/>
                  <a:gd name="connsiteX4" fmla="*/ 252065 w 1073141"/>
                  <a:gd name="connsiteY4" fmla="*/ 110173 h 1110501"/>
                  <a:gd name="connsiteX0" fmla="*/ 1107517 w 1928593"/>
                  <a:gd name="connsiteY0" fmla="*/ 110173 h 1110501"/>
                  <a:gd name="connsiteX1" fmla="*/ 1835938 w 1928593"/>
                  <a:gd name="connsiteY1" fmla="*/ 214955 h 1110501"/>
                  <a:gd name="connsiteX2" fmla="*/ 1886641 w 1928593"/>
                  <a:gd name="connsiteY2" fmla="*/ 1110501 h 1110501"/>
                  <a:gd name="connsiteX3" fmla="*/ 5229 w 1928593"/>
                  <a:gd name="connsiteY3" fmla="*/ 921265 h 1110501"/>
                  <a:gd name="connsiteX4" fmla="*/ 1107517 w 1928593"/>
                  <a:gd name="connsiteY4" fmla="*/ 110173 h 1110501"/>
                  <a:gd name="connsiteX0" fmla="*/ 1107517 w 1928593"/>
                  <a:gd name="connsiteY0" fmla="*/ 110173 h 2146760"/>
                  <a:gd name="connsiteX1" fmla="*/ 1835938 w 1928593"/>
                  <a:gd name="connsiteY1" fmla="*/ 214955 h 2146760"/>
                  <a:gd name="connsiteX2" fmla="*/ 1886641 w 1928593"/>
                  <a:gd name="connsiteY2" fmla="*/ 1110501 h 2146760"/>
                  <a:gd name="connsiteX3" fmla="*/ 1335025 w 1928593"/>
                  <a:gd name="connsiteY3" fmla="*/ 2146095 h 2146760"/>
                  <a:gd name="connsiteX4" fmla="*/ 5229 w 1928593"/>
                  <a:gd name="connsiteY4" fmla="*/ 921265 h 2146760"/>
                  <a:gd name="connsiteX5" fmla="*/ 1107517 w 1928593"/>
                  <a:gd name="connsiteY5" fmla="*/ 110173 h 2146760"/>
                  <a:gd name="connsiteX0" fmla="*/ 1107517 w 1927166"/>
                  <a:gd name="connsiteY0" fmla="*/ 150361 h 2186948"/>
                  <a:gd name="connsiteX1" fmla="*/ 1820242 w 1927166"/>
                  <a:gd name="connsiteY1" fmla="*/ 194500 h 2186948"/>
                  <a:gd name="connsiteX2" fmla="*/ 1886641 w 1927166"/>
                  <a:gd name="connsiteY2" fmla="*/ 1150689 h 2186948"/>
                  <a:gd name="connsiteX3" fmla="*/ 1335025 w 1927166"/>
                  <a:gd name="connsiteY3" fmla="*/ 2186283 h 2186948"/>
                  <a:gd name="connsiteX4" fmla="*/ 5229 w 1927166"/>
                  <a:gd name="connsiteY4" fmla="*/ 961453 h 2186948"/>
                  <a:gd name="connsiteX5" fmla="*/ 1107517 w 1927166"/>
                  <a:gd name="connsiteY5" fmla="*/ 150361 h 2186948"/>
                  <a:gd name="connsiteX0" fmla="*/ 1107517 w 1943676"/>
                  <a:gd name="connsiteY0" fmla="*/ 150361 h 2186948"/>
                  <a:gd name="connsiteX1" fmla="*/ 1820242 w 1943676"/>
                  <a:gd name="connsiteY1" fmla="*/ 194500 h 2186948"/>
                  <a:gd name="connsiteX2" fmla="*/ 1886641 w 1943676"/>
                  <a:gd name="connsiteY2" fmla="*/ 1150689 h 2186948"/>
                  <a:gd name="connsiteX3" fmla="*/ 1335025 w 1943676"/>
                  <a:gd name="connsiteY3" fmla="*/ 2186283 h 2186948"/>
                  <a:gd name="connsiteX4" fmla="*/ 5229 w 1943676"/>
                  <a:gd name="connsiteY4" fmla="*/ 961453 h 2186948"/>
                  <a:gd name="connsiteX5" fmla="*/ 1107517 w 1943676"/>
                  <a:gd name="connsiteY5" fmla="*/ 150361 h 2186948"/>
                  <a:gd name="connsiteX0" fmla="*/ 1107517 w 1958373"/>
                  <a:gd name="connsiteY0" fmla="*/ 150361 h 2186944"/>
                  <a:gd name="connsiteX1" fmla="*/ 1820242 w 1958373"/>
                  <a:gd name="connsiteY1" fmla="*/ 194500 h 2186944"/>
                  <a:gd name="connsiteX2" fmla="*/ 1904143 w 1958373"/>
                  <a:gd name="connsiteY2" fmla="*/ 1143166 h 2186944"/>
                  <a:gd name="connsiteX3" fmla="*/ 1335025 w 1958373"/>
                  <a:gd name="connsiteY3" fmla="*/ 2186283 h 2186944"/>
                  <a:gd name="connsiteX4" fmla="*/ 5229 w 1958373"/>
                  <a:gd name="connsiteY4" fmla="*/ 961453 h 2186944"/>
                  <a:gd name="connsiteX5" fmla="*/ 1107517 w 1958373"/>
                  <a:gd name="connsiteY5" fmla="*/ 150361 h 2186944"/>
                  <a:gd name="connsiteX0" fmla="*/ 1107517 w 1911027"/>
                  <a:gd name="connsiteY0" fmla="*/ 150361 h 2186944"/>
                  <a:gd name="connsiteX1" fmla="*/ 1820242 w 1911027"/>
                  <a:gd name="connsiteY1" fmla="*/ 194500 h 2186944"/>
                  <a:gd name="connsiteX2" fmla="*/ 1904143 w 1911027"/>
                  <a:gd name="connsiteY2" fmla="*/ 1143166 h 2186944"/>
                  <a:gd name="connsiteX3" fmla="*/ 1335025 w 1911027"/>
                  <a:gd name="connsiteY3" fmla="*/ 2186283 h 2186944"/>
                  <a:gd name="connsiteX4" fmla="*/ 5229 w 1911027"/>
                  <a:gd name="connsiteY4" fmla="*/ 961453 h 2186944"/>
                  <a:gd name="connsiteX5" fmla="*/ 1107517 w 1911027"/>
                  <a:gd name="connsiteY5" fmla="*/ 150361 h 2186944"/>
                  <a:gd name="connsiteX0" fmla="*/ 1107517 w 1911027"/>
                  <a:gd name="connsiteY0" fmla="*/ 7387 h 2043970"/>
                  <a:gd name="connsiteX1" fmla="*/ 1820242 w 1911027"/>
                  <a:gd name="connsiteY1" fmla="*/ 51526 h 2043970"/>
                  <a:gd name="connsiteX2" fmla="*/ 1904143 w 1911027"/>
                  <a:gd name="connsiteY2" fmla="*/ 1000192 h 2043970"/>
                  <a:gd name="connsiteX3" fmla="*/ 1335025 w 1911027"/>
                  <a:gd name="connsiteY3" fmla="*/ 2043309 h 2043970"/>
                  <a:gd name="connsiteX4" fmla="*/ 5229 w 1911027"/>
                  <a:gd name="connsiteY4" fmla="*/ 818479 h 2043970"/>
                  <a:gd name="connsiteX5" fmla="*/ 1107517 w 1911027"/>
                  <a:gd name="connsiteY5" fmla="*/ 7387 h 2043970"/>
                  <a:gd name="connsiteX0" fmla="*/ 1107871 w 1911381"/>
                  <a:gd name="connsiteY0" fmla="*/ 7387 h 2043970"/>
                  <a:gd name="connsiteX1" fmla="*/ 1820596 w 1911381"/>
                  <a:gd name="connsiteY1" fmla="*/ 51526 h 2043970"/>
                  <a:gd name="connsiteX2" fmla="*/ 1904497 w 1911381"/>
                  <a:gd name="connsiteY2" fmla="*/ 1000192 h 2043970"/>
                  <a:gd name="connsiteX3" fmla="*/ 1335379 w 1911381"/>
                  <a:gd name="connsiteY3" fmla="*/ 2043309 h 2043970"/>
                  <a:gd name="connsiteX4" fmla="*/ 5583 w 1911381"/>
                  <a:gd name="connsiteY4" fmla="*/ 818479 h 2043970"/>
                  <a:gd name="connsiteX5" fmla="*/ 1107871 w 1911381"/>
                  <a:gd name="connsiteY5" fmla="*/ 7387 h 2043970"/>
                  <a:gd name="connsiteX0" fmla="*/ 1148965 w 1952475"/>
                  <a:gd name="connsiteY0" fmla="*/ 7387 h 2043970"/>
                  <a:gd name="connsiteX1" fmla="*/ 1861690 w 1952475"/>
                  <a:gd name="connsiteY1" fmla="*/ 51526 h 2043970"/>
                  <a:gd name="connsiteX2" fmla="*/ 1945591 w 1952475"/>
                  <a:gd name="connsiteY2" fmla="*/ 1000192 h 2043970"/>
                  <a:gd name="connsiteX3" fmla="*/ 1376473 w 1952475"/>
                  <a:gd name="connsiteY3" fmla="*/ 2043309 h 2043970"/>
                  <a:gd name="connsiteX4" fmla="*/ 5381 w 1952475"/>
                  <a:gd name="connsiteY4" fmla="*/ 794758 h 2043970"/>
                  <a:gd name="connsiteX5" fmla="*/ 1148965 w 1952475"/>
                  <a:gd name="connsiteY5" fmla="*/ 7387 h 2043970"/>
                  <a:gd name="connsiteX0" fmla="*/ 1143984 w 1947494"/>
                  <a:gd name="connsiteY0" fmla="*/ 7387 h 2043970"/>
                  <a:gd name="connsiteX1" fmla="*/ 1856709 w 1947494"/>
                  <a:gd name="connsiteY1" fmla="*/ 51526 h 2043970"/>
                  <a:gd name="connsiteX2" fmla="*/ 1940610 w 1947494"/>
                  <a:gd name="connsiteY2" fmla="*/ 1000192 h 2043970"/>
                  <a:gd name="connsiteX3" fmla="*/ 1371492 w 1947494"/>
                  <a:gd name="connsiteY3" fmla="*/ 2043309 h 2043970"/>
                  <a:gd name="connsiteX4" fmla="*/ 400 w 1947494"/>
                  <a:gd name="connsiteY4" fmla="*/ 794758 h 2043970"/>
                  <a:gd name="connsiteX5" fmla="*/ 1143984 w 1947494"/>
                  <a:gd name="connsiteY5" fmla="*/ 7387 h 2043970"/>
                  <a:gd name="connsiteX0" fmla="*/ 1143984 w 1947494"/>
                  <a:gd name="connsiteY0" fmla="*/ 7387 h 2043970"/>
                  <a:gd name="connsiteX1" fmla="*/ 1856709 w 1947494"/>
                  <a:gd name="connsiteY1" fmla="*/ 51526 h 2043970"/>
                  <a:gd name="connsiteX2" fmla="*/ 1940610 w 1947494"/>
                  <a:gd name="connsiteY2" fmla="*/ 1000192 h 2043970"/>
                  <a:gd name="connsiteX3" fmla="*/ 1371492 w 1947494"/>
                  <a:gd name="connsiteY3" fmla="*/ 2043309 h 2043970"/>
                  <a:gd name="connsiteX4" fmla="*/ 400 w 1947494"/>
                  <a:gd name="connsiteY4" fmla="*/ 794758 h 2043970"/>
                  <a:gd name="connsiteX5" fmla="*/ 1143984 w 1947494"/>
                  <a:gd name="connsiteY5" fmla="*/ 7387 h 2043970"/>
                  <a:gd name="connsiteX0" fmla="*/ 1143984 w 1947494"/>
                  <a:gd name="connsiteY0" fmla="*/ 7387 h 2044091"/>
                  <a:gd name="connsiteX1" fmla="*/ 1856709 w 1947494"/>
                  <a:gd name="connsiteY1" fmla="*/ 51526 h 2044091"/>
                  <a:gd name="connsiteX2" fmla="*/ 1940610 w 1947494"/>
                  <a:gd name="connsiteY2" fmla="*/ 1000192 h 2044091"/>
                  <a:gd name="connsiteX3" fmla="*/ 1371492 w 1947494"/>
                  <a:gd name="connsiteY3" fmla="*/ 2043309 h 2044091"/>
                  <a:gd name="connsiteX4" fmla="*/ 400 w 1947494"/>
                  <a:gd name="connsiteY4" fmla="*/ 794758 h 2044091"/>
                  <a:gd name="connsiteX5" fmla="*/ 1143984 w 1947494"/>
                  <a:gd name="connsiteY5" fmla="*/ 7387 h 2044091"/>
                  <a:gd name="connsiteX0" fmla="*/ 1143984 w 1947494"/>
                  <a:gd name="connsiteY0" fmla="*/ 7387 h 2052148"/>
                  <a:gd name="connsiteX1" fmla="*/ 1856709 w 1947494"/>
                  <a:gd name="connsiteY1" fmla="*/ 51526 h 2052148"/>
                  <a:gd name="connsiteX2" fmla="*/ 1940610 w 1947494"/>
                  <a:gd name="connsiteY2" fmla="*/ 1000192 h 2052148"/>
                  <a:gd name="connsiteX3" fmla="*/ 1437162 w 1947494"/>
                  <a:gd name="connsiteY3" fmla="*/ 2051372 h 2052148"/>
                  <a:gd name="connsiteX4" fmla="*/ 400 w 1947494"/>
                  <a:gd name="connsiteY4" fmla="*/ 794758 h 2052148"/>
                  <a:gd name="connsiteX5" fmla="*/ 1143984 w 1947494"/>
                  <a:gd name="connsiteY5" fmla="*/ 7387 h 2052148"/>
                  <a:gd name="connsiteX0" fmla="*/ 1143984 w 1947494"/>
                  <a:gd name="connsiteY0" fmla="*/ 7387 h 2051372"/>
                  <a:gd name="connsiteX1" fmla="*/ 1856709 w 1947494"/>
                  <a:gd name="connsiteY1" fmla="*/ 51526 h 2051372"/>
                  <a:gd name="connsiteX2" fmla="*/ 1940610 w 1947494"/>
                  <a:gd name="connsiteY2" fmla="*/ 1000192 h 2051372"/>
                  <a:gd name="connsiteX3" fmla="*/ 1437162 w 1947494"/>
                  <a:gd name="connsiteY3" fmla="*/ 2051372 h 2051372"/>
                  <a:gd name="connsiteX4" fmla="*/ 400 w 1947494"/>
                  <a:gd name="connsiteY4" fmla="*/ 794758 h 2051372"/>
                  <a:gd name="connsiteX5" fmla="*/ 1143984 w 1947494"/>
                  <a:gd name="connsiteY5" fmla="*/ 7387 h 2051372"/>
                  <a:gd name="connsiteX0" fmla="*/ 1143984 w 1947494"/>
                  <a:gd name="connsiteY0" fmla="*/ 7387 h 2051372"/>
                  <a:gd name="connsiteX1" fmla="*/ 1856709 w 1947494"/>
                  <a:gd name="connsiteY1" fmla="*/ 51526 h 2051372"/>
                  <a:gd name="connsiteX2" fmla="*/ 1940610 w 1947494"/>
                  <a:gd name="connsiteY2" fmla="*/ 1000192 h 2051372"/>
                  <a:gd name="connsiteX3" fmla="*/ 1437162 w 1947494"/>
                  <a:gd name="connsiteY3" fmla="*/ 2051372 h 2051372"/>
                  <a:gd name="connsiteX4" fmla="*/ 400 w 1947494"/>
                  <a:gd name="connsiteY4" fmla="*/ 794758 h 2051372"/>
                  <a:gd name="connsiteX5" fmla="*/ 1143984 w 1947494"/>
                  <a:gd name="connsiteY5" fmla="*/ 7387 h 2051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7494" h="2051372">
                    <a:moveTo>
                      <a:pt x="1143984" y="7387"/>
                    </a:moveTo>
                    <a:cubicBezTo>
                      <a:pt x="1463393" y="-9901"/>
                      <a:pt x="1609574" y="2506"/>
                      <a:pt x="1856709" y="51526"/>
                    </a:cubicBezTo>
                    <a:cubicBezTo>
                      <a:pt x="1856252" y="323957"/>
                      <a:pt x="1977160" y="830508"/>
                      <a:pt x="1940610" y="1000192"/>
                    </a:cubicBezTo>
                    <a:cubicBezTo>
                      <a:pt x="1879309" y="1144109"/>
                      <a:pt x="1539259" y="2050615"/>
                      <a:pt x="1437162" y="2051372"/>
                    </a:cubicBezTo>
                    <a:cubicBezTo>
                      <a:pt x="892806" y="1854149"/>
                      <a:pt x="310117" y="1471238"/>
                      <a:pt x="400" y="794758"/>
                    </a:cubicBezTo>
                    <a:cubicBezTo>
                      <a:pt x="-22955" y="763751"/>
                      <a:pt x="984530" y="59953"/>
                      <a:pt x="1143984" y="73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84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16">
                <a:extLst>
                  <a:ext uri="{FF2B5EF4-FFF2-40B4-BE49-F238E27FC236}">
                    <a16:creationId xmlns:a16="http://schemas.microsoft.com/office/drawing/2014/main" id="{C9B0DE31-9568-49F3-89D5-E40B59DB108E}"/>
                  </a:ext>
                </a:extLst>
              </p:cNvPr>
              <p:cNvSpPr/>
              <p:nvPr/>
            </p:nvSpPr>
            <p:spPr>
              <a:xfrm rot="4664821" flipH="1">
                <a:off x="6884324" y="3776408"/>
                <a:ext cx="1184611" cy="1174214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159930"/>
                  <a:gd name="connsiteY0" fmla="*/ 105456 h 535053"/>
                  <a:gd name="connsiteX1" fmla="*/ 1159930 w 1159930"/>
                  <a:gd name="connsiteY1" fmla="*/ 15845 h 535053"/>
                  <a:gd name="connsiteX2" fmla="*/ 1062496 w 1159930"/>
                  <a:gd name="connsiteY2" fmla="*/ 499757 h 535053"/>
                  <a:gd name="connsiteX3" fmla="*/ 114 w 1159930"/>
                  <a:gd name="connsiteY3" fmla="*/ 535053 h 535053"/>
                  <a:gd name="connsiteX4" fmla="*/ 165389 w 1159930"/>
                  <a:gd name="connsiteY4" fmla="*/ 105456 h 535053"/>
                  <a:gd name="connsiteX0" fmla="*/ 165389 w 1314141"/>
                  <a:gd name="connsiteY0" fmla="*/ 105456 h 535053"/>
                  <a:gd name="connsiteX1" fmla="*/ 1159930 w 1314141"/>
                  <a:gd name="connsiteY1" fmla="*/ 15845 h 535053"/>
                  <a:gd name="connsiteX2" fmla="*/ 1314141 w 1314141"/>
                  <a:gd name="connsiteY2" fmla="*/ 498626 h 535053"/>
                  <a:gd name="connsiteX3" fmla="*/ 114 w 1314141"/>
                  <a:gd name="connsiteY3" fmla="*/ 535053 h 535053"/>
                  <a:gd name="connsiteX4" fmla="*/ 165389 w 1314141"/>
                  <a:gd name="connsiteY4" fmla="*/ 105456 h 535053"/>
                  <a:gd name="connsiteX0" fmla="*/ 71187 w 1219939"/>
                  <a:gd name="connsiteY0" fmla="*/ 105456 h 946687"/>
                  <a:gd name="connsiteX1" fmla="*/ 1065728 w 1219939"/>
                  <a:gd name="connsiteY1" fmla="*/ 15845 h 946687"/>
                  <a:gd name="connsiteX2" fmla="*/ 1219939 w 1219939"/>
                  <a:gd name="connsiteY2" fmla="*/ 498626 h 946687"/>
                  <a:gd name="connsiteX3" fmla="*/ 46745 w 1219939"/>
                  <a:gd name="connsiteY3" fmla="*/ 946687 h 946687"/>
                  <a:gd name="connsiteX4" fmla="*/ 71187 w 1219939"/>
                  <a:gd name="connsiteY4" fmla="*/ 105456 h 946687"/>
                  <a:gd name="connsiteX0" fmla="*/ 60877 w 1246898"/>
                  <a:gd name="connsiteY0" fmla="*/ 56958 h 968145"/>
                  <a:gd name="connsiteX1" fmla="*/ 1092687 w 1246898"/>
                  <a:gd name="connsiteY1" fmla="*/ 37303 h 968145"/>
                  <a:gd name="connsiteX2" fmla="*/ 1246898 w 1246898"/>
                  <a:gd name="connsiteY2" fmla="*/ 520084 h 968145"/>
                  <a:gd name="connsiteX3" fmla="*/ 73704 w 1246898"/>
                  <a:gd name="connsiteY3" fmla="*/ 968145 h 968145"/>
                  <a:gd name="connsiteX4" fmla="*/ 60877 w 1246898"/>
                  <a:gd name="connsiteY4" fmla="*/ 56958 h 968145"/>
                  <a:gd name="connsiteX0" fmla="*/ 60877 w 1246898"/>
                  <a:gd name="connsiteY0" fmla="*/ 48355 h 959542"/>
                  <a:gd name="connsiteX1" fmla="*/ 1092687 w 1246898"/>
                  <a:gd name="connsiteY1" fmla="*/ 28700 h 959542"/>
                  <a:gd name="connsiteX2" fmla="*/ 1246898 w 1246898"/>
                  <a:gd name="connsiteY2" fmla="*/ 511481 h 959542"/>
                  <a:gd name="connsiteX3" fmla="*/ 73704 w 1246898"/>
                  <a:gd name="connsiteY3" fmla="*/ 959542 h 959542"/>
                  <a:gd name="connsiteX4" fmla="*/ 60877 w 1246898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18409 h 929596"/>
                  <a:gd name="connsiteX1" fmla="*/ 1074654 w 1282479"/>
                  <a:gd name="connsiteY1" fmla="*/ 97288 h 929596"/>
                  <a:gd name="connsiteX2" fmla="*/ 1282479 w 1282479"/>
                  <a:gd name="connsiteY2" fmla="*/ 512603 h 929596"/>
                  <a:gd name="connsiteX3" fmla="*/ 83007 w 1282479"/>
                  <a:gd name="connsiteY3" fmla="*/ 929596 h 929596"/>
                  <a:gd name="connsiteX4" fmla="*/ 70180 w 1282479"/>
                  <a:gd name="connsiteY4" fmla="*/ 18409 h 929596"/>
                  <a:gd name="connsiteX0" fmla="*/ 70180 w 1166505"/>
                  <a:gd name="connsiteY0" fmla="*/ 18409 h 929596"/>
                  <a:gd name="connsiteX1" fmla="*/ 1074654 w 1166505"/>
                  <a:gd name="connsiteY1" fmla="*/ 97288 h 929596"/>
                  <a:gd name="connsiteX2" fmla="*/ 1166505 w 1166505"/>
                  <a:gd name="connsiteY2" fmla="*/ 674248 h 929596"/>
                  <a:gd name="connsiteX3" fmla="*/ 83007 w 1166505"/>
                  <a:gd name="connsiteY3" fmla="*/ 929596 h 929596"/>
                  <a:gd name="connsiteX4" fmla="*/ 70180 w 1166505"/>
                  <a:gd name="connsiteY4" fmla="*/ 18409 h 929596"/>
                  <a:gd name="connsiteX0" fmla="*/ 88286 w 1184611"/>
                  <a:gd name="connsiteY0" fmla="*/ 18409 h 1174214"/>
                  <a:gd name="connsiteX1" fmla="*/ 1092760 w 1184611"/>
                  <a:gd name="connsiteY1" fmla="*/ 97288 h 1174214"/>
                  <a:gd name="connsiteX2" fmla="*/ 1184611 w 1184611"/>
                  <a:gd name="connsiteY2" fmla="*/ 674248 h 1174214"/>
                  <a:gd name="connsiteX3" fmla="*/ 51895 w 1184611"/>
                  <a:gd name="connsiteY3" fmla="*/ 1174214 h 1174214"/>
                  <a:gd name="connsiteX4" fmla="*/ 88286 w 1184611"/>
                  <a:gd name="connsiteY4" fmla="*/ 18409 h 1174214"/>
                  <a:gd name="connsiteX0" fmla="*/ 88286 w 1184611"/>
                  <a:gd name="connsiteY0" fmla="*/ 18409 h 1174214"/>
                  <a:gd name="connsiteX1" fmla="*/ 1092760 w 1184611"/>
                  <a:gd name="connsiteY1" fmla="*/ 97288 h 1174214"/>
                  <a:gd name="connsiteX2" fmla="*/ 1184611 w 1184611"/>
                  <a:gd name="connsiteY2" fmla="*/ 674248 h 1174214"/>
                  <a:gd name="connsiteX3" fmla="*/ 51895 w 1184611"/>
                  <a:gd name="connsiteY3" fmla="*/ 1174214 h 1174214"/>
                  <a:gd name="connsiteX4" fmla="*/ 88286 w 1184611"/>
                  <a:gd name="connsiteY4" fmla="*/ 18409 h 117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4611" h="1174214">
                    <a:moveTo>
                      <a:pt x="88286" y="18409"/>
                    </a:moveTo>
                    <a:cubicBezTo>
                      <a:pt x="411863" y="-39549"/>
                      <a:pt x="793066" y="54009"/>
                      <a:pt x="1092760" y="97288"/>
                    </a:cubicBezTo>
                    <a:lnTo>
                      <a:pt x="1184611" y="674248"/>
                    </a:lnTo>
                    <a:cubicBezTo>
                      <a:pt x="1034056" y="702898"/>
                      <a:pt x="322187" y="1039162"/>
                      <a:pt x="51895" y="1174214"/>
                    </a:cubicBezTo>
                    <a:cubicBezTo>
                      <a:pt x="9134" y="1118163"/>
                      <a:pt x="-54867" y="221492"/>
                      <a:pt x="88286" y="184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16">
                <a:extLst>
                  <a:ext uri="{FF2B5EF4-FFF2-40B4-BE49-F238E27FC236}">
                    <a16:creationId xmlns:a16="http://schemas.microsoft.com/office/drawing/2014/main" id="{BD150077-2978-4DD9-9551-1B1390F7DE8F}"/>
                  </a:ext>
                </a:extLst>
              </p:cNvPr>
              <p:cNvSpPr/>
              <p:nvPr/>
            </p:nvSpPr>
            <p:spPr>
              <a:xfrm rot="3402150" flipH="1">
                <a:off x="7864042" y="3675304"/>
                <a:ext cx="898746" cy="742237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062496"/>
                  <a:gd name="connsiteY0" fmla="*/ 280442 h 710039"/>
                  <a:gd name="connsiteX1" fmla="*/ 847266 w 1062496"/>
                  <a:gd name="connsiteY1" fmla="*/ 5250 h 710039"/>
                  <a:gd name="connsiteX2" fmla="*/ 1062496 w 1062496"/>
                  <a:gd name="connsiteY2" fmla="*/ 674743 h 710039"/>
                  <a:gd name="connsiteX3" fmla="*/ 114 w 1062496"/>
                  <a:gd name="connsiteY3" fmla="*/ 710039 h 710039"/>
                  <a:gd name="connsiteX4" fmla="*/ 165389 w 1062496"/>
                  <a:gd name="connsiteY4" fmla="*/ 280442 h 710039"/>
                  <a:gd name="connsiteX0" fmla="*/ 165389 w 898675"/>
                  <a:gd name="connsiteY0" fmla="*/ 280442 h 710039"/>
                  <a:gd name="connsiteX1" fmla="*/ 847266 w 898675"/>
                  <a:gd name="connsiteY1" fmla="*/ 5250 h 710039"/>
                  <a:gd name="connsiteX2" fmla="*/ 898675 w 898675"/>
                  <a:gd name="connsiteY2" fmla="*/ 486051 h 710039"/>
                  <a:gd name="connsiteX3" fmla="*/ 114 w 898675"/>
                  <a:gd name="connsiteY3" fmla="*/ 710039 h 710039"/>
                  <a:gd name="connsiteX4" fmla="*/ 165389 w 898675"/>
                  <a:gd name="connsiteY4" fmla="*/ 280442 h 710039"/>
                  <a:gd name="connsiteX0" fmla="*/ 239619 w 898593"/>
                  <a:gd name="connsiteY0" fmla="*/ 63976 h 736112"/>
                  <a:gd name="connsiteX1" fmla="*/ 847184 w 898593"/>
                  <a:gd name="connsiteY1" fmla="*/ 31323 h 736112"/>
                  <a:gd name="connsiteX2" fmla="*/ 898593 w 898593"/>
                  <a:gd name="connsiteY2" fmla="*/ 512124 h 736112"/>
                  <a:gd name="connsiteX3" fmla="*/ 32 w 898593"/>
                  <a:gd name="connsiteY3" fmla="*/ 736112 h 736112"/>
                  <a:gd name="connsiteX4" fmla="*/ 239619 w 898593"/>
                  <a:gd name="connsiteY4" fmla="*/ 63976 h 736112"/>
                  <a:gd name="connsiteX0" fmla="*/ 239619 w 898593"/>
                  <a:gd name="connsiteY0" fmla="*/ 50257 h 722393"/>
                  <a:gd name="connsiteX1" fmla="*/ 847184 w 898593"/>
                  <a:gd name="connsiteY1" fmla="*/ 17604 h 722393"/>
                  <a:gd name="connsiteX2" fmla="*/ 898593 w 898593"/>
                  <a:gd name="connsiteY2" fmla="*/ 498405 h 722393"/>
                  <a:gd name="connsiteX3" fmla="*/ 32 w 898593"/>
                  <a:gd name="connsiteY3" fmla="*/ 722393 h 722393"/>
                  <a:gd name="connsiteX4" fmla="*/ 239619 w 898593"/>
                  <a:gd name="connsiteY4" fmla="*/ 50257 h 722393"/>
                  <a:gd name="connsiteX0" fmla="*/ 156509 w 898723"/>
                  <a:gd name="connsiteY0" fmla="*/ 52976 h 721720"/>
                  <a:gd name="connsiteX1" fmla="*/ 847314 w 898723"/>
                  <a:gd name="connsiteY1" fmla="*/ 16931 h 721720"/>
                  <a:gd name="connsiteX2" fmla="*/ 898723 w 898723"/>
                  <a:gd name="connsiteY2" fmla="*/ 497732 h 721720"/>
                  <a:gd name="connsiteX3" fmla="*/ 162 w 898723"/>
                  <a:gd name="connsiteY3" fmla="*/ 721720 h 721720"/>
                  <a:gd name="connsiteX4" fmla="*/ 156509 w 898723"/>
                  <a:gd name="connsiteY4" fmla="*/ 52976 h 721720"/>
                  <a:gd name="connsiteX0" fmla="*/ 153800 w 898746"/>
                  <a:gd name="connsiteY0" fmla="*/ 63950 h 719504"/>
                  <a:gd name="connsiteX1" fmla="*/ 847337 w 898746"/>
                  <a:gd name="connsiteY1" fmla="*/ 14715 h 719504"/>
                  <a:gd name="connsiteX2" fmla="*/ 898746 w 898746"/>
                  <a:gd name="connsiteY2" fmla="*/ 495516 h 719504"/>
                  <a:gd name="connsiteX3" fmla="*/ 185 w 898746"/>
                  <a:gd name="connsiteY3" fmla="*/ 719504 h 719504"/>
                  <a:gd name="connsiteX4" fmla="*/ 153800 w 898746"/>
                  <a:gd name="connsiteY4" fmla="*/ 63950 h 719504"/>
                  <a:gd name="connsiteX0" fmla="*/ 153800 w 898746"/>
                  <a:gd name="connsiteY0" fmla="*/ 67789 h 723343"/>
                  <a:gd name="connsiteX1" fmla="*/ 847337 w 898746"/>
                  <a:gd name="connsiteY1" fmla="*/ 18554 h 723343"/>
                  <a:gd name="connsiteX2" fmla="*/ 898746 w 898746"/>
                  <a:gd name="connsiteY2" fmla="*/ 499355 h 723343"/>
                  <a:gd name="connsiteX3" fmla="*/ 185 w 898746"/>
                  <a:gd name="connsiteY3" fmla="*/ 723343 h 723343"/>
                  <a:gd name="connsiteX4" fmla="*/ 153800 w 898746"/>
                  <a:gd name="connsiteY4" fmla="*/ 67789 h 723343"/>
                  <a:gd name="connsiteX0" fmla="*/ 153800 w 898746"/>
                  <a:gd name="connsiteY0" fmla="*/ 86683 h 742237"/>
                  <a:gd name="connsiteX1" fmla="*/ 847494 w 898746"/>
                  <a:gd name="connsiteY1" fmla="*/ 14553 h 742237"/>
                  <a:gd name="connsiteX2" fmla="*/ 898746 w 898746"/>
                  <a:gd name="connsiteY2" fmla="*/ 518249 h 742237"/>
                  <a:gd name="connsiteX3" fmla="*/ 185 w 898746"/>
                  <a:gd name="connsiteY3" fmla="*/ 742237 h 742237"/>
                  <a:gd name="connsiteX4" fmla="*/ 153800 w 898746"/>
                  <a:gd name="connsiteY4" fmla="*/ 86683 h 742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8746" h="742237">
                    <a:moveTo>
                      <a:pt x="153800" y="86683"/>
                    </a:moveTo>
                    <a:cubicBezTo>
                      <a:pt x="293059" y="33229"/>
                      <a:pt x="547800" y="-28726"/>
                      <a:pt x="847494" y="14553"/>
                    </a:cubicBezTo>
                    <a:lnTo>
                      <a:pt x="898746" y="518249"/>
                    </a:lnTo>
                    <a:cubicBezTo>
                      <a:pt x="572023" y="490773"/>
                      <a:pt x="312887" y="658190"/>
                      <a:pt x="185" y="742237"/>
                    </a:cubicBezTo>
                    <a:cubicBezTo>
                      <a:pt x="-1856" y="681676"/>
                      <a:pt x="10647" y="289766"/>
                      <a:pt x="153800" y="86683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12">
                <a:extLst>
                  <a:ext uri="{FF2B5EF4-FFF2-40B4-BE49-F238E27FC236}">
                    <a16:creationId xmlns:a16="http://schemas.microsoft.com/office/drawing/2014/main" id="{C47DCF6A-5B9D-47BD-9FA6-79F68AD0561D}"/>
                  </a:ext>
                </a:extLst>
              </p:cNvPr>
              <p:cNvSpPr/>
              <p:nvPr/>
            </p:nvSpPr>
            <p:spPr>
              <a:xfrm rot="20028476">
                <a:off x="4751260" y="1899673"/>
                <a:ext cx="3708619" cy="3595236"/>
              </a:xfrm>
              <a:custGeom>
                <a:avLst/>
                <a:gdLst>
                  <a:gd name="connsiteX0" fmla="*/ 0 w 307654"/>
                  <a:gd name="connsiteY0" fmla="*/ 0 h 1160442"/>
                  <a:gd name="connsiteX1" fmla="*/ 307654 w 307654"/>
                  <a:gd name="connsiteY1" fmla="*/ 0 h 1160442"/>
                  <a:gd name="connsiteX2" fmla="*/ 307654 w 307654"/>
                  <a:gd name="connsiteY2" fmla="*/ 1160442 h 1160442"/>
                  <a:gd name="connsiteX3" fmla="*/ 0 w 307654"/>
                  <a:gd name="connsiteY3" fmla="*/ 1160442 h 1160442"/>
                  <a:gd name="connsiteX4" fmla="*/ 0 w 307654"/>
                  <a:gd name="connsiteY4" fmla="*/ 0 h 1160442"/>
                  <a:gd name="connsiteX0" fmla="*/ 0 w 3506715"/>
                  <a:gd name="connsiteY0" fmla="*/ 0 h 3116163"/>
                  <a:gd name="connsiteX1" fmla="*/ 307654 w 3506715"/>
                  <a:gd name="connsiteY1" fmla="*/ 0 h 3116163"/>
                  <a:gd name="connsiteX2" fmla="*/ 3506715 w 3506715"/>
                  <a:gd name="connsiteY2" fmla="*/ 3116163 h 3116163"/>
                  <a:gd name="connsiteX3" fmla="*/ 0 w 3506715"/>
                  <a:gd name="connsiteY3" fmla="*/ 1160442 h 3116163"/>
                  <a:gd name="connsiteX4" fmla="*/ 0 w 3506715"/>
                  <a:gd name="connsiteY4" fmla="*/ 0 h 3116163"/>
                  <a:gd name="connsiteX0" fmla="*/ 0 w 3619950"/>
                  <a:gd name="connsiteY0" fmla="*/ 0 h 2842799"/>
                  <a:gd name="connsiteX1" fmla="*/ 307654 w 3619950"/>
                  <a:gd name="connsiteY1" fmla="*/ 0 h 2842799"/>
                  <a:gd name="connsiteX2" fmla="*/ 3619950 w 3619950"/>
                  <a:gd name="connsiteY2" fmla="*/ 2842799 h 2842799"/>
                  <a:gd name="connsiteX3" fmla="*/ 0 w 3619950"/>
                  <a:gd name="connsiteY3" fmla="*/ 1160442 h 2842799"/>
                  <a:gd name="connsiteX4" fmla="*/ 0 w 3619950"/>
                  <a:gd name="connsiteY4" fmla="*/ 0 h 2842799"/>
                  <a:gd name="connsiteX0" fmla="*/ 0 w 3633016"/>
                  <a:gd name="connsiteY0" fmla="*/ 0 h 3032404"/>
                  <a:gd name="connsiteX1" fmla="*/ 307654 w 3633016"/>
                  <a:gd name="connsiteY1" fmla="*/ 0 h 3032404"/>
                  <a:gd name="connsiteX2" fmla="*/ 3619950 w 3633016"/>
                  <a:gd name="connsiteY2" fmla="*/ 2842799 h 3032404"/>
                  <a:gd name="connsiteX3" fmla="*/ 3633016 w 3633016"/>
                  <a:gd name="connsiteY3" fmla="*/ 3032404 h 3032404"/>
                  <a:gd name="connsiteX4" fmla="*/ 0 w 3633016"/>
                  <a:gd name="connsiteY4" fmla="*/ 0 h 3032404"/>
                  <a:gd name="connsiteX0" fmla="*/ 0 w 3633016"/>
                  <a:gd name="connsiteY0" fmla="*/ 59829 h 3092233"/>
                  <a:gd name="connsiteX1" fmla="*/ 337083 w 3633016"/>
                  <a:gd name="connsiteY1" fmla="*/ 0 h 3092233"/>
                  <a:gd name="connsiteX2" fmla="*/ 3619950 w 3633016"/>
                  <a:gd name="connsiteY2" fmla="*/ 2902628 h 3092233"/>
                  <a:gd name="connsiteX3" fmla="*/ 3633016 w 3633016"/>
                  <a:gd name="connsiteY3" fmla="*/ 3092233 h 3092233"/>
                  <a:gd name="connsiteX4" fmla="*/ 0 w 3633016"/>
                  <a:gd name="connsiteY4" fmla="*/ 59829 h 3092233"/>
                  <a:gd name="connsiteX0" fmla="*/ 0 w 3522876"/>
                  <a:gd name="connsiteY0" fmla="*/ 0 h 3126837"/>
                  <a:gd name="connsiteX1" fmla="*/ 226943 w 3522876"/>
                  <a:gd name="connsiteY1" fmla="*/ 34604 h 3126837"/>
                  <a:gd name="connsiteX2" fmla="*/ 3509810 w 3522876"/>
                  <a:gd name="connsiteY2" fmla="*/ 2937232 h 3126837"/>
                  <a:gd name="connsiteX3" fmla="*/ 3522876 w 3522876"/>
                  <a:gd name="connsiteY3" fmla="*/ 3126837 h 3126837"/>
                  <a:gd name="connsiteX4" fmla="*/ 0 w 3522876"/>
                  <a:gd name="connsiteY4" fmla="*/ 0 h 3126837"/>
                  <a:gd name="connsiteX0" fmla="*/ 0 w 3522876"/>
                  <a:gd name="connsiteY0" fmla="*/ 256588 h 3383425"/>
                  <a:gd name="connsiteX1" fmla="*/ 226943 w 3522876"/>
                  <a:gd name="connsiteY1" fmla="*/ 291192 h 3383425"/>
                  <a:gd name="connsiteX2" fmla="*/ 3509810 w 3522876"/>
                  <a:gd name="connsiteY2" fmla="*/ 3193820 h 3383425"/>
                  <a:gd name="connsiteX3" fmla="*/ 3522876 w 3522876"/>
                  <a:gd name="connsiteY3" fmla="*/ 3383425 h 3383425"/>
                  <a:gd name="connsiteX4" fmla="*/ 0 w 3522876"/>
                  <a:gd name="connsiteY4" fmla="*/ 256588 h 3383425"/>
                  <a:gd name="connsiteX0" fmla="*/ 0 w 3522876"/>
                  <a:gd name="connsiteY0" fmla="*/ 270966 h 3397803"/>
                  <a:gd name="connsiteX1" fmla="*/ 226943 w 3522876"/>
                  <a:gd name="connsiteY1" fmla="*/ 305570 h 3397803"/>
                  <a:gd name="connsiteX2" fmla="*/ 3509810 w 3522876"/>
                  <a:gd name="connsiteY2" fmla="*/ 3208198 h 3397803"/>
                  <a:gd name="connsiteX3" fmla="*/ 3522876 w 3522876"/>
                  <a:gd name="connsiteY3" fmla="*/ 3397803 h 3397803"/>
                  <a:gd name="connsiteX4" fmla="*/ 0 w 3522876"/>
                  <a:gd name="connsiteY4" fmla="*/ 270966 h 3397803"/>
                  <a:gd name="connsiteX0" fmla="*/ 47901 w 3570777"/>
                  <a:gd name="connsiteY0" fmla="*/ 270966 h 3397803"/>
                  <a:gd name="connsiteX1" fmla="*/ 274844 w 3570777"/>
                  <a:gd name="connsiteY1" fmla="*/ 305570 h 3397803"/>
                  <a:gd name="connsiteX2" fmla="*/ 3557711 w 3570777"/>
                  <a:gd name="connsiteY2" fmla="*/ 3208198 h 3397803"/>
                  <a:gd name="connsiteX3" fmla="*/ 3570777 w 3570777"/>
                  <a:gd name="connsiteY3" fmla="*/ 3397803 h 3397803"/>
                  <a:gd name="connsiteX4" fmla="*/ 47901 w 3570777"/>
                  <a:gd name="connsiteY4" fmla="*/ 270966 h 3397803"/>
                  <a:gd name="connsiteX0" fmla="*/ 41796 w 3564672"/>
                  <a:gd name="connsiteY0" fmla="*/ 270966 h 3658696"/>
                  <a:gd name="connsiteX1" fmla="*/ 268739 w 3564672"/>
                  <a:gd name="connsiteY1" fmla="*/ 305570 h 3658696"/>
                  <a:gd name="connsiteX2" fmla="*/ 3551606 w 3564672"/>
                  <a:gd name="connsiteY2" fmla="*/ 3208198 h 3658696"/>
                  <a:gd name="connsiteX3" fmla="*/ 3564672 w 3564672"/>
                  <a:gd name="connsiteY3" fmla="*/ 3397803 h 3658696"/>
                  <a:gd name="connsiteX4" fmla="*/ 41796 w 3564672"/>
                  <a:gd name="connsiteY4" fmla="*/ 270966 h 3658696"/>
                  <a:gd name="connsiteX0" fmla="*/ 40133 w 3712215"/>
                  <a:gd name="connsiteY0" fmla="*/ 270966 h 3563295"/>
                  <a:gd name="connsiteX1" fmla="*/ 267076 w 3712215"/>
                  <a:gd name="connsiteY1" fmla="*/ 305570 h 3563295"/>
                  <a:gd name="connsiteX2" fmla="*/ 3549943 w 3712215"/>
                  <a:gd name="connsiteY2" fmla="*/ 3208198 h 3563295"/>
                  <a:gd name="connsiteX3" fmla="*/ 3712215 w 3712215"/>
                  <a:gd name="connsiteY3" fmla="*/ 3284373 h 3563295"/>
                  <a:gd name="connsiteX4" fmla="*/ 40133 w 3712215"/>
                  <a:gd name="connsiteY4" fmla="*/ 270966 h 3563295"/>
                  <a:gd name="connsiteX0" fmla="*/ 40133 w 3740503"/>
                  <a:gd name="connsiteY0" fmla="*/ 270966 h 3563295"/>
                  <a:gd name="connsiteX1" fmla="*/ 267076 w 3740503"/>
                  <a:gd name="connsiteY1" fmla="*/ 305570 h 3563295"/>
                  <a:gd name="connsiteX2" fmla="*/ 3549943 w 3740503"/>
                  <a:gd name="connsiteY2" fmla="*/ 3208198 h 3563295"/>
                  <a:gd name="connsiteX3" fmla="*/ 3712215 w 3740503"/>
                  <a:gd name="connsiteY3" fmla="*/ 3284373 h 3563295"/>
                  <a:gd name="connsiteX4" fmla="*/ 40133 w 3740503"/>
                  <a:gd name="connsiteY4" fmla="*/ 270966 h 3563295"/>
                  <a:gd name="connsiteX0" fmla="*/ 40133 w 3734700"/>
                  <a:gd name="connsiteY0" fmla="*/ 270966 h 3563295"/>
                  <a:gd name="connsiteX1" fmla="*/ 267076 w 3734700"/>
                  <a:gd name="connsiteY1" fmla="*/ 305570 h 3563295"/>
                  <a:gd name="connsiteX2" fmla="*/ 3474729 w 3734700"/>
                  <a:gd name="connsiteY2" fmla="*/ 3171201 h 3563295"/>
                  <a:gd name="connsiteX3" fmla="*/ 3712215 w 3734700"/>
                  <a:gd name="connsiteY3" fmla="*/ 3284373 h 3563295"/>
                  <a:gd name="connsiteX4" fmla="*/ 40133 w 3734700"/>
                  <a:gd name="connsiteY4" fmla="*/ 270966 h 3563295"/>
                  <a:gd name="connsiteX0" fmla="*/ 40133 w 3733724"/>
                  <a:gd name="connsiteY0" fmla="*/ 270966 h 3563295"/>
                  <a:gd name="connsiteX1" fmla="*/ 267076 w 3733724"/>
                  <a:gd name="connsiteY1" fmla="*/ 305570 h 3563295"/>
                  <a:gd name="connsiteX2" fmla="*/ 3474729 w 3733724"/>
                  <a:gd name="connsiteY2" fmla="*/ 3171201 h 3563295"/>
                  <a:gd name="connsiteX3" fmla="*/ 3712215 w 3733724"/>
                  <a:gd name="connsiteY3" fmla="*/ 3284373 h 3563295"/>
                  <a:gd name="connsiteX4" fmla="*/ 40133 w 3733724"/>
                  <a:gd name="connsiteY4" fmla="*/ 270966 h 3563295"/>
                  <a:gd name="connsiteX0" fmla="*/ 40133 w 3753740"/>
                  <a:gd name="connsiteY0" fmla="*/ 270966 h 3563295"/>
                  <a:gd name="connsiteX1" fmla="*/ 267076 w 3753740"/>
                  <a:gd name="connsiteY1" fmla="*/ 305570 h 3563295"/>
                  <a:gd name="connsiteX2" fmla="*/ 3474729 w 3753740"/>
                  <a:gd name="connsiteY2" fmla="*/ 3171201 h 3563295"/>
                  <a:gd name="connsiteX3" fmla="*/ 3712215 w 3753740"/>
                  <a:gd name="connsiteY3" fmla="*/ 3284373 h 3563295"/>
                  <a:gd name="connsiteX4" fmla="*/ 40133 w 3753740"/>
                  <a:gd name="connsiteY4" fmla="*/ 270966 h 3563295"/>
                  <a:gd name="connsiteX0" fmla="*/ 44589 w 3758196"/>
                  <a:gd name="connsiteY0" fmla="*/ 270966 h 3638894"/>
                  <a:gd name="connsiteX1" fmla="*/ 271532 w 3758196"/>
                  <a:gd name="connsiteY1" fmla="*/ 305570 h 3638894"/>
                  <a:gd name="connsiteX2" fmla="*/ 3479185 w 3758196"/>
                  <a:gd name="connsiteY2" fmla="*/ 3171201 h 3638894"/>
                  <a:gd name="connsiteX3" fmla="*/ 3716671 w 3758196"/>
                  <a:gd name="connsiteY3" fmla="*/ 3284373 h 3638894"/>
                  <a:gd name="connsiteX4" fmla="*/ 44589 w 3758196"/>
                  <a:gd name="connsiteY4" fmla="*/ 270966 h 3638894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862 w 3737956"/>
                  <a:gd name="connsiteY0" fmla="*/ 276612 h 3636237"/>
                  <a:gd name="connsiteX1" fmla="*/ 251292 w 3737956"/>
                  <a:gd name="connsiteY1" fmla="*/ 301126 h 3636237"/>
                  <a:gd name="connsiteX2" fmla="*/ 3458945 w 3737956"/>
                  <a:gd name="connsiteY2" fmla="*/ 3166757 h 3636237"/>
                  <a:gd name="connsiteX3" fmla="*/ 3696431 w 3737956"/>
                  <a:gd name="connsiteY3" fmla="*/ 3279929 h 3636237"/>
                  <a:gd name="connsiteX4" fmla="*/ 44862 w 3737956"/>
                  <a:gd name="connsiteY4" fmla="*/ 276612 h 3636237"/>
                  <a:gd name="connsiteX0" fmla="*/ 44862 w 3737956"/>
                  <a:gd name="connsiteY0" fmla="*/ 223324 h 3582949"/>
                  <a:gd name="connsiteX1" fmla="*/ 251292 w 3737956"/>
                  <a:gd name="connsiteY1" fmla="*/ 247838 h 3582949"/>
                  <a:gd name="connsiteX2" fmla="*/ 3458945 w 3737956"/>
                  <a:gd name="connsiteY2" fmla="*/ 3113469 h 3582949"/>
                  <a:gd name="connsiteX3" fmla="*/ 3696431 w 3737956"/>
                  <a:gd name="connsiteY3" fmla="*/ 3226641 h 3582949"/>
                  <a:gd name="connsiteX4" fmla="*/ 44862 w 3737956"/>
                  <a:gd name="connsiteY4" fmla="*/ 223324 h 3582949"/>
                  <a:gd name="connsiteX0" fmla="*/ 44862 w 3737956"/>
                  <a:gd name="connsiteY0" fmla="*/ 256707 h 3616332"/>
                  <a:gd name="connsiteX1" fmla="*/ 251292 w 3737956"/>
                  <a:gd name="connsiteY1" fmla="*/ 281221 h 3616332"/>
                  <a:gd name="connsiteX2" fmla="*/ 3458945 w 3737956"/>
                  <a:gd name="connsiteY2" fmla="*/ 3146852 h 3616332"/>
                  <a:gd name="connsiteX3" fmla="*/ 3696431 w 3737956"/>
                  <a:gd name="connsiteY3" fmla="*/ 3260024 h 3616332"/>
                  <a:gd name="connsiteX4" fmla="*/ 44862 w 3737956"/>
                  <a:gd name="connsiteY4" fmla="*/ 256707 h 3616332"/>
                  <a:gd name="connsiteX0" fmla="*/ 44721 w 3737815"/>
                  <a:gd name="connsiteY0" fmla="*/ 256707 h 3658981"/>
                  <a:gd name="connsiteX1" fmla="*/ 251151 w 3737815"/>
                  <a:gd name="connsiteY1" fmla="*/ 281221 h 3658981"/>
                  <a:gd name="connsiteX2" fmla="*/ 3458804 w 3737815"/>
                  <a:gd name="connsiteY2" fmla="*/ 3146852 h 3658981"/>
                  <a:gd name="connsiteX3" fmla="*/ 3696290 w 3737815"/>
                  <a:gd name="connsiteY3" fmla="*/ 3260024 h 3658981"/>
                  <a:gd name="connsiteX4" fmla="*/ 44721 w 3737815"/>
                  <a:gd name="connsiteY4" fmla="*/ 256707 h 3658981"/>
                  <a:gd name="connsiteX0" fmla="*/ 42621 w 3735715"/>
                  <a:gd name="connsiteY0" fmla="*/ 256707 h 3643768"/>
                  <a:gd name="connsiteX1" fmla="*/ 249051 w 3735715"/>
                  <a:gd name="connsiteY1" fmla="*/ 281221 h 3643768"/>
                  <a:gd name="connsiteX2" fmla="*/ 3456704 w 3735715"/>
                  <a:gd name="connsiteY2" fmla="*/ 3146852 h 3643768"/>
                  <a:gd name="connsiteX3" fmla="*/ 3694190 w 3735715"/>
                  <a:gd name="connsiteY3" fmla="*/ 3260024 h 3643768"/>
                  <a:gd name="connsiteX4" fmla="*/ 42621 w 3735715"/>
                  <a:gd name="connsiteY4" fmla="*/ 256707 h 3643768"/>
                  <a:gd name="connsiteX0" fmla="*/ 42621 w 3735715"/>
                  <a:gd name="connsiteY0" fmla="*/ 259531 h 3646592"/>
                  <a:gd name="connsiteX1" fmla="*/ 228539 w 3735715"/>
                  <a:gd name="connsiteY1" fmla="*/ 273955 h 3646592"/>
                  <a:gd name="connsiteX2" fmla="*/ 3456704 w 3735715"/>
                  <a:gd name="connsiteY2" fmla="*/ 3149676 h 3646592"/>
                  <a:gd name="connsiteX3" fmla="*/ 3694190 w 3735715"/>
                  <a:gd name="connsiteY3" fmla="*/ 3262848 h 3646592"/>
                  <a:gd name="connsiteX4" fmla="*/ 42621 w 3735715"/>
                  <a:gd name="connsiteY4" fmla="*/ 259531 h 3646592"/>
                  <a:gd name="connsiteX0" fmla="*/ 42621 w 3735715"/>
                  <a:gd name="connsiteY0" fmla="*/ 254857 h 3641918"/>
                  <a:gd name="connsiteX1" fmla="*/ 262727 w 3735715"/>
                  <a:gd name="connsiteY1" fmla="*/ 286097 h 3641918"/>
                  <a:gd name="connsiteX2" fmla="*/ 3456704 w 3735715"/>
                  <a:gd name="connsiteY2" fmla="*/ 3145002 h 3641918"/>
                  <a:gd name="connsiteX3" fmla="*/ 3694190 w 3735715"/>
                  <a:gd name="connsiteY3" fmla="*/ 3258174 h 3641918"/>
                  <a:gd name="connsiteX4" fmla="*/ 42621 w 3735715"/>
                  <a:gd name="connsiteY4" fmla="*/ 254857 h 3641918"/>
                  <a:gd name="connsiteX0" fmla="*/ 42621 w 3735715"/>
                  <a:gd name="connsiteY0" fmla="*/ 276638 h 3663699"/>
                  <a:gd name="connsiteX1" fmla="*/ 262727 w 3735715"/>
                  <a:gd name="connsiteY1" fmla="*/ 307878 h 3663699"/>
                  <a:gd name="connsiteX2" fmla="*/ 3456704 w 3735715"/>
                  <a:gd name="connsiteY2" fmla="*/ 3166783 h 3663699"/>
                  <a:gd name="connsiteX3" fmla="*/ 3694190 w 3735715"/>
                  <a:gd name="connsiteY3" fmla="*/ 3279955 h 3663699"/>
                  <a:gd name="connsiteX4" fmla="*/ 42621 w 3735715"/>
                  <a:gd name="connsiteY4" fmla="*/ 276638 h 3663699"/>
                  <a:gd name="connsiteX0" fmla="*/ 42621 w 3735715"/>
                  <a:gd name="connsiteY0" fmla="*/ 253974 h 3641035"/>
                  <a:gd name="connsiteX1" fmla="*/ 262727 w 3735715"/>
                  <a:gd name="connsiteY1" fmla="*/ 285214 h 3641035"/>
                  <a:gd name="connsiteX2" fmla="*/ 3456704 w 3735715"/>
                  <a:gd name="connsiteY2" fmla="*/ 3144119 h 3641035"/>
                  <a:gd name="connsiteX3" fmla="*/ 3694190 w 3735715"/>
                  <a:gd name="connsiteY3" fmla="*/ 3257291 h 3641035"/>
                  <a:gd name="connsiteX4" fmla="*/ 42621 w 3735715"/>
                  <a:gd name="connsiteY4" fmla="*/ 253974 h 3641035"/>
                  <a:gd name="connsiteX0" fmla="*/ 42621 w 3735715"/>
                  <a:gd name="connsiteY0" fmla="*/ 208175 h 3595236"/>
                  <a:gd name="connsiteX1" fmla="*/ 262727 w 3735715"/>
                  <a:gd name="connsiteY1" fmla="*/ 239415 h 3595236"/>
                  <a:gd name="connsiteX2" fmla="*/ 3456704 w 3735715"/>
                  <a:gd name="connsiteY2" fmla="*/ 3098320 h 3595236"/>
                  <a:gd name="connsiteX3" fmla="*/ 3694190 w 3735715"/>
                  <a:gd name="connsiteY3" fmla="*/ 3211492 h 3595236"/>
                  <a:gd name="connsiteX4" fmla="*/ 42621 w 3735715"/>
                  <a:gd name="connsiteY4" fmla="*/ 208175 h 3595236"/>
                  <a:gd name="connsiteX0" fmla="*/ 42621 w 3737895"/>
                  <a:gd name="connsiteY0" fmla="*/ 208175 h 3595236"/>
                  <a:gd name="connsiteX1" fmla="*/ 262727 w 3737895"/>
                  <a:gd name="connsiteY1" fmla="*/ 239415 h 3595236"/>
                  <a:gd name="connsiteX2" fmla="*/ 3480690 w 3737895"/>
                  <a:gd name="connsiteY2" fmla="*/ 3118611 h 3595236"/>
                  <a:gd name="connsiteX3" fmla="*/ 3694190 w 3737895"/>
                  <a:gd name="connsiteY3" fmla="*/ 3211492 h 3595236"/>
                  <a:gd name="connsiteX4" fmla="*/ 42621 w 3737895"/>
                  <a:gd name="connsiteY4" fmla="*/ 208175 h 3595236"/>
                  <a:gd name="connsiteX0" fmla="*/ 42621 w 3740785"/>
                  <a:gd name="connsiteY0" fmla="*/ 208175 h 3595236"/>
                  <a:gd name="connsiteX1" fmla="*/ 262727 w 3740785"/>
                  <a:gd name="connsiteY1" fmla="*/ 239415 h 3595236"/>
                  <a:gd name="connsiteX2" fmla="*/ 3480690 w 3740785"/>
                  <a:gd name="connsiteY2" fmla="*/ 3118611 h 3595236"/>
                  <a:gd name="connsiteX3" fmla="*/ 3694190 w 3740785"/>
                  <a:gd name="connsiteY3" fmla="*/ 3211492 h 3595236"/>
                  <a:gd name="connsiteX4" fmla="*/ 42621 w 3740785"/>
                  <a:gd name="connsiteY4" fmla="*/ 208175 h 3595236"/>
                  <a:gd name="connsiteX0" fmla="*/ 42621 w 3740785"/>
                  <a:gd name="connsiteY0" fmla="*/ 208175 h 3595236"/>
                  <a:gd name="connsiteX1" fmla="*/ 262727 w 3740785"/>
                  <a:gd name="connsiteY1" fmla="*/ 239415 h 3595236"/>
                  <a:gd name="connsiteX2" fmla="*/ 3480690 w 3740785"/>
                  <a:gd name="connsiteY2" fmla="*/ 3118611 h 3595236"/>
                  <a:gd name="connsiteX3" fmla="*/ 3694190 w 3740785"/>
                  <a:gd name="connsiteY3" fmla="*/ 3211492 h 3595236"/>
                  <a:gd name="connsiteX4" fmla="*/ 42621 w 3740785"/>
                  <a:gd name="connsiteY4" fmla="*/ 208175 h 3595236"/>
                  <a:gd name="connsiteX0" fmla="*/ 42621 w 3741461"/>
                  <a:gd name="connsiteY0" fmla="*/ 208175 h 3595236"/>
                  <a:gd name="connsiteX1" fmla="*/ 262727 w 3741461"/>
                  <a:gd name="connsiteY1" fmla="*/ 239415 h 3595236"/>
                  <a:gd name="connsiteX2" fmla="*/ 3480690 w 3741461"/>
                  <a:gd name="connsiteY2" fmla="*/ 3118611 h 3595236"/>
                  <a:gd name="connsiteX3" fmla="*/ 3694190 w 3741461"/>
                  <a:gd name="connsiteY3" fmla="*/ 3211492 h 3595236"/>
                  <a:gd name="connsiteX4" fmla="*/ 42621 w 3741461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08619" h="3595236">
                    <a:moveTo>
                      <a:pt x="42621" y="208175"/>
                    </a:moveTo>
                    <a:cubicBezTo>
                      <a:pt x="203018" y="-241751"/>
                      <a:pt x="274434" y="166821"/>
                      <a:pt x="262727" y="239415"/>
                    </a:cubicBezTo>
                    <a:cubicBezTo>
                      <a:pt x="-128473" y="3002621"/>
                      <a:pt x="2410968" y="3787240"/>
                      <a:pt x="3480690" y="3118611"/>
                    </a:cubicBezTo>
                    <a:cubicBezTo>
                      <a:pt x="3554851" y="3085939"/>
                      <a:pt x="3765208" y="3035340"/>
                      <a:pt x="3694190" y="3211492"/>
                    </a:cubicBezTo>
                    <a:cubicBezTo>
                      <a:pt x="2788230" y="4126973"/>
                      <a:pt x="-404140" y="3510182"/>
                      <a:pt x="42621" y="208175"/>
                    </a:cubicBezTo>
                    <a:close/>
                  </a:path>
                </a:pathLst>
              </a:custGeom>
              <a:solidFill>
                <a:srgbClr val="3F9B1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0142C35-482D-4EA8-B678-643EF0BE7BC7}"/>
                </a:ext>
              </a:extLst>
            </p:cNvPr>
            <p:cNvSpPr/>
            <p:nvPr/>
          </p:nvSpPr>
          <p:spPr>
            <a:xfrm flipH="1">
              <a:off x="7922132" y="340546"/>
              <a:ext cx="154233" cy="15423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ttsMP3.com_VoiceText_2025-1-28_22-5-36">
            <a:hlinkClick r:id="" action="ppaction://media"/>
            <a:extLst>
              <a:ext uri="{FF2B5EF4-FFF2-40B4-BE49-F238E27FC236}">
                <a16:creationId xmlns:a16="http://schemas.microsoft.com/office/drawing/2014/main" id="{EE981A80-4126-45DF-A161-98DADB3E79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46184" y="3379500"/>
            <a:ext cx="609600" cy="609600"/>
          </a:xfrm>
          <a:prstGeom prst="rect">
            <a:avLst/>
          </a:prstGeom>
        </p:spPr>
      </p:pic>
      <p:pic>
        <p:nvPicPr>
          <p:cNvPr id="6" name="alphasounds-t">
            <a:hlinkClick r:id="" action="ppaction://media"/>
            <a:extLst>
              <a:ext uri="{FF2B5EF4-FFF2-40B4-BE49-F238E27FC236}">
                <a16:creationId xmlns:a16="http://schemas.microsoft.com/office/drawing/2014/main" id="{7EED8E7C-AAB9-42E2-81C6-848B412A920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364282" y="3379500"/>
            <a:ext cx="609600" cy="609600"/>
          </a:xfrm>
          <a:prstGeom prst="rect">
            <a:avLst/>
          </a:prstGeom>
        </p:spPr>
      </p:pic>
      <p:pic>
        <p:nvPicPr>
          <p:cNvPr id="8" name="ttsMP3.com_VoiceText_2025-1-28_22-8-9">
            <a:hlinkClick r:id="" action="ppaction://media"/>
            <a:extLst>
              <a:ext uri="{FF2B5EF4-FFF2-40B4-BE49-F238E27FC236}">
                <a16:creationId xmlns:a16="http://schemas.microsoft.com/office/drawing/2014/main" id="{91D3CF3E-9BAD-4811-95F5-4886066BF96C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629489" y="3403996"/>
            <a:ext cx="609600" cy="609600"/>
          </a:xfrm>
          <a:prstGeom prst="rect">
            <a:avLst/>
          </a:prstGeom>
        </p:spPr>
      </p:pic>
      <p:pic>
        <p:nvPicPr>
          <p:cNvPr id="108" name="alphasounds-t">
            <a:hlinkClick r:id="" action="ppaction://media"/>
            <a:extLst>
              <a:ext uri="{FF2B5EF4-FFF2-40B4-BE49-F238E27FC236}">
                <a16:creationId xmlns:a16="http://schemas.microsoft.com/office/drawing/2014/main" id="{1131FD64-DB65-4348-9A21-F55603E5AFC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727259" y="3356702"/>
            <a:ext cx="609600" cy="609600"/>
          </a:xfrm>
          <a:prstGeom prst="rect">
            <a:avLst/>
          </a:prstGeom>
        </p:spPr>
      </p:pic>
      <p:pic>
        <p:nvPicPr>
          <p:cNvPr id="9" name="ttsMP3.com_VoiceText_2025-1-28_22-9-13">
            <a:hlinkClick r:id="" action="ppaction://media"/>
            <a:extLst>
              <a:ext uri="{FF2B5EF4-FFF2-40B4-BE49-F238E27FC236}">
                <a16:creationId xmlns:a16="http://schemas.microsoft.com/office/drawing/2014/main" id="{36AD7DDC-8F2F-4B45-9B2D-BCDB429450C3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754258" y="334909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6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76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11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883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52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403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115" fill="hold"/>
                                        <p:tgtEl>
                                          <p:spTgt spid="1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18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52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8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74552C0-1543-43B7-AC39-32C628EEB5F4}"/>
              </a:ext>
            </a:extLst>
          </p:cNvPr>
          <p:cNvSpPr txBox="1"/>
          <p:nvPr/>
        </p:nvSpPr>
        <p:spPr>
          <a:xfrm>
            <a:off x="6589485" y="0"/>
            <a:ext cx="5466947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0" dirty="0">
                <a:ln>
                  <a:solidFill>
                    <a:sysClr val="windowText" lastClr="000000"/>
                  </a:solidFill>
                </a:ln>
                <a:solidFill>
                  <a:srgbClr val="975439"/>
                </a:solidFill>
                <a:latin typeface="Arial Black" panose="020B0A04020102020204" pitchFamily="34" charset="0"/>
              </a:rPr>
              <a:t>T</a:t>
            </a:r>
            <a:r>
              <a:rPr lang="en-US" sz="15000" dirty="0">
                <a:solidFill>
                  <a:prstClr val="black"/>
                </a:solidFill>
                <a:latin typeface="Arial Black" panose="020B0A04020102020204" pitchFamily="34" charset="0"/>
              </a:rPr>
              <a:t>ree</a:t>
            </a:r>
            <a:endParaRPr kumimoji="0" lang="en-US" sz="15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73DE24-7FE2-44EC-8E54-B1E5CFC38A81}"/>
              </a:ext>
            </a:extLst>
          </p:cNvPr>
          <p:cNvGrpSpPr/>
          <p:nvPr/>
        </p:nvGrpSpPr>
        <p:grpSpPr>
          <a:xfrm>
            <a:off x="352869" y="103922"/>
            <a:ext cx="4437459" cy="5421383"/>
            <a:chOff x="2772147" y="677901"/>
            <a:chExt cx="3713793" cy="3580512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30" name="Cloud 29">
              <a:extLst>
                <a:ext uri="{FF2B5EF4-FFF2-40B4-BE49-F238E27FC236}">
                  <a16:creationId xmlns:a16="http://schemas.microsoft.com/office/drawing/2014/main" id="{6B6CF46C-3C13-410F-8064-F77536ADA9CB}"/>
                </a:ext>
              </a:extLst>
            </p:cNvPr>
            <p:cNvSpPr/>
            <p:nvPr/>
          </p:nvSpPr>
          <p:spPr>
            <a:xfrm>
              <a:off x="2772147" y="677901"/>
              <a:ext cx="3599801" cy="2544323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Cloud 30">
              <a:extLst>
                <a:ext uri="{FF2B5EF4-FFF2-40B4-BE49-F238E27FC236}">
                  <a16:creationId xmlns:a16="http://schemas.microsoft.com/office/drawing/2014/main" id="{7B0E175B-2987-4F8E-B0B0-CB5854451DE0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13">
              <a:extLst>
                <a:ext uri="{FF2B5EF4-FFF2-40B4-BE49-F238E27FC236}">
                  <a16:creationId xmlns:a16="http://schemas.microsoft.com/office/drawing/2014/main" id="{E83B9A93-AF56-4C37-BA1F-5860EF5C083A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rgbClr val="97543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Cloud 32">
              <a:extLst>
                <a:ext uri="{FF2B5EF4-FFF2-40B4-BE49-F238E27FC236}">
                  <a16:creationId xmlns:a16="http://schemas.microsoft.com/office/drawing/2014/main" id="{84728535-AF90-407B-805C-483F9743F874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Cloud 33">
              <a:extLst>
                <a:ext uri="{FF2B5EF4-FFF2-40B4-BE49-F238E27FC236}">
                  <a16:creationId xmlns:a16="http://schemas.microsoft.com/office/drawing/2014/main" id="{349F4150-BF80-48D8-9AAA-236F92173278}"/>
                </a:ext>
              </a:extLst>
            </p:cNvPr>
            <p:cNvSpPr/>
            <p:nvPr/>
          </p:nvSpPr>
          <p:spPr>
            <a:xfrm>
              <a:off x="3731709" y="1209223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Cloud 34">
              <a:extLst>
                <a:ext uri="{FF2B5EF4-FFF2-40B4-BE49-F238E27FC236}">
                  <a16:creationId xmlns:a16="http://schemas.microsoft.com/office/drawing/2014/main" id="{DDCC3AC4-590E-4263-AD8C-EB156EFD30F1}"/>
                </a:ext>
              </a:extLst>
            </p:cNvPr>
            <p:cNvSpPr/>
            <p:nvPr/>
          </p:nvSpPr>
          <p:spPr>
            <a:xfrm rot="1588661">
              <a:off x="4886163" y="1614258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Cloud 35">
              <a:extLst>
                <a:ext uri="{FF2B5EF4-FFF2-40B4-BE49-F238E27FC236}">
                  <a16:creationId xmlns:a16="http://schemas.microsoft.com/office/drawing/2014/main" id="{B121B333-9680-4D88-9DB7-44B5593C1A2D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3D160DA8-B33D-4A52-B4C7-FC22654D3935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Cloud 37">
              <a:extLst>
                <a:ext uri="{FF2B5EF4-FFF2-40B4-BE49-F238E27FC236}">
                  <a16:creationId xmlns:a16="http://schemas.microsoft.com/office/drawing/2014/main" id="{5059EF46-5B02-4EE0-9E17-56F004D5777B}"/>
                </a:ext>
              </a:extLst>
            </p:cNvPr>
            <p:cNvSpPr/>
            <p:nvPr/>
          </p:nvSpPr>
          <p:spPr>
            <a:xfrm rot="1588661">
              <a:off x="4947810" y="164279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Cloud 38">
              <a:extLst>
                <a:ext uri="{FF2B5EF4-FFF2-40B4-BE49-F238E27FC236}">
                  <a16:creationId xmlns:a16="http://schemas.microsoft.com/office/drawing/2014/main" id="{C443BF39-173A-440E-BFDE-B2D4A55B85FF}"/>
                </a:ext>
              </a:extLst>
            </p:cNvPr>
            <p:cNvSpPr/>
            <p:nvPr/>
          </p:nvSpPr>
          <p:spPr>
            <a:xfrm rot="20312248">
              <a:off x="3111051" y="201246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0" name="ttsMP3.com_VoiceText_2025-1-28_22-11-7">
            <a:hlinkClick r:id="" action="ppaction://media"/>
            <a:extLst>
              <a:ext uri="{FF2B5EF4-FFF2-40B4-BE49-F238E27FC236}">
                <a16:creationId xmlns:a16="http://schemas.microsoft.com/office/drawing/2014/main" id="{59B149BD-9B3B-4AC3-8602-3E93D5849A6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696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43ED43F-0116-42C4-8513-65E34A16B8AB}"/>
              </a:ext>
            </a:extLst>
          </p:cNvPr>
          <p:cNvSpPr txBox="1"/>
          <p:nvPr/>
        </p:nvSpPr>
        <p:spPr>
          <a:xfrm>
            <a:off x="5971196" y="-22053"/>
            <a:ext cx="633104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400" dirty="0">
                <a:ln>
                  <a:solidFill>
                    <a:sysClr val="windowText" lastClr="000000"/>
                  </a:solidFill>
                </a:ln>
                <a:solidFill>
                  <a:srgbClr val="3F9B16"/>
                </a:solidFill>
                <a:latin typeface="Arial Black" panose="020B0A04020102020204" pitchFamily="34" charset="0"/>
              </a:rPr>
              <a:t>T</a:t>
            </a:r>
            <a:r>
              <a:rPr lang="en-US" sz="10400" dirty="0">
                <a:solidFill>
                  <a:prstClr val="black"/>
                </a:solidFill>
                <a:latin typeface="Arial Black" panose="020B0A04020102020204" pitchFamily="34" charset="0"/>
              </a:rPr>
              <a:t>ortoise</a:t>
            </a:r>
            <a:endParaRPr kumimoji="0" lang="en-US" sz="10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DA0D889-E427-46DB-81D2-B65DE9595091}"/>
              </a:ext>
            </a:extLst>
          </p:cNvPr>
          <p:cNvGrpSpPr/>
          <p:nvPr/>
        </p:nvGrpSpPr>
        <p:grpSpPr>
          <a:xfrm flipH="1">
            <a:off x="233593" y="1258957"/>
            <a:ext cx="6540856" cy="5383295"/>
            <a:chOff x="1801795" y="460626"/>
            <a:chExt cx="7342206" cy="6042827"/>
          </a:xfrm>
        </p:grpSpPr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9B3AFB78-02BB-4D0A-9BFB-1B1690D13795}"/>
                </a:ext>
              </a:extLst>
            </p:cNvPr>
            <p:cNvSpPr/>
            <p:nvPr/>
          </p:nvSpPr>
          <p:spPr>
            <a:xfrm>
              <a:off x="3385009" y="4237017"/>
              <a:ext cx="1527681" cy="2050983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493266 w 1527681"/>
                <a:gd name="connsiteY0" fmla="*/ 495300 h 2105526"/>
                <a:gd name="connsiteX1" fmla="*/ 1525776 w 1527681"/>
                <a:gd name="connsiteY1" fmla="*/ 0 h 2105526"/>
                <a:gd name="connsiteX2" fmla="*/ 1527681 w 1527681"/>
                <a:gd name="connsiteY2" fmla="*/ 198120 h 2105526"/>
                <a:gd name="connsiteX3" fmla="*/ 1358136 w 1527681"/>
                <a:gd name="connsiteY3" fmla="*/ 1905000 h 2105526"/>
                <a:gd name="connsiteX4" fmla="*/ 17016 w 1527681"/>
                <a:gd name="connsiteY4" fmla="*/ 1857375 h 2105526"/>
                <a:gd name="connsiteX5" fmla="*/ 493266 w 1527681"/>
                <a:gd name="connsiteY5" fmla="*/ 495300 h 2105526"/>
                <a:gd name="connsiteX0" fmla="*/ 493266 w 1527681"/>
                <a:gd name="connsiteY0" fmla="*/ 495300 h 2050983"/>
                <a:gd name="connsiteX1" fmla="*/ 1525776 w 1527681"/>
                <a:gd name="connsiteY1" fmla="*/ 0 h 2050983"/>
                <a:gd name="connsiteX2" fmla="*/ 1527681 w 1527681"/>
                <a:gd name="connsiteY2" fmla="*/ 198120 h 2050983"/>
                <a:gd name="connsiteX3" fmla="*/ 1358136 w 1527681"/>
                <a:gd name="connsiteY3" fmla="*/ 1752600 h 2050983"/>
                <a:gd name="connsiteX4" fmla="*/ 17016 w 1527681"/>
                <a:gd name="connsiteY4" fmla="*/ 1857375 h 2050983"/>
                <a:gd name="connsiteX5" fmla="*/ 493266 w 1527681"/>
                <a:gd name="connsiteY5" fmla="*/ 495300 h 2050983"/>
                <a:gd name="connsiteX0" fmla="*/ 445641 w 1527681"/>
                <a:gd name="connsiteY0" fmla="*/ 485775 h 2050983"/>
                <a:gd name="connsiteX1" fmla="*/ 1525776 w 1527681"/>
                <a:gd name="connsiteY1" fmla="*/ 0 h 2050983"/>
                <a:gd name="connsiteX2" fmla="*/ 1527681 w 1527681"/>
                <a:gd name="connsiteY2" fmla="*/ 198120 h 2050983"/>
                <a:gd name="connsiteX3" fmla="*/ 1358136 w 1527681"/>
                <a:gd name="connsiteY3" fmla="*/ 1752600 h 2050983"/>
                <a:gd name="connsiteX4" fmla="*/ 17016 w 1527681"/>
                <a:gd name="connsiteY4" fmla="*/ 1857375 h 2050983"/>
                <a:gd name="connsiteX5" fmla="*/ 445641 w 1527681"/>
                <a:gd name="connsiteY5" fmla="*/ 485775 h 2050983"/>
                <a:gd name="connsiteX0" fmla="*/ 445641 w 1527681"/>
                <a:gd name="connsiteY0" fmla="*/ 485775 h 2050983"/>
                <a:gd name="connsiteX1" fmla="*/ 1525776 w 1527681"/>
                <a:gd name="connsiteY1" fmla="*/ 0 h 2050983"/>
                <a:gd name="connsiteX2" fmla="*/ 1527681 w 1527681"/>
                <a:gd name="connsiteY2" fmla="*/ 198120 h 2050983"/>
                <a:gd name="connsiteX3" fmla="*/ 1358136 w 1527681"/>
                <a:gd name="connsiteY3" fmla="*/ 1752600 h 2050983"/>
                <a:gd name="connsiteX4" fmla="*/ 17016 w 1527681"/>
                <a:gd name="connsiteY4" fmla="*/ 1857375 h 2050983"/>
                <a:gd name="connsiteX5" fmla="*/ 445641 w 1527681"/>
                <a:gd name="connsiteY5" fmla="*/ 485775 h 205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7681" h="2050983">
                  <a:moveTo>
                    <a:pt x="445641" y="485775"/>
                  </a:moveTo>
                  <a:cubicBezTo>
                    <a:pt x="872361" y="-182245"/>
                    <a:pt x="1060956" y="127000"/>
                    <a:pt x="1525776" y="0"/>
                  </a:cubicBezTo>
                  <a:lnTo>
                    <a:pt x="1527681" y="198120"/>
                  </a:lnTo>
                  <a:cubicBezTo>
                    <a:pt x="1242566" y="1191895"/>
                    <a:pt x="1305113" y="1058545"/>
                    <a:pt x="1358136" y="1752600"/>
                  </a:cubicBezTo>
                  <a:cubicBezTo>
                    <a:pt x="1301939" y="1949450"/>
                    <a:pt x="-173802" y="2254250"/>
                    <a:pt x="17016" y="1857375"/>
                  </a:cubicBezTo>
                  <a:cubicBezTo>
                    <a:pt x="518666" y="1089025"/>
                    <a:pt x="153541" y="987425"/>
                    <a:pt x="445641" y="485775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Oval 26">
              <a:extLst>
                <a:ext uri="{FF2B5EF4-FFF2-40B4-BE49-F238E27FC236}">
                  <a16:creationId xmlns:a16="http://schemas.microsoft.com/office/drawing/2014/main" id="{D6F4E510-1DDA-4462-8289-6B7DCD0F153A}"/>
                </a:ext>
              </a:extLst>
            </p:cNvPr>
            <p:cNvSpPr/>
            <p:nvPr/>
          </p:nvSpPr>
          <p:spPr>
            <a:xfrm>
              <a:off x="3606518" y="6130022"/>
              <a:ext cx="251492" cy="15343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26">
              <a:extLst>
                <a:ext uri="{FF2B5EF4-FFF2-40B4-BE49-F238E27FC236}">
                  <a16:creationId xmlns:a16="http://schemas.microsoft.com/office/drawing/2014/main" id="{9094206B-8F9D-48BE-B4FF-310DF23A3D6D}"/>
                </a:ext>
              </a:extLst>
            </p:cNvPr>
            <p:cNvSpPr/>
            <p:nvPr/>
          </p:nvSpPr>
          <p:spPr>
            <a:xfrm>
              <a:off x="3398812" y="6076679"/>
              <a:ext cx="207706" cy="200320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2795 w 254287"/>
                <a:gd name="connsiteY0" fmla="*/ 223151 h 249127"/>
                <a:gd name="connsiteX1" fmla="*/ 138066 w 254287"/>
                <a:gd name="connsiteY1" fmla="*/ 0 h 249127"/>
                <a:gd name="connsiteX2" fmla="*/ 254287 w 254287"/>
                <a:gd name="connsiteY2" fmla="*/ 223151 h 249127"/>
                <a:gd name="connsiteX3" fmla="*/ 2795 w 254287"/>
                <a:gd name="connsiteY3" fmla="*/ 223151 h 249127"/>
                <a:gd name="connsiteX0" fmla="*/ 740 w 201432"/>
                <a:gd name="connsiteY0" fmla="*/ 223368 h 280977"/>
                <a:gd name="connsiteX1" fmla="*/ 136011 w 201432"/>
                <a:gd name="connsiteY1" fmla="*/ 217 h 280977"/>
                <a:gd name="connsiteX2" fmla="*/ 201432 w 201432"/>
                <a:gd name="connsiteY2" fmla="*/ 268038 h 280977"/>
                <a:gd name="connsiteX3" fmla="*/ 740 w 201432"/>
                <a:gd name="connsiteY3" fmla="*/ 223368 h 280977"/>
                <a:gd name="connsiteX0" fmla="*/ 723 w 204590"/>
                <a:gd name="connsiteY0" fmla="*/ 170860 h 276123"/>
                <a:gd name="connsiteX1" fmla="*/ 139169 w 204590"/>
                <a:gd name="connsiteY1" fmla="*/ 1314 h 276123"/>
                <a:gd name="connsiteX2" fmla="*/ 204590 w 204590"/>
                <a:gd name="connsiteY2" fmla="*/ 269135 h 276123"/>
                <a:gd name="connsiteX3" fmla="*/ 723 w 204590"/>
                <a:gd name="connsiteY3" fmla="*/ 170860 h 276123"/>
                <a:gd name="connsiteX0" fmla="*/ 1253 w 207706"/>
                <a:gd name="connsiteY0" fmla="*/ 176574 h 281837"/>
                <a:gd name="connsiteX1" fmla="*/ 139699 w 207706"/>
                <a:gd name="connsiteY1" fmla="*/ 7028 h 281837"/>
                <a:gd name="connsiteX2" fmla="*/ 205120 w 207706"/>
                <a:gd name="connsiteY2" fmla="*/ 274849 h 281837"/>
                <a:gd name="connsiteX3" fmla="*/ 1253 w 207706"/>
                <a:gd name="connsiteY3" fmla="*/ 176574 h 281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706" h="281837">
                  <a:moveTo>
                    <a:pt x="1253" y="176574"/>
                  </a:moveTo>
                  <a:cubicBezTo>
                    <a:pt x="-9651" y="131937"/>
                    <a:pt x="51746" y="-36154"/>
                    <a:pt x="139699" y="7028"/>
                  </a:cubicBezTo>
                  <a:cubicBezTo>
                    <a:pt x="227652" y="50210"/>
                    <a:pt x="205120" y="168875"/>
                    <a:pt x="205120" y="274849"/>
                  </a:cubicBezTo>
                  <a:cubicBezTo>
                    <a:pt x="184162" y="306829"/>
                    <a:pt x="12157" y="221211"/>
                    <a:pt x="1253" y="176574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Rectangle 6">
              <a:extLst>
                <a:ext uri="{FF2B5EF4-FFF2-40B4-BE49-F238E27FC236}">
                  <a16:creationId xmlns:a16="http://schemas.microsoft.com/office/drawing/2014/main" id="{B5E59FD7-4A90-4DE4-87B4-E2DEA2DE5458}"/>
                </a:ext>
              </a:extLst>
            </p:cNvPr>
            <p:cNvSpPr/>
            <p:nvPr/>
          </p:nvSpPr>
          <p:spPr>
            <a:xfrm>
              <a:off x="7445697" y="4164321"/>
              <a:ext cx="1291713" cy="2072687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427328 w 1461743"/>
                <a:gd name="connsiteY0" fmla="*/ 495300 h 2089901"/>
                <a:gd name="connsiteX1" fmla="*/ 64068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427328 w 1292198"/>
                <a:gd name="connsiteY0" fmla="*/ 495300 h 2089901"/>
                <a:gd name="connsiteX1" fmla="*/ 640688 w 1292198"/>
                <a:gd name="connsiteY1" fmla="*/ 0 h 2089901"/>
                <a:gd name="connsiteX2" fmla="*/ 775943 w 1292198"/>
                <a:gd name="connsiteY2" fmla="*/ 188595 h 2089901"/>
                <a:gd name="connsiteX3" fmla="*/ 1292198 w 1292198"/>
                <a:gd name="connsiteY3" fmla="*/ 1905000 h 2089901"/>
                <a:gd name="connsiteX4" fmla="*/ 17753 w 1292198"/>
                <a:gd name="connsiteY4" fmla="*/ 1828800 h 2089901"/>
                <a:gd name="connsiteX5" fmla="*/ 427328 w 1292198"/>
                <a:gd name="connsiteY5" fmla="*/ 495300 h 2089901"/>
                <a:gd name="connsiteX0" fmla="*/ 427328 w 1292213"/>
                <a:gd name="connsiteY0" fmla="*/ 495300 h 2089901"/>
                <a:gd name="connsiteX1" fmla="*/ 640688 w 1292213"/>
                <a:gd name="connsiteY1" fmla="*/ 0 h 2089901"/>
                <a:gd name="connsiteX2" fmla="*/ 775943 w 1292213"/>
                <a:gd name="connsiteY2" fmla="*/ 188595 h 2089901"/>
                <a:gd name="connsiteX3" fmla="*/ 1292198 w 1292213"/>
                <a:gd name="connsiteY3" fmla="*/ 1905000 h 2089901"/>
                <a:gd name="connsiteX4" fmla="*/ 17753 w 1292213"/>
                <a:gd name="connsiteY4" fmla="*/ 1828800 h 2089901"/>
                <a:gd name="connsiteX5" fmla="*/ 427328 w 1292213"/>
                <a:gd name="connsiteY5" fmla="*/ 495300 h 2089901"/>
                <a:gd name="connsiteX0" fmla="*/ 427328 w 1292213"/>
                <a:gd name="connsiteY0" fmla="*/ 495300 h 2057669"/>
                <a:gd name="connsiteX1" fmla="*/ 640688 w 1292213"/>
                <a:gd name="connsiteY1" fmla="*/ 0 h 2057669"/>
                <a:gd name="connsiteX2" fmla="*/ 775943 w 1292213"/>
                <a:gd name="connsiteY2" fmla="*/ 188595 h 2057669"/>
                <a:gd name="connsiteX3" fmla="*/ 1292198 w 1292213"/>
                <a:gd name="connsiteY3" fmla="*/ 1905000 h 2057669"/>
                <a:gd name="connsiteX4" fmla="*/ 17753 w 1292213"/>
                <a:gd name="connsiteY4" fmla="*/ 1828800 h 2057669"/>
                <a:gd name="connsiteX5" fmla="*/ 427328 w 1292213"/>
                <a:gd name="connsiteY5" fmla="*/ 495300 h 2057669"/>
                <a:gd name="connsiteX0" fmla="*/ 426412 w 1291713"/>
                <a:gd name="connsiteY0" fmla="*/ 495300 h 2072687"/>
                <a:gd name="connsiteX1" fmla="*/ 639772 w 1291713"/>
                <a:gd name="connsiteY1" fmla="*/ 0 h 2072687"/>
                <a:gd name="connsiteX2" fmla="*/ 775027 w 1291713"/>
                <a:gd name="connsiteY2" fmla="*/ 188595 h 2072687"/>
                <a:gd name="connsiteX3" fmla="*/ 1291282 w 1291713"/>
                <a:gd name="connsiteY3" fmla="*/ 1905000 h 2072687"/>
                <a:gd name="connsiteX4" fmla="*/ 16837 w 1291713"/>
                <a:gd name="connsiteY4" fmla="*/ 1828800 h 2072687"/>
                <a:gd name="connsiteX5" fmla="*/ 426412 w 1291713"/>
                <a:gd name="connsiteY5" fmla="*/ 495300 h 207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1713" h="2072687">
                  <a:moveTo>
                    <a:pt x="426412" y="495300"/>
                  </a:moveTo>
                  <a:cubicBezTo>
                    <a:pt x="853132" y="-172720"/>
                    <a:pt x="174952" y="127000"/>
                    <a:pt x="639772" y="0"/>
                  </a:cubicBezTo>
                  <a:lnTo>
                    <a:pt x="775027" y="188595"/>
                  </a:lnTo>
                  <a:cubicBezTo>
                    <a:pt x="489912" y="1182370"/>
                    <a:pt x="1295409" y="1182370"/>
                    <a:pt x="1291282" y="1905000"/>
                  </a:cubicBezTo>
                  <a:cubicBezTo>
                    <a:pt x="1320810" y="2139950"/>
                    <a:pt x="-173981" y="2139950"/>
                    <a:pt x="16837" y="1828800"/>
                  </a:cubicBezTo>
                  <a:cubicBezTo>
                    <a:pt x="299412" y="1384300"/>
                    <a:pt x="134312" y="996950"/>
                    <a:pt x="426412" y="495300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Oval 26">
              <a:extLst>
                <a:ext uri="{FF2B5EF4-FFF2-40B4-BE49-F238E27FC236}">
                  <a16:creationId xmlns:a16="http://schemas.microsoft.com/office/drawing/2014/main" id="{21CCEA1C-A8E7-4625-8267-D70E994A2AFC}"/>
                </a:ext>
              </a:extLst>
            </p:cNvPr>
            <p:cNvSpPr/>
            <p:nvPr/>
          </p:nvSpPr>
          <p:spPr>
            <a:xfrm rot="21342428">
              <a:off x="8092422" y="6080181"/>
              <a:ext cx="251491" cy="153430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Oval 26">
              <a:extLst>
                <a:ext uri="{FF2B5EF4-FFF2-40B4-BE49-F238E27FC236}">
                  <a16:creationId xmlns:a16="http://schemas.microsoft.com/office/drawing/2014/main" id="{C35E675C-A444-41D0-9331-632D9E2C2383}"/>
                </a:ext>
              </a:extLst>
            </p:cNvPr>
            <p:cNvSpPr/>
            <p:nvPr/>
          </p:nvSpPr>
          <p:spPr>
            <a:xfrm rot="282009">
              <a:off x="7779359" y="6040905"/>
              <a:ext cx="321324" cy="1815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Rectangle 4">
              <a:extLst>
                <a:ext uri="{FF2B5EF4-FFF2-40B4-BE49-F238E27FC236}">
                  <a16:creationId xmlns:a16="http://schemas.microsoft.com/office/drawing/2014/main" id="{68C447CF-80F8-4702-9AC8-B279ADBF4A4D}"/>
                </a:ext>
              </a:extLst>
            </p:cNvPr>
            <p:cNvSpPr/>
            <p:nvPr/>
          </p:nvSpPr>
          <p:spPr>
            <a:xfrm>
              <a:off x="1801795" y="507940"/>
              <a:ext cx="7342206" cy="4701332"/>
            </a:xfrm>
            <a:custGeom>
              <a:avLst/>
              <a:gdLst>
                <a:gd name="connsiteX0" fmla="*/ 0 w 808382"/>
                <a:gd name="connsiteY0" fmla="*/ 0 h 1046922"/>
                <a:gd name="connsiteX1" fmla="*/ 808382 w 808382"/>
                <a:gd name="connsiteY1" fmla="*/ 0 h 1046922"/>
                <a:gd name="connsiteX2" fmla="*/ 808382 w 808382"/>
                <a:gd name="connsiteY2" fmla="*/ 1046922 h 1046922"/>
                <a:gd name="connsiteX3" fmla="*/ 0 w 808382"/>
                <a:gd name="connsiteY3" fmla="*/ 1046922 h 1046922"/>
                <a:gd name="connsiteX4" fmla="*/ 0 w 808382"/>
                <a:gd name="connsiteY4" fmla="*/ 0 h 1046922"/>
                <a:gd name="connsiteX0" fmla="*/ 0 w 1802295"/>
                <a:gd name="connsiteY0" fmla="*/ 0 h 1073426"/>
                <a:gd name="connsiteX1" fmla="*/ 1802295 w 1802295"/>
                <a:gd name="connsiteY1" fmla="*/ 26504 h 1073426"/>
                <a:gd name="connsiteX2" fmla="*/ 1802295 w 1802295"/>
                <a:gd name="connsiteY2" fmla="*/ 1073426 h 1073426"/>
                <a:gd name="connsiteX3" fmla="*/ 993913 w 1802295"/>
                <a:gd name="connsiteY3" fmla="*/ 1073426 h 1073426"/>
                <a:gd name="connsiteX4" fmla="*/ 0 w 1802295"/>
                <a:gd name="connsiteY4" fmla="*/ 0 h 1073426"/>
                <a:gd name="connsiteX0" fmla="*/ 105852 w 1908147"/>
                <a:gd name="connsiteY0" fmla="*/ 0 h 1073426"/>
                <a:gd name="connsiteX1" fmla="*/ 1908147 w 1908147"/>
                <a:gd name="connsiteY1" fmla="*/ 26504 h 1073426"/>
                <a:gd name="connsiteX2" fmla="*/ 1908147 w 1908147"/>
                <a:gd name="connsiteY2" fmla="*/ 1073426 h 1073426"/>
                <a:gd name="connsiteX3" fmla="*/ 1099765 w 1908147"/>
                <a:gd name="connsiteY3" fmla="*/ 1073426 h 1073426"/>
                <a:gd name="connsiteX4" fmla="*/ 105852 w 1908147"/>
                <a:gd name="connsiteY4" fmla="*/ 0 h 1073426"/>
                <a:gd name="connsiteX0" fmla="*/ 97883 w 2019448"/>
                <a:gd name="connsiteY0" fmla="*/ 26505 h 1046922"/>
                <a:gd name="connsiteX1" fmla="*/ 2019448 w 2019448"/>
                <a:gd name="connsiteY1" fmla="*/ 0 h 1046922"/>
                <a:gd name="connsiteX2" fmla="*/ 2019448 w 2019448"/>
                <a:gd name="connsiteY2" fmla="*/ 1046922 h 1046922"/>
                <a:gd name="connsiteX3" fmla="*/ 1211066 w 2019448"/>
                <a:gd name="connsiteY3" fmla="*/ 1046922 h 1046922"/>
                <a:gd name="connsiteX4" fmla="*/ 97883 w 2019448"/>
                <a:gd name="connsiteY4" fmla="*/ 26505 h 1046922"/>
                <a:gd name="connsiteX0" fmla="*/ 26346 w 1947911"/>
                <a:gd name="connsiteY0" fmla="*/ 26505 h 1046922"/>
                <a:gd name="connsiteX1" fmla="*/ 1947911 w 1947911"/>
                <a:gd name="connsiteY1" fmla="*/ 0 h 1046922"/>
                <a:gd name="connsiteX2" fmla="*/ 1947911 w 1947911"/>
                <a:gd name="connsiteY2" fmla="*/ 1046922 h 1046922"/>
                <a:gd name="connsiteX3" fmla="*/ 1139529 w 1947911"/>
                <a:gd name="connsiteY3" fmla="*/ 1046922 h 1046922"/>
                <a:gd name="connsiteX4" fmla="*/ 26346 w 1947911"/>
                <a:gd name="connsiteY4" fmla="*/ 26505 h 1046922"/>
                <a:gd name="connsiteX0" fmla="*/ 22421 w 1943986"/>
                <a:gd name="connsiteY0" fmla="*/ 26505 h 1338470"/>
                <a:gd name="connsiteX1" fmla="*/ 1943986 w 1943986"/>
                <a:gd name="connsiteY1" fmla="*/ 0 h 1338470"/>
                <a:gd name="connsiteX2" fmla="*/ 1943986 w 1943986"/>
                <a:gd name="connsiteY2" fmla="*/ 1046922 h 1338470"/>
                <a:gd name="connsiteX3" fmla="*/ 1334387 w 1943986"/>
                <a:gd name="connsiteY3" fmla="*/ 1338470 h 1338470"/>
                <a:gd name="connsiteX4" fmla="*/ 22421 w 1943986"/>
                <a:gd name="connsiteY4" fmla="*/ 26505 h 1338470"/>
                <a:gd name="connsiteX0" fmla="*/ 22421 w 2182525"/>
                <a:gd name="connsiteY0" fmla="*/ 39757 h 1351722"/>
                <a:gd name="connsiteX1" fmla="*/ 2182525 w 2182525"/>
                <a:gd name="connsiteY1" fmla="*/ 0 h 1351722"/>
                <a:gd name="connsiteX2" fmla="*/ 1943986 w 2182525"/>
                <a:gd name="connsiteY2" fmla="*/ 1060174 h 1351722"/>
                <a:gd name="connsiteX3" fmla="*/ 1334387 w 2182525"/>
                <a:gd name="connsiteY3" fmla="*/ 1351722 h 1351722"/>
                <a:gd name="connsiteX4" fmla="*/ 22421 w 2182525"/>
                <a:gd name="connsiteY4" fmla="*/ 39757 h 1351722"/>
                <a:gd name="connsiteX0" fmla="*/ 22421 w 2182525"/>
                <a:gd name="connsiteY0" fmla="*/ 344739 h 1656704"/>
                <a:gd name="connsiteX1" fmla="*/ 2182525 w 2182525"/>
                <a:gd name="connsiteY1" fmla="*/ 304982 h 1656704"/>
                <a:gd name="connsiteX2" fmla="*/ 1943986 w 2182525"/>
                <a:gd name="connsiteY2" fmla="*/ 1365156 h 1656704"/>
                <a:gd name="connsiteX3" fmla="*/ 1334387 w 2182525"/>
                <a:gd name="connsiteY3" fmla="*/ 1656704 h 1656704"/>
                <a:gd name="connsiteX4" fmla="*/ 22421 w 2182525"/>
                <a:gd name="connsiteY4" fmla="*/ 344739 h 1656704"/>
                <a:gd name="connsiteX0" fmla="*/ 22421 w 2182525"/>
                <a:gd name="connsiteY0" fmla="*/ 391759 h 1703724"/>
                <a:gd name="connsiteX1" fmla="*/ 2182525 w 2182525"/>
                <a:gd name="connsiteY1" fmla="*/ 352002 h 1703724"/>
                <a:gd name="connsiteX2" fmla="*/ 1943986 w 2182525"/>
                <a:gd name="connsiteY2" fmla="*/ 1412176 h 1703724"/>
                <a:gd name="connsiteX3" fmla="*/ 1334387 w 2182525"/>
                <a:gd name="connsiteY3" fmla="*/ 1703724 h 1703724"/>
                <a:gd name="connsiteX4" fmla="*/ 22421 w 2182525"/>
                <a:gd name="connsiteY4" fmla="*/ 391759 h 1703724"/>
                <a:gd name="connsiteX0" fmla="*/ 67603 w 2227707"/>
                <a:gd name="connsiteY0" fmla="*/ 391759 h 1703724"/>
                <a:gd name="connsiteX1" fmla="*/ 2227707 w 2227707"/>
                <a:gd name="connsiteY1" fmla="*/ 352002 h 1703724"/>
                <a:gd name="connsiteX2" fmla="*/ 1989168 w 2227707"/>
                <a:gd name="connsiteY2" fmla="*/ 1412176 h 1703724"/>
                <a:gd name="connsiteX3" fmla="*/ 1379569 w 2227707"/>
                <a:gd name="connsiteY3" fmla="*/ 1703724 h 1703724"/>
                <a:gd name="connsiteX4" fmla="*/ 67603 w 2227707"/>
                <a:gd name="connsiteY4" fmla="*/ 391759 h 1703724"/>
                <a:gd name="connsiteX0" fmla="*/ 67603 w 2373481"/>
                <a:gd name="connsiteY0" fmla="*/ 391759 h 1703724"/>
                <a:gd name="connsiteX1" fmla="*/ 2227707 w 2373481"/>
                <a:gd name="connsiteY1" fmla="*/ 352002 h 1703724"/>
                <a:gd name="connsiteX2" fmla="*/ 2373481 w 2373481"/>
                <a:gd name="connsiteY2" fmla="*/ 1650715 h 1703724"/>
                <a:gd name="connsiteX3" fmla="*/ 1379569 w 2373481"/>
                <a:gd name="connsiteY3" fmla="*/ 1703724 h 1703724"/>
                <a:gd name="connsiteX4" fmla="*/ 67603 w 2373481"/>
                <a:gd name="connsiteY4" fmla="*/ 391759 h 1703724"/>
                <a:gd name="connsiteX0" fmla="*/ 67603 w 2421278"/>
                <a:gd name="connsiteY0" fmla="*/ 391759 h 1703724"/>
                <a:gd name="connsiteX1" fmla="*/ 2227707 w 2421278"/>
                <a:gd name="connsiteY1" fmla="*/ 352002 h 1703724"/>
                <a:gd name="connsiteX2" fmla="*/ 2373481 w 2421278"/>
                <a:gd name="connsiteY2" fmla="*/ 1650715 h 1703724"/>
                <a:gd name="connsiteX3" fmla="*/ 1379569 w 2421278"/>
                <a:gd name="connsiteY3" fmla="*/ 1703724 h 1703724"/>
                <a:gd name="connsiteX4" fmla="*/ 67603 w 2421278"/>
                <a:gd name="connsiteY4" fmla="*/ 391759 h 1703724"/>
                <a:gd name="connsiteX0" fmla="*/ 67603 w 2445631"/>
                <a:gd name="connsiteY0" fmla="*/ 391759 h 1703724"/>
                <a:gd name="connsiteX1" fmla="*/ 2227707 w 2445631"/>
                <a:gd name="connsiteY1" fmla="*/ 352002 h 1703724"/>
                <a:gd name="connsiteX2" fmla="*/ 2373481 w 2445631"/>
                <a:gd name="connsiteY2" fmla="*/ 1650715 h 1703724"/>
                <a:gd name="connsiteX3" fmla="*/ 1379569 w 2445631"/>
                <a:gd name="connsiteY3" fmla="*/ 1703724 h 1703724"/>
                <a:gd name="connsiteX4" fmla="*/ 67603 w 2445631"/>
                <a:gd name="connsiteY4" fmla="*/ 391759 h 1703724"/>
                <a:gd name="connsiteX0" fmla="*/ 67603 w 2453054"/>
                <a:gd name="connsiteY0" fmla="*/ 410161 h 1722126"/>
                <a:gd name="connsiteX1" fmla="*/ 2254212 w 2453054"/>
                <a:gd name="connsiteY1" fmla="*/ 343900 h 1722126"/>
                <a:gd name="connsiteX2" fmla="*/ 2373481 w 2453054"/>
                <a:gd name="connsiteY2" fmla="*/ 1669117 h 1722126"/>
                <a:gd name="connsiteX3" fmla="*/ 1379569 w 2453054"/>
                <a:gd name="connsiteY3" fmla="*/ 1722126 h 1722126"/>
                <a:gd name="connsiteX4" fmla="*/ 67603 w 2453054"/>
                <a:gd name="connsiteY4" fmla="*/ 410161 h 1722126"/>
                <a:gd name="connsiteX0" fmla="*/ 67603 w 2453054"/>
                <a:gd name="connsiteY0" fmla="*/ 375048 h 1687013"/>
                <a:gd name="connsiteX1" fmla="*/ 2254212 w 2453054"/>
                <a:gd name="connsiteY1" fmla="*/ 308787 h 1687013"/>
                <a:gd name="connsiteX2" fmla="*/ 2373481 w 2453054"/>
                <a:gd name="connsiteY2" fmla="*/ 1634004 h 1687013"/>
                <a:gd name="connsiteX3" fmla="*/ 1379569 w 2453054"/>
                <a:gd name="connsiteY3" fmla="*/ 1687013 h 1687013"/>
                <a:gd name="connsiteX4" fmla="*/ 67603 w 2453054"/>
                <a:gd name="connsiteY4" fmla="*/ 375048 h 1687013"/>
                <a:gd name="connsiteX0" fmla="*/ 67603 w 2992546"/>
                <a:gd name="connsiteY0" fmla="*/ 375048 h 3012229"/>
                <a:gd name="connsiteX1" fmla="*/ 2254212 w 2992546"/>
                <a:gd name="connsiteY1" fmla="*/ 308787 h 3012229"/>
                <a:gd name="connsiteX2" fmla="*/ 2373481 w 2992546"/>
                <a:gd name="connsiteY2" fmla="*/ 1634004 h 3012229"/>
                <a:gd name="connsiteX3" fmla="*/ 2983079 w 2992546"/>
                <a:gd name="connsiteY3" fmla="*/ 3012229 h 3012229"/>
                <a:gd name="connsiteX4" fmla="*/ 1379569 w 2992546"/>
                <a:gd name="connsiteY4" fmla="*/ 1687013 h 3012229"/>
                <a:gd name="connsiteX5" fmla="*/ 67603 w 2992546"/>
                <a:gd name="connsiteY5" fmla="*/ 375048 h 3012229"/>
                <a:gd name="connsiteX0" fmla="*/ 67603 w 2992546"/>
                <a:gd name="connsiteY0" fmla="*/ 375048 h 4386820"/>
                <a:gd name="connsiteX1" fmla="*/ 2254212 w 2992546"/>
                <a:gd name="connsiteY1" fmla="*/ 308787 h 4386820"/>
                <a:gd name="connsiteX2" fmla="*/ 2373481 w 2992546"/>
                <a:gd name="connsiteY2" fmla="*/ 1634004 h 4386820"/>
                <a:gd name="connsiteX3" fmla="*/ 2983079 w 2992546"/>
                <a:gd name="connsiteY3" fmla="*/ 3012229 h 4386820"/>
                <a:gd name="connsiteX4" fmla="*/ 2254210 w 2992546"/>
                <a:gd name="connsiteY4" fmla="*/ 4363951 h 4386820"/>
                <a:gd name="connsiteX5" fmla="*/ 1379569 w 2992546"/>
                <a:gd name="connsiteY5" fmla="*/ 1687013 h 4386820"/>
                <a:gd name="connsiteX6" fmla="*/ 67603 w 2992546"/>
                <a:gd name="connsiteY6" fmla="*/ 375048 h 4386820"/>
                <a:gd name="connsiteX0" fmla="*/ 67603 w 2992546"/>
                <a:gd name="connsiteY0" fmla="*/ 375048 h 4386820"/>
                <a:gd name="connsiteX1" fmla="*/ 2254212 w 2992546"/>
                <a:gd name="connsiteY1" fmla="*/ 308787 h 4386820"/>
                <a:gd name="connsiteX2" fmla="*/ 2373481 w 2992546"/>
                <a:gd name="connsiteY2" fmla="*/ 1634004 h 4386820"/>
                <a:gd name="connsiteX3" fmla="*/ 2983079 w 2992546"/>
                <a:gd name="connsiteY3" fmla="*/ 3012229 h 4386820"/>
                <a:gd name="connsiteX4" fmla="*/ 2254210 w 2992546"/>
                <a:gd name="connsiteY4" fmla="*/ 4363951 h 4386820"/>
                <a:gd name="connsiteX5" fmla="*/ 1379569 w 2992546"/>
                <a:gd name="connsiteY5" fmla="*/ 1687013 h 4386820"/>
                <a:gd name="connsiteX6" fmla="*/ 67603 w 2992546"/>
                <a:gd name="connsiteY6" fmla="*/ 375048 h 4386820"/>
                <a:gd name="connsiteX0" fmla="*/ 67603 w 2992546"/>
                <a:gd name="connsiteY0" fmla="*/ 375048 h 4386820"/>
                <a:gd name="connsiteX1" fmla="*/ 2254212 w 2992546"/>
                <a:gd name="connsiteY1" fmla="*/ 308787 h 4386820"/>
                <a:gd name="connsiteX2" fmla="*/ 2373481 w 2992546"/>
                <a:gd name="connsiteY2" fmla="*/ 1634004 h 4386820"/>
                <a:gd name="connsiteX3" fmla="*/ 2983079 w 2992546"/>
                <a:gd name="connsiteY3" fmla="*/ 3012229 h 4386820"/>
                <a:gd name="connsiteX4" fmla="*/ 2254210 w 2992546"/>
                <a:gd name="connsiteY4" fmla="*/ 4363951 h 4386820"/>
                <a:gd name="connsiteX5" fmla="*/ 1379569 w 2992546"/>
                <a:gd name="connsiteY5" fmla="*/ 1687013 h 4386820"/>
                <a:gd name="connsiteX6" fmla="*/ 67603 w 2992546"/>
                <a:gd name="connsiteY6" fmla="*/ 375048 h 4386820"/>
                <a:gd name="connsiteX0" fmla="*/ 67603 w 2991232"/>
                <a:gd name="connsiteY0" fmla="*/ 375048 h 4386820"/>
                <a:gd name="connsiteX1" fmla="*/ 2254212 w 2991232"/>
                <a:gd name="connsiteY1" fmla="*/ 308787 h 4386820"/>
                <a:gd name="connsiteX2" fmla="*/ 2373481 w 2991232"/>
                <a:gd name="connsiteY2" fmla="*/ 1634004 h 4386820"/>
                <a:gd name="connsiteX3" fmla="*/ 2983079 w 2991232"/>
                <a:gd name="connsiteY3" fmla="*/ 3012229 h 4386820"/>
                <a:gd name="connsiteX4" fmla="*/ 2254210 w 2991232"/>
                <a:gd name="connsiteY4" fmla="*/ 4363951 h 4386820"/>
                <a:gd name="connsiteX5" fmla="*/ 1379569 w 2991232"/>
                <a:gd name="connsiteY5" fmla="*/ 1687013 h 4386820"/>
                <a:gd name="connsiteX6" fmla="*/ 67603 w 2991232"/>
                <a:gd name="connsiteY6" fmla="*/ 375048 h 4386820"/>
                <a:gd name="connsiteX0" fmla="*/ 67603 w 5397419"/>
                <a:gd name="connsiteY0" fmla="*/ 375048 h 4387127"/>
                <a:gd name="connsiteX1" fmla="*/ 2254212 w 5397419"/>
                <a:gd name="connsiteY1" fmla="*/ 308787 h 4387127"/>
                <a:gd name="connsiteX2" fmla="*/ 2373481 w 5397419"/>
                <a:gd name="connsiteY2" fmla="*/ 1634004 h 4387127"/>
                <a:gd name="connsiteX3" fmla="*/ 5394975 w 5397419"/>
                <a:gd name="connsiteY3" fmla="*/ 3038734 h 4387127"/>
                <a:gd name="connsiteX4" fmla="*/ 2254210 w 5397419"/>
                <a:gd name="connsiteY4" fmla="*/ 4363951 h 4387127"/>
                <a:gd name="connsiteX5" fmla="*/ 1379569 w 5397419"/>
                <a:gd name="connsiteY5" fmla="*/ 1687013 h 4387127"/>
                <a:gd name="connsiteX6" fmla="*/ 67603 w 5397419"/>
                <a:gd name="connsiteY6" fmla="*/ 375048 h 4387127"/>
                <a:gd name="connsiteX0" fmla="*/ 67603 w 5397253"/>
                <a:gd name="connsiteY0" fmla="*/ 375048 h 4387127"/>
                <a:gd name="connsiteX1" fmla="*/ 2254212 w 5397253"/>
                <a:gd name="connsiteY1" fmla="*/ 308787 h 4387127"/>
                <a:gd name="connsiteX2" fmla="*/ 2373481 w 5397253"/>
                <a:gd name="connsiteY2" fmla="*/ 1634004 h 4387127"/>
                <a:gd name="connsiteX3" fmla="*/ 5394975 w 5397253"/>
                <a:gd name="connsiteY3" fmla="*/ 3038734 h 4387127"/>
                <a:gd name="connsiteX4" fmla="*/ 2254210 w 5397253"/>
                <a:gd name="connsiteY4" fmla="*/ 4363951 h 4387127"/>
                <a:gd name="connsiteX5" fmla="*/ 1379569 w 5397253"/>
                <a:gd name="connsiteY5" fmla="*/ 1687013 h 4387127"/>
                <a:gd name="connsiteX6" fmla="*/ 67603 w 5397253"/>
                <a:gd name="connsiteY6" fmla="*/ 375048 h 4387127"/>
                <a:gd name="connsiteX0" fmla="*/ 67603 w 6686915"/>
                <a:gd name="connsiteY0" fmla="*/ 375048 h 4661162"/>
                <a:gd name="connsiteX1" fmla="*/ 2254212 w 6686915"/>
                <a:gd name="connsiteY1" fmla="*/ 308787 h 4661162"/>
                <a:gd name="connsiteX2" fmla="*/ 2373481 w 6686915"/>
                <a:gd name="connsiteY2" fmla="*/ 1634004 h 4661162"/>
                <a:gd name="connsiteX3" fmla="*/ 5394975 w 6686915"/>
                <a:gd name="connsiteY3" fmla="*/ 3038734 h 4661162"/>
                <a:gd name="connsiteX4" fmla="*/ 2254210 w 6686915"/>
                <a:gd name="connsiteY4" fmla="*/ 4363951 h 4661162"/>
                <a:gd name="connsiteX5" fmla="*/ 1379569 w 6686915"/>
                <a:gd name="connsiteY5" fmla="*/ 1687013 h 4661162"/>
                <a:gd name="connsiteX6" fmla="*/ 67603 w 6686915"/>
                <a:gd name="connsiteY6" fmla="*/ 375048 h 4661162"/>
                <a:gd name="connsiteX0" fmla="*/ 67603 w 7464255"/>
                <a:gd name="connsiteY0" fmla="*/ 375048 h 4607628"/>
                <a:gd name="connsiteX1" fmla="*/ 2254212 w 7464255"/>
                <a:gd name="connsiteY1" fmla="*/ 308787 h 4607628"/>
                <a:gd name="connsiteX2" fmla="*/ 2373481 w 7464255"/>
                <a:gd name="connsiteY2" fmla="*/ 1634004 h 4607628"/>
                <a:gd name="connsiteX3" fmla="*/ 5394975 w 7464255"/>
                <a:gd name="connsiteY3" fmla="*/ 3038734 h 4607628"/>
                <a:gd name="connsiteX4" fmla="*/ 7369549 w 7464255"/>
                <a:gd name="connsiteY4" fmla="*/ 4377201 h 4607628"/>
                <a:gd name="connsiteX5" fmla="*/ 2254210 w 7464255"/>
                <a:gd name="connsiteY5" fmla="*/ 4363951 h 4607628"/>
                <a:gd name="connsiteX6" fmla="*/ 1379569 w 7464255"/>
                <a:gd name="connsiteY6" fmla="*/ 1687013 h 4607628"/>
                <a:gd name="connsiteX7" fmla="*/ 67603 w 7464255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583006"/>
                <a:gd name="connsiteX1" fmla="*/ 2254212 w 7369549"/>
                <a:gd name="connsiteY1" fmla="*/ 308787 h 4583006"/>
                <a:gd name="connsiteX2" fmla="*/ 2373481 w 7369549"/>
                <a:gd name="connsiteY2" fmla="*/ 1634004 h 4583006"/>
                <a:gd name="connsiteX3" fmla="*/ 5394975 w 7369549"/>
                <a:gd name="connsiteY3" fmla="*/ 3038734 h 4583006"/>
                <a:gd name="connsiteX4" fmla="*/ 7369549 w 7369549"/>
                <a:gd name="connsiteY4" fmla="*/ 4377201 h 4583006"/>
                <a:gd name="connsiteX5" fmla="*/ 2254210 w 7369549"/>
                <a:gd name="connsiteY5" fmla="*/ 4363951 h 4583006"/>
                <a:gd name="connsiteX6" fmla="*/ 1379569 w 7369549"/>
                <a:gd name="connsiteY6" fmla="*/ 1687013 h 4583006"/>
                <a:gd name="connsiteX7" fmla="*/ 67603 w 7369549"/>
                <a:gd name="connsiteY7" fmla="*/ 375048 h 4583006"/>
                <a:gd name="connsiteX0" fmla="*/ 67603 w 7369549"/>
                <a:gd name="connsiteY0" fmla="*/ 375048 h 4715259"/>
                <a:gd name="connsiteX1" fmla="*/ 2254212 w 7369549"/>
                <a:gd name="connsiteY1" fmla="*/ 308787 h 4715259"/>
                <a:gd name="connsiteX2" fmla="*/ 2373481 w 7369549"/>
                <a:gd name="connsiteY2" fmla="*/ 1634004 h 4715259"/>
                <a:gd name="connsiteX3" fmla="*/ 5394975 w 7369549"/>
                <a:gd name="connsiteY3" fmla="*/ 3038734 h 4715259"/>
                <a:gd name="connsiteX4" fmla="*/ 7369549 w 7369549"/>
                <a:gd name="connsiteY4" fmla="*/ 4377201 h 4715259"/>
                <a:gd name="connsiteX5" fmla="*/ 5394975 w 7369549"/>
                <a:gd name="connsiteY5" fmla="*/ 4695253 h 4715259"/>
                <a:gd name="connsiteX6" fmla="*/ 2254210 w 7369549"/>
                <a:gd name="connsiteY6" fmla="*/ 4363951 h 4715259"/>
                <a:gd name="connsiteX7" fmla="*/ 1379569 w 7369549"/>
                <a:gd name="connsiteY7" fmla="*/ 1687013 h 4715259"/>
                <a:gd name="connsiteX8" fmla="*/ 67603 w 7369549"/>
                <a:gd name="connsiteY8" fmla="*/ 375048 h 4715259"/>
                <a:gd name="connsiteX0" fmla="*/ 67603 w 7369549"/>
                <a:gd name="connsiteY0" fmla="*/ 375048 h 4715259"/>
                <a:gd name="connsiteX1" fmla="*/ 2254212 w 7369549"/>
                <a:gd name="connsiteY1" fmla="*/ 308787 h 4715259"/>
                <a:gd name="connsiteX2" fmla="*/ 2373481 w 7369549"/>
                <a:gd name="connsiteY2" fmla="*/ 1634004 h 4715259"/>
                <a:gd name="connsiteX3" fmla="*/ 5394975 w 7369549"/>
                <a:gd name="connsiteY3" fmla="*/ 3038734 h 4715259"/>
                <a:gd name="connsiteX4" fmla="*/ 7369549 w 7369549"/>
                <a:gd name="connsiteY4" fmla="*/ 4377201 h 4715259"/>
                <a:gd name="connsiteX5" fmla="*/ 5394975 w 7369549"/>
                <a:gd name="connsiteY5" fmla="*/ 4695253 h 4715259"/>
                <a:gd name="connsiteX6" fmla="*/ 2254210 w 7369549"/>
                <a:gd name="connsiteY6" fmla="*/ 4363951 h 4715259"/>
                <a:gd name="connsiteX7" fmla="*/ 1379569 w 7369549"/>
                <a:gd name="connsiteY7" fmla="*/ 1687013 h 4715259"/>
                <a:gd name="connsiteX8" fmla="*/ 67603 w 7369549"/>
                <a:gd name="connsiteY8" fmla="*/ 375048 h 4715259"/>
                <a:gd name="connsiteX0" fmla="*/ 67603 w 7369549"/>
                <a:gd name="connsiteY0" fmla="*/ 375048 h 4715259"/>
                <a:gd name="connsiteX1" fmla="*/ 2254212 w 7369549"/>
                <a:gd name="connsiteY1" fmla="*/ 308787 h 4715259"/>
                <a:gd name="connsiteX2" fmla="*/ 2373481 w 7369549"/>
                <a:gd name="connsiteY2" fmla="*/ 1634004 h 4715259"/>
                <a:gd name="connsiteX3" fmla="*/ 5394975 w 7369549"/>
                <a:gd name="connsiteY3" fmla="*/ 3038734 h 4715259"/>
                <a:gd name="connsiteX4" fmla="*/ 7369549 w 7369549"/>
                <a:gd name="connsiteY4" fmla="*/ 4377201 h 4715259"/>
                <a:gd name="connsiteX5" fmla="*/ 5394975 w 7369549"/>
                <a:gd name="connsiteY5" fmla="*/ 4695253 h 4715259"/>
                <a:gd name="connsiteX6" fmla="*/ 2254210 w 7369549"/>
                <a:gd name="connsiteY6" fmla="*/ 4363951 h 4715259"/>
                <a:gd name="connsiteX7" fmla="*/ 1379569 w 7369549"/>
                <a:gd name="connsiteY7" fmla="*/ 1687013 h 4715259"/>
                <a:gd name="connsiteX8" fmla="*/ 67603 w 7369549"/>
                <a:gd name="connsiteY8" fmla="*/ 375048 h 4715259"/>
                <a:gd name="connsiteX0" fmla="*/ 67603 w 7369549"/>
                <a:gd name="connsiteY0" fmla="*/ 375048 h 4721073"/>
                <a:gd name="connsiteX1" fmla="*/ 2254212 w 7369549"/>
                <a:gd name="connsiteY1" fmla="*/ 308787 h 4721073"/>
                <a:gd name="connsiteX2" fmla="*/ 2373481 w 7369549"/>
                <a:gd name="connsiteY2" fmla="*/ 1634004 h 4721073"/>
                <a:gd name="connsiteX3" fmla="*/ 5394975 w 7369549"/>
                <a:gd name="connsiteY3" fmla="*/ 3038734 h 4721073"/>
                <a:gd name="connsiteX4" fmla="*/ 7369549 w 7369549"/>
                <a:gd name="connsiteY4" fmla="*/ 4377201 h 4721073"/>
                <a:gd name="connsiteX5" fmla="*/ 5394975 w 7369549"/>
                <a:gd name="connsiteY5" fmla="*/ 4695253 h 4721073"/>
                <a:gd name="connsiteX6" fmla="*/ 2254210 w 7369549"/>
                <a:gd name="connsiteY6" fmla="*/ 4363951 h 4721073"/>
                <a:gd name="connsiteX7" fmla="*/ 1379569 w 7369549"/>
                <a:gd name="connsiteY7" fmla="*/ 1687013 h 4721073"/>
                <a:gd name="connsiteX8" fmla="*/ 67603 w 7369549"/>
                <a:gd name="connsiteY8" fmla="*/ 375048 h 4721073"/>
                <a:gd name="connsiteX0" fmla="*/ 67603 w 7369549"/>
                <a:gd name="connsiteY0" fmla="*/ 375048 h 4696421"/>
                <a:gd name="connsiteX1" fmla="*/ 2254212 w 7369549"/>
                <a:gd name="connsiteY1" fmla="*/ 308787 h 4696421"/>
                <a:gd name="connsiteX2" fmla="*/ 2373481 w 7369549"/>
                <a:gd name="connsiteY2" fmla="*/ 1634004 h 4696421"/>
                <a:gd name="connsiteX3" fmla="*/ 5394975 w 7369549"/>
                <a:gd name="connsiteY3" fmla="*/ 3038734 h 4696421"/>
                <a:gd name="connsiteX4" fmla="*/ 7369549 w 7369549"/>
                <a:gd name="connsiteY4" fmla="*/ 4377201 h 4696421"/>
                <a:gd name="connsiteX5" fmla="*/ 5394975 w 7369549"/>
                <a:gd name="connsiteY5" fmla="*/ 4695253 h 4696421"/>
                <a:gd name="connsiteX6" fmla="*/ 2254210 w 7369549"/>
                <a:gd name="connsiteY6" fmla="*/ 4363951 h 4696421"/>
                <a:gd name="connsiteX7" fmla="*/ 1379569 w 7369549"/>
                <a:gd name="connsiteY7" fmla="*/ 1687013 h 4696421"/>
                <a:gd name="connsiteX8" fmla="*/ 67603 w 7369549"/>
                <a:gd name="connsiteY8" fmla="*/ 375048 h 4696421"/>
                <a:gd name="connsiteX0" fmla="*/ 67603 w 7369549"/>
                <a:gd name="connsiteY0" fmla="*/ 379959 h 4701332"/>
                <a:gd name="connsiteX1" fmla="*/ 2254212 w 7369549"/>
                <a:gd name="connsiteY1" fmla="*/ 313698 h 4701332"/>
                <a:gd name="connsiteX2" fmla="*/ 2373481 w 7369549"/>
                <a:gd name="connsiteY2" fmla="*/ 1638915 h 4701332"/>
                <a:gd name="connsiteX3" fmla="*/ 5394975 w 7369549"/>
                <a:gd name="connsiteY3" fmla="*/ 3043645 h 4701332"/>
                <a:gd name="connsiteX4" fmla="*/ 7369549 w 7369549"/>
                <a:gd name="connsiteY4" fmla="*/ 4382112 h 4701332"/>
                <a:gd name="connsiteX5" fmla="*/ 5394975 w 7369549"/>
                <a:gd name="connsiteY5" fmla="*/ 4700164 h 4701332"/>
                <a:gd name="connsiteX6" fmla="*/ 2254210 w 7369549"/>
                <a:gd name="connsiteY6" fmla="*/ 4368862 h 4701332"/>
                <a:gd name="connsiteX7" fmla="*/ 1379569 w 7369549"/>
                <a:gd name="connsiteY7" fmla="*/ 1691924 h 4701332"/>
                <a:gd name="connsiteX8" fmla="*/ 67603 w 7369549"/>
                <a:gd name="connsiteY8" fmla="*/ 379959 h 4701332"/>
                <a:gd name="connsiteX0" fmla="*/ 126127 w 7428073"/>
                <a:gd name="connsiteY0" fmla="*/ 379959 h 4701332"/>
                <a:gd name="connsiteX1" fmla="*/ 2312736 w 7428073"/>
                <a:gd name="connsiteY1" fmla="*/ 313698 h 4701332"/>
                <a:gd name="connsiteX2" fmla="*/ 2432005 w 7428073"/>
                <a:gd name="connsiteY2" fmla="*/ 1638915 h 4701332"/>
                <a:gd name="connsiteX3" fmla="*/ 5453499 w 7428073"/>
                <a:gd name="connsiteY3" fmla="*/ 3043645 h 4701332"/>
                <a:gd name="connsiteX4" fmla="*/ 7428073 w 7428073"/>
                <a:gd name="connsiteY4" fmla="*/ 4382112 h 4701332"/>
                <a:gd name="connsiteX5" fmla="*/ 5453499 w 7428073"/>
                <a:gd name="connsiteY5" fmla="*/ 4700164 h 4701332"/>
                <a:gd name="connsiteX6" fmla="*/ 2312734 w 7428073"/>
                <a:gd name="connsiteY6" fmla="*/ 4368862 h 4701332"/>
                <a:gd name="connsiteX7" fmla="*/ 1438093 w 7428073"/>
                <a:gd name="connsiteY7" fmla="*/ 1691924 h 4701332"/>
                <a:gd name="connsiteX8" fmla="*/ 398623 w 7428073"/>
                <a:gd name="connsiteY8" fmla="*/ 1216085 h 4701332"/>
                <a:gd name="connsiteX9" fmla="*/ 126127 w 7428073"/>
                <a:gd name="connsiteY9" fmla="*/ 379959 h 4701332"/>
                <a:gd name="connsiteX0" fmla="*/ 137493 w 7439439"/>
                <a:gd name="connsiteY0" fmla="*/ 379959 h 4701332"/>
                <a:gd name="connsiteX1" fmla="*/ 2324102 w 7439439"/>
                <a:gd name="connsiteY1" fmla="*/ 313698 h 4701332"/>
                <a:gd name="connsiteX2" fmla="*/ 2443371 w 7439439"/>
                <a:gd name="connsiteY2" fmla="*/ 1638915 h 4701332"/>
                <a:gd name="connsiteX3" fmla="*/ 5464865 w 7439439"/>
                <a:gd name="connsiteY3" fmla="*/ 3043645 h 4701332"/>
                <a:gd name="connsiteX4" fmla="*/ 7439439 w 7439439"/>
                <a:gd name="connsiteY4" fmla="*/ 4382112 h 4701332"/>
                <a:gd name="connsiteX5" fmla="*/ 5464865 w 7439439"/>
                <a:gd name="connsiteY5" fmla="*/ 4700164 h 4701332"/>
                <a:gd name="connsiteX6" fmla="*/ 2324100 w 7439439"/>
                <a:gd name="connsiteY6" fmla="*/ 4368862 h 4701332"/>
                <a:gd name="connsiteX7" fmla="*/ 1449459 w 7439439"/>
                <a:gd name="connsiteY7" fmla="*/ 1691924 h 4701332"/>
                <a:gd name="connsiteX8" fmla="*/ 409989 w 7439439"/>
                <a:gd name="connsiteY8" fmla="*/ 1216085 h 4701332"/>
                <a:gd name="connsiteX9" fmla="*/ 137493 w 7439439"/>
                <a:gd name="connsiteY9" fmla="*/ 379959 h 4701332"/>
                <a:gd name="connsiteX0" fmla="*/ 40260 w 7342206"/>
                <a:gd name="connsiteY0" fmla="*/ 379959 h 4701332"/>
                <a:gd name="connsiteX1" fmla="*/ 2226869 w 7342206"/>
                <a:gd name="connsiteY1" fmla="*/ 313698 h 4701332"/>
                <a:gd name="connsiteX2" fmla="*/ 2346138 w 7342206"/>
                <a:gd name="connsiteY2" fmla="*/ 1638915 h 4701332"/>
                <a:gd name="connsiteX3" fmla="*/ 5367632 w 7342206"/>
                <a:gd name="connsiteY3" fmla="*/ 3043645 h 4701332"/>
                <a:gd name="connsiteX4" fmla="*/ 7342206 w 7342206"/>
                <a:gd name="connsiteY4" fmla="*/ 4382112 h 4701332"/>
                <a:gd name="connsiteX5" fmla="*/ 5367632 w 7342206"/>
                <a:gd name="connsiteY5" fmla="*/ 4700164 h 4701332"/>
                <a:gd name="connsiteX6" fmla="*/ 2226867 w 7342206"/>
                <a:gd name="connsiteY6" fmla="*/ 4368862 h 4701332"/>
                <a:gd name="connsiteX7" fmla="*/ 1352226 w 7342206"/>
                <a:gd name="connsiteY7" fmla="*/ 1691924 h 4701332"/>
                <a:gd name="connsiteX8" fmla="*/ 312756 w 7342206"/>
                <a:gd name="connsiteY8" fmla="*/ 1216085 h 4701332"/>
                <a:gd name="connsiteX9" fmla="*/ 40260 w 7342206"/>
                <a:gd name="connsiteY9" fmla="*/ 379959 h 4701332"/>
                <a:gd name="connsiteX0" fmla="*/ 40260 w 7342206"/>
                <a:gd name="connsiteY0" fmla="*/ 379959 h 4701332"/>
                <a:gd name="connsiteX1" fmla="*/ 2226869 w 7342206"/>
                <a:gd name="connsiteY1" fmla="*/ 313698 h 4701332"/>
                <a:gd name="connsiteX2" fmla="*/ 2346138 w 7342206"/>
                <a:gd name="connsiteY2" fmla="*/ 1638915 h 4701332"/>
                <a:gd name="connsiteX3" fmla="*/ 5367632 w 7342206"/>
                <a:gd name="connsiteY3" fmla="*/ 3043645 h 4701332"/>
                <a:gd name="connsiteX4" fmla="*/ 7342206 w 7342206"/>
                <a:gd name="connsiteY4" fmla="*/ 4382112 h 4701332"/>
                <a:gd name="connsiteX5" fmla="*/ 5367632 w 7342206"/>
                <a:gd name="connsiteY5" fmla="*/ 4700164 h 4701332"/>
                <a:gd name="connsiteX6" fmla="*/ 2226867 w 7342206"/>
                <a:gd name="connsiteY6" fmla="*/ 4368862 h 4701332"/>
                <a:gd name="connsiteX7" fmla="*/ 1352226 w 7342206"/>
                <a:gd name="connsiteY7" fmla="*/ 1691924 h 4701332"/>
                <a:gd name="connsiteX8" fmla="*/ 312756 w 7342206"/>
                <a:gd name="connsiteY8" fmla="*/ 1216085 h 4701332"/>
                <a:gd name="connsiteX9" fmla="*/ 40260 w 7342206"/>
                <a:gd name="connsiteY9" fmla="*/ 379959 h 4701332"/>
                <a:gd name="connsiteX0" fmla="*/ 40260 w 7342206"/>
                <a:gd name="connsiteY0" fmla="*/ 379959 h 4701332"/>
                <a:gd name="connsiteX1" fmla="*/ 2226869 w 7342206"/>
                <a:gd name="connsiteY1" fmla="*/ 313698 h 4701332"/>
                <a:gd name="connsiteX2" fmla="*/ 2346138 w 7342206"/>
                <a:gd name="connsiteY2" fmla="*/ 1638915 h 4701332"/>
                <a:gd name="connsiteX3" fmla="*/ 5367632 w 7342206"/>
                <a:gd name="connsiteY3" fmla="*/ 3043645 h 4701332"/>
                <a:gd name="connsiteX4" fmla="*/ 7342206 w 7342206"/>
                <a:gd name="connsiteY4" fmla="*/ 4382112 h 4701332"/>
                <a:gd name="connsiteX5" fmla="*/ 5367632 w 7342206"/>
                <a:gd name="connsiteY5" fmla="*/ 4700164 h 4701332"/>
                <a:gd name="connsiteX6" fmla="*/ 2226867 w 7342206"/>
                <a:gd name="connsiteY6" fmla="*/ 4368862 h 4701332"/>
                <a:gd name="connsiteX7" fmla="*/ 1352226 w 7342206"/>
                <a:gd name="connsiteY7" fmla="*/ 1691924 h 4701332"/>
                <a:gd name="connsiteX8" fmla="*/ 312756 w 7342206"/>
                <a:gd name="connsiteY8" fmla="*/ 1216085 h 4701332"/>
                <a:gd name="connsiteX9" fmla="*/ 40260 w 7342206"/>
                <a:gd name="connsiteY9" fmla="*/ 379959 h 4701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42206" h="4701332">
                  <a:moveTo>
                    <a:pt x="40260" y="379959"/>
                  </a:moveTo>
                  <a:cubicBezTo>
                    <a:pt x="101689" y="148875"/>
                    <a:pt x="1705617" y="-309154"/>
                    <a:pt x="2226869" y="313698"/>
                  </a:cubicBezTo>
                  <a:cubicBezTo>
                    <a:pt x="2421234" y="494810"/>
                    <a:pt x="2496329" y="887958"/>
                    <a:pt x="2346138" y="1638915"/>
                  </a:cubicBezTo>
                  <a:cubicBezTo>
                    <a:pt x="1842554" y="3905037"/>
                    <a:pt x="5473650" y="3043645"/>
                    <a:pt x="5367632" y="3043645"/>
                  </a:cubicBezTo>
                  <a:cubicBezTo>
                    <a:pt x="6293075" y="3003888"/>
                    <a:pt x="7150050" y="4360025"/>
                    <a:pt x="7342206" y="4382112"/>
                  </a:cubicBezTo>
                  <a:cubicBezTo>
                    <a:pt x="6675180" y="4474877"/>
                    <a:pt x="6153927" y="4490337"/>
                    <a:pt x="5367632" y="4700164"/>
                  </a:cubicBezTo>
                  <a:cubicBezTo>
                    <a:pt x="3521163" y="4711209"/>
                    <a:pt x="2732658" y="4647158"/>
                    <a:pt x="2226867" y="4368862"/>
                  </a:cubicBezTo>
                  <a:cubicBezTo>
                    <a:pt x="1060677" y="3821105"/>
                    <a:pt x="1524503" y="2531228"/>
                    <a:pt x="1352226" y="1691924"/>
                  </a:cubicBezTo>
                  <a:cubicBezTo>
                    <a:pt x="1066016" y="1314945"/>
                    <a:pt x="607617" y="1579526"/>
                    <a:pt x="312756" y="1216085"/>
                  </a:cubicBezTo>
                  <a:cubicBezTo>
                    <a:pt x="30595" y="1308574"/>
                    <a:pt x="-61800" y="534061"/>
                    <a:pt x="40260" y="379959"/>
                  </a:cubicBezTo>
                  <a:close/>
                </a:path>
              </a:pathLst>
            </a:custGeom>
            <a:gradFill>
              <a:gsLst>
                <a:gs pos="19000">
                  <a:srgbClr val="ABDF25"/>
                </a:gs>
                <a:gs pos="0">
                  <a:srgbClr val="3F9B16"/>
                </a:gs>
              </a:gsLst>
              <a:lin ang="84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A086CA46-979A-4454-89D3-763D19C627A8}"/>
                </a:ext>
              </a:extLst>
            </p:cNvPr>
            <p:cNvSpPr/>
            <p:nvPr/>
          </p:nvSpPr>
          <p:spPr>
            <a:xfrm rot="18888387">
              <a:off x="2428085" y="460626"/>
              <a:ext cx="1250157" cy="1250157"/>
            </a:xfrm>
            <a:prstGeom prst="arc">
              <a:avLst>
                <a:gd name="adj1" fmla="val 15834057"/>
                <a:gd name="adj2" fmla="val 148480"/>
              </a:avLst>
            </a:pr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Rectangle 6">
              <a:extLst>
                <a:ext uri="{FF2B5EF4-FFF2-40B4-BE49-F238E27FC236}">
                  <a16:creationId xmlns:a16="http://schemas.microsoft.com/office/drawing/2014/main" id="{B929EC2C-83E4-4408-B4A9-3801BF0BE5DC}"/>
                </a:ext>
              </a:extLst>
            </p:cNvPr>
            <p:cNvSpPr/>
            <p:nvPr/>
          </p:nvSpPr>
          <p:spPr>
            <a:xfrm>
              <a:off x="6642127" y="4413552"/>
              <a:ext cx="1461743" cy="2089901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1743" h="2089901">
                  <a:moveTo>
                    <a:pt x="427328" y="495300"/>
                  </a:moveTo>
                  <a:cubicBezTo>
                    <a:pt x="854048" y="-172720"/>
                    <a:pt x="995018" y="127000"/>
                    <a:pt x="1459838" y="0"/>
                  </a:cubicBezTo>
                  <a:lnTo>
                    <a:pt x="1461743" y="198120"/>
                  </a:lnTo>
                  <a:cubicBezTo>
                    <a:pt x="1176628" y="1191895"/>
                    <a:pt x="1239175" y="1210945"/>
                    <a:pt x="1292198" y="1905000"/>
                  </a:cubicBezTo>
                  <a:cubicBezTo>
                    <a:pt x="1236001" y="2101850"/>
                    <a:pt x="-173065" y="2225675"/>
                    <a:pt x="17753" y="1828800"/>
                  </a:cubicBezTo>
                  <a:cubicBezTo>
                    <a:pt x="300328" y="1384300"/>
                    <a:pt x="135228" y="996950"/>
                    <a:pt x="427328" y="495300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Rectangle 6">
              <a:extLst>
                <a:ext uri="{FF2B5EF4-FFF2-40B4-BE49-F238E27FC236}">
                  <a16:creationId xmlns:a16="http://schemas.microsoft.com/office/drawing/2014/main" id="{1D555A36-6CB0-4BD9-A83F-5EDD03872E39}"/>
                </a:ext>
              </a:extLst>
            </p:cNvPr>
            <p:cNvSpPr/>
            <p:nvPr/>
          </p:nvSpPr>
          <p:spPr>
            <a:xfrm>
              <a:off x="3944955" y="4282515"/>
              <a:ext cx="1526037" cy="2187672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0239 w 1550899"/>
                <a:gd name="connsiteY0" fmla="*/ 335896 h 2187672"/>
                <a:gd name="connsiteX1" fmla="*/ 1550899 w 1550899"/>
                <a:gd name="connsiteY1" fmla="*/ 97771 h 2187672"/>
                <a:gd name="connsiteX2" fmla="*/ 1419454 w 1550899"/>
                <a:gd name="connsiteY2" fmla="*/ 381616 h 2187672"/>
                <a:gd name="connsiteX3" fmla="*/ 1004331 w 1550899"/>
                <a:gd name="connsiteY3" fmla="*/ 594285 h 2187672"/>
                <a:gd name="connsiteX4" fmla="*/ 1335634 w 1550899"/>
                <a:gd name="connsiteY4" fmla="*/ 2002771 h 2187672"/>
                <a:gd name="connsiteX5" fmla="*/ 108814 w 1550899"/>
                <a:gd name="connsiteY5" fmla="*/ 1926571 h 2187672"/>
                <a:gd name="connsiteX6" fmla="*/ 80239 w 1550899"/>
                <a:gd name="connsiteY6" fmla="*/ 335896 h 2187672"/>
                <a:gd name="connsiteX0" fmla="*/ 55377 w 1526037"/>
                <a:gd name="connsiteY0" fmla="*/ 335896 h 2187672"/>
                <a:gd name="connsiteX1" fmla="*/ 1526037 w 1526037"/>
                <a:gd name="connsiteY1" fmla="*/ 97771 h 2187672"/>
                <a:gd name="connsiteX2" fmla="*/ 1394592 w 1526037"/>
                <a:gd name="connsiteY2" fmla="*/ 381616 h 2187672"/>
                <a:gd name="connsiteX3" fmla="*/ 979469 w 1526037"/>
                <a:gd name="connsiteY3" fmla="*/ 594285 h 2187672"/>
                <a:gd name="connsiteX4" fmla="*/ 1310772 w 1526037"/>
                <a:gd name="connsiteY4" fmla="*/ 2002771 h 2187672"/>
                <a:gd name="connsiteX5" fmla="*/ 83952 w 1526037"/>
                <a:gd name="connsiteY5" fmla="*/ 1926571 h 2187672"/>
                <a:gd name="connsiteX6" fmla="*/ 55377 w 1526037"/>
                <a:gd name="connsiteY6" fmla="*/ 335896 h 2187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6037" h="2187672">
                  <a:moveTo>
                    <a:pt x="55377" y="335896"/>
                  </a:moveTo>
                  <a:cubicBezTo>
                    <a:pt x="482097" y="-332124"/>
                    <a:pt x="1061217" y="224771"/>
                    <a:pt x="1526037" y="97771"/>
                  </a:cubicBezTo>
                  <a:lnTo>
                    <a:pt x="1394592" y="381616"/>
                  </a:lnTo>
                  <a:cubicBezTo>
                    <a:pt x="1438435" y="802506"/>
                    <a:pt x="788651" y="519355"/>
                    <a:pt x="979469" y="594285"/>
                  </a:cubicBezTo>
                  <a:cubicBezTo>
                    <a:pt x="646412" y="573965"/>
                    <a:pt x="1518762" y="1804536"/>
                    <a:pt x="1310772" y="2002771"/>
                  </a:cubicBezTo>
                  <a:cubicBezTo>
                    <a:pt x="1254575" y="2199621"/>
                    <a:pt x="-106866" y="2323446"/>
                    <a:pt x="83952" y="1926571"/>
                  </a:cubicBezTo>
                  <a:cubicBezTo>
                    <a:pt x="385577" y="1396346"/>
                    <a:pt x="-170048" y="789921"/>
                    <a:pt x="55377" y="335896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22F0CB5-2862-4FD4-BDCC-3846D298478D}"/>
                </a:ext>
              </a:extLst>
            </p:cNvPr>
            <p:cNvSpPr/>
            <p:nvPr/>
          </p:nvSpPr>
          <p:spPr>
            <a:xfrm>
              <a:off x="2729190" y="629818"/>
              <a:ext cx="702932" cy="7029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B468AE6-D7A2-48BF-A0D0-1DDEDA03BCBB}"/>
                </a:ext>
              </a:extLst>
            </p:cNvPr>
            <p:cNvSpPr/>
            <p:nvPr/>
          </p:nvSpPr>
          <p:spPr>
            <a:xfrm flipH="1">
              <a:off x="1979522" y="880576"/>
              <a:ext cx="100304" cy="5725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E55B207-A6DE-40BC-A200-62F6DF0C20B7}"/>
                </a:ext>
              </a:extLst>
            </p:cNvPr>
            <p:cNvSpPr/>
            <p:nvPr/>
          </p:nvSpPr>
          <p:spPr>
            <a:xfrm>
              <a:off x="2101850" y="1428713"/>
              <a:ext cx="1470912" cy="292137"/>
            </a:xfrm>
            <a:custGeom>
              <a:avLst/>
              <a:gdLst>
                <a:gd name="connsiteX0" fmla="*/ 0 w 1470912"/>
                <a:gd name="connsiteY0" fmla="*/ 292137 h 292137"/>
                <a:gd name="connsiteX1" fmla="*/ 431800 w 1470912"/>
                <a:gd name="connsiteY1" fmla="*/ 139737 h 292137"/>
                <a:gd name="connsiteX2" fmla="*/ 920750 w 1470912"/>
                <a:gd name="connsiteY2" fmla="*/ 165137 h 292137"/>
                <a:gd name="connsiteX3" fmla="*/ 1428750 w 1470912"/>
                <a:gd name="connsiteY3" fmla="*/ 25437 h 292137"/>
                <a:gd name="connsiteX4" fmla="*/ 1441450 w 1470912"/>
                <a:gd name="connsiteY4" fmla="*/ 37 h 292137"/>
                <a:gd name="connsiteX5" fmla="*/ 1441450 w 1470912"/>
                <a:gd name="connsiteY5" fmla="*/ 37 h 29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0912" h="292137">
                  <a:moveTo>
                    <a:pt x="0" y="292137"/>
                  </a:moveTo>
                  <a:cubicBezTo>
                    <a:pt x="139171" y="226520"/>
                    <a:pt x="278342" y="160904"/>
                    <a:pt x="431800" y="139737"/>
                  </a:cubicBezTo>
                  <a:cubicBezTo>
                    <a:pt x="585258" y="118570"/>
                    <a:pt x="754592" y="184187"/>
                    <a:pt x="920750" y="165137"/>
                  </a:cubicBezTo>
                  <a:cubicBezTo>
                    <a:pt x="1086908" y="146087"/>
                    <a:pt x="1341967" y="52954"/>
                    <a:pt x="1428750" y="25437"/>
                  </a:cubicBezTo>
                  <a:cubicBezTo>
                    <a:pt x="1515533" y="-2080"/>
                    <a:pt x="1441450" y="37"/>
                    <a:pt x="1441450" y="37"/>
                  </a:cubicBezTo>
                  <a:lnTo>
                    <a:pt x="1441450" y="37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id="{F329F68A-A9D2-4D33-AAA9-B6EC8E65699F}"/>
                </a:ext>
              </a:extLst>
            </p:cNvPr>
            <p:cNvSpPr/>
            <p:nvPr/>
          </p:nvSpPr>
          <p:spPr>
            <a:xfrm rot="8744567">
              <a:off x="3404721" y="620321"/>
              <a:ext cx="914400" cy="914400"/>
            </a:xfrm>
            <a:prstGeom prst="arc">
              <a:avLst>
                <a:gd name="adj1" fmla="val 20324958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Oval 26">
              <a:extLst>
                <a:ext uri="{FF2B5EF4-FFF2-40B4-BE49-F238E27FC236}">
                  <a16:creationId xmlns:a16="http://schemas.microsoft.com/office/drawing/2014/main" id="{21BDA0C5-A509-4BC7-8E30-D748E2E17F77}"/>
                </a:ext>
              </a:extLst>
            </p:cNvPr>
            <p:cNvSpPr/>
            <p:nvPr/>
          </p:nvSpPr>
          <p:spPr>
            <a:xfrm rot="21411819">
              <a:off x="4572947" y="6304721"/>
              <a:ext cx="251492" cy="15343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Oval 26">
              <a:extLst>
                <a:ext uri="{FF2B5EF4-FFF2-40B4-BE49-F238E27FC236}">
                  <a16:creationId xmlns:a16="http://schemas.microsoft.com/office/drawing/2014/main" id="{7D1F77CA-8985-471E-A533-68EAE1942DC9}"/>
                </a:ext>
              </a:extLst>
            </p:cNvPr>
            <p:cNvSpPr/>
            <p:nvPr/>
          </p:nvSpPr>
          <p:spPr>
            <a:xfrm rot="207285">
              <a:off x="4260075" y="6290656"/>
              <a:ext cx="321325" cy="1815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Oval 26">
              <a:extLst>
                <a:ext uri="{FF2B5EF4-FFF2-40B4-BE49-F238E27FC236}">
                  <a16:creationId xmlns:a16="http://schemas.microsoft.com/office/drawing/2014/main" id="{021F32E3-2707-4AF0-930F-0C054B6F201A}"/>
                </a:ext>
              </a:extLst>
            </p:cNvPr>
            <p:cNvSpPr/>
            <p:nvPr/>
          </p:nvSpPr>
          <p:spPr>
            <a:xfrm rot="280556">
              <a:off x="4041473" y="6208859"/>
              <a:ext cx="219787" cy="229656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16567"/>
                <a:gd name="connsiteY0" fmla="*/ 154283 h 204461"/>
                <a:gd name="connsiteX1" fmla="*/ 90821 w 216567"/>
                <a:gd name="connsiteY1" fmla="*/ 501 h 204461"/>
                <a:gd name="connsiteX2" fmla="*/ 216567 w 216567"/>
                <a:gd name="connsiteY2" fmla="*/ 192383 h 204461"/>
                <a:gd name="connsiteX3" fmla="*/ 0 w 216567"/>
                <a:gd name="connsiteY3" fmla="*/ 154283 h 204461"/>
                <a:gd name="connsiteX0" fmla="*/ 3442 w 216834"/>
                <a:gd name="connsiteY0" fmla="*/ 154400 h 227052"/>
                <a:gd name="connsiteX1" fmla="*/ 94263 w 216834"/>
                <a:gd name="connsiteY1" fmla="*/ 618 h 227052"/>
                <a:gd name="connsiteX2" fmla="*/ 216834 w 216834"/>
                <a:gd name="connsiteY2" fmla="*/ 217900 h 227052"/>
                <a:gd name="connsiteX3" fmla="*/ 3442 w 216834"/>
                <a:gd name="connsiteY3" fmla="*/ 154400 h 227052"/>
                <a:gd name="connsiteX0" fmla="*/ 6394 w 219786"/>
                <a:gd name="connsiteY0" fmla="*/ 157005 h 229657"/>
                <a:gd name="connsiteX1" fmla="*/ 97215 w 219786"/>
                <a:gd name="connsiteY1" fmla="*/ 3223 h 229657"/>
                <a:gd name="connsiteX2" fmla="*/ 219786 w 219786"/>
                <a:gd name="connsiteY2" fmla="*/ 220505 h 229657"/>
                <a:gd name="connsiteX3" fmla="*/ 6394 w 219786"/>
                <a:gd name="connsiteY3" fmla="*/ 157005 h 22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86" h="229657">
                  <a:moveTo>
                    <a:pt x="6394" y="157005"/>
                  </a:moveTo>
                  <a:cubicBezTo>
                    <a:pt x="-14035" y="120791"/>
                    <a:pt x="14025" y="-23235"/>
                    <a:pt x="97215" y="3223"/>
                  </a:cubicBezTo>
                  <a:cubicBezTo>
                    <a:pt x="180405" y="29681"/>
                    <a:pt x="219786" y="114531"/>
                    <a:pt x="219786" y="220505"/>
                  </a:cubicBezTo>
                  <a:cubicBezTo>
                    <a:pt x="198828" y="252485"/>
                    <a:pt x="26823" y="193219"/>
                    <a:pt x="6394" y="157005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Oval 26">
              <a:extLst>
                <a:ext uri="{FF2B5EF4-FFF2-40B4-BE49-F238E27FC236}">
                  <a16:creationId xmlns:a16="http://schemas.microsoft.com/office/drawing/2014/main" id="{F30F2D53-D69F-437E-9814-CFD351221C84}"/>
                </a:ext>
              </a:extLst>
            </p:cNvPr>
            <p:cNvSpPr/>
            <p:nvPr/>
          </p:nvSpPr>
          <p:spPr>
            <a:xfrm rot="21348564">
              <a:off x="7175801" y="6340294"/>
              <a:ext cx="251491" cy="153430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Oval 26">
              <a:extLst>
                <a:ext uri="{FF2B5EF4-FFF2-40B4-BE49-F238E27FC236}">
                  <a16:creationId xmlns:a16="http://schemas.microsoft.com/office/drawing/2014/main" id="{3B77AA83-760B-4BDE-8402-4E93FC81AF2C}"/>
                </a:ext>
              </a:extLst>
            </p:cNvPr>
            <p:cNvSpPr/>
            <p:nvPr/>
          </p:nvSpPr>
          <p:spPr>
            <a:xfrm rot="220329">
              <a:off x="6862586" y="6311038"/>
              <a:ext cx="321325" cy="1815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Oval 26">
              <a:extLst>
                <a:ext uri="{FF2B5EF4-FFF2-40B4-BE49-F238E27FC236}">
                  <a16:creationId xmlns:a16="http://schemas.microsoft.com/office/drawing/2014/main" id="{86ED646D-61E4-478E-AD37-59AF3570A972}"/>
                </a:ext>
              </a:extLst>
            </p:cNvPr>
            <p:cNvSpPr/>
            <p:nvPr/>
          </p:nvSpPr>
          <p:spPr>
            <a:xfrm rot="544166">
              <a:off x="6658852" y="6219374"/>
              <a:ext cx="219788" cy="22965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16567"/>
                <a:gd name="connsiteY0" fmla="*/ 154283 h 204461"/>
                <a:gd name="connsiteX1" fmla="*/ 90821 w 216567"/>
                <a:gd name="connsiteY1" fmla="*/ 501 h 204461"/>
                <a:gd name="connsiteX2" fmla="*/ 216567 w 216567"/>
                <a:gd name="connsiteY2" fmla="*/ 192383 h 204461"/>
                <a:gd name="connsiteX3" fmla="*/ 0 w 216567"/>
                <a:gd name="connsiteY3" fmla="*/ 154283 h 204461"/>
                <a:gd name="connsiteX0" fmla="*/ 3442 w 216834"/>
                <a:gd name="connsiteY0" fmla="*/ 154400 h 227052"/>
                <a:gd name="connsiteX1" fmla="*/ 94263 w 216834"/>
                <a:gd name="connsiteY1" fmla="*/ 618 h 227052"/>
                <a:gd name="connsiteX2" fmla="*/ 216834 w 216834"/>
                <a:gd name="connsiteY2" fmla="*/ 217900 h 227052"/>
                <a:gd name="connsiteX3" fmla="*/ 3442 w 216834"/>
                <a:gd name="connsiteY3" fmla="*/ 154400 h 227052"/>
                <a:gd name="connsiteX0" fmla="*/ 6394 w 219786"/>
                <a:gd name="connsiteY0" fmla="*/ 157005 h 229657"/>
                <a:gd name="connsiteX1" fmla="*/ 97215 w 219786"/>
                <a:gd name="connsiteY1" fmla="*/ 3223 h 229657"/>
                <a:gd name="connsiteX2" fmla="*/ 219786 w 219786"/>
                <a:gd name="connsiteY2" fmla="*/ 220505 h 229657"/>
                <a:gd name="connsiteX3" fmla="*/ 6394 w 219786"/>
                <a:gd name="connsiteY3" fmla="*/ 157005 h 22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86" h="229657">
                  <a:moveTo>
                    <a:pt x="6394" y="157005"/>
                  </a:moveTo>
                  <a:cubicBezTo>
                    <a:pt x="-14035" y="120791"/>
                    <a:pt x="14025" y="-23235"/>
                    <a:pt x="97215" y="3223"/>
                  </a:cubicBezTo>
                  <a:cubicBezTo>
                    <a:pt x="180405" y="29681"/>
                    <a:pt x="219786" y="114531"/>
                    <a:pt x="219786" y="220505"/>
                  </a:cubicBezTo>
                  <a:cubicBezTo>
                    <a:pt x="198828" y="252485"/>
                    <a:pt x="26823" y="193219"/>
                    <a:pt x="6394" y="157005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853B970-CFDC-4C61-A2DB-3328CF9E84D6}"/>
                </a:ext>
              </a:extLst>
            </p:cNvPr>
            <p:cNvSpPr/>
            <p:nvPr/>
          </p:nvSpPr>
          <p:spPr>
            <a:xfrm flipH="1">
              <a:off x="2729370" y="693044"/>
              <a:ext cx="530554" cy="53055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B61992D-1751-492B-9999-44F85F72C94E}"/>
                </a:ext>
              </a:extLst>
            </p:cNvPr>
            <p:cNvSpPr/>
            <p:nvPr/>
          </p:nvSpPr>
          <p:spPr>
            <a:xfrm flipH="1">
              <a:off x="2760362" y="814748"/>
              <a:ext cx="263486" cy="2634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9E7F65E-0347-4419-A5FE-1EE6564FFCBF}"/>
                </a:ext>
              </a:extLst>
            </p:cNvPr>
            <p:cNvSpPr/>
            <p:nvPr/>
          </p:nvSpPr>
          <p:spPr>
            <a:xfrm>
              <a:off x="4878353" y="4230164"/>
              <a:ext cx="592639" cy="702932"/>
            </a:xfrm>
            <a:prstGeom prst="ellipse">
              <a:avLst/>
            </a:prstGeom>
            <a:solidFill>
              <a:srgbClr val="ABDF2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3">
              <a:extLst>
                <a:ext uri="{FF2B5EF4-FFF2-40B4-BE49-F238E27FC236}">
                  <a16:creationId xmlns:a16="http://schemas.microsoft.com/office/drawing/2014/main" id="{383D758B-CD5D-4032-B303-0B7B99826979}"/>
                </a:ext>
              </a:extLst>
            </p:cNvPr>
            <p:cNvSpPr/>
            <p:nvPr/>
          </p:nvSpPr>
          <p:spPr>
            <a:xfrm rot="1186397">
              <a:off x="4365679" y="2212847"/>
              <a:ext cx="4350268" cy="2765656"/>
            </a:xfrm>
            <a:custGeom>
              <a:avLst/>
              <a:gdLst>
                <a:gd name="connsiteX0" fmla="*/ 0 w 4128272"/>
                <a:gd name="connsiteY0" fmla="*/ 1009282 h 2018564"/>
                <a:gd name="connsiteX1" fmla="*/ 2064136 w 4128272"/>
                <a:gd name="connsiteY1" fmla="*/ 0 h 2018564"/>
                <a:gd name="connsiteX2" fmla="*/ 4128272 w 4128272"/>
                <a:gd name="connsiteY2" fmla="*/ 1009282 h 2018564"/>
                <a:gd name="connsiteX3" fmla="*/ 2064136 w 4128272"/>
                <a:gd name="connsiteY3" fmla="*/ 2018564 h 2018564"/>
                <a:gd name="connsiteX4" fmla="*/ 0 w 4128272"/>
                <a:gd name="connsiteY4" fmla="*/ 1009282 h 2018564"/>
                <a:gd name="connsiteX0" fmla="*/ 152 w 4128424"/>
                <a:gd name="connsiteY0" fmla="*/ 1363134 h 2372416"/>
                <a:gd name="connsiteX1" fmla="*/ 2147613 w 4128424"/>
                <a:gd name="connsiteY1" fmla="*/ 0 h 2372416"/>
                <a:gd name="connsiteX2" fmla="*/ 4128424 w 4128424"/>
                <a:gd name="connsiteY2" fmla="*/ 1363134 h 2372416"/>
                <a:gd name="connsiteX3" fmla="*/ 2064288 w 4128424"/>
                <a:gd name="connsiteY3" fmla="*/ 2372416 h 2372416"/>
                <a:gd name="connsiteX4" fmla="*/ 152 w 4128424"/>
                <a:gd name="connsiteY4" fmla="*/ 1363134 h 2372416"/>
                <a:gd name="connsiteX0" fmla="*/ 248 w 4128520"/>
                <a:gd name="connsiteY0" fmla="*/ 1363134 h 2760996"/>
                <a:gd name="connsiteX1" fmla="*/ 2147709 w 4128520"/>
                <a:gd name="connsiteY1" fmla="*/ 0 h 2760996"/>
                <a:gd name="connsiteX2" fmla="*/ 4128520 w 4128520"/>
                <a:gd name="connsiteY2" fmla="*/ 1363134 h 2760996"/>
                <a:gd name="connsiteX3" fmla="*/ 2042128 w 4128520"/>
                <a:gd name="connsiteY3" fmla="*/ 2760996 h 2760996"/>
                <a:gd name="connsiteX4" fmla="*/ 248 w 4128520"/>
                <a:gd name="connsiteY4" fmla="*/ 1363134 h 2760996"/>
                <a:gd name="connsiteX0" fmla="*/ 156 w 4248878"/>
                <a:gd name="connsiteY0" fmla="*/ 1365949 h 2760996"/>
                <a:gd name="connsiteX1" fmla="*/ 2268067 w 4248878"/>
                <a:gd name="connsiteY1" fmla="*/ 0 h 2760996"/>
                <a:gd name="connsiteX2" fmla="*/ 4248878 w 4248878"/>
                <a:gd name="connsiteY2" fmla="*/ 1363134 h 2760996"/>
                <a:gd name="connsiteX3" fmla="*/ 2162486 w 4248878"/>
                <a:gd name="connsiteY3" fmla="*/ 2760996 h 2760996"/>
                <a:gd name="connsiteX4" fmla="*/ 156 w 4248878"/>
                <a:gd name="connsiteY4" fmla="*/ 1365949 h 2760996"/>
                <a:gd name="connsiteX0" fmla="*/ 156 w 4248878"/>
                <a:gd name="connsiteY0" fmla="*/ 1366257 h 2761304"/>
                <a:gd name="connsiteX1" fmla="*/ 2268067 w 4248878"/>
                <a:gd name="connsiteY1" fmla="*/ 308 h 2761304"/>
                <a:gd name="connsiteX2" fmla="*/ 4248878 w 4248878"/>
                <a:gd name="connsiteY2" fmla="*/ 1363442 h 2761304"/>
                <a:gd name="connsiteX3" fmla="*/ 2162486 w 4248878"/>
                <a:gd name="connsiteY3" fmla="*/ 2761304 h 2761304"/>
                <a:gd name="connsiteX4" fmla="*/ 156 w 4248878"/>
                <a:gd name="connsiteY4" fmla="*/ 1366257 h 2761304"/>
                <a:gd name="connsiteX0" fmla="*/ 153 w 4283276"/>
                <a:gd name="connsiteY0" fmla="*/ 1337845 h 2761027"/>
                <a:gd name="connsiteX1" fmla="*/ 2302465 w 4283276"/>
                <a:gd name="connsiteY1" fmla="*/ 16 h 2761027"/>
                <a:gd name="connsiteX2" fmla="*/ 4283276 w 4283276"/>
                <a:gd name="connsiteY2" fmla="*/ 1363150 h 2761027"/>
                <a:gd name="connsiteX3" fmla="*/ 2196884 w 4283276"/>
                <a:gd name="connsiteY3" fmla="*/ 2761012 h 2761027"/>
                <a:gd name="connsiteX4" fmla="*/ 153 w 4283276"/>
                <a:gd name="connsiteY4" fmla="*/ 1337845 h 2761027"/>
                <a:gd name="connsiteX0" fmla="*/ 235 w 4283358"/>
                <a:gd name="connsiteY0" fmla="*/ 1337843 h 2761025"/>
                <a:gd name="connsiteX1" fmla="*/ 2302547 w 4283358"/>
                <a:gd name="connsiteY1" fmla="*/ 14 h 2761025"/>
                <a:gd name="connsiteX2" fmla="*/ 4283358 w 4283358"/>
                <a:gd name="connsiteY2" fmla="*/ 1363148 h 2761025"/>
                <a:gd name="connsiteX3" fmla="*/ 2196966 w 4283358"/>
                <a:gd name="connsiteY3" fmla="*/ 2761010 h 2761025"/>
                <a:gd name="connsiteX4" fmla="*/ 235 w 4283358"/>
                <a:gd name="connsiteY4" fmla="*/ 1337843 h 2761025"/>
                <a:gd name="connsiteX0" fmla="*/ 235 w 4283358"/>
                <a:gd name="connsiteY0" fmla="*/ 1338633 h 2761815"/>
                <a:gd name="connsiteX1" fmla="*/ 2302547 w 4283358"/>
                <a:gd name="connsiteY1" fmla="*/ 804 h 2761815"/>
                <a:gd name="connsiteX2" fmla="*/ 4283358 w 4283358"/>
                <a:gd name="connsiteY2" fmla="*/ 1363938 h 2761815"/>
                <a:gd name="connsiteX3" fmla="*/ 2196966 w 4283358"/>
                <a:gd name="connsiteY3" fmla="*/ 2761800 h 2761815"/>
                <a:gd name="connsiteX4" fmla="*/ 235 w 4283358"/>
                <a:gd name="connsiteY4" fmla="*/ 1338633 h 2761815"/>
                <a:gd name="connsiteX0" fmla="*/ 237 w 4345972"/>
                <a:gd name="connsiteY0" fmla="*/ 1338903 h 2762710"/>
                <a:gd name="connsiteX1" fmla="*/ 2302549 w 4345972"/>
                <a:gd name="connsiteY1" fmla="*/ 1074 h 2762710"/>
                <a:gd name="connsiteX2" fmla="*/ 4345972 w 4345972"/>
                <a:gd name="connsiteY2" fmla="*/ 1155458 h 2762710"/>
                <a:gd name="connsiteX3" fmla="*/ 2196968 w 4345972"/>
                <a:gd name="connsiteY3" fmla="*/ 2762070 h 2762710"/>
                <a:gd name="connsiteX4" fmla="*/ 237 w 4345972"/>
                <a:gd name="connsiteY4" fmla="*/ 1338903 h 2762710"/>
                <a:gd name="connsiteX0" fmla="*/ 237 w 4345972"/>
                <a:gd name="connsiteY0" fmla="*/ 1338629 h 2762436"/>
                <a:gd name="connsiteX1" fmla="*/ 2302549 w 4345972"/>
                <a:gd name="connsiteY1" fmla="*/ 800 h 2762436"/>
                <a:gd name="connsiteX2" fmla="*/ 4345972 w 4345972"/>
                <a:gd name="connsiteY2" fmla="*/ 1155184 h 2762436"/>
                <a:gd name="connsiteX3" fmla="*/ 2196968 w 4345972"/>
                <a:gd name="connsiteY3" fmla="*/ 2761796 h 2762436"/>
                <a:gd name="connsiteX4" fmla="*/ 237 w 4345972"/>
                <a:gd name="connsiteY4" fmla="*/ 1338629 h 2762436"/>
                <a:gd name="connsiteX0" fmla="*/ 237 w 4345972"/>
                <a:gd name="connsiteY0" fmla="*/ 1345479 h 2769286"/>
                <a:gd name="connsiteX1" fmla="*/ 2302549 w 4345972"/>
                <a:gd name="connsiteY1" fmla="*/ 7650 h 2769286"/>
                <a:gd name="connsiteX2" fmla="*/ 4345972 w 4345972"/>
                <a:gd name="connsiteY2" fmla="*/ 1162034 h 2769286"/>
                <a:gd name="connsiteX3" fmla="*/ 2196968 w 4345972"/>
                <a:gd name="connsiteY3" fmla="*/ 2768646 h 2769286"/>
                <a:gd name="connsiteX4" fmla="*/ 237 w 4345972"/>
                <a:gd name="connsiteY4" fmla="*/ 1345479 h 2769286"/>
                <a:gd name="connsiteX0" fmla="*/ 237 w 4345972"/>
                <a:gd name="connsiteY0" fmla="*/ 1345479 h 2769286"/>
                <a:gd name="connsiteX1" fmla="*/ 2302549 w 4345972"/>
                <a:gd name="connsiteY1" fmla="*/ 7650 h 2769286"/>
                <a:gd name="connsiteX2" fmla="*/ 4345972 w 4345972"/>
                <a:gd name="connsiteY2" fmla="*/ 1162034 h 2769286"/>
                <a:gd name="connsiteX3" fmla="*/ 2196968 w 4345972"/>
                <a:gd name="connsiteY3" fmla="*/ 2768646 h 2769286"/>
                <a:gd name="connsiteX4" fmla="*/ 237 w 4345972"/>
                <a:gd name="connsiteY4" fmla="*/ 1345479 h 2769286"/>
                <a:gd name="connsiteX0" fmla="*/ 237 w 4345972"/>
                <a:gd name="connsiteY0" fmla="*/ 1340869 h 2764676"/>
                <a:gd name="connsiteX1" fmla="*/ 2302549 w 4345972"/>
                <a:gd name="connsiteY1" fmla="*/ 3040 h 2764676"/>
                <a:gd name="connsiteX2" fmla="*/ 4345972 w 4345972"/>
                <a:gd name="connsiteY2" fmla="*/ 1157424 h 2764676"/>
                <a:gd name="connsiteX3" fmla="*/ 2196968 w 4345972"/>
                <a:gd name="connsiteY3" fmla="*/ 2764036 h 2764676"/>
                <a:gd name="connsiteX4" fmla="*/ 237 w 4345972"/>
                <a:gd name="connsiteY4" fmla="*/ 1340869 h 2764676"/>
                <a:gd name="connsiteX0" fmla="*/ 411 w 4346146"/>
                <a:gd name="connsiteY0" fmla="*/ 1340869 h 2765440"/>
                <a:gd name="connsiteX1" fmla="*/ 2302723 w 4346146"/>
                <a:gd name="connsiteY1" fmla="*/ 3040 h 2765440"/>
                <a:gd name="connsiteX2" fmla="*/ 4346146 w 4346146"/>
                <a:gd name="connsiteY2" fmla="*/ 1157424 h 2765440"/>
                <a:gd name="connsiteX3" fmla="*/ 2197142 w 4346146"/>
                <a:gd name="connsiteY3" fmla="*/ 2764036 h 2765440"/>
                <a:gd name="connsiteX4" fmla="*/ 411 w 4346146"/>
                <a:gd name="connsiteY4" fmla="*/ 1340869 h 2765440"/>
                <a:gd name="connsiteX0" fmla="*/ 411 w 4350268"/>
                <a:gd name="connsiteY0" fmla="*/ 1340869 h 2765656"/>
                <a:gd name="connsiteX1" fmla="*/ 2302723 w 4350268"/>
                <a:gd name="connsiteY1" fmla="*/ 3040 h 2765656"/>
                <a:gd name="connsiteX2" fmla="*/ 4346146 w 4350268"/>
                <a:gd name="connsiteY2" fmla="*/ 1157424 h 2765656"/>
                <a:gd name="connsiteX3" fmla="*/ 2197142 w 4350268"/>
                <a:gd name="connsiteY3" fmla="*/ 2764036 h 2765656"/>
                <a:gd name="connsiteX4" fmla="*/ 411 w 4350268"/>
                <a:gd name="connsiteY4" fmla="*/ 1340869 h 276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0268" h="2765656">
                  <a:moveTo>
                    <a:pt x="411" y="1340869"/>
                  </a:moveTo>
                  <a:cubicBezTo>
                    <a:pt x="22275" y="960144"/>
                    <a:pt x="1373715" y="-62838"/>
                    <a:pt x="2302723" y="3040"/>
                  </a:cubicBezTo>
                  <a:cubicBezTo>
                    <a:pt x="3231731" y="68918"/>
                    <a:pt x="4166552" y="753648"/>
                    <a:pt x="4346146" y="1157424"/>
                  </a:cubicBezTo>
                  <a:cubicBezTo>
                    <a:pt x="4417200" y="1867435"/>
                    <a:pt x="3564364" y="2810033"/>
                    <a:pt x="2197142" y="2764036"/>
                  </a:cubicBezTo>
                  <a:cubicBezTo>
                    <a:pt x="829920" y="2718039"/>
                    <a:pt x="-21453" y="1721594"/>
                    <a:pt x="411" y="1340869"/>
                  </a:cubicBezTo>
                  <a:close/>
                </a:path>
              </a:pathLst>
            </a:custGeom>
            <a:solidFill>
              <a:srgbClr val="3A801A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Rectangle 14">
              <a:extLst>
                <a:ext uri="{FF2B5EF4-FFF2-40B4-BE49-F238E27FC236}">
                  <a16:creationId xmlns:a16="http://schemas.microsoft.com/office/drawing/2014/main" id="{3BFB7695-AD32-420E-940D-57A313FCE335}"/>
                </a:ext>
              </a:extLst>
            </p:cNvPr>
            <p:cNvSpPr/>
            <p:nvPr/>
          </p:nvSpPr>
          <p:spPr>
            <a:xfrm rot="20331336">
              <a:off x="5629750" y="2048754"/>
              <a:ext cx="1524618" cy="1061953"/>
            </a:xfrm>
            <a:custGeom>
              <a:avLst/>
              <a:gdLst>
                <a:gd name="connsiteX0" fmla="*/ 0 w 1448797"/>
                <a:gd name="connsiteY0" fmla="*/ 0 h 549207"/>
                <a:gd name="connsiteX1" fmla="*/ 1448797 w 1448797"/>
                <a:gd name="connsiteY1" fmla="*/ 0 h 549207"/>
                <a:gd name="connsiteX2" fmla="*/ 1448797 w 1448797"/>
                <a:gd name="connsiteY2" fmla="*/ 549207 h 549207"/>
                <a:gd name="connsiteX3" fmla="*/ 0 w 1448797"/>
                <a:gd name="connsiteY3" fmla="*/ 549207 h 549207"/>
                <a:gd name="connsiteX4" fmla="*/ 0 w 1448797"/>
                <a:gd name="connsiteY4" fmla="*/ 0 h 549207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0 w 1448797"/>
                <a:gd name="connsiteY3" fmla="*/ 549207 h 1070545"/>
                <a:gd name="connsiteX4" fmla="*/ 0 w 1448797"/>
                <a:gd name="connsiteY4" fmla="*/ 0 h 1070545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241966 w 1448797"/>
                <a:gd name="connsiteY3" fmla="*/ 979803 h 1070545"/>
                <a:gd name="connsiteX4" fmla="*/ 0 w 1448797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1004 h 1071549"/>
                <a:gd name="connsiteX1" fmla="*/ 1506852 w 1506852"/>
                <a:gd name="connsiteY1" fmla="*/ 590255 h 1071549"/>
                <a:gd name="connsiteX2" fmla="*/ 1027594 w 1506852"/>
                <a:gd name="connsiteY2" fmla="*/ 1071549 h 1071549"/>
                <a:gd name="connsiteX3" fmla="*/ 241966 w 1506852"/>
                <a:gd name="connsiteY3" fmla="*/ 980807 h 1071549"/>
                <a:gd name="connsiteX4" fmla="*/ 0 w 1506852"/>
                <a:gd name="connsiteY4" fmla="*/ 1004 h 1071549"/>
                <a:gd name="connsiteX0" fmla="*/ 17245 w 1524097"/>
                <a:gd name="connsiteY0" fmla="*/ 1004 h 1071549"/>
                <a:gd name="connsiteX1" fmla="*/ 1524097 w 1524097"/>
                <a:gd name="connsiteY1" fmla="*/ 590255 h 1071549"/>
                <a:gd name="connsiteX2" fmla="*/ 1044839 w 1524097"/>
                <a:gd name="connsiteY2" fmla="*/ 1071549 h 1071549"/>
                <a:gd name="connsiteX3" fmla="*/ 259211 w 1524097"/>
                <a:gd name="connsiteY3" fmla="*/ 980807 h 1071549"/>
                <a:gd name="connsiteX4" fmla="*/ 17245 w 1524097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61953"/>
                <a:gd name="connsiteX1" fmla="*/ 1524618 w 1524618"/>
                <a:gd name="connsiteY1" fmla="*/ 590255 h 1061953"/>
                <a:gd name="connsiteX2" fmla="*/ 1033752 w 1524618"/>
                <a:gd name="connsiteY2" fmla="*/ 1061953 h 1061953"/>
                <a:gd name="connsiteX3" fmla="*/ 259732 w 1524618"/>
                <a:gd name="connsiteY3" fmla="*/ 980807 h 1061953"/>
                <a:gd name="connsiteX4" fmla="*/ 17766 w 1524618"/>
                <a:gd name="connsiteY4" fmla="*/ 1004 h 1061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618" h="1061953">
                  <a:moveTo>
                    <a:pt x="17766" y="1004"/>
                  </a:moveTo>
                  <a:cubicBezTo>
                    <a:pt x="337175" y="-16284"/>
                    <a:pt x="1142047" y="189930"/>
                    <a:pt x="1524618" y="590255"/>
                  </a:cubicBezTo>
                  <a:cubicBezTo>
                    <a:pt x="1376474" y="760281"/>
                    <a:pt x="1193505" y="901522"/>
                    <a:pt x="1033752" y="1061953"/>
                  </a:cubicBezTo>
                  <a:lnTo>
                    <a:pt x="259732" y="980807"/>
                  </a:lnTo>
                  <a:cubicBezTo>
                    <a:pt x="169404" y="890460"/>
                    <a:pt x="-66130" y="555021"/>
                    <a:pt x="17766" y="1004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Rectangle 14">
              <a:extLst>
                <a:ext uri="{FF2B5EF4-FFF2-40B4-BE49-F238E27FC236}">
                  <a16:creationId xmlns:a16="http://schemas.microsoft.com/office/drawing/2014/main" id="{3E16D336-08C2-47B6-ABF8-5C08EE7F2CAF}"/>
                </a:ext>
              </a:extLst>
            </p:cNvPr>
            <p:cNvSpPr/>
            <p:nvPr/>
          </p:nvSpPr>
          <p:spPr>
            <a:xfrm rot="4004548" flipH="1">
              <a:off x="6848406" y="2475769"/>
              <a:ext cx="1412104" cy="1144958"/>
            </a:xfrm>
            <a:custGeom>
              <a:avLst/>
              <a:gdLst>
                <a:gd name="connsiteX0" fmla="*/ 0 w 1448797"/>
                <a:gd name="connsiteY0" fmla="*/ 0 h 549207"/>
                <a:gd name="connsiteX1" fmla="*/ 1448797 w 1448797"/>
                <a:gd name="connsiteY1" fmla="*/ 0 h 549207"/>
                <a:gd name="connsiteX2" fmla="*/ 1448797 w 1448797"/>
                <a:gd name="connsiteY2" fmla="*/ 549207 h 549207"/>
                <a:gd name="connsiteX3" fmla="*/ 0 w 1448797"/>
                <a:gd name="connsiteY3" fmla="*/ 549207 h 549207"/>
                <a:gd name="connsiteX4" fmla="*/ 0 w 1448797"/>
                <a:gd name="connsiteY4" fmla="*/ 0 h 549207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0 w 1448797"/>
                <a:gd name="connsiteY3" fmla="*/ 549207 h 1070545"/>
                <a:gd name="connsiteX4" fmla="*/ 0 w 1448797"/>
                <a:gd name="connsiteY4" fmla="*/ 0 h 1070545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241966 w 1448797"/>
                <a:gd name="connsiteY3" fmla="*/ 979803 h 1070545"/>
                <a:gd name="connsiteX4" fmla="*/ 0 w 1448797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1004 h 1071549"/>
                <a:gd name="connsiteX1" fmla="*/ 1506852 w 1506852"/>
                <a:gd name="connsiteY1" fmla="*/ 590255 h 1071549"/>
                <a:gd name="connsiteX2" fmla="*/ 1027594 w 1506852"/>
                <a:gd name="connsiteY2" fmla="*/ 1071549 h 1071549"/>
                <a:gd name="connsiteX3" fmla="*/ 241966 w 1506852"/>
                <a:gd name="connsiteY3" fmla="*/ 980807 h 1071549"/>
                <a:gd name="connsiteX4" fmla="*/ 0 w 1506852"/>
                <a:gd name="connsiteY4" fmla="*/ 1004 h 1071549"/>
                <a:gd name="connsiteX0" fmla="*/ 17245 w 1524097"/>
                <a:gd name="connsiteY0" fmla="*/ 1004 h 1071549"/>
                <a:gd name="connsiteX1" fmla="*/ 1524097 w 1524097"/>
                <a:gd name="connsiteY1" fmla="*/ 590255 h 1071549"/>
                <a:gd name="connsiteX2" fmla="*/ 1044839 w 1524097"/>
                <a:gd name="connsiteY2" fmla="*/ 1071549 h 1071549"/>
                <a:gd name="connsiteX3" fmla="*/ 259211 w 1524097"/>
                <a:gd name="connsiteY3" fmla="*/ 980807 h 1071549"/>
                <a:gd name="connsiteX4" fmla="*/ 17245 w 1524097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61953"/>
                <a:gd name="connsiteX1" fmla="*/ 1524618 w 1524618"/>
                <a:gd name="connsiteY1" fmla="*/ 590255 h 1061953"/>
                <a:gd name="connsiteX2" fmla="*/ 1033752 w 1524618"/>
                <a:gd name="connsiteY2" fmla="*/ 1061953 h 1061953"/>
                <a:gd name="connsiteX3" fmla="*/ 259732 w 1524618"/>
                <a:gd name="connsiteY3" fmla="*/ 980807 h 1061953"/>
                <a:gd name="connsiteX4" fmla="*/ 17766 w 1524618"/>
                <a:gd name="connsiteY4" fmla="*/ 1004 h 1061953"/>
                <a:gd name="connsiteX0" fmla="*/ 18498 w 1525350"/>
                <a:gd name="connsiteY0" fmla="*/ 1004 h 1061953"/>
                <a:gd name="connsiteX1" fmla="*/ 1525350 w 1525350"/>
                <a:gd name="connsiteY1" fmla="*/ 590255 h 1061953"/>
                <a:gd name="connsiteX2" fmla="*/ 1034484 w 1525350"/>
                <a:gd name="connsiteY2" fmla="*/ 1061953 h 1061953"/>
                <a:gd name="connsiteX3" fmla="*/ 248436 w 1525350"/>
                <a:gd name="connsiteY3" fmla="*/ 1041269 h 1061953"/>
                <a:gd name="connsiteX4" fmla="*/ 18498 w 1525350"/>
                <a:gd name="connsiteY4" fmla="*/ 1004 h 1061953"/>
                <a:gd name="connsiteX0" fmla="*/ 19066 w 1517216"/>
                <a:gd name="connsiteY0" fmla="*/ 817 h 1113888"/>
                <a:gd name="connsiteX1" fmla="*/ 1517216 w 1517216"/>
                <a:gd name="connsiteY1" fmla="*/ 642190 h 1113888"/>
                <a:gd name="connsiteX2" fmla="*/ 1026350 w 1517216"/>
                <a:gd name="connsiteY2" fmla="*/ 1113888 h 1113888"/>
                <a:gd name="connsiteX3" fmla="*/ 240302 w 1517216"/>
                <a:gd name="connsiteY3" fmla="*/ 1093204 h 1113888"/>
                <a:gd name="connsiteX4" fmla="*/ 19066 w 1517216"/>
                <a:gd name="connsiteY4" fmla="*/ 817 h 1113888"/>
                <a:gd name="connsiteX0" fmla="*/ 19066 w 1424592"/>
                <a:gd name="connsiteY0" fmla="*/ 1093 h 1114164"/>
                <a:gd name="connsiteX1" fmla="*/ 1424592 w 1424592"/>
                <a:gd name="connsiteY1" fmla="*/ 571688 h 1114164"/>
                <a:gd name="connsiteX2" fmla="*/ 1026350 w 1424592"/>
                <a:gd name="connsiteY2" fmla="*/ 1114164 h 1114164"/>
                <a:gd name="connsiteX3" fmla="*/ 240302 w 1424592"/>
                <a:gd name="connsiteY3" fmla="*/ 1093480 h 1114164"/>
                <a:gd name="connsiteX4" fmla="*/ 19066 w 1424592"/>
                <a:gd name="connsiteY4" fmla="*/ 1093 h 1114164"/>
                <a:gd name="connsiteX0" fmla="*/ 19066 w 1424592"/>
                <a:gd name="connsiteY0" fmla="*/ 1093 h 1148784"/>
                <a:gd name="connsiteX1" fmla="*/ 1424592 w 1424592"/>
                <a:gd name="connsiteY1" fmla="*/ 571688 h 1148784"/>
                <a:gd name="connsiteX2" fmla="*/ 1010126 w 1424592"/>
                <a:gd name="connsiteY2" fmla="*/ 1148784 h 1148784"/>
                <a:gd name="connsiteX3" fmla="*/ 240302 w 1424592"/>
                <a:gd name="connsiteY3" fmla="*/ 1093480 h 1148784"/>
                <a:gd name="connsiteX4" fmla="*/ 19066 w 1424592"/>
                <a:gd name="connsiteY4" fmla="*/ 1093 h 1148784"/>
                <a:gd name="connsiteX0" fmla="*/ 19066 w 1424592"/>
                <a:gd name="connsiteY0" fmla="*/ 1093 h 1145048"/>
                <a:gd name="connsiteX1" fmla="*/ 1424592 w 1424592"/>
                <a:gd name="connsiteY1" fmla="*/ 571688 h 1145048"/>
                <a:gd name="connsiteX2" fmla="*/ 994697 w 1424592"/>
                <a:gd name="connsiteY2" fmla="*/ 1145048 h 1145048"/>
                <a:gd name="connsiteX3" fmla="*/ 240302 w 1424592"/>
                <a:gd name="connsiteY3" fmla="*/ 1093480 h 1145048"/>
                <a:gd name="connsiteX4" fmla="*/ 19066 w 1424592"/>
                <a:gd name="connsiteY4" fmla="*/ 1093 h 1145048"/>
                <a:gd name="connsiteX0" fmla="*/ 19066 w 1412104"/>
                <a:gd name="connsiteY0" fmla="*/ 1003 h 1144958"/>
                <a:gd name="connsiteX1" fmla="*/ 1412104 w 1412104"/>
                <a:gd name="connsiteY1" fmla="*/ 590788 h 1144958"/>
                <a:gd name="connsiteX2" fmla="*/ 994697 w 1412104"/>
                <a:gd name="connsiteY2" fmla="*/ 1144958 h 1144958"/>
                <a:gd name="connsiteX3" fmla="*/ 240302 w 1412104"/>
                <a:gd name="connsiteY3" fmla="*/ 1093390 h 1144958"/>
                <a:gd name="connsiteX4" fmla="*/ 19066 w 1412104"/>
                <a:gd name="connsiteY4" fmla="*/ 1003 h 114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2104" h="1144958">
                  <a:moveTo>
                    <a:pt x="19066" y="1003"/>
                  </a:moveTo>
                  <a:cubicBezTo>
                    <a:pt x="338475" y="-16285"/>
                    <a:pt x="1029533" y="190463"/>
                    <a:pt x="1412104" y="590788"/>
                  </a:cubicBezTo>
                  <a:cubicBezTo>
                    <a:pt x="1263960" y="760814"/>
                    <a:pt x="1154450" y="984527"/>
                    <a:pt x="994697" y="1144958"/>
                  </a:cubicBezTo>
                  <a:lnTo>
                    <a:pt x="240302" y="1093390"/>
                  </a:lnTo>
                  <a:cubicBezTo>
                    <a:pt x="149974" y="1003043"/>
                    <a:pt x="-64830" y="555020"/>
                    <a:pt x="19066" y="1003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Rectangle 16">
              <a:extLst>
                <a:ext uri="{FF2B5EF4-FFF2-40B4-BE49-F238E27FC236}">
                  <a16:creationId xmlns:a16="http://schemas.microsoft.com/office/drawing/2014/main" id="{F7D6DEC0-E05F-4509-87C7-DF3E3AF9416D}"/>
                </a:ext>
              </a:extLst>
            </p:cNvPr>
            <p:cNvSpPr/>
            <p:nvPr/>
          </p:nvSpPr>
          <p:spPr>
            <a:xfrm rot="19846885">
              <a:off x="4351615" y="2536208"/>
              <a:ext cx="1148840" cy="510451"/>
            </a:xfrm>
            <a:custGeom>
              <a:avLst/>
              <a:gdLst>
                <a:gd name="connsiteX0" fmla="*/ 0 w 949877"/>
                <a:gd name="connsiteY0" fmla="*/ 0 h 543865"/>
                <a:gd name="connsiteX1" fmla="*/ 949877 w 949877"/>
                <a:gd name="connsiteY1" fmla="*/ 0 h 543865"/>
                <a:gd name="connsiteX2" fmla="*/ 949877 w 949877"/>
                <a:gd name="connsiteY2" fmla="*/ 543865 h 543865"/>
                <a:gd name="connsiteX3" fmla="*/ 0 w 949877"/>
                <a:gd name="connsiteY3" fmla="*/ 543865 h 543865"/>
                <a:gd name="connsiteX4" fmla="*/ 0 w 949877"/>
                <a:gd name="connsiteY4" fmla="*/ 0 h 543865"/>
                <a:gd name="connsiteX0" fmla="*/ 173095 w 1122972"/>
                <a:gd name="connsiteY0" fmla="*/ 0 h 543865"/>
                <a:gd name="connsiteX1" fmla="*/ 1122972 w 1122972"/>
                <a:gd name="connsiteY1" fmla="*/ 0 h 543865"/>
                <a:gd name="connsiteX2" fmla="*/ 1122972 w 1122972"/>
                <a:gd name="connsiteY2" fmla="*/ 543865 h 543865"/>
                <a:gd name="connsiteX3" fmla="*/ 0 w 1122972"/>
                <a:gd name="connsiteY3" fmla="*/ 414310 h 543865"/>
                <a:gd name="connsiteX4" fmla="*/ 173095 w 1122972"/>
                <a:gd name="connsiteY4" fmla="*/ 0 h 543865"/>
                <a:gd name="connsiteX0" fmla="*/ 173095 w 1122972"/>
                <a:gd name="connsiteY0" fmla="*/ 0 h 414310"/>
                <a:gd name="connsiteX1" fmla="*/ 1122972 w 1122972"/>
                <a:gd name="connsiteY1" fmla="*/ 0 h 414310"/>
                <a:gd name="connsiteX2" fmla="*/ 1057240 w 1122972"/>
                <a:gd name="connsiteY2" fmla="*/ 397965 h 414310"/>
                <a:gd name="connsiteX3" fmla="*/ 0 w 1122972"/>
                <a:gd name="connsiteY3" fmla="*/ 414310 h 414310"/>
                <a:gd name="connsiteX4" fmla="*/ 173095 w 1122972"/>
                <a:gd name="connsiteY4" fmla="*/ 0 h 414310"/>
                <a:gd name="connsiteX0" fmla="*/ 173095 w 1109517"/>
                <a:gd name="connsiteY0" fmla="*/ 0 h 414310"/>
                <a:gd name="connsiteX1" fmla="*/ 1109517 w 1109517"/>
                <a:gd name="connsiteY1" fmla="*/ 14301 h 414310"/>
                <a:gd name="connsiteX2" fmla="*/ 1057240 w 1109517"/>
                <a:gd name="connsiteY2" fmla="*/ 397965 h 414310"/>
                <a:gd name="connsiteX3" fmla="*/ 0 w 1109517"/>
                <a:gd name="connsiteY3" fmla="*/ 414310 h 414310"/>
                <a:gd name="connsiteX4" fmla="*/ 173095 w 1109517"/>
                <a:gd name="connsiteY4" fmla="*/ 0 h 414310"/>
                <a:gd name="connsiteX0" fmla="*/ 160133 w 1109517"/>
                <a:gd name="connsiteY0" fmla="*/ 0 h 410646"/>
                <a:gd name="connsiteX1" fmla="*/ 1109517 w 1109517"/>
                <a:gd name="connsiteY1" fmla="*/ 10637 h 410646"/>
                <a:gd name="connsiteX2" fmla="*/ 1057240 w 1109517"/>
                <a:gd name="connsiteY2" fmla="*/ 394301 h 410646"/>
                <a:gd name="connsiteX3" fmla="*/ 0 w 1109517"/>
                <a:gd name="connsiteY3" fmla="*/ 410646 h 410646"/>
                <a:gd name="connsiteX4" fmla="*/ 160133 w 1109517"/>
                <a:gd name="connsiteY4" fmla="*/ 0 h 410646"/>
                <a:gd name="connsiteX0" fmla="*/ 160133 w 1109517"/>
                <a:gd name="connsiteY0" fmla="*/ 34761 h 445407"/>
                <a:gd name="connsiteX1" fmla="*/ 1109517 w 1109517"/>
                <a:gd name="connsiteY1" fmla="*/ 45398 h 445407"/>
                <a:gd name="connsiteX2" fmla="*/ 1057240 w 1109517"/>
                <a:gd name="connsiteY2" fmla="*/ 429062 h 445407"/>
                <a:gd name="connsiteX3" fmla="*/ 0 w 1109517"/>
                <a:gd name="connsiteY3" fmla="*/ 445407 h 445407"/>
                <a:gd name="connsiteX4" fmla="*/ 160133 w 1109517"/>
                <a:gd name="connsiteY4" fmla="*/ 34761 h 445407"/>
                <a:gd name="connsiteX0" fmla="*/ 160133 w 1109517"/>
                <a:gd name="connsiteY0" fmla="*/ 44331 h 454977"/>
                <a:gd name="connsiteX1" fmla="*/ 1109517 w 1109517"/>
                <a:gd name="connsiteY1" fmla="*/ 54968 h 454977"/>
                <a:gd name="connsiteX2" fmla="*/ 1057240 w 1109517"/>
                <a:gd name="connsiteY2" fmla="*/ 438632 h 454977"/>
                <a:gd name="connsiteX3" fmla="*/ 0 w 1109517"/>
                <a:gd name="connsiteY3" fmla="*/ 454977 h 454977"/>
                <a:gd name="connsiteX4" fmla="*/ 160133 w 1109517"/>
                <a:gd name="connsiteY4" fmla="*/ 44331 h 454977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389 w 1114773"/>
                <a:gd name="connsiteY0" fmla="*/ 44331 h 473928"/>
                <a:gd name="connsiteX1" fmla="*/ 1114773 w 1114773"/>
                <a:gd name="connsiteY1" fmla="*/ 54968 h 473928"/>
                <a:gd name="connsiteX2" fmla="*/ 1062496 w 1114773"/>
                <a:gd name="connsiteY2" fmla="*/ 438632 h 473928"/>
                <a:gd name="connsiteX3" fmla="*/ 114 w 1114773"/>
                <a:gd name="connsiteY3" fmla="*/ 473928 h 473928"/>
                <a:gd name="connsiteX4" fmla="*/ 165389 w 1114773"/>
                <a:gd name="connsiteY4" fmla="*/ 44331 h 473928"/>
                <a:gd name="connsiteX0" fmla="*/ 78001 w 1148840"/>
                <a:gd name="connsiteY0" fmla="*/ 39114 h 485711"/>
                <a:gd name="connsiteX1" fmla="*/ 1148840 w 1148840"/>
                <a:gd name="connsiteY1" fmla="*/ 66751 h 485711"/>
                <a:gd name="connsiteX2" fmla="*/ 1096563 w 1148840"/>
                <a:gd name="connsiteY2" fmla="*/ 450415 h 485711"/>
                <a:gd name="connsiteX3" fmla="*/ 34181 w 1148840"/>
                <a:gd name="connsiteY3" fmla="*/ 485711 h 485711"/>
                <a:gd name="connsiteX4" fmla="*/ 78001 w 1148840"/>
                <a:gd name="connsiteY4" fmla="*/ 39114 h 485711"/>
                <a:gd name="connsiteX0" fmla="*/ 78001 w 1148840"/>
                <a:gd name="connsiteY0" fmla="*/ 63854 h 510451"/>
                <a:gd name="connsiteX1" fmla="*/ 1148840 w 1148840"/>
                <a:gd name="connsiteY1" fmla="*/ 91491 h 510451"/>
                <a:gd name="connsiteX2" fmla="*/ 1096563 w 1148840"/>
                <a:gd name="connsiteY2" fmla="*/ 475155 h 510451"/>
                <a:gd name="connsiteX3" fmla="*/ 34181 w 1148840"/>
                <a:gd name="connsiteY3" fmla="*/ 510451 h 510451"/>
                <a:gd name="connsiteX4" fmla="*/ 78001 w 1148840"/>
                <a:gd name="connsiteY4" fmla="*/ 63854 h 51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8840" h="510451">
                  <a:moveTo>
                    <a:pt x="78001" y="63854"/>
                  </a:moveTo>
                  <a:cubicBezTo>
                    <a:pt x="144460" y="-74248"/>
                    <a:pt x="849146" y="48212"/>
                    <a:pt x="1148840" y="91491"/>
                  </a:cubicBezTo>
                  <a:lnTo>
                    <a:pt x="1096563" y="475155"/>
                  </a:lnTo>
                  <a:cubicBezTo>
                    <a:pt x="769840" y="447679"/>
                    <a:pt x="346883" y="426404"/>
                    <a:pt x="34181" y="510451"/>
                  </a:cubicBezTo>
                  <a:cubicBezTo>
                    <a:pt x="32140" y="449890"/>
                    <a:pt x="-65152" y="266937"/>
                    <a:pt x="78001" y="63854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Rectangle 16">
              <a:extLst>
                <a:ext uri="{FF2B5EF4-FFF2-40B4-BE49-F238E27FC236}">
                  <a16:creationId xmlns:a16="http://schemas.microsoft.com/office/drawing/2014/main" id="{30213ADA-DB10-49BB-A861-57040DBC8F05}"/>
                </a:ext>
              </a:extLst>
            </p:cNvPr>
            <p:cNvSpPr/>
            <p:nvPr/>
          </p:nvSpPr>
          <p:spPr>
            <a:xfrm rot="19846885">
              <a:off x="4689614" y="2957359"/>
              <a:ext cx="1282479" cy="959542"/>
            </a:xfrm>
            <a:custGeom>
              <a:avLst/>
              <a:gdLst>
                <a:gd name="connsiteX0" fmla="*/ 0 w 949877"/>
                <a:gd name="connsiteY0" fmla="*/ 0 h 543865"/>
                <a:gd name="connsiteX1" fmla="*/ 949877 w 949877"/>
                <a:gd name="connsiteY1" fmla="*/ 0 h 543865"/>
                <a:gd name="connsiteX2" fmla="*/ 949877 w 949877"/>
                <a:gd name="connsiteY2" fmla="*/ 543865 h 543865"/>
                <a:gd name="connsiteX3" fmla="*/ 0 w 949877"/>
                <a:gd name="connsiteY3" fmla="*/ 543865 h 543865"/>
                <a:gd name="connsiteX4" fmla="*/ 0 w 949877"/>
                <a:gd name="connsiteY4" fmla="*/ 0 h 543865"/>
                <a:gd name="connsiteX0" fmla="*/ 173095 w 1122972"/>
                <a:gd name="connsiteY0" fmla="*/ 0 h 543865"/>
                <a:gd name="connsiteX1" fmla="*/ 1122972 w 1122972"/>
                <a:gd name="connsiteY1" fmla="*/ 0 h 543865"/>
                <a:gd name="connsiteX2" fmla="*/ 1122972 w 1122972"/>
                <a:gd name="connsiteY2" fmla="*/ 543865 h 543865"/>
                <a:gd name="connsiteX3" fmla="*/ 0 w 1122972"/>
                <a:gd name="connsiteY3" fmla="*/ 414310 h 543865"/>
                <a:gd name="connsiteX4" fmla="*/ 173095 w 1122972"/>
                <a:gd name="connsiteY4" fmla="*/ 0 h 543865"/>
                <a:gd name="connsiteX0" fmla="*/ 173095 w 1122972"/>
                <a:gd name="connsiteY0" fmla="*/ 0 h 414310"/>
                <a:gd name="connsiteX1" fmla="*/ 1122972 w 1122972"/>
                <a:gd name="connsiteY1" fmla="*/ 0 h 414310"/>
                <a:gd name="connsiteX2" fmla="*/ 1057240 w 1122972"/>
                <a:gd name="connsiteY2" fmla="*/ 397965 h 414310"/>
                <a:gd name="connsiteX3" fmla="*/ 0 w 1122972"/>
                <a:gd name="connsiteY3" fmla="*/ 414310 h 414310"/>
                <a:gd name="connsiteX4" fmla="*/ 173095 w 1122972"/>
                <a:gd name="connsiteY4" fmla="*/ 0 h 414310"/>
                <a:gd name="connsiteX0" fmla="*/ 173095 w 1109517"/>
                <a:gd name="connsiteY0" fmla="*/ 0 h 414310"/>
                <a:gd name="connsiteX1" fmla="*/ 1109517 w 1109517"/>
                <a:gd name="connsiteY1" fmla="*/ 14301 h 414310"/>
                <a:gd name="connsiteX2" fmla="*/ 1057240 w 1109517"/>
                <a:gd name="connsiteY2" fmla="*/ 397965 h 414310"/>
                <a:gd name="connsiteX3" fmla="*/ 0 w 1109517"/>
                <a:gd name="connsiteY3" fmla="*/ 414310 h 414310"/>
                <a:gd name="connsiteX4" fmla="*/ 173095 w 1109517"/>
                <a:gd name="connsiteY4" fmla="*/ 0 h 414310"/>
                <a:gd name="connsiteX0" fmla="*/ 160133 w 1109517"/>
                <a:gd name="connsiteY0" fmla="*/ 0 h 410646"/>
                <a:gd name="connsiteX1" fmla="*/ 1109517 w 1109517"/>
                <a:gd name="connsiteY1" fmla="*/ 10637 h 410646"/>
                <a:gd name="connsiteX2" fmla="*/ 1057240 w 1109517"/>
                <a:gd name="connsiteY2" fmla="*/ 394301 h 410646"/>
                <a:gd name="connsiteX3" fmla="*/ 0 w 1109517"/>
                <a:gd name="connsiteY3" fmla="*/ 410646 h 410646"/>
                <a:gd name="connsiteX4" fmla="*/ 160133 w 1109517"/>
                <a:gd name="connsiteY4" fmla="*/ 0 h 410646"/>
                <a:gd name="connsiteX0" fmla="*/ 160133 w 1109517"/>
                <a:gd name="connsiteY0" fmla="*/ 34761 h 445407"/>
                <a:gd name="connsiteX1" fmla="*/ 1109517 w 1109517"/>
                <a:gd name="connsiteY1" fmla="*/ 45398 h 445407"/>
                <a:gd name="connsiteX2" fmla="*/ 1057240 w 1109517"/>
                <a:gd name="connsiteY2" fmla="*/ 429062 h 445407"/>
                <a:gd name="connsiteX3" fmla="*/ 0 w 1109517"/>
                <a:gd name="connsiteY3" fmla="*/ 445407 h 445407"/>
                <a:gd name="connsiteX4" fmla="*/ 160133 w 1109517"/>
                <a:gd name="connsiteY4" fmla="*/ 34761 h 445407"/>
                <a:gd name="connsiteX0" fmla="*/ 160133 w 1109517"/>
                <a:gd name="connsiteY0" fmla="*/ 44331 h 454977"/>
                <a:gd name="connsiteX1" fmla="*/ 1109517 w 1109517"/>
                <a:gd name="connsiteY1" fmla="*/ 54968 h 454977"/>
                <a:gd name="connsiteX2" fmla="*/ 1057240 w 1109517"/>
                <a:gd name="connsiteY2" fmla="*/ 438632 h 454977"/>
                <a:gd name="connsiteX3" fmla="*/ 0 w 1109517"/>
                <a:gd name="connsiteY3" fmla="*/ 454977 h 454977"/>
                <a:gd name="connsiteX4" fmla="*/ 160133 w 1109517"/>
                <a:gd name="connsiteY4" fmla="*/ 44331 h 454977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389 w 1114773"/>
                <a:gd name="connsiteY0" fmla="*/ 44331 h 473928"/>
                <a:gd name="connsiteX1" fmla="*/ 1114773 w 1114773"/>
                <a:gd name="connsiteY1" fmla="*/ 54968 h 473928"/>
                <a:gd name="connsiteX2" fmla="*/ 1062496 w 1114773"/>
                <a:gd name="connsiteY2" fmla="*/ 438632 h 473928"/>
                <a:gd name="connsiteX3" fmla="*/ 114 w 1114773"/>
                <a:gd name="connsiteY3" fmla="*/ 473928 h 473928"/>
                <a:gd name="connsiteX4" fmla="*/ 165389 w 1114773"/>
                <a:gd name="connsiteY4" fmla="*/ 44331 h 473928"/>
                <a:gd name="connsiteX0" fmla="*/ 165389 w 1159930"/>
                <a:gd name="connsiteY0" fmla="*/ 105456 h 535053"/>
                <a:gd name="connsiteX1" fmla="*/ 1159930 w 1159930"/>
                <a:gd name="connsiteY1" fmla="*/ 15845 h 535053"/>
                <a:gd name="connsiteX2" fmla="*/ 1062496 w 1159930"/>
                <a:gd name="connsiteY2" fmla="*/ 499757 h 535053"/>
                <a:gd name="connsiteX3" fmla="*/ 114 w 1159930"/>
                <a:gd name="connsiteY3" fmla="*/ 535053 h 535053"/>
                <a:gd name="connsiteX4" fmla="*/ 165389 w 1159930"/>
                <a:gd name="connsiteY4" fmla="*/ 105456 h 535053"/>
                <a:gd name="connsiteX0" fmla="*/ 165389 w 1314141"/>
                <a:gd name="connsiteY0" fmla="*/ 105456 h 535053"/>
                <a:gd name="connsiteX1" fmla="*/ 1159930 w 1314141"/>
                <a:gd name="connsiteY1" fmla="*/ 15845 h 535053"/>
                <a:gd name="connsiteX2" fmla="*/ 1314141 w 1314141"/>
                <a:gd name="connsiteY2" fmla="*/ 498626 h 535053"/>
                <a:gd name="connsiteX3" fmla="*/ 114 w 1314141"/>
                <a:gd name="connsiteY3" fmla="*/ 535053 h 535053"/>
                <a:gd name="connsiteX4" fmla="*/ 165389 w 1314141"/>
                <a:gd name="connsiteY4" fmla="*/ 105456 h 535053"/>
                <a:gd name="connsiteX0" fmla="*/ 71187 w 1219939"/>
                <a:gd name="connsiteY0" fmla="*/ 105456 h 946687"/>
                <a:gd name="connsiteX1" fmla="*/ 1065728 w 1219939"/>
                <a:gd name="connsiteY1" fmla="*/ 15845 h 946687"/>
                <a:gd name="connsiteX2" fmla="*/ 1219939 w 1219939"/>
                <a:gd name="connsiteY2" fmla="*/ 498626 h 946687"/>
                <a:gd name="connsiteX3" fmla="*/ 46745 w 1219939"/>
                <a:gd name="connsiteY3" fmla="*/ 946687 h 946687"/>
                <a:gd name="connsiteX4" fmla="*/ 71187 w 1219939"/>
                <a:gd name="connsiteY4" fmla="*/ 105456 h 946687"/>
                <a:gd name="connsiteX0" fmla="*/ 60877 w 1246898"/>
                <a:gd name="connsiteY0" fmla="*/ 56958 h 968145"/>
                <a:gd name="connsiteX1" fmla="*/ 1092687 w 1246898"/>
                <a:gd name="connsiteY1" fmla="*/ 37303 h 968145"/>
                <a:gd name="connsiteX2" fmla="*/ 1246898 w 1246898"/>
                <a:gd name="connsiteY2" fmla="*/ 520084 h 968145"/>
                <a:gd name="connsiteX3" fmla="*/ 73704 w 1246898"/>
                <a:gd name="connsiteY3" fmla="*/ 968145 h 968145"/>
                <a:gd name="connsiteX4" fmla="*/ 60877 w 1246898"/>
                <a:gd name="connsiteY4" fmla="*/ 56958 h 968145"/>
                <a:gd name="connsiteX0" fmla="*/ 60877 w 1246898"/>
                <a:gd name="connsiteY0" fmla="*/ 48355 h 959542"/>
                <a:gd name="connsiteX1" fmla="*/ 1092687 w 1246898"/>
                <a:gd name="connsiteY1" fmla="*/ 28700 h 959542"/>
                <a:gd name="connsiteX2" fmla="*/ 1246898 w 1246898"/>
                <a:gd name="connsiteY2" fmla="*/ 511481 h 959542"/>
                <a:gd name="connsiteX3" fmla="*/ 73704 w 1246898"/>
                <a:gd name="connsiteY3" fmla="*/ 959542 h 959542"/>
                <a:gd name="connsiteX4" fmla="*/ 60877 w 1246898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82479"/>
                <a:gd name="connsiteY0" fmla="*/ 48355 h 959542"/>
                <a:gd name="connsiteX1" fmla="*/ 1101990 w 1282479"/>
                <a:gd name="connsiteY1" fmla="*/ 28700 h 959542"/>
                <a:gd name="connsiteX2" fmla="*/ 1282479 w 1282479"/>
                <a:gd name="connsiteY2" fmla="*/ 542549 h 959542"/>
                <a:gd name="connsiteX3" fmla="*/ 83007 w 1282479"/>
                <a:gd name="connsiteY3" fmla="*/ 959542 h 959542"/>
                <a:gd name="connsiteX4" fmla="*/ 70180 w 1282479"/>
                <a:gd name="connsiteY4" fmla="*/ 48355 h 959542"/>
                <a:gd name="connsiteX0" fmla="*/ 70180 w 1282479"/>
                <a:gd name="connsiteY0" fmla="*/ 48355 h 959542"/>
                <a:gd name="connsiteX1" fmla="*/ 1101990 w 1282479"/>
                <a:gd name="connsiteY1" fmla="*/ 28700 h 959542"/>
                <a:gd name="connsiteX2" fmla="*/ 1282479 w 1282479"/>
                <a:gd name="connsiteY2" fmla="*/ 542549 h 959542"/>
                <a:gd name="connsiteX3" fmla="*/ 83007 w 1282479"/>
                <a:gd name="connsiteY3" fmla="*/ 959542 h 959542"/>
                <a:gd name="connsiteX4" fmla="*/ 70180 w 1282479"/>
                <a:gd name="connsiteY4" fmla="*/ 48355 h 959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479" h="959542">
                  <a:moveTo>
                    <a:pt x="70180" y="48355"/>
                  </a:moveTo>
                  <a:cubicBezTo>
                    <a:pt x="393757" y="-9603"/>
                    <a:pt x="802296" y="-14579"/>
                    <a:pt x="1101990" y="28700"/>
                  </a:cubicBezTo>
                  <a:lnTo>
                    <a:pt x="1282479" y="542549"/>
                  </a:lnTo>
                  <a:cubicBezTo>
                    <a:pt x="1134767" y="516973"/>
                    <a:pt x="353299" y="824490"/>
                    <a:pt x="83007" y="959542"/>
                  </a:cubicBezTo>
                  <a:cubicBezTo>
                    <a:pt x="40246" y="903491"/>
                    <a:pt x="-72973" y="251438"/>
                    <a:pt x="70180" y="48355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Rectangle 14">
              <a:extLst>
                <a:ext uri="{FF2B5EF4-FFF2-40B4-BE49-F238E27FC236}">
                  <a16:creationId xmlns:a16="http://schemas.microsoft.com/office/drawing/2014/main" id="{BC199309-5409-4DD3-B3E3-B62368B96687}"/>
                </a:ext>
              </a:extLst>
            </p:cNvPr>
            <p:cNvSpPr/>
            <p:nvPr/>
          </p:nvSpPr>
          <p:spPr>
            <a:xfrm rot="4004548" flipH="1">
              <a:off x="5299838" y="3233692"/>
              <a:ext cx="1947494" cy="2051372"/>
            </a:xfrm>
            <a:custGeom>
              <a:avLst/>
              <a:gdLst>
                <a:gd name="connsiteX0" fmla="*/ 0 w 1448797"/>
                <a:gd name="connsiteY0" fmla="*/ 0 h 549207"/>
                <a:gd name="connsiteX1" fmla="*/ 1448797 w 1448797"/>
                <a:gd name="connsiteY1" fmla="*/ 0 h 549207"/>
                <a:gd name="connsiteX2" fmla="*/ 1448797 w 1448797"/>
                <a:gd name="connsiteY2" fmla="*/ 549207 h 549207"/>
                <a:gd name="connsiteX3" fmla="*/ 0 w 1448797"/>
                <a:gd name="connsiteY3" fmla="*/ 549207 h 549207"/>
                <a:gd name="connsiteX4" fmla="*/ 0 w 1448797"/>
                <a:gd name="connsiteY4" fmla="*/ 0 h 549207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0 w 1448797"/>
                <a:gd name="connsiteY3" fmla="*/ 549207 h 1070545"/>
                <a:gd name="connsiteX4" fmla="*/ 0 w 1448797"/>
                <a:gd name="connsiteY4" fmla="*/ 0 h 1070545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241966 w 1448797"/>
                <a:gd name="connsiteY3" fmla="*/ 979803 h 1070545"/>
                <a:gd name="connsiteX4" fmla="*/ 0 w 1448797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1004 h 1071549"/>
                <a:gd name="connsiteX1" fmla="*/ 1506852 w 1506852"/>
                <a:gd name="connsiteY1" fmla="*/ 590255 h 1071549"/>
                <a:gd name="connsiteX2" fmla="*/ 1027594 w 1506852"/>
                <a:gd name="connsiteY2" fmla="*/ 1071549 h 1071549"/>
                <a:gd name="connsiteX3" fmla="*/ 241966 w 1506852"/>
                <a:gd name="connsiteY3" fmla="*/ 980807 h 1071549"/>
                <a:gd name="connsiteX4" fmla="*/ 0 w 1506852"/>
                <a:gd name="connsiteY4" fmla="*/ 1004 h 1071549"/>
                <a:gd name="connsiteX0" fmla="*/ 17245 w 1524097"/>
                <a:gd name="connsiteY0" fmla="*/ 1004 h 1071549"/>
                <a:gd name="connsiteX1" fmla="*/ 1524097 w 1524097"/>
                <a:gd name="connsiteY1" fmla="*/ 590255 h 1071549"/>
                <a:gd name="connsiteX2" fmla="*/ 1044839 w 1524097"/>
                <a:gd name="connsiteY2" fmla="*/ 1071549 h 1071549"/>
                <a:gd name="connsiteX3" fmla="*/ 259211 w 1524097"/>
                <a:gd name="connsiteY3" fmla="*/ 980807 h 1071549"/>
                <a:gd name="connsiteX4" fmla="*/ 17245 w 1524097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61953"/>
                <a:gd name="connsiteX1" fmla="*/ 1524618 w 1524618"/>
                <a:gd name="connsiteY1" fmla="*/ 590255 h 1061953"/>
                <a:gd name="connsiteX2" fmla="*/ 1033752 w 1524618"/>
                <a:gd name="connsiteY2" fmla="*/ 1061953 h 1061953"/>
                <a:gd name="connsiteX3" fmla="*/ 259732 w 1524618"/>
                <a:gd name="connsiteY3" fmla="*/ 980807 h 1061953"/>
                <a:gd name="connsiteX4" fmla="*/ 17766 w 1524618"/>
                <a:gd name="connsiteY4" fmla="*/ 1004 h 1061953"/>
                <a:gd name="connsiteX0" fmla="*/ 18498 w 1525350"/>
                <a:gd name="connsiteY0" fmla="*/ 1004 h 1061953"/>
                <a:gd name="connsiteX1" fmla="*/ 1525350 w 1525350"/>
                <a:gd name="connsiteY1" fmla="*/ 590255 h 1061953"/>
                <a:gd name="connsiteX2" fmla="*/ 1034484 w 1525350"/>
                <a:gd name="connsiteY2" fmla="*/ 1061953 h 1061953"/>
                <a:gd name="connsiteX3" fmla="*/ 248436 w 1525350"/>
                <a:gd name="connsiteY3" fmla="*/ 1041269 h 1061953"/>
                <a:gd name="connsiteX4" fmla="*/ 18498 w 1525350"/>
                <a:gd name="connsiteY4" fmla="*/ 1004 h 1061953"/>
                <a:gd name="connsiteX0" fmla="*/ 19066 w 1517216"/>
                <a:gd name="connsiteY0" fmla="*/ 817 h 1113888"/>
                <a:gd name="connsiteX1" fmla="*/ 1517216 w 1517216"/>
                <a:gd name="connsiteY1" fmla="*/ 642190 h 1113888"/>
                <a:gd name="connsiteX2" fmla="*/ 1026350 w 1517216"/>
                <a:gd name="connsiteY2" fmla="*/ 1113888 h 1113888"/>
                <a:gd name="connsiteX3" fmla="*/ 240302 w 1517216"/>
                <a:gd name="connsiteY3" fmla="*/ 1093204 h 1113888"/>
                <a:gd name="connsiteX4" fmla="*/ 19066 w 1517216"/>
                <a:gd name="connsiteY4" fmla="*/ 817 h 1113888"/>
                <a:gd name="connsiteX0" fmla="*/ 19066 w 1424592"/>
                <a:gd name="connsiteY0" fmla="*/ 1093 h 1114164"/>
                <a:gd name="connsiteX1" fmla="*/ 1424592 w 1424592"/>
                <a:gd name="connsiteY1" fmla="*/ 571688 h 1114164"/>
                <a:gd name="connsiteX2" fmla="*/ 1026350 w 1424592"/>
                <a:gd name="connsiteY2" fmla="*/ 1114164 h 1114164"/>
                <a:gd name="connsiteX3" fmla="*/ 240302 w 1424592"/>
                <a:gd name="connsiteY3" fmla="*/ 1093480 h 1114164"/>
                <a:gd name="connsiteX4" fmla="*/ 19066 w 1424592"/>
                <a:gd name="connsiteY4" fmla="*/ 1093 h 1114164"/>
                <a:gd name="connsiteX0" fmla="*/ 19066 w 1424592"/>
                <a:gd name="connsiteY0" fmla="*/ 1093 h 1148784"/>
                <a:gd name="connsiteX1" fmla="*/ 1424592 w 1424592"/>
                <a:gd name="connsiteY1" fmla="*/ 571688 h 1148784"/>
                <a:gd name="connsiteX2" fmla="*/ 1010126 w 1424592"/>
                <a:gd name="connsiteY2" fmla="*/ 1148784 h 1148784"/>
                <a:gd name="connsiteX3" fmla="*/ 240302 w 1424592"/>
                <a:gd name="connsiteY3" fmla="*/ 1093480 h 1148784"/>
                <a:gd name="connsiteX4" fmla="*/ 19066 w 1424592"/>
                <a:gd name="connsiteY4" fmla="*/ 1093 h 1148784"/>
                <a:gd name="connsiteX0" fmla="*/ 19066 w 1424592"/>
                <a:gd name="connsiteY0" fmla="*/ 1093 h 1145048"/>
                <a:gd name="connsiteX1" fmla="*/ 1424592 w 1424592"/>
                <a:gd name="connsiteY1" fmla="*/ 571688 h 1145048"/>
                <a:gd name="connsiteX2" fmla="*/ 994697 w 1424592"/>
                <a:gd name="connsiteY2" fmla="*/ 1145048 h 1145048"/>
                <a:gd name="connsiteX3" fmla="*/ 240302 w 1424592"/>
                <a:gd name="connsiteY3" fmla="*/ 1093480 h 1145048"/>
                <a:gd name="connsiteX4" fmla="*/ 19066 w 1424592"/>
                <a:gd name="connsiteY4" fmla="*/ 1093 h 1145048"/>
                <a:gd name="connsiteX0" fmla="*/ 19066 w 1200678"/>
                <a:gd name="connsiteY0" fmla="*/ 1336 h 1145291"/>
                <a:gd name="connsiteX1" fmla="*/ 1200678 w 1200678"/>
                <a:gd name="connsiteY1" fmla="*/ 533389 h 1145291"/>
                <a:gd name="connsiteX2" fmla="*/ 994697 w 1200678"/>
                <a:gd name="connsiteY2" fmla="*/ 1145291 h 1145291"/>
                <a:gd name="connsiteX3" fmla="*/ 240302 w 1200678"/>
                <a:gd name="connsiteY3" fmla="*/ 1093723 h 1145291"/>
                <a:gd name="connsiteX4" fmla="*/ 19066 w 1200678"/>
                <a:gd name="connsiteY4" fmla="*/ 1336 h 1145291"/>
                <a:gd name="connsiteX0" fmla="*/ 19066 w 1293333"/>
                <a:gd name="connsiteY0" fmla="*/ 1336 h 1428935"/>
                <a:gd name="connsiteX1" fmla="*/ 1200678 w 1293333"/>
                <a:gd name="connsiteY1" fmla="*/ 533389 h 1428935"/>
                <a:gd name="connsiteX2" fmla="*/ 1251381 w 1293333"/>
                <a:gd name="connsiteY2" fmla="*/ 1428935 h 1428935"/>
                <a:gd name="connsiteX3" fmla="*/ 240302 w 1293333"/>
                <a:gd name="connsiteY3" fmla="*/ 1093723 h 1428935"/>
                <a:gd name="connsiteX4" fmla="*/ 19066 w 1293333"/>
                <a:gd name="connsiteY4" fmla="*/ 1336 h 1428935"/>
                <a:gd name="connsiteX0" fmla="*/ 252065 w 1073141"/>
                <a:gd name="connsiteY0" fmla="*/ 110173 h 1110501"/>
                <a:gd name="connsiteX1" fmla="*/ 980486 w 1073141"/>
                <a:gd name="connsiteY1" fmla="*/ 214955 h 1110501"/>
                <a:gd name="connsiteX2" fmla="*/ 1031189 w 1073141"/>
                <a:gd name="connsiteY2" fmla="*/ 1110501 h 1110501"/>
                <a:gd name="connsiteX3" fmla="*/ 20110 w 1073141"/>
                <a:gd name="connsiteY3" fmla="*/ 775289 h 1110501"/>
                <a:gd name="connsiteX4" fmla="*/ 252065 w 1073141"/>
                <a:gd name="connsiteY4" fmla="*/ 110173 h 1110501"/>
                <a:gd name="connsiteX0" fmla="*/ 1107517 w 1928593"/>
                <a:gd name="connsiteY0" fmla="*/ 110173 h 1110501"/>
                <a:gd name="connsiteX1" fmla="*/ 1835938 w 1928593"/>
                <a:gd name="connsiteY1" fmla="*/ 214955 h 1110501"/>
                <a:gd name="connsiteX2" fmla="*/ 1886641 w 1928593"/>
                <a:gd name="connsiteY2" fmla="*/ 1110501 h 1110501"/>
                <a:gd name="connsiteX3" fmla="*/ 5229 w 1928593"/>
                <a:gd name="connsiteY3" fmla="*/ 921265 h 1110501"/>
                <a:gd name="connsiteX4" fmla="*/ 1107517 w 1928593"/>
                <a:gd name="connsiteY4" fmla="*/ 110173 h 1110501"/>
                <a:gd name="connsiteX0" fmla="*/ 1107517 w 1928593"/>
                <a:gd name="connsiteY0" fmla="*/ 110173 h 2146760"/>
                <a:gd name="connsiteX1" fmla="*/ 1835938 w 1928593"/>
                <a:gd name="connsiteY1" fmla="*/ 214955 h 2146760"/>
                <a:gd name="connsiteX2" fmla="*/ 1886641 w 1928593"/>
                <a:gd name="connsiteY2" fmla="*/ 1110501 h 2146760"/>
                <a:gd name="connsiteX3" fmla="*/ 1335025 w 1928593"/>
                <a:gd name="connsiteY3" fmla="*/ 2146095 h 2146760"/>
                <a:gd name="connsiteX4" fmla="*/ 5229 w 1928593"/>
                <a:gd name="connsiteY4" fmla="*/ 921265 h 2146760"/>
                <a:gd name="connsiteX5" fmla="*/ 1107517 w 1928593"/>
                <a:gd name="connsiteY5" fmla="*/ 110173 h 2146760"/>
                <a:gd name="connsiteX0" fmla="*/ 1107517 w 1927166"/>
                <a:gd name="connsiteY0" fmla="*/ 150361 h 2186948"/>
                <a:gd name="connsiteX1" fmla="*/ 1820242 w 1927166"/>
                <a:gd name="connsiteY1" fmla="*/ 194500 h 2186948"/>
                <a:gd name="connsiteX2" fmla="*/ 1886641 w 1927166"/>
                <a:gd name="connsiteY2" fmla="*/ 1150689 h 2186948"/>
                <a:gd name="connsiteX3" fmla="*/ 1335025 w 1927166"/>
                <a:gd name="connsiteY3" fmla="*/ 2186283 h 2186948"/>
                <a:gd name="connsiteX4" fmla="*/ 5229 w 1927166"/>
                <a:gd name="connsiteY4" fmla="*/ 961453 h 2186948"/>
                <a:gd name="connsiteX5" fmla="*/ 1107517 w 1927166"/>
                <a:gd name="connsiteY5" fmla="*/ 150361 h 2186948"/>
                <a:gd name="connsiteX0" fmla="*/ 1107517 w 1943676"/>
                <a:gd name="connsiteY0" fmla="*/ 150361 h 2186948"/>
                <a:gd name="connsiteX1" fmla="*/ 1820242 w 1943676"/>
                <a:gd name="connsiteY1" fmla="*/ 194500 h 2186948"/>
                <a:gd name="connsiteX2" fmla="*/ 1886641 w 1943676"/>
                <a:gd name="connsiteY2" fmla="*/ 1150689 h 2186948"/>
                <a:gd name="connsiteX3" fmla="*/ 1335025 w 1943676"/>
                <a:gd name="connsiteY3" fmla="*/ 2186283 h 2186948"/>
                <a:gd name="connsiteX4" fmla="*/ 5229 w 1943676"/>
                <a:gd name="connsiteY4" fmla="*/ 961453 h 2186948"/>
                <a:gd name="connsiteX5" fmla="*/ 1107517 w 1943676"/>
                <a:gd name="connsiteY5" fmla="*/ 150361 h 2186948"/>
                <a:gd name="connsiteX0" fmla="*/ 1107517 w 1958373"/>
                <a:gd name="connsiteY0" fmla="*/ 150361 h 2186944"/>
                <a:gd name="connsiteX1" fmla="*/ 1820242 w 1958373"/>
                <a:gd name="connsiteY1" fmla="*/ 194500 h 2186944"/>
                <a:gd name="connsiteX2" fmla="*/ 1904143 w 1958373"/>
                <a:gd name="connsiteY2" fmla="*/ 1143166 h 2186944"/>
                <a:gd name="connsiteX3" fmla="*/ 1335025 w 1958373"/>
                <a:gd name="connsiteY3" fmla="*/ 2186283 h 2186944"/>
                <a:gd name="connsiteX4" fmla="*/ 5229 w 1958373"/>
                <a:gd name="connsiteY4" fmla="*/ 961453 h 2186944"/>
                <a:gd name="connsiteX5" fmla="*/ 1107517 w 1958373"/>
                <a:gd name="connsiteY5" fmla="*/ 150361 h 2186944"/>
                <a:gd name="connsiteX0" fmla="*/ 1107517 w 1911027"/>
                <a:gd name="connsiteY0" fmla="*/ 150361 h 2186944"/>
                <a:gd name="connsiteX1" fmla="*/ 1820242 w 1911027"/>
                <a:gd name="connsiteY1" fmla="*/ 194500 h 2186944"/>
                <a:gd name="connsiteX2" fmla="*/ 1904143 w 1911027"/>
                <a:gd name="connsiteY2" fmla="*/ 1143166 h 2186944"/>
                <a:gd name="connsiteX3" fmla="*/ 1335025 w 1911027"/>
                <a:gd name="connsiteY3" fmla="*/ 2186283 h 2186944"/>
                <a:gd name="connsiteX4" fmla="*/ 5229 w 1911027"/>
                <a:gd name="connsiteY4" fmla="*/ 961453 h 2186944"/>
                <a:gd name="connsiteX5" fmla="*/ 1107517 w 1911027"/>
                <a:gd name="connsiteY5" fmla="*/ 150361 h 2186944"/>
                <a:gd name="connsiteX0" fmla="*/ 1107517 w 1911027"/>
                <a:gd name="connsiteY0" fmla="*/ 7387 h 2043970"/>
                <a:gd name="connsiteX1" fmla="*/ 1820242 w 1911027"/>
                <a:gd name="connsiteY1" fmla="*/ 51526 h 2043970"/>
                <a:gd name="connsiteX2" fmla="*/ 1904143 w 1911027"/>
                <a:gd name="connsiteY2" fmla="*/ 1000192 h 2043970"/>
                <a:gd name="connsiteX3" fmla="*/ 1335025 w 1911027"/>
                <a:gd name="connsiteY3" fmla="*/ 2043309 h 2043970"/>
                <a:gd name="connsiteX4" fmla="*/ 5229 w 1911027"/>
                <a:gd name="connsiteY4" fmla="*/ 818479 h 2043970"/>
                <a:gd name="connsiteX5" fmla="*/ 1107517 w 1911027"/>
                <a:gd name="connsiteY5" fmla="*/ 7387 h 2043970"/>
                <a:gd name="connsiteX0" fmla="*/ 1107871 w 1911381"/>
                <a:gd name="connsiteY0" fmla="*/ 7387 h 2043970"/>
                <a:gd name="connsiteX1" fmla="*/ 1820596 w 1911381"/>
                <a:gd name="connsiteY1" fmla="*/ 51526 h 2043970"/>
                <a:gd name="connsiteX2" fmla="*/ 1904497 w 1911381"/>
                <a:gd name="connsiteY2" fmla="*/ 1000192 h 2043970"/>
                <a:gd name="connsiteX3" fmla="*/ 1335379 w 1911381"/>
                <a:gd name="connsiteY3" fmla="*/ 2043309 h 2043970"/>
                <a:gd name="connsiteX4" fmla="*/ 5583 w 1911381"/>
                <a:gd name="connsiteY4" fmla="*/ 818479 h 2043970"/>
                <a:gd name="connsiteX5" fmla="*/ 1107871 w 1911381"/>
                <a:gd name="connsiteY5" fmla="*/ 7387 h 2043970"/>
                <a:gd name="connsiteX0" fmla="*/ 1148965 w 1952475"/>
                <a:gd name="connsiteY0" fmla="*/ 7387 h 2043970"/>
                <a:gd name="connsiteX1" fmla="*/ 1861690 w 1952475"/>
                <a:gd name="connsiteY1" fmla="*/ 51526 h 2043970"/>
                <a:gd name="connsiteX2" fmla="*/ 1945591 w 1952475"/>
                <a:gd name="connsiteY2" fmla="*/ 1000192 h 2043970"/>
                <a:gd name="connsiteX3" fmla="*/ 1376473 w 1952475"/>
                <a:gd name="connsiteY3" fmla="*/ 2043309 h 2043970"/>
                <a:gd name="connsiteX4" fmla="*/ 5381 w 1952475"/>
                <a:gd name="connsiteY4" fmla="*/ 794758 h 2043970"/>
                <a:gd name="connsiteX5" fmla="*/ 1148965 w 1952475"/>
                <a:gd name="connsiteY5" fmla="*/ 7387 h 2043970"/>
                <a:gd name="connsiteX0" fmla="*/ 1143984 w 1947494"/>
                <a:gd name="connsiteY0" fmla="*/ 7387 h 2043970"/>
                <a:gd name="connsiteX1" fmla="*/ 1856709 w 1947494"/>
                <a:gd name="connsiteY1" fmla="*/ 51526 h 2043970"/>
                <a:gd name="connsiteX2" fmla="*/ 1940610 w 1947494"/>
                <a:gd name="connsiteY2" fmla="*/ 1000192 h 2043970"/>
                <a:gd name="connsiteX3" fmla="*/ 1371492 w 1947494"/>
                <a:gd name="connsiteY3" fmla="*/ 2043309 h 2043970"/>
                <a:gd name="connsiteX4" fmla="*/ 400 w 1947494"/>
                <a:gd name="connsiteY4" fmla="*/ 794758 h 2043970"/>
                <a:gd name="connsiteX5" fmla="*/ 1143984 w 1947494"/>
                <a:gd name="connsiteY5" fmla="*/ 7387 h 2043970"/>
                <a:gd name="connsiteX0" fmla="*/ 1143984 w 1947494"/>
                <a:gd name="connsiteY0" fmla="*/ 7387 h 2043970"/>
                <a:gd name="connsiteX1" fmla="*/ 1856709 w 1947494"/>
                <a:gd name="connsiteY1" fmla="*/ 51526 h 2043970"/>
                <a:gd name="connsiteX2" fmla="*/ 1940610 w 1947494"/>
                <a:gd name="connsiteY2" fmla="*/ 1000192 h 2043970"/>
                <a:gd name="connsiteX3" fmla="*/ 1371492 w 1947494"/>
                <a:gd name="connsiteY3" fmla="*/ 2043309 h 2043970"/>
                <a:gd name="connsiteX4" fmla="*/ 400 w 1947494"/>
                <a:gd name="connsiteY4" fmla="*/ 794758 h 2043970"/>
                <a:gd name="connsiteX5" fmla="*/ 1143984 w 1947494"/>
                <a:gd name="connsiteY5" fmla="*/ 7387 h 2043970"/>
                <a:gd name="connsiteX0" fmla="*/ 1143984 w 1947494"/>
                <a:gd name="connsiteY0" fmla="*/ 7387 h 2044091"/>
                <a:gd name="connsiteX1" fmla="*/ 1856709 w 1947494"/>
                <a:gd name="connsiteY1" fmla="*/ 51526 h 2044091"/>
                <a:gd name="connsiteX2" fmla="*/ 1940610 w 1947494"/>
                <a:gd name="connsiteY2" fmla="*/ 1000192 h 2044091"/>
                <a:gd name="connsiteX3" fmla="*/ 1371492 w 1947494"/>
                <a:gd name="connsiteY3" fmla="*/ 2043309 h 2044091"/>
                <a:gd name="connsiteX4" fmla="*/ 400 w 1947494"/>
                <a:gd name="connsiteY4" fmla="*/ 794758 h 2044091"/>
                <a:gd name="connsiteX5" fmla="*/ 1143984 w 1947494"/>
                <a:gd name="connsiteY5" fmla="*/ 7387 h 2044091"/>
                <a:gd name="connsiteX0" fmla="*/ 1143984 w 1947494"/>
                <a:gd name="connsiteY0" fmla="*/ 7387 h 2052148"/>
                <a:gd name="connsiteX1" fmla="*/ 1856709 w 1947494"/>
                <a:gd name="connsiteY1" fmla="*/ 51526 h 2052148"/>
                <a:gd name="connsiteX2" fmla="*/ 1940610 w 1947494"/>
                <a:gd name="connsiteY2" fmla="*/ 1000192 h 2052148"/>
                <a:gd name="connsiteX3" fmla="*/ 1437162 w 1947494"/>
                <a:gd name="connsiteY3" fmla="*/ 2051372 h 2052148"/>
                <a:gd name="connsiteX4" fmla="*/ 400 w 1947494"/>
                <a:gd name="connsiteY4" fmla="*/ 794758 h 2052148"/>
                <a:gd name="connsiteX5" fmla="*/ 1143984 w 1947494"/>
                <a:gd name="connsiteY5" fmla="*/ 7387 h 2052148"/>
                <a:gd name="connsiteX0" fmla="*/ 1143984 w 1947494"/>
                <a:gd name="connsiteY0" fmla="*/ 7387 h 2051372"/>
                <a:gd name="connsiteX1" fmla="*/ 1856709 w 1947494"/>
                <a:gd name="connsiteY1" fmla="*/ 51526 h 2051372"/>
                <a:gd name="connsiteX2" fmla="*/ 1940610 w 1947494"/>
                <a:gd name="connsiteY2" fmla="*/ 1000192 h 2051372"/>
                <a:gd name="connsiteX3" fmla="*/ 1437162 w 1947494"/>
                <a:gd name="connsiteY3" fmla="*/ 2051372 h 2051372"/>
                <a:gd name="connsiteX4" fmla="*/ 400 w 1947494"/>
                <a:gd name="connsiteY4" fmla="*/ 794758 h 2051372"/>
                <a:gd name="connsiteX5" fmla="*/ 1143984 w 1947494"/>
                <a:gd name="connsiteY5" fmla="*/ 7387 h 2051372"/>
                <a:gd name="connsiteX0" fmla="*/ 1143984 w 1947494"/>
                <a:gd name="connsiteY0" fmla="*/ 7387 h 2051372"/>
                <a:gd name="connsiteX1" fmla="*/ 1856709 w 1947494"/>
                <a:gd name="connsiteY1" fmla="*/ 51526 h 2051372"/>
                <a:gd name="connsiteX2" fmla="*/ 1940610 w 1947494"/>
                <a:gd name="connsiteY2" fmla="*/ 1000192 h 2051372"/>
                <a:gd name="connsiteX3" fmla="*/ 1437162 w 1947494"/>
                <a:gd name="connsiteY3" fmla="*/ 2051372 h 2051372"/>
                <a:gd name="connsiteX4" fmla="*/ 400 w 1947494"/>
                <a:gd name="connsiteY4" fmla="*/ 794758 h 2051372"/>
                <a:gd name="connsiteX5" fmla="*/ 1143984 w 1947494"/>
                <a:gd name="connsiteY5" fmla="*/ 7387 h 205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7494" h="2051372">
                  <a:moveTo>
                    <a:pt x="1143984" y="7387"/>
                  </a:moveTo>
                  <a:cubicBezTo>
                    <a:pt x="1463393" y="-9901"/>
                    <a:pt x="1609574" y="2506"/>
                    <a:pt x="1856709" y="51526"/>
                  </a:cubicBezTo>
                  <a:cubicBezTo>
                    <a:pt x="1856252" y="323957"/>
                    <a:pt x="1977160" y="830508"/>
                    <a:pt x="1940610" y="1000192"/>
                  </a:cubicBezTo>
                  <a:cubicBezTo>
                    <a:pt x="1879309" y="1144109"/>
                    <a:pt x="1539259" y="2050615"/>
                    <a:pt x="1437162" y="2051372"/>
                  </a:cubicBezTo>
                  <a:cubicBezTo>
                    <a:pt x="892806" y="1854149"/>
                    <a:pt x="310117" y="1471238"/>
                    <a:pt x="400" y="794758"/>
                  </a:cubicBezTo>
                  <a:cubicBezTo>
                    <a:pt x="-22955" y="763751"/>
                    <a:pt x="984530" y="59953"/>
                    <a:pt x="1143984" y="7387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84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Rectangle 16">
              <a:extLst>
                <a:ext uri="{FF2B5EF4-FFF2-40B4-BE49-F238E27FC236}">
                  <a16:creationId xmlns:a16="http://schemas.microsoft.com/office/drawing/2014/main" id="{42808782-0188-4651-AFAB-96DD8737A6AB}"/>
                </a:ext>
              </a:extLst>
            </p:cNvPr>
            <p:cNvSpPr/>
            <p:nvPr/>
          </p:nvSpPr>
          <p:spPr>
            <a:xfrm rot="4664821" flipH="1">
              <a:off x="6884324" y="3776408"/>
              <a:ext cx="1184611" cy="1174214"/>
            </a:xfrm>
            <a:custGeom>
              <a:avLst/>
              <a:gdLst>
                <a:gd name="connsiteX0" fmla="*/ 0 w 949877"/>
                <a:gd name="connsiteY0" fmla="*/ 0 h 543865"/>
                <a:gd name="connsiteX1" fmla="*/ 949877 w 949877"/>
                <a:gd name="connsiteY1" fmla="*/ 0 h 543865"/>
                <a:gd name="connsiteX2" fmla="*/ 949877 w 949877"/>
                <a:gd name="connsiteY2" fmla="*/ 543865 h 543865"/>
                <a:gd name="connsiteX3" fmla="*/ 0 w 949877"/>
                <a:gd name="connsiteY3" fmla="*/ 543865 h 543865"/>
                <a:gd name="connsiteX4" fmla="*/ 0 w 949877"/>
                <a:gd name="connsiteY4" fmla="*/ 0 h 543865"/>
                <a:gd name="connsiteX0" fmla="*/ 173095 w 1122972"/>
                <a:gd name="connsiteY0" fmla="*/ 0 h 543865"/>
                <a:gd name="connsiteX1" fmla="*/ 1122972 w 1122972"/>
                <a:gd name="connsiteY1" fmla="*/ 0 h 543865"/>
                <a:gd name="connsiteX2" fmla="*/ 1122972 w 1122972"/>
                <a:gd name="connsiteY2" fmla="*/ 543865 h 543865"/>
                <a:gd name="connsiteX3" fmla="*/ 0 w 1122972"/>
                <a:gd name="connsiteY3" fmla="*/ 414310 h 543865"/>
                <a:gd name="connsiteX4" fmla="*/ 173095 w 1122972"/>
                <a:gd name="connsiteY4" fmla="*/ 0 h 543865"/>
                <a:gd name="connsiteX0" fmla="*/ 173095 w 1122972"/>
                <a:gd name="connsiteY0" fmla="*/ 0 h 414310"/>
                <a:gd name="connsiteX1" fmla="*/ 1122972 w 1122972"/>
                <a:gd name="connsiteY1" fmla="*/ 0 h 414310"/>
                <a:gd name="connsiteX2" fmla="*/ 1057240 w 1122972"/>
                <a:gd name="connsiteY2" fmla="*/ 397965 h 414310"/>
                <a:gd name="connsiteX3" fmla="*/ 0 w 1122972"/>
                <a:gd name="connsiteY3" fmla="*/ 414310 h 414310"/>
                <a:gd name="connsiteX4" fmla="*/ 173095 w 1122972"/>
                <a:gd name="connsiteY4" fmla="*/ 0 h 414310"/>
                <a:gd name="connsiteX0" fmla="*/ 173095 w 1109517"/>
                <a:gd name="connsiteY0" fmla="*/ 0 h 414310"/>
                <a:gd name="connsiteX1" fmla="*/ 1109517 w 1109517"/>
                <a:gd name="connsiteY1" fmla="*/ 14301 h 414310"/>
                <a:gd name="connsiteX2" fmla="*/ 1057240 w 1109517"/>
                <a:gd name="connsiteY2" fmla="*/ 397965 h 414310"/>
                <a:gd name="connsiteX3" fmla="*/ 0 w 1109517"/>
                <a:gd name="connsiteY3" fmla="*/ 414310 h 414310"/>
                <a:gd name="connsiteX4" fmla="*/ 173095 w 1109517"/>
                <a:gd name="connsiteY4" fmla="*/ 0 h 414310"/>
                <a:gd name="connsiteX0" fmla="*/ 160133 w 1109517"/>
                <a:gd name="connsiteY0" fmla="*/ 0 h 410646"/>
                <a:gd name="connsiteX1" fmla="*/ 1109517 w 1109517"/>
                <a:gd name="connsiteY1" fmla="*/ 10637 h 410646"/>
                <a:gd name="connsiteX2" fmla="*/ 1057240 w 1109517"/>
                <a:gd name="connsiteY2" fmla="*/ 394301 h 410646"/>
                <a:gd name="connsiteX3" fmla="*/ 0 w 1109517"/>
                <a:gd name="connsiteY3" fmla="*/ 410646 h 410646"/>
                <a:gd name="connsiteX4" fmla="*/ 160133 w 1109517"/>
                <a:gd name="connsiteY4" fmla="*/ 0 h 410646"/>
                <a:gd name="connsiteX0" fmla="*/ 160133 w 1109517"/>
                <a:gd name="connsiteY0" fmla="*/ 34761 h 445407"/>
                <a:gd name="connsiteX1" fmla="*/ 1109517 w 1109517"/>
                <a:gd name="connsiteY1" fmla="*/ 45398 h 445407"/>
                <a:gd name="connsiteX2" fmla="*/ 1057240 w 1109517"/>
                <a:gd name="connsiteY2" fmla="*/ 429062 h 445407"/>
                <a:gd name="connsiteX3" fmla="*/ 0 w 1109517"/>
                <a:gd name="connsiteY3" fmla="*/ 445407 h 445407"/>
                <a:gd name="connsiteX4" fmla="*/ 160133 w 1109517"/>
                <a:gd name="connsiteY4" fmla="*/ 34761 h 445407"/>
                <a:gd name="connsiteX0" fmla="*/ 160133 w 1109517"/>
                <a:gd name="connsiteY0" fmla="*/ 44331 h 454977"/>
                <a:gd name="connsiteX1" fmla="*/ 1109517 w 1109517"/>
                <a:gd name="connsiteY1" fmla="*/ 54968 h 454977"/>
                <a:gd name="connsiteX2" fmla="*/ 1057240 w 1109517"/>
                <a:gd name="connsiteY2" fmla="*/ 438632 h 454977"/>
                <a:gd name="connsiteX3" fmla="*/ 0 w 1109517"/>
                <a:gd name="connsiteY3" fmla="*/ 454977 h 454977"/>
                <a:gd name="connsiteX4" fmla="*/ 160133 w 1109517"/>
                <a:gd name="connsiteY4" fmla="*/ 44331 h 454977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389 w 1114773"/>
                <a:gd name="connsiteY0" fmla="*/ 44331 h 473928"/>
                <a:gd name="connsiteX1" fmla="*/ 1114773 w 1114773"/>
                <a:gd name="connsiteY1" fmla="*/ 54968 h 473928"/>
                <a:gd name="connsiteX2" fmla="*/ 1062496 w 1114773"/>
                <a:gd name="connsiteY2" fmla="*/ 438632 h 473928"/>
                <a:gd name="connsiteX3" fmla="*/ 114 w 1114773"/>
                <a:gd name="connsiteY3" fmla="*/ 473928 h 473928"/>
                <a:gd name="connsiteX4" fmla="*/ 165389 w 1114773"/>
                <a:gd name="connsiteY4" fmla="*/ 44331 h 473928"/>
                <a:gd name="connsiteX0" fmla="*/ 165389 w 1159930"/>
                <a:gd name="connsiteY0" fmla="*/ 105456 h 535053"/>
                <a:gd name="connsiteX1" fmla="*/ 1159930 w 1159930"/>
                <a:gd name="connsiteY1" fmla="*/ 15845 h 535053"/>
                <a:gd name="connsiteX2" fmla="*/ 1062496 w 1159930"/>
                <a:gd name="connsiteY2" fmla="*/ 499757 h 535053"/>
                <a:gd name="connsiteX3" fmla="*/ 114 w 1159930"/>
                <a:gd name="connsiteY3" fmla="*/ 535053 h 535053"/>
                <a:gd name="connsiteX4" fmla="*/ 165389 w 1159930"/>
                <a:gd name="connsiteY4" fmla="*/ 105456 h 535053"/>
                <a:gd name="connsiteX0" fmla="*/ 165389 w 1314141"/>
                <a:gd name="connsiteY0" fmla="*/ 105456 h 535053"/>
                <a:gd name="connsiteX1" fmla="*/ 1159930 w 1314141"/>
                <a:gd name="connsiteY1" fmla="*/ 15845 h 535053"/>
                <a:gd name="connsiteX2" fmla="*/ 1314141 w 1314141"/>
                <a:gd name="connsiteY2" fmla="*/ 498626 h 535053"/>
                <a:gd name="connsiteX3" fmla="*/ 114 w 1314141"/>
                <a:gd name="connsiteY3" fmla="*/ 535053 h 535053"/>
                <a:gd name="connsiteX4" fmla="*/ 165389 w 1314141"/>
                <a:gd name="connsiteY4" fmla="*/ 105456 h 535053"/>
                <a:gd name="connsiteX0" fmla="*/ 71187 w 1219939"/>
                <a:gd name="connsiteY0" fmla="*/ 105456 h 946687"/>
                <a:gd name="connsiteX1" fmla="*/ 1065728 w 1219939"/>
                <a:gd name="connsiteY1" fmla="*/ 15845 h 946687"/>
                <a:gd name="connsiteX2" fmla="*/ 1219939 w 1219939"/>
                <a:gd name="connsiteY2" fmla="*/ 498626 h 946687"/>
                <a:gd name="connsiteX3" fmla="*/ 46745 w 1219939"/>
                <a:gd name="connsiteY3" fmla="*/ 946687 h 946687"/>
                <a:gd name="connsiteX4" fmla="*/ 71187 w 1219939"/>
                <a:gd name="connsiteY4" fmla="*/ 105456 h 946687"/>
                <a:gd name="connsiteX0" fmla="*/ 60877 w 1246898"/>
                <a:gd name="connsiteY0" fmla="*/ 56958 h 968145"/>
                <a:gd name="connsiteX1" fmla="*/ 1092687 w 1246898"/>
                <a:gd name="connsiteY1" fmla="*/ 37303 h 968145"/>
                <a:gd name="connsiteX2" fmla="*/ 1246898 w 1246898"/>
                <a:gd name="connsiteY2" fmla="*/ 520084 h 968145"/>
                <a:gd name="connsiteX3" fmla="*/ 73704 w 1246898"/>
                <a:gd name="connsiteY3" fmla="*/ 968145 h 968145"/>
                <a:gd name="connsiteX4" fmla="*/ 60877 w 1246898"/>
                <a:gd name="connsiteY4" fmla="*/ 56958 h 968145"/>
                <a:gd name="connsiteX0" fmla="*/ 60877 w 1246898"/>
                <a:gd name="connsiteY0" fmla="*/ 48355 h 959542"/>
                <a:gd name="connsiteX1" fmla="*/ 1092687 w 1246898"/>
                <a:gd name="connsiteY1" fmla="*/ 28700 h 959542"/>
                <a:gd name="connsiteX2" fmla="*/ 1246898 w 1246898"/>
                <a:gd name="connsiteY2" fmla="*/ 511481 h 959542"/>
                <a:gd name="connsiteX3" fmla="*/ 73704 w 1246898"/>
                <a:gd name="connsiteY3" fmla="*/ 959542 h 959542"/>
                <a:gd name="connsiteX4" fmla="*/ 60877 w 1246898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82479"/>
                <a:gd name="connsiteY0" fmla="*/ 48355 h 959542"/>
                <a:gd name="connsiteX1" fmla="*/ 1101990 w 1282479"/>
                <a:gd name="connsiteY1" fmla="*/ 28700 h 959542"/>
                <a:gd name="connsiteX2" fmla="*/ 1282479 w 1282479"/>
                <a:gd name="connsiteY2" fmla="*/ 542549 h 959542"/>
                <a:gd name="connsiteX3" fmla="*/ 83007 w 1282479"/>
                <a:gd name="connsiteY3" fmla="*/ 959542 h 959542"/>
                <a:gd name="connsiteX4" fmla="*/ 70180 w 1282479"/>
                <a:gd name="connsiteY4" fmla="*/ 48355 h 959542"/>
                <a:gd name="connsiteX0" fmla="*/ 70180 w 1282479"/>
                <a:gd name="connsiteY0" fmla="*/ 48355 h 959542"/>
                <a:gd name="connsiteX1" fmla="*/ 1101990 w 1282479"/>
                <a:gd name="connsiteY1" fmla="*/ 28700 h 959542"/>
                <a:gd name="connsiteX2" fmla="*/ 1282479 w 1282479"/>
                <a:gd name="connsiteY2" fmla="*/ 542549 h 959542"/>
                <a:gd name="connsiteX3" fmla="*/ 83007 w 1282479"/>
                <a:gd name="connsiteY3" fmla="*/ 959542 h 959542"/>
                <a:gd name="connsiteX4" fmla="*/ 70180 w 1282479"/>
                <a:gd name="connsiteY4" fmla="*/ 48355 h 959542"/>
                <a:gd name="connsiteX0" fmla="*/ 70180 w 1282479"/>
                <a:gd name="connsiteY0" fmla="*/ 18409 h 929596"/>
                <a:gd name="connsiteX1" fmla="*/ 1074654 w 1282479"/>
                <a:gd name="connsiteY1" fmla="*/ 97288 h 929596"/>
                <a:gd name="connsiteX2" fmla="*/ 1282479 w 1282479"/>
                <a:gd name="connsiteY2" fmla="*/ 512603 h 929596"/>
                <a:gd name="connsiteX3" fmla="*/ 83007 w 1282479"/>
                <a:gd name="connsiteY3" fmla="*/ 929596 h 929596"/>
                <a:gd name="connsiteX4" fmla="*/ 70180 w 1282479"/>
                <a:gd name="connsiteY4" fmla="*/ 18409 h 929596"/>
                <a:gd name="connsiteX0" fmla="*/ 70180 w 1166505"/>
                <a:gd name="connsiteY0" fmla="*/ 18409 h 929596"/>
                <a:gd name="connsiteX1" fmla="*/ 1074654 w 1166505"/>
                <a:gd name="connsiteY1" fmla="*/ 97288 h 929596"/>
                <a:gd name="connsiteX2" fmla="*/ 1166505 w 1166505"/>
                <a:gd name="connsiteY2" fmla="*/ 674248 h 929596"/>
                <a:gd name="connsiteX3" fmla="*/ 83007 w 1166505"/>
                <a:gd name="connsiteY3" fmla="*/ 929596 h 929596"/>
                <a:gd name="connsiteX4" fmla="*/ 70180 w 1166505"/>
                <a:gd name="connsiteY4" fmla="*/ 18409 h 929596"/>
                <a:gd name="connsiteX0" fmla="*/ 88286 w 1184611"/>
                <a:gd name="connsiteY0" fmla="*/ 18409 h 1174214"/>
                <a:gd name="connsiteX1" fmla="*/ 1092760 w 1184611"/>
                <a:gd name="connsiteY1" fmla="*/ 97288 h 1174214"/>
                <a:gd name="connsiteX2" fmla="*/ 1184611 w 1184611"/>
                <a:gd name="connsiteY2" fmla="*/ 674248 h 1174214"/>
                <a:gd name="connsiteX3" fmla="*/ 51895 w 1184611"/>
                <a:gd name="connsiteY3" fmla="*/ 1174214 h 1174214"/>
                <a:gd name="connsiteX4" fmla="*/ 88286 w 1184611"/>
                <a:gd name="connsiteY4" fmla="*/ 18409 h 1174214"/>
                <a:gd name="connsiteX0" fmla="*/ 88286 w 1184611"/>
                <a:gd name="connsiteY0" fmla="*/ 18409 h 1174214"/>
                <a:gd name="connsiteX1" fmla="*/ 1092760 w 1184611"/>
                <a:gd name="connsiteY1" fmla="*/ 97288 h 1174214"/>
                <a:gd name="connsiteX2" fmla="*/ 1184611 w 1184611"/>
                <a:gd name="connsiteY2" fmla="*/ 674248 h 1174214"/>
                <a:gd name="connsiteX3" fmla="*/ 51895 w 1184611"/>
                <a:gd name="connsiteY3" fmla="*/ 1174214 h 1174214"/>
                <a:gd name="connsiteX4" fmla="*/ 88286 w 1184611"/>
                <a:gd name="connsiteY4" fmla="*/ 18409 h 1174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611" h="1174214">
                  <a:moveTo>
                    <a:pt x="88286" y="18409"/>
                  </a:moveTo>
                  <a:cubicBezTo>
                    <a:pt x="411863" y="-39549"/>
                    <a:pt x="793066" y="54009"/>
                    <a:pt x="1092760" y="97288"/>
                  </a:cubicBezTo>
                  <a:lnTo>
                    <a:pt x="1184611" y="674248"/>
                  </a:lnTo>
                  <a:cubicBezTo>
                    <a:pt x="1034056" y="702898"/>
                    <a:pt x="322187" y="1039162"/>
                    <a:pt x="51895" y="1174214"/>
                  </a:cubicBezTo>
                  <a:cubicBezTo>
                    <a:pt x="9134" y="1118163"/>
                    <a:pt x="-54867" y="221492"/>
                    <a:pt x="88286" y="18409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Rectangle 16">
              <a:extLst>
                <a:ext uri="{FF2B5EF4-FFF2-40B4-BE49-F238E27FC236}">
                  <a16:creationId xmlns:a16="http://schemas.microsoft.com/office/drawing/2014/main" id="{B47E0C90-2220-4A05-8FBE-65D0781FBB7E}"/>
                </a:ext>
              </a:extLst>
            </p:cNvPr>
            <p:cNvSpPr/>
            <p:nvPr/>
          </p:nvSpPr>
          <p:spPr>
            <a:xfrm rot="3402150" flipH="1">
              <a:off x="7864042" y="3675304"/>
              <a:ext cx="898746" cy="742237"/>
            </a:xfrm>
            <a:custGeom>
              <a:avLst/>
              <a:gdLst>
                <a:gd name="connsiteX0" fmla="*/ 0 w 949877"/>
                <a:gd name="connsiteY0" fmla="*/ 0 h 543865"/>
                <a:gd name="connsiteX1" fmla="*/ 949877 w 949877"/>
                <a:gd name="connsiteY1" fmla="*/ 0 h 543865"/>
                <a:gd name="connsiteX2" fmla="*/ 949877 w 949877"/>
                <a:gd name="connsiteY2" fmla="*/ 543865 h 543865"/>
                <a:gd name="connsiteX3" fmla="*/ 0 w 949877"/>
                <a:gd name="connsiteY3" fmla="*/ 543865 h 543865"/>
                <a:gd name="connsiteX4" fmla="*/ 0 w 949877"/>
                <a:gd name="connsiteY4" fmla="*/ 0 h 543865"/>
                <a:gd name="connsiteX0" fmla="*/ 173095 w 1122972"/>
                <a:gd name="connsiteY0" fmla="*/ 0 h 543865"/>
                <a:gd name="connsiteX1" fmla="*/ 1122972 w 1122972"/>
                <a:gd name="connsiteY1" fmla="*/ 0 h 543865"/>
                <a:gd name="connsiteX2" fmla="*/ 1122972 w 1122972"/>
                <a:gd name="connsiteY2" fmla="*/ 543865 h 543865"/>
                <a:gd name="connsiteX3" fmla="*/ 0 w 1122972"/>
                <a:gd name="connsiteY3" fmla="*/ 414310 h 543865"/>
                <a:gd name="connsiteX4" fmla="*/ 173095 w 1122972"/>
                <a:gd name="connsiteY4" fmla="*/ 0 h 543865"/>
                <a:gd name="connsiteX0" fmla="*/ 173095 w 1122972"/>
                <a:gd name="connsiteY0" fmla="*/ 0 h 414310"/>
                <a:gd name="connsiteX1" fmla="*/ 1122972 w 1122972"/>
                <a:gd name="connsiteY1" fmla="*/ 0 h 414310"/>
                <a:gd name="connsiteX2" fmla="*/ 1057240 w 1122972"/>
                <a:gd name="connsiteY2" fmla="*/ 397965 h 414310"/>
                <a:gd name="connsiteX3" fmla="*/ 0 w 1122972"/>
                <a:gd name="connsiteY3" fmla="*/ 414310 h 414310"/>
                <a:gd name="connsiteX4" fmla="*/ 173095 w 1122972"/>
                <a:gd name="connsiteY4" fmla="*/ 0 h 414310"/>
                <a:gd name="connsiteX0" fmla="*/ 173095 w 1109517"/>
                <a:gd name="connsiteY0" fmla="*/ 0 h 414310"/>
                <a:gd name="connsiteX1" fmla="*/ 1109517 w 1109517"/>
                <a:gd name="connsiteY1" fmla="*/ 14301 h 414310"/>
                <a:gd name="connsiteX2" fmla="*/ 1057240 w 1109517"/>
                <a:gd name="connsiteY2" fmla="*/ 397965 h 414310"/>
                <a:gd name="connsiteX3" fmla="*/ 0 w 1109517"/>
                <a:gd name="connsiteY3" fmla="*/ 414310 h 414310"/>
                <a:gd name="connsiteX4" fmla="*/ 173095 w 1109517"/>
                <a:gd name="connsiteY4" fmla="*/ 0 h 414310"/>
                <a:gd name="connsiteX0" fmla="*/ 160133 w 1109517"/>
                <a:gd name="connsiteY0" fmla="*/ 0 h 410646"/>
                <a:gd name="connsiteX1" fmla="*/ 1109517 w 1109517"/>
                <a:gd name="connsiteY1" fmla="*/ 10637 h 410646"/>
                <a:gd name="connsiteX2" fmla="*/ 1057240 w 1109517"/>
                <a:gd name="connsiteY2" fmla="*/ 394301 h 410646"/>
                <a:gd name="connsiteX3" fmla="*/ 0 w 1109517"/>
                <a:gd name="connsiteY3" fmla="*/ 410646 h 410646"/>
                <a:gd name="connsiteX4" fmla="*/ 160133 w 1109517"/>
                <a:gd name="connsiteY4" fmla="*/ 0 h 410646"/>
                <a:gd name="connsiteX0" fmla="*/ 160133 w 1109517"/>
                <a:gd name="connsiteY0" fmla="*/ 34761 h 445407"/>
                <a:gd name="connsiteX1" fmla="*/ 1109517 w 1109517"/>
                <a:gd name="connsiteY1" fmla="*/ 45398 h 445407"/>
                <a:gd name="connsiteX2" fmla="*/ 1057240 w 1109517"/>
                <a:gd name="connsiteY2" fmla="*/ 429062 h 445407"/>
                <a:gd name="connsiteX3" fmla="*/ 0 w 1109517"/>
                <a:gd name="connsiteY3" fmla="*/ 445407 h 445407"/>
                <a:gd name="connsiteX4" fmla="*/ 160133 w 1109517"/>
                <a:gd name="connsiteY4" fmla="*/ 34761 h 445407"/>
                <a:gd name="connsiteX0" fmla="*/ 160133 w 1109517"/>
                <a:gd name="connsiteY0" fmla="*/ 44331 h 454977"/>
                <a:gd name="connsiteX1" fmla="*/ 1109517 w 1109517"/>
                <a:gd name="connsiteY1" fmla="*/ 54968 h 454977"/>
                <a:gd name="connsiteX2" fmla="*/ 1057240 w 1109517"/>
                <a:gd name="connsiteY2" fmla="*/ 438632 h 454977"/>
                <a:gd name="connsiteX3" fmla="*/ 0 w 1109517"/>
                <a:gd name="connsiteY3" fmla="*/ 454977 h 454977"/>
                <a:gd name="connsiteX4" fmla="*/ 160133 w 1109517"/>
                <a:gd name="connsiteY4" fmla="*/ 44331 h 454977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389 w 1114773"/>
                <a:gd name="connsiteY0" fmla="*/ 44331 h 473928"/>
                <a:gd name="connsiteX1" fmla="*/ 1114773 w 1114773"/>
                <a:gd name="connsiteY1" fmla="*/ 54968 h 473928"/>
                <a:gd name="connsiteX2" fmla="*/ 1062496 w 1114773"/>
                <a:gd name="connsiteY2" fmla="*/ 438632 h 473928"/>
                <a:gd name="connsiteX3" fmla="*/ 114 w 1114773"/>
                <a:gd name="connsiteY3" fmla="*/ 473928 h 473928"/>
                <a:gd name="connsiteX4" fmla="*/ 165389 w 1114773"/>
                <a:gd name="connsiteY4" fmla="*/ 44331 h 473928"/>
                <a:gd name="connsiteX0" fmla="*/ 165389 w 1062496"/>
                <a:gd name="connsiteY0" fmla="*/ 280442 h 710039"/>
                <a:gd name="connsiteX1" fmla="*/ 847266 w 1062496"/>
                <a:gd name="connsiteY1" fmla="*/ 5250 h 710039"/>
                <a:gd name="connsiteX2" fmla="*/ 1062496 w 1062496"/>
                <a:gd name="connsiteY2" fmla="*/ 674743 h 710039"/>
                <a:gd name="connsiteX3" fmla="*/ 114 w 1062496"/>
                <a:gd name="connsiteY3" fmla="*/ 710039 h 710039"/>
                <a:gd name="connsiteX4" fmla="*/ 165389 w 1062496"/>
                <a:gd name="connsiteY4" fmla="*/ 280442 h 710039"/>
                <a:gd name="connsiteX0" fmla="*/ 165389 w 898675"/>
                <a:gd name="connsiteY0" fmla="*/ 280442 h 710039"/>
                <a:gd name="connsiteX1" fmla="*/ 847266 w 898675"/>
                <a:gd name="connsiteY1" fmla="*/ 5250 h 710039"/>
                <a:gd name="connsiteX2" fmla="*/ 898675 w 898675"/>
                <a:gd name="connsiteY2" fmla="*/ 486051 h 710039"/>
                <a:gd name="connsiteX3" fmla="*/ 114 w 898675"/>
                <a:gd name="connsiteY3" fmla="*/ 710039 h 710039"/>
                <a:gd name="connsiteX4" fmla="*/ 165389 w 898675"/>
                <a:gd name="connsiteY4" fmla="*/ 280442 h 710039"/>
                <a:gd name="connsiteX0" fmla="*/ 239619 w 898593"/>
                <a:gd name="connsiteY0" fmla="*/ 63976 h 736112"/>
                <a:gd name="connsiteX1" fmla="*/ 847184 w 898593"/>
                <a:gd name="connsiteY1" fmla="*/ 31323 h 736112"/>
                <a:gd name="connsiteX2" fmla="*/ 898593 w 898593"/>
                <a:gd name="connsiteY2" fmla="*/ 512124 h 736112"/>
                <a:gd name="connsiteX3" fmla="*/ 32 w 898593"/>
                <a:gd name="connsiteY3" fmla="*/ 736112 h 736112"/>
                <a:gd name="connsiteX4" fmla="*/ 239619 w 898593"/>
                <a:gd name="connsiteY4" fmla="*/ 63976 h 736112"/>
                <a:gd name="connsiteX0" fmla="*/ 239619 w 898593"/>
                <a:gd name="connsiteY0" fmla="*/ 50257 h 722393"/>
                <a:gd name="connsiteX1" fmla="*/ 847184 w 898593"/>
                <a:gd name="connsiteY1" fmla="*/ 17604 h 722393"/>
                <a:gd name="connsiteX2" fmla="*/ 898593 w 898593"/>
                <a:gd name="connsiteY2" fmla="*/ 498405 h 722393"/>
                <a:gd name="connsiteX3" fmla="*/ 32 w 898593"/>
                <a:gd name="connsiteY3" fmla="*/ 722393 h 722393"/>
                <a:gd name="connsiteX4" fmla="*/ 239619 w 898593"/>
                <a:gd name="connsiteY4" fmla="*/ 50257 h 722393"/>
                <a:gd name="connsiteX0" fmla="*/ 156509 w 898723"/>
                <a:gd name="connsiteY0" fmla="*/ 52976 h 721720"/>
                <a:gd name="connsiteX1" fmla="*/ 847314 w 898723"/>
                <a:gd name="connsiteY1" fmla="*/ 16931 h 721720"/>
                <a:gd name="connsiteX2" fmla="*/ 898723 w 898723"/>
                <a:gd name="connsiteY2" fmla="*/ 497732 h 721720"/>
                <a:gd name="connsiteX3" fmla="*/ 162 w 898723"/>
                <a:gd name="connsiteY3" fmla="*/ 721720 h 721720"/>
                <a:gd name="connsiteX4" fmla="*/ 156509 w 898723"/>
                <a:gd name="connsiteY4" fmla="*/ 52976 h 721720"/>
                <a:gd name="connsiteX0" fmla="*/ 153800 w 898746"/>
                <a:gd name="connsiteY0" fmla="*/ 63950 h 719504"/>
                <a:gd name="connsiteX1" fmla="*/ 847337 w 898746"/>
                <a:gd name="connsiteY1" fmla="*/ 14715 h 719504"/>
                <a:gd name="connsiteX2" fmla="*/ 898746 w 898746"/>
                <a:gd name="connsiteY2" fmla="*/ 495516 h 719504"/>
                <a:gd name="connsiteX3" fmla="*/ 185 w 898746"/>
                <a:gd name="connsiteY3" fmla="*/ 719504 h 719504"/>
                <a:gd name="connsiteX4" fmla="*/ 153800 w 898746"/>
                <a:gd name="connsiteY4" fmla="*/ 63950 h 719504"/>
                <a:gd name="connsiteX0" fmla="*/ 153800 w 898746"/>
                <a:gd name="connsiteY0" fmla="*/ 67789 h 723343"/>
                <a:gd name="connsiteX1" fmla="*/ 847337 w 898746"/>
                <a:gd name="connsiteY1" fmla="*/ 18554 h 723343"/>
                <a:gd name="connsiteX2" fmla="*/ 898746 w 898746"/>
                <a:gd name="connsiteY2" fmla="*/ 499355 h 723343"/>
                <a:gd name="connsiteX3" fmla="*/ 185 w 898746"/>
                <a:gd name="connsiteY3" fmla="*/ 723343 h 723343"/>
                <a:gd name="connsiteX4" fmla="*/ 153800 w 898746"/>
                <a:gd name="connsiteY4" fmla="*/ 67789 h 723343"/>
                <a:gd name="connsiteX0" fmla="*/ 153800 w 898746"/>
                <a:gd name="connsiteY0" fmla="*/ 86683 h 742237"/>
                <a:gd name="connsiteX1" fmla="*/ 847494 w 898746"/>
                <a:gd name="connsiteY1" fmla="*/ 14553 h 742237"/>
                <a:gd name="connsiteX2" fmla="*/ 898746 w 898746"/>
                <a:gd name="connsiteY2" fmla="*/ 518249 h 742237"/>
                <a:gd name="connsiteX3" fmla="*/ 185 w 898746"/>
                <a:gd name="connsiteY3" fmla="*/ 742237 h 742237"/>
                <a:gd name="connsiteX4" fmla="*/ 153800 w 898746"/>
                <a:gd name="connsiteY4" fmla="*/ 86683 h 742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8746" h="742237">
                  <a:moveTo>
                    <a:pt x="153800" y="86683"/>
                  </a:moveTo>
                  <a:cubicBezTo>
                    <a:pt x="293059" y="33229"/>
                    <a:pt x="547800" y="-28726"/>
                    <a:pt x="847494" y="14553"/>
                  </a:cubicBezTo>
                  <a:lnTo>
                    <a:pt x="898746" y="518249"/>
                  </a:lnTo>
                  <a:cubicBezTo>
                    <a:pt x="572023" y="490773"/>
                    <a:pt x="312887" y="658190"/>
                    <a:pt x="185" y="742237"/>
                  </a:cubicBezTo>
                  <a:cubicBezTo>
                    <a:pt x="-1856" y="681676"/>
                    <a:pt x="10647" y="289766"/>
                    <a:pt x="153800" y="86683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Rectangle 12">
              <a:extLst>
                <a:ext uri="{FF2B5EF4-FFF2-40B4-BE49-F238E27FC236}">
                  <a16:creationId xmlns:a16="http://schemas.microsoft.com/office/drawing/2014/main" id="{DCB3970D-BA8C-4516-B58D-913F66CE45F3}"/>
                </a:ext>
              </a:extLst>
            </p:cNvPr>
            <p:cNvSpPr/>
            <p:nvPr/>
          </p:nvSpPr>
          <p:spPr>
            <a:xfrm rot="20028476">
              <a:off x="4751260" y="1899673"/>
              <a:ext cx="3708619" cy="3595236"/>
            </a:xfrm>
            <a:custGeom>
              <a:avLst/>
              <a:gdLst>
                <a:gd name="connsiteX0" fmla="*/ 0 w 307654"/>
                <a:gd name="connsiteY0" fmla="*/ 0 h 1160442"/>
                <a:gd name="connsiteX1" fmla="*/ 307654 w 307654"/>
                <a:gd name="connsiteY1" fmla="*/ 0 h 1160442"/>
                <a:gd name="connsiteX2" fmla="*/ 307654 w 307654"/>
                <a:gd name="connsiteY2" fmla="*/ 1160442 h 1160442"/>
                <a:gd name="connsiteX3" fmla="*/ 0 w 307654"/>
                <a:gd name="connsiteY3" fmla="*/ 1160442 h 1160442"/>
                <a:gd name="connsiteX4" fmla="*/ 0 w 307654"/>
                <a:gd name="connsiteY4" fmla="*/ 0 h 1160442"/>
                <a:gd name="connsiteX0" fmla="*/ 0 w 3506715"/>
                <a:gd name="connsiteY0" fmla="*/ 0 h 3116163"/>
                <a:gd name="connsiteX1" fmla="*/ 307654 w 3506715"/>
                <a:gd name="connsiteY1" fmla="*/ 0 h 3116163"/>
                <a:gd name="connsiteX2" fmla="*/ 3506715 w 3506715"/>
                <a:gd name="connsiteY2" fmla="*/ 3116163 h 3116163"/>
                <a:gd name="connsiteX3" fmla="*/ 0 w 3506715"/>
                <a:gd name="connsiteY3" fmla="*/ 1160442 h 3116163"/>
                <a:gd name="connsiteX4" fmla="*/ 0 w 3506715"/>
                <a:gd name="connsiteY4" fmla="*/ 0 h 3116163"/>
                <a:gd name="connsiteX0" fmla="*/ 0 w 3619950"/>
                <a:gd name="connsiteY0" fmla="*/ 0 h 2842799"/>
                <a:gd name="connsiteX1" fmla="*/ 307654 w 3619950"/>
                <a:gd name="connsiteY1" fmla="*/ 0 h 2842799"/>
                <a:gd name="connsiteX2" fmla="*/ 3619950 w 3619950"/>
                <a:gd name="connsiteY2" fmla="*/ 2842799 h 2842799"/>
                <a:gd name="connsiteX3" fmla="*/ 0 w 3619950"/>
                <a:gd name="connsiteY3" fmla="*/ 1160442 h 2842799"/>
                <a:gd name="connsiteX4" fmla="*/ 0 w 3619950"/>
                <a:gd name="connsiteY4" fmla="*/ 0 h 2842799"/>
                <a:gd name="connsiteX0" fmla="*/ 0 w 3633016"/>
                <a:gd name="connsiteY0" fmla="*/ 0 h 3032404"/>
                <a:gd name="connsiteX1" fmla="*/ 307654 w 3633016"/>
                <a:gd name="connsiteY1" fmla="*/ 0 h 3032404"/>
                <a:gd name="connsiteX2" fmla="*/ 3619950 w 3633016"/>
                <a:gd name="connsiteY2" fmla="*/ 2842799 h 3032404"/>
                <a:gd name="connsiteX3" fmla="*/ 3633016 w 3633016"/>
                <a:gd name="connsiteY3" fmla="*/ 3032404 h 3032404"/>
                <a:gd name="connsiteX4" fmla="*/ 0 w 3633016"/>
                <a:gd name="connsiteY4" fmla="*/ 0 h 3032404"/>
                <a:gd name="connsiteX0" fmla="*/ 0 w 3633016"/>
                <a:gd name="connsiteY0" fmla="*/ 59829 h 3092233"/>
                <a:gd name="connsiteX1" fmla="*/ 337083 w 3633016"/>
                <a:gd name="connsiteY1" fmla="*/ 0 h 3092233"/>
                <a:gd name="connsiteX2" fmla="*/ 3619950 w 3633016"/>
                <a:gd name="connsiteY2" fmla="*/ 2902628 h 3092233"/>
                <a:gd name="connsiteX3" fmla="*/ 3633016 w 3633016"/>
                <a:gd name="connsiteY3" fmla="*/ 3092233 h 3092233"/>
                <a:gd name="connsiteX4" fmla="*/ 0 w 3633016"/>
                <a:gd name="connsiteY4" fmla="*/ 59829 h 3092233"/>
                <a:gd name="connsiteX0" fmla="*/ 0 w 3522876"/>
                <a:gd name="connsiteY0" fmla="*/ 0 h 3126837"/>
                <a:gd name="connsiteX1" fmla="*/ 226943 w 3522876"/>
                <a:gd name="connsiteY1" fmla="*/ 34604 h 3126837"/>
                <a:gd name="connsiteX2" fmla="*/ 3509810 w 3522876"/>
                <a:gd name="connsiteY2" fmla="*/ 2937232 h 3126837"/>
                <a:gd name="connsiteX3" fmla="*/ 3522876 w 3522876"/>
                <a:gd name="connsiteY3" fmla="*/ 3126837 h 3126837"/>
                <a:gd name="connsiteX4" fmla="*/ 0 w 3522876"/>
                <a:gd name="connsiteY4" fmla="*/ 0 h 3126837"/>
                <a:gd name="connsiteX0" fmla="*/ 0 w 3522876"/>
                <a:gd name="connsiteY0" fmla="*/ 256588 h 3383425"/>
                <a:gd name="connsiteX1" fmla="*/ 226943 w 3522876"/>
                <a:gd name="connsiteY1" fmla="*/ 291192 h 3383425"/>
                <a:gd name="connsiteX2" fmla="*/ 3509810 w 3522876"/>
                <a:gd name="connsiteY2" fmla="*/ 3193820 h 3383425"/>
                <a:gd name="connsiteX3" fmla="*/ 3522876 w 3522876"/>
                <a:gd name="connsiteY3" fmla="*/ 3383425 h 3383425"/>
                <a:gd name="connsiteX4" fmla="*/ 0 w 3522876"/>
                <a:gd name="connsiteY4" fmla="*/ 256588 h 3383425"/>
                <a:gd name="connsiteX0" fmla="*/ 0 w 3522876"/>
                <a:gd name="connsiteY0" fmla="*/ 270966 h 3397803"/>
                <a:gd name="connsiteX1" fmla="*/ 226943 w 3522876"/>
                <a:gd name="connsiteY1" fmla="*/ 305570 h 3397803"/>
                <a:gd name="connsiteX2" fmla="*/ 3509810 w 3522876"/>
                <a:gd name="connsiteY2" fmla="*/ 3208198 h 3397803"/>
                <a:gd name="connsiteX3" fmla="*/ 3522876 w 3522876"/>
                <a:gd name="connsiteY3" fmla="*/ 3397803 h 3397803"/>
                <a:gd name="connsiteX4" fmla="*/ 0 w 3522876"/>
                <a:gd name="connsiteY4" fmla="*/ 270966 h 3397803"/>
                <a:gd name="connsiteX0" fmla="*/ 47901 w 3570777"/>
                <a:gd name="connsiteY0" fmla="*/ 270966 h 3397803"/>
                <a:gd name="connsiteX1" fmla="*/ 274844 w 3570777"/>
                <a:gd name="connsiteY1" fmla="*/ 305570 h 3397803"/>
                <a:gd name="connsiteX2" fmla="*/ 3557711 w 3570777"/>
                <a:gd name="connsiteY2" fmla="*/ 3208198 h 3397803"/>
                <a:gd name="connsiteX3" fmla="*/ 3570777 w 3570777"/>
                <a:gd name="connsiteY3" fmla="*/ 3397803 h 3397803"/>
                <a:gd name="connsiteX4" fmla="*/ 47901 w 3570777"/>
                <a:gd name="connsiteY4" fmla="*/ 270966 h 3397803"/>
                <a:gd name="connsiteX0" fmla="*/ 41796 w 3564672"/>
                <a:gd name="connsiteY0" fmla="*/ 270966 h 3658696"/>
                <a:gd name="connsiteX1" fmla="*/ 268739 w 3564672"/>
                <a:gd name="connsiteY1" fmla="*/ 305570 h 3658696"/>
                <a:gd name="connsiteX2" fmla="*/ 3551606 w 3564672"/>
                <a:gd name="connsiteY2" fmla="*/ 3208198 h 3658696"/>
                <a:gd name="connsiteX3" fmla="*/ 3564672 w 3564672"/>
                <a:gd name="connsiteY3" fmla="*/ 3397803 h 3658696"/>
                <a:gd name="connsiteX4" fmla="*/ 41796 w 3564672"/>
                <a:gd name="connsiteY4" fmla="*/ 270966 h 3658696"/>
                <a:gd name="connsiteX0" fmla="*/ 40133 w 3712215"/>
                <a:gd name="connsiteY0" fmla="*/ 270966 h 3563295"/>
                <a:gd name="connsiteX1" fmla="*/ 267076 w 3712215"/>
                <a:gd name="connsiteY1" fmla="*/ 305570 h 3563295"/>
                <a:gd name="connsiteX2" fmla="*/ 3549943 w 3712215"/>
                <a:gd name="connsiteY2" fmla="*/ 3208198 h 3563295"/>
                <a:gd name="connsiteX3" fmla="*/ 3712215 w 3712215"/>
                <a:gd name="connsiteY3" fmla="*/ 3284373 h 3563295"/>
                <a:gd name="connsiteX4" fmla="*/ 40133 w 3712215"/>
                <a:gd name="connsiteY4" fmla="*/ 270966 h 3563295"/>
                <a:gd name="connsiteX0" fmla="*/ 40133 w 3740503"/>
                <a:gd name="connsiteY0" fmla="*/ 270966 h 3563295"/>
                <a:gd name="connsiteX1" fmla="*/ 267076 w 3740503"/>
                <a:gd name="connsiteY1" fmla="*/ 305570 h 3563295"/>
                <a:gd name="connsiteX2" fmla="*/ 3549943 w 3740503"/>
                <a:gd name="connsiteY2" fmla="*/ 3208198 h 3563295"/>
                <a:gd name="connsiteX3" fmla="*/ 3712215 w 3740503"/>
                <a:gd name="connsiteY3" fmla="*/ 3284373 h 3563295"/>
                <a:gd name="connsiteX4" fmla="*/ 40133 w 3740503"/>
                <a:gd name="connsiteY4" fmla="*/ 270966 h 3563295"/>
                <a:gd name="connsiteX0" fmla="*/ 40133 w 3734700"/>
                <a:gd name="connsiteY0" fmla="*/ 270966 h 3563295"/>
                <a:gd name="connsiteX1" fmla="*/ 267076 w 3734700"/>
                <a:gd name="connsiteY1" fmla="*/ 305570 h 3563295"/>
                <a:gd name="connsiteX2" fmla="*/ 3474729 w 3734700"/>
                <a:gd name="connsiteY2" fmla="*/ 3171201 h 3563295"/>
                <a:gd name="connsiteX3" fmla="*/ 3712215 w 3734700"/>
                <a:gd name="connsiteY3" fmla="*/ 3284373 h 3563295"/>
                <a:gd name="connsiteX4" fmla="*/ 40133 w 3734700"/>
                <a:gd name="connsiteY4" fmla="*/ 270966 h 3563295"/>
                <a:gd name="connsiteX0" fmla="*/ 40133 w 3733724"/>
                <a:gd name="connsiteY0" fmla="*/ 270966 h 3563295"/>
                <a:gd name="connsiteX1" fmla="*/ 267076 w 3733724"/>
                <a:gd name="connsiteY1" fmla="*/ 305570 h 3563295"/>
                <a:gd name="connsiteX2" fmla="*/ 3474729 w 3733724"/>
                <a:gd name="connsiteY2" fmla="*/ 3171201 h 3563295"/>
                <a:gd name="connsiteX3" fmla="*/ 3712215 w 3733724"/>
                <a:gd name="connsiteY3" fmla="*/ 3284373 h 3563295"/>
                <a:gd name="connsiteX4" fmla="*/ 40133 w 3733724"/>
                <a:gd name="connsiteY4" fmla="*/ 270966 h 3563295"/>
                <a:gd name="connsiteX0" fmla="*/ 40133 w 3753740"/>
                <a:gd name="connsiteY0" fmla="*/ 270966 h 3563295"/>
                <a:gd name="connsiteX1" fmla="*/ 267076 w 3753740"/>
                <a:gd name="connsiteY1" fmla="*/ 305570 h 3563295"/>
                <a:gd name="connsiteX2" fmla="*/ 3474729 w 3753740"/>
                <a:gd name="connsiteY2" fmla="*/ 3171201 h 3563295"/>
                <a:gd name="connsiteX3" fmla="*/ 3712215 w 3753740"/>
                <a:gd name="connsiteY3" fmla="*/ 3284373 h 3563295"/>
                <a:gd name="connsiteX4" fmla="*/ 40133 w 3753740"/>
                <a:gd name="connsiteY4" fmla="*/ 270966 h 3563295"/>
                <a:gd name="connsiteX0" fmla="*/ 44589 w 3758196"/>
                <a:gd name="connsiteY0" fmla="*/ 270966 h 3638894"/>
                <a:gd name="connsiteX1" fmla="*/ 271532 w 3758196"/>
                <a:gd name="connsiteY1" fmla="*/ 305570 h 3638894"/>
                <a:gd name="connsiteX2" fmla="*/ 3479185 w 3758196"/>
                <a:gd name="connsiteY2" fmla="*/ 3171201 h 3638894"/>
                <a:gd name="connsiteX3" fmla="*/ 3716671 w 3758196"/>
                <a:gd name="connsiteY3" fmla="*/ 3284373 h 3638894"/>
                <a:gd name="connsiteX4" fmla="*/ 44589 w 3758196"/>
                <a:gd name="connsiteY4" fmla="*/ 270966 h 3638894"/>
                <a:gd name="connsiteX0" fmla="*/ 44589 w 3758196"/>
                <a:gd name="connsiteY0" fmla="*/ 273855 h 3641783"/>
                <a:gd name="connsiteX1" fmla="*/ 271532 w 3758196"/>
                <a:gd name="connsiteY1" fmla="*/ 308459 h 3641783"/>
                <a:gd name="connsiteX2" fmla="*/ 3479185 w 3758196"/>
                <a:gd name="connsiteY2" fmla="*/ 3174090 h 3641783"/>
                <a:gd name="connsiteX3" fmla="*/ 3716671 w 3758196"/>
                <a:gd name="connsiteY3" fmla="*/ 3287262 h 3641783"/>
                <a:gd name="connsiteX4" fmla="*/ 44589 w 3758196"/>
                <a:gd name="connsiteY4" fmla="*/ 273855 h 3641783"/>
                <a:gd name="connsiteX0" fmla="*/ 44589 w 3758196"/>
                <a:gd name="connsiteY0" fmla="*/ 273855 h 3641783"/>
                <a:gd name="connsiteX1" fmla="*/ 271532 w 3758196"/>
                <a:gd name="connsiteY1" fmla="*/ 308459 h 3641783"/>
                <a:gd name="connsiteX2" fmla="*/ 3479185 w 3758196"/>
                <a:gd name="connsiteY2" fmla="*/ 3174090 h 3641783"/>
                <a:gd name="connsiteX3" fmla="*/ 3716671 w 3758196"/>
                <a:gd name="connsiteY3" fmla="*/ 3287262 h 3641783"/>
                <a:gd name="connsiteX4" fmla="*/ 44589 w 3758196"/>
                <a:gd name="connsiteY4" fmla="*/ 273855 h 3641783"/>
                <a:gd name="connsiteX0" fmla="*/ 44589 w 3758196"/>
                <a:gd name="connsiteY0" fmla="*/ 273855 h 3641783"/>
                <a:gd name="connsiteX1" fmla="*/ 271532 w 3758196"/>
                <a:gd name="connsiteY1" fmla="*/ 308459 h 3641783"/>
                <a:gd name="connsiteX2" fmla="*/ 3479185 w 3758196"/>
                <a:gd name="connsiteY2" fmla="*/ 3174090 h 3641783"/>
                <a:gd name="connsiteX3" fmla="*/ 3716671 w 3758196"/>
                <a:gd name="connsiteY3" fmla="*/ 3287262 h 3641783"/>
                <a:gd name="connsiteX4" fmla="*/ 44589 w 3758196"/>
                <a:gd name="connsiteY4" fmla="*/ 273855 h 3641783"/>
                <a:gd name="connsiteX0" fmla="*/ 44589 w 3758196"/>
                <a:gd name="connsiteY0" fmla="*/ 273855 h 3641783"/>
                <a:gd name="connsiteX1" fmla="*/ 271532 w 3758196"/>
                <a:gd name="connsiteY1" fmla="*/ 308459 h 3641783"/>
                <a:gd name="connsiteX2" fmla="*/ 3479185 w 3758196"/>
                <a:gd name="connsiteY2" fmla="*/ 3174090 h 3641783"/>
                <a:gd name="connsiteX3" fmla="*/ 3716671 w 3758196"/>
                <a:gd name="connsiteY3" fmla="*/ 3287262 h 3641783"/>
                <a:gd name="connsiteX4" fmla="*/ 44589 w 3758196"/>
                <a:gd name="connsiteY4" fmla="*/ 273855 h 3641783"/>
                <a:gd name="connsiteX0" fmla="*/ 44862 w 3737956"/>
                <a:gd name="connsiteY0" fmla="*/ 276612 h 3636237"/>
                <a:gd name="connsiteX1" fmla="*/ 251292 w 3737956"/>
                <a:gd name="connsiteY1" fmla="*/ 301126 h 3636237"/>
                <a:gd name="connsiteX2" fmla="*/ 3458945 w 3737956"/>
                <a:gd name="connsiteY2" fmla="*/ 3166757 h 3636237"/>
                <a:gd name="connsiteX3" fmla="*/ 3696431 w 3737956"/>
                <a:gd name="connsiteY3" fmla="*/ 3279929 h 3636237"/>
                <a:gd name="connsiteX4" fmla="*/ 44862 w 3737956"/>
                <a:gd name="connsiteY4" fmla="*/ 276612 h 3636237"/>
                <a:gd name="connsiteX0" fmla="*/ 44862 w 3737956"/>
                <a:gd name="connsiteY0" fmla="*/ 223324 h 3582949"/>
                <a:gd name="connsiteX1" fmla="*/ 251292 w 3737956"/>
                <a:gd name="connsiteY1" fmla="*/ 247838 h 3582949"/>
                <a:gd name="connsiteX2" fmla="*/ 3458945 w 3737956"/>
                <a:gd name="connsiteY2" fmla="*/ 3113469 h 3582949"/>
                <a:gd name="connsiteX3" fmla="*/ 3696431 w 3737956"/>
                <a:gd name="connsiteY3" fmla="*/ 3226641 h 3582949"/>
                <a:gd name="connsiteX4" fmla="*/ 44862 w 3737956"/>
                <a:gd name="connsiteY4" fmla="*/ 223324 h 3582949"/>
                <a:gd name="connsiteX0" fmla="*/ 44862 w 3737956"/>
                <a:gd name="connsiteY0" fmla="*/ 256707 h 3616332"/>
                <a:gd name="connsiteX1" fmla="*/ 251292 w 3737956"/>
                <a:gd name="connsiteY1" fmla="*/ 281221 h 3616332"/>
                <a:gd name="connsiteX2" fmla="*/ 3458945 w 3737956"/>
                <a:gd name="connsiteY2" fmla="*/ 3146852 h 3616332"/>
                <a:gd name="connsiteX3" fmla="*/ 3696431 w 3737956"/>
                <a:gd name="connsiteY3" fmla="*/ 3260024 h 3616332"/>
                <a:gd name="connsiteX4" fmla="*/ 44862 w 3737956"/>
                <a:gd name="connsiteY4" fmla="*/ 256707 h 3616332"/>
                <a:gd name="connsiteX0" fmla="*/ 44721 w 3737815"/>
                <a:gd name="connsiteY0" fmla="*/ 256707 h 3658981"/>
                <a:gd name="connsiteX1" fmla="*/ 251151 w 3737815"/>
                <a:gd name="connsiteY1" fmla="*/ 281221 h 3658981"/>
                <a:gd name="connsiteX2" fmla="*/ 3458804 w 3737815"/>
                <a:gd name="connsiteY2" fmla="*/ 3146852 h 3658981"/>
                <a:gd name="connsiteX3" fmla="*/ 3696290 w 3737815"/>
                <a:gd name="connsiteY3" fmla="*/ 3260024 h 3658981"/>
                <a:gd name="connsiteX4" fmla="*/ 44721 w 3737815"/>
                <a:gd name="connsiteY4" fmla="*/ 256707 h 3658981"/>
                <a:gd name="connsiteX0" fmla="*/ 42621 w 3735715"/>
                <a:gd name="connsiteY0" fmla="*/ 256707 h 3643768"/>
                <a:gd name="connsiteX1" fmla="*/ 249051 w 3735715"/>
                <a:gd name="connsiteY1" fmla="*/ 281221 h 3643768"/>
                <a:gd name="connsiteX2" fmla="*/ 3456704 w 3735715"/>
                <a:gd name="connsiteY2" fmla="*/ 3146852 h 3643768"/>
                <a:gd name="connsiteX3" fmla="*/ 3694190 w 3735715"/>
                <a:gd name="connsiteY3" fmla="*/ 3260024 h 3643768"/>
                <a:gd name="connsiteX4" fmla="*/ 42621 w 3735715"/>
                <a:gd name="connsiteY4" fmla="*/ 256707 h 3643768"/>
                <a:gd name="connsiteX0" fmla="*/ 42621 w 3735715"/>
                <a:gd name="connsiteY0" fmla="*/ 259531 h 3646592"/>
                <a:gd name="connsiteX1" fmla="*/ 228539 w 3735715"/>
                <a:gd name="connsiteY1" fmla="*/ 273955 h 3646592"/>
                <a:gd name="connsiteX2" fmla="*/ 3456704 w 3735715"/>
                <a:gd name="connsiteY2" fmla="*/ 3149676 h 3646592"/>
                <a:gd name="connsiteX3" fmla="*/ 3694190 w 3735715"/>
                <a:gd name="connsiteY3" fmla="*/ 3262848 h 3646592"/>
                <a:gd name="connsiteX4" fmla="*/ 42621 w 3735715"/>
                <a:gd name="connsiteY4" fmla="*/ 259531 h 3646592"/>
                <a:gd name="connsiteX0" fmla="*/ 42621 w 3735715"/>
                <a:gd name="connsiteY0" fmla="*/ 254857 h 3641918"/>
                <a:gd name="connsiteX1" fmla="*/ 262727 w 3735715"/>
                <a:gd name="connsiteY1" fmla="*/ 286097 h 3641918"/>
                <a:gd name="connsiteX2" fmla="*/ 3456704 w 3735715"/>
                <a:gd name="connsiteY2" fmla="*/ 3145002 h 3641918"/>
                <a:gd name="connsiteX3" fmla="*/ 3694190 w 3735715"/>
                <a:gd name="connsiteY3" fmla="*/ 3258174 h 3641918"/>
                <a:gd name="connsiteX4" fmla="*/ 42621 w 3735715"/>
                <a:gd name="connsiteY4" fmla="*/ 254857 h 3641918"/>
                <a:gd name="connsiteX0" fmla="*/ 42621 w 3735715"/>
                <a:gd name="connsiteY0" fmla="*/ 276638 h 3663699"/>
                <a:gd name="connsiteX1" fmla="*/ 262727 w 3735715"/>
                <a:gd name="connsiteY1" fmla="*/ 307878 h 3663699"/>
                <a:gd name="connsiteX2" fmla="*/ 3456704 w 3735715"/>
                <a:gd name="connsiteY2" fmla="*/ 3166783 h 3663699"/>
                <a:gd name="connsiteX3" fmla="*/ 3694190 w 3735715"/>
                <a:gd name="connsiteY3" fmla="*/ 3279955 h 3663699"/>
                <a:gd name="connsiteX4" fmla="*/ 42621 w 3735715"/>
                <a:gd name="connsiteY4" fmla="*/ 276638 h 3663699"/>
                <a:gd name="connsiteX0" fmla="*/ 42621 w 3735715"/>
                <a:gd name="connsiteY0" fmla="*/ 253974 h 3641035"/>
                <a:gd name="connsiteX1" fmla="*/ 262727 w 3735715"/>
                <a:gd name="connsiteY1" fmla="*/ 285214 h 3641035"/>
                <a:gd name="connsiteX2" fmla="*/ 3456704 w 3735715"/>
                <a:gd name="connsiteY2" fmla="*/ 3144119 h 3641035"/>
                <a:gd name="connsiteX3" fmla="*/ 3694190 w 3735715"/>
                <a:gd name="connsiteY3" fmla="*/ 3257291 h 3641035"/>
                <a:gd name="connsiteX4" fmla="*/ 42621 w 3735715"/>
                <a:gd name="connsiteY4" fmla="*/ 253974 h 3641035"/>
                <a:gd name="connsiteX0" fmla="*/ 42621 w 3735715"/>
                <a:gd name="connsiteY0" fmla="*/ 208175 h 3595236"/>
                <a:gd name="connsiteX1" fmla="*/ 262727 w 3735715"/>
                <a:gd name="connsiteY1" fmla="*/ 239415 h 3595236"/>
                <a:gd name="connsiteX2" fmla="*/ 3456704 w 3735715"/>
                <a:gd name="connsiteY2" fmla="*/ 3098320 h 3595236"/>
                <a:gd name="connsiteX3" fmla="*/ 3694190 w 3735715"/>
                <a:gd name="connsiteY3" fmla="*/ 3211492 h 3595236"/>
                <a:gd name="connsiteX4" fmla="*/ 42621 w 3735715"/>
                <a:gd name="connsiteY4" fmla="*/ 208175 h 3595236"/>
                <a:gd name="connsiteX0" fmla="*/ 42621 w 3737895"/>
                <a:gd name="connsiteY0" fmla="*/ 208175 h 3595236"/>
                <a:gd name="connsiteX1" fmla="*/ 262727 w 3737895"/>
                <a:gd name="connsiteY1" fmla="*/ 239415 h 3595236"/>
                <a:gd name="connsiteX2" fmla="*/ 3480690 w 3737895"/>
                <a:gd name="connsiteY2" fmla="*/ 3118611 h 3595236"/>
                <a:gd name="connsiteX3" fmla="*/ 3694190 w 3737895"/>
                <a:gd name="connsiteY3" fmla="*/ 3211492 h 3595236"/>
                <a:gd name="connsiteX4" fmla="*/ 42621 w 3737895"/>
                <a:gd name="connsiteY4" fmla="*/ 208175 h 3595236"/>
                <a:gd name="connsiteX0" fmla="*/ 42621 w 3740785"/>
                <a:gd name="connsiteY0" fmla="*/ 208175 h 3595236"/>
                <a:gd name="connsiteX1" fmla="*/ 262727 w 3740785"/>
                <a:gd name="connsiteY1" fmla="*/ 239415 h 3595236"/>
                <a:gd name="connsiteX2" fmla="*/ 3480690 w 3740785"/>
                <a:gd name="connsiteY2" fmla="*/ 3118611 h 3595236"/>
                <a:gd name="connsiteX3" fmla="*/ 3694190 w 3740785"/>
                <a:gd name="connsiteY3" fmla="*/ 3211492 h 3595236"/>
                <a:gd name="connsiteX4" fmla="*/ 42621 w 3740785"/>
                <a:gd name="connsiteY4" fmla="*/ 208175 h 3595236"/>
                <a:gd name="connsiteX0" fmla="*/ 42621 w 3740785"/>
                <a:gd name="connsiteY0" fmla="*/ 208175 h 3595236"/>
                <a:gd name="connsiteX1" fmla="*/ 262727 w 3740785"/>
                <a:gd name="connsiteY1" fmla="*/ 239415 h 3595236"/>
                <a:gd name="connsiteX2" fmla="*/ 3480690 w 3740785"/>
                <a:gd name="connsiteY2" fmla="*/ 3118611 h 3595236"/>
                <a:gd name="connsiteX3" fmla="*/ 3694190 w 3740785"/>
                <a:gd name="connsiteY3" fmla="*/ 3211492 h 3595236"/>
                <a:gd name="connsiteX4" fmla="*/ 42621 w 3740785"/>
                <a:gd name="connsiteY4" fmla="*/ 208175 h 3595236"/>
                <a:gd name="connsiteX0" fmla="*/ 42621 w 3741461"/>
                <a:gd name="connsiteY0" fmla="*/ 208175 h 3595236"/>
                <a:gd name="connsiteX1" fmla="*/ 262727 w 3741461"/>
                <a:gd name="connsiteY1" fmla="*/ 239415 h 3595236"/>
                <a:gd name="connsiteX2" fmla="*/ 3480690 w 3741461"/>
                <a:gd name="connsiteY2" fmla="*/ 3118611 h 3595236"/>
                <a:gd name="connsiteX3" fmla="*/ 3694190 w 3741461"/>
                <a:gd name="connsiteY3" fmla="*/ 3211492 h 3595236"/>
                <a:gd name="connsiteX4" fmla="*/ 42621 w 3741461"/>
                <a:gd name="connsiteY4" fmla="*/ 208175 h 3595236"/>
                <a:gd name="connsiteX0" fmla="*/ 42621 w 3708619"/>
                <a:gd name="connsiteY0" fmla="*/ 208175 h 3595236"/>
                <a:gd name="connsiteX1" fmla="*/ 262727 w 3708619"/>
                <a:gd name="connsiteY1" fmla="*/ 239415 h 3595236"/>
                <a:gd name="connsiteX2" fmla="*/ 3480690 w 3708619"/>
                <a:gd name="connsiteY2" fmla="*/ 3118611 h 3595236"/>
                <a:gd name="connsiteX3" fmla="*/ 3694190 w 3708619"/>
                <a:gd name="connsiteY3" fmla="*/ 3211492 h 3595236"/>
                <a:gd name="connsiteX4" fmla="*/ 42621 w 3708619"/>
                <a:gd name="connsiteY4" fmla="*/ 208175 h 3595236"/>
                <a:gd name="connsiteX0" fmla="*/ 42621 w 3708619"/>
                <a:gd name="connsiteY0" fmla="*/ 208175 h 3595236"/>
                <a:gd name="connsiteX1" fmla="*/ 262727 w 3708619"/>
                <a:gd name="connsiteY1" fmla="*/ 239415 h 3595236"/>
                <a:gd name="connsiteX2" fmla="*/ 3480690 w 3708619"/>
                <a:gd name="connsiteY2" fmla="*/ 3118611 h 3595236"/>
                <a:gd name="connsiteX3" fmla="*/ 3694190 w 3708619"/>
                <a:gd name="connsiteY3" fmla="*/ 3211492 h 3595236"/>
                <a:gd name="connsiteX4" fmla="*/ 42621 w 3708619"/>
                <a:gd name="connsiteY4" fmla="*/ 208175 h 3595236"/>
                <a:gd name="connsiteX0" fmla="*/ 42621 w 3708619"/>
                <a:gd name="connsiteY0" fmla="*/ 208175 h 3595236"/>
                <a:gd name="connsiteX1" fmla="*/ 262727 w 3708619"/>
                <a:gd name="connsiteY1" fmla="*/ 239415 h 3595236"/>
                <a:gd name="connsiteX2" fmla="*/ 3480690 w 3708619"/>
                <a:gd name="connsiteY2" fmla="*/ 3118611 h 3595236"/>
                <a:gd name="connsiteX3" fmla="*/ 3694190 w 3708619"/>
                <a:gd name="connsiteY3" fmla="*/ 3211492 h 3595236"/>
                <a:gd name="connsiteX4" fmla="*/ 42621 w 3708619"/>
                <a:gd name="connsiteY4" fmla="*/ 208175 h 3595236"/>
                <a:gd name="connsiteX0" fmla="*/ 42621 w 3708619"/>
                <a:gd name="connsiteY0" fmla="*/ 208175 h 3595236"/>
                <a:gd name="connsiteX1" fmla="*/ 262727 w 3708619"/>
                <a:gd name="connsiteY1" fmla="*/ 239415 h 3595236"/>
                <a:gd name="connsiteX2" fmla="*/ 3480690 w 3708619"/>
                <a:gd name="connsiteY2" fmla="*/ 3118611 h 3595236"/>
                <a:gd name="connsiteX3" fmla="*/ 3694190 w 3708619"/>
                <a:gd name="connsiteY3" fmla="*/ 3211492 h 3595236"/>
                <a:gd name="connsiteX4" fmla="*/ 42621 w 3708619"/>
                <a:gd name="connsiteY4" fmla="*/ 208175 h 359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8619" h="3595236">
                  <a:moveTo>
                    <a:pt x="42621" y="208175"/>
                  </a:moveTo>
                  <a:cubicBezTo>
                    <a:pt x="203018" y="-241751"/>
                    <a:pt x="274434" y="166821"/>
                    <a:pt x="262727" y="239415"/>
                  </a:cubicBezTo>
                  <a:cubicBezTo>
                    <a:pt x="-128473" y="3002621"/>
                    <a:pt x="2410968" y="3787240"/>
                    <a:pt x="3480690" y="3118611"/>
                  </a:cubicBezTo>
                  <a:cubicBezTo>
                    <a:pt x="3554851" y="3085939"/>
                    <a:pt x="3765208" y="3035340"/>
                    <a:pt x="3694190" y="3211492"/>
                  </a:cubicBezTo>
                  <a:cubicBezTo>
                    <a:pt x="2788230" y="4126973"/>
                    <a:pt x="-404140" y="3510182"/>
                    <a:pt x="42621" y="208175"/>
                  </a:cubicBezTo>
                  <a:close/>
                </a:path>
              </a:pathLst>
            </a:custGeom>
            <a:solidFill>
              <a:srgbClr val="3F9B1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28_22-12-54">
            <a:hlinkClick r:id="" action="ppaction://media"/>
            <a:extLst>
              <a:ext uri="{FF2B5EF4-FFF2-40B4-BE49-F238E27FC236}">
                <a16:creationId xmlns:a16="http://schemas.microsoft.com/office/drawing/2014/main" id="{9B19D9E2-02FA-4921-9B7C-191A6596A8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38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E2123FF-2AF5-46A2-9932-8B94E1DCC690}"/>
              </a:ext>
            </a:extLst>
          </p:cNvPr>
          <p:cNvSpPr txBox="1"/>
          <p:nvPr/>
        </p:nvSpPr>
        <p:spPr>
          <a:xfrm>
            <a:off x="6608720" y="-271600"/>
            <a:ext cx="55832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0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T</a:t>
            </a:r>
            <a:r>
              <a:rPr lang="en-US" sz="15000" dirty="0">
                <a:solidFill>
                  <a:prstClr val="black"/>
                </a:solidFill>
                <a:latin typeface="Arial Black" panose="020B0A04020102020204" pitchFamily="34" charset="0"/>
              </a:rPr>
              <a:t>rain</a:t>
            </a:r>
            <a:endParaRPr kumimoji="0" lang="en-US" sz="15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7BE624-6BE5-4B6A-A49D-06B55964EF6E}"/>
              </a:ext>
            </a:extLst>
          </p:cNvPr>
          <p:cNvGrpSpPr/>
          <p:nvPr/>
        </p:nvGrpSpPr>
        <p:grpSpPr>
          <a:xfrm flipH="1">
            <a:off x="198782" y="1322201"/>
            <a:ext cx="8437197" cy="5356929"/>
            <a:chOff x="2250252" y="848095"/>
            <a:chExt cx="7759699" cy="492677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71BF807-2059-4115-8F37-D3B06AFFEC24}"/>
                </a:ext>
              </a:extLst>
            </p:cNvPr>
            <p:cNvSpPr/>
            <p:nvPr/>
          </p:nvSpPr>
          <p:spPr>
            <a:xfrm rot="16449497">
              <a:off x="2251106" y="4615006"/>
              <a:ext cx="525844" cy="380387"/>
            </a:xfrm>
            <a:prstGeom prst="roundRect">
              <a:avLst>
                <a:gd name="adj" fmla="val 33113"/>
              </a:avLst>
            </a:prstGeom>
            <a:solidFill>
              <a:srgbClr val="68686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95AB9DE-3B79-41D1-9D77-68A942C1F79C}"/>
                </a:ext>
              </a:extLst>
            </p:cNvPr>
            <p:cNvSpPr/>
            <p:nvPr/>
          </p:nvSpPr>
          <p:spPr>
            <a:xfrm rot="21411363">
              <a:off x="4871474" y="4917691"/>
              <a:ext cx="525844" cy="160548"/>
            </a:xfrm>
            <a:prstGeom prst="roundRect">
              <a:avLst>
                <a:gd name="adj" fmla="val 33113"/>
              </a:avLst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4">
              <a:extLst>
                <a:ext uri="{FF2B5EF4-FFF2-40B4-BE49-F238E27FC236}">
                  <a16:creationId xmlns:a16="http://schemas.microsoft.com/office/drawing/2014/main" id="{DA14380C-9D3F-4653-802C-211D1C7418F5}"/>
                </a:ext>
              </a:extLst>
            </p:cNvPr>
            <p:cNvSpPr/>
            <p:nvPr/>
          </p:nvSpPr>
          <p:spPr>
            <a:xfrm>
              <a:off x="2659360" y="848095"/>
              <a:ext cx="7350591" cy="2442570"/>
            </a:xfrm>
            <a:custGeom>
              <a:avLst/>
              <a:gdLst>
                <a:gd name="connsiteX0" fmla="*/ 0 w 5433060"/>
                <a:gd name="connsiteY0" fmla="*/ 0 h 1094737"/>
                <a:gd name="connsiteX1" fmla="*/ 5433060 w 5433060"/>
                <a:gd name="connsiteY1" fmla="*/ 0 h 1094737"/>
                <a:gd name="connsiteX2" fmla="*/ 5433060 w 5433060"/>
                <a:gd name="connsiteY2" fmla="*/ 1094737 h 1094737"/>
                <a:gd name="connsiteX3" fmla="*/ 0 w 5433060"/>
                <a:gd name="connsiteY3" fmla="*/ 1094737 h 1094737"/>
                <a:gd name="connsiteX4" fmla="*/ 0 w 5433060"/>
                <a:gd name="connsiteY4" fmla="*/ 0 h 109473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0 w 6347460"/>
                <a:gd name="connsiteY3" fmla="*/ 1559557 h 1559557"/>
                <a:gd name="connsiteX4" fmla="*/ 914400 w 6347460"/>
                <a:gd name="connsiteY4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220980 w 6347460"/>
                <a:gd name="connsiteY3" fmla="*/ 1341120 h 1559557"/>
                <a:gd name="connsiteX4" fmla="*/ 0 w 6347460"/>
                <a:gd name="connsiteY4" fmla="*/ 1559557 h 1559557"/>
                <a:gd name="connsiteX5" fmla="*/ 914400 w 6347460"/>
                <a:gd name="connsiteY5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716280 w 6347460"/>
                <a:gd name="connsiteY3" fmla="*/ 1082040 h 1559557"/>
                <a:gd name="connsiteX4" fmla="*/ 220980 w 6347460"/>
                <a:gd name="connsiteY4" fmla="*/ 1341120 h 1559557"/>
                <a:gd name="connsiteX5" fmla="*/ 0 w 6347460"/>
                <a:gd name="connsiteY5" fmla="*/ 1559557 h 1559557"/>
                <a:gd name="connsiteX6" fmla="*/ 914400 w 6347460"/>
                <a:gd name="connsiteY6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1485900 w 6347460"/>
                <a:gd name="connsiteY3" fmla="*/ 1143000 h 1559557"/>
                <a:gd name="connsiteX4" fmla="*/ 716280 w 6347460"/>
                <a:gd name="connsiteY4" fmla="*/ 1082040 h 1559557"/>
                <a:gd name="connsiteX5" fmla="*/ 220980 w 6347460"/>
                <a:gd name="connsiteY5" fmla="*/ 1341120 h 1559557"/>
                <a:gd name="connsiteX6" fmla="*/ 0 w 6347460"/>
                <a:gd name="connsiteY6" fmla="*/ 1559557 h 1559557"/>
                <a:gd name="connsiteX7" fmla="*/ 914400 w 6347460"/>
                <a:gd name="connsiteY7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2773680 w 6347460"/>
                <a:gd name="connsiteY3" fmla="*/ 960120 h 1559557"/>
                <a:gd name="connsiteX4" fmla="*/ 1485900 w 6347460"/>
                <a:gd name="connsiteY4" fmla="*/ 1143000 h 1559557"/>
                <a:gd name="connsiteX5" fmla="*/ 716280 w 6347460"/>
                <a:gd name="connsiteY5" fmla="*/ 1082040 h 1559557"/>
                <a:gd name="connsiteX6" fmla="*/ 220980 w 6347460"/>
                <a:gd name="connsiteY6" fmla="*/ 1341120 h 1559557"/>
                <a:gd name="connsiteX7" fmla="*/ 0 w 6347460"/>
                <a:gd name="connsiteY7" fmla="*/ 1559557 h 1559557"/>
                <a:gd name="connsiteX8" fmla="*/ 914400 w 6347460"/>
                <a:gd name="connsiteY8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3108960 w 6347460"/>
                <a:gd name="connsiteY3" fmla="*/ 914400 h 1559557"/>
                <a:gd name="connsiteX4" fmla="*/ 2773680 w 6347460"/>
                <a:gd name="connsiteY4" fmla="*/ 960120 h 1559557"/>
                <a:gd name="connsiteX5" fmla="*/ 1485900 w 6347460"/>
                <a:gd name="connsiteY5" fmla="*/ 1143000 h 1559557"/>
                <a:gd name="connsiteX6" fmla="*/ 716280 w 6347460"/>
                <a:gd name="connsiteY6" fmla="*/ 1082040 h 1559557"/>
                <a:gd name="connsiteX7" fmla="*/ 220980 w 6347460"/>
                <a:gd name="connsiteY7" fmla="*/ 1341120 h 1559557"/>
                <a:gd name="connsiteX8" fmla="*/ 0 w 6347460"/>
                <a:gd name="connsiteY8" fmla="*/ 1559557 h 1559557"/>
                <a:gd name="connsiteX9" fmla="*/ 914400 w 6347460"/>
                <a:gd name="connsiteY9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4191000 w 6347460"/>
                <a:gd name="connsiteY3" fmla="*/ 1539240 h 1559557"/>
                <a:gd name="connsiteX4" fmla="*/ 3108960 w 6347460"/>
                <a:gd name="connsiteY4" fmla="*/ 914400 h 1559557"/>
                <a:gd name="connsiteX5" fmla="*/ 2773680 w 6347460"/>
                <a:gd name="connsiteY5" fmla="*/ 960120 h 1559557"/>
                <a:gd name="connsiteX6" fmla="*/ 1485900 w 6347460"/>
                <a:gd name="connsiteY6" fmla="*/ 1143000 h 1559557"/>
                <a:gd name="connsiteX7" fmla="*/ 716280 w 6347460"/>
                <a:gd name="connsiteY7" fmla="*/ 1082040 h 1559557"/>
                <a:gd name="connsiteX8" fmla="*/ 220980 w 6347460"/>
                <a:gd name="connsiteY8" fmla="*/ 1341120 h 1559557"/>
                <a:gd name="connsiteX9" fmla="*/ 0 w 6347460"/>
                <a:gd name="connsiteY9" fmla="*/ 1559557 h 1559557"/>
                <a:gd name="connsiteX10" fmla="*/ 914400 w 6347460"/>
                <a:gd name="connsiteY10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4732020 w 6347460"/>
                <a:gd name="connsiteY3" fmla="*/ 990600 h 1559557"/>
                <a:gd name="connsiteX4" fmla="*/ 4191000 w 6347460"/>
                <a:gd name="connsiteY4" fmla="*/ 1539240 h 1559557"/>
                <a:gd name="connsiteX5" fmla="*/ 3108960 w 6347460"/>
                <a:gd name="connsiteY5" fmla="*/ 914400 h 1559557"/>
                <a:gd name="connsiteX6" fmla="*/ 2773680 w 6347460"/>
                <a:gd name="connsiteY6" fmla="*/ 960120 h 1559557"/>
                <a:gd name="connsiteX7" fmla="*/ 1485900 w 6347460"/>
                <a:gd name="connsiteY7" fmla="*/ 1143000 h 1559557"/>
                <a:gd name="connsiteX8" fmla="*/ 716280 w 6347460"/>
                <a:gd name="connsiteY8" fmla="*/ 1082040 h 1559557"/>
                <a:gd name="connsiteX9" fmla="*/ 220980 w 6347460"/>
                <a:gd name="connsiteY9" fmla="*/ 1341120 h 1559557"/>
                <a:gd name="connsiteX10" fmla="*/ 0 w 6347460"/>
                <a:gd name="connsiteY10" fmla="*/ 1559557 h 1559557"/>
                <a:gd name="connsiteX11" fmla="*/ 914400 w 6347460"/>
                <a:gd name="connsiteY11" fmla="*/ 0 h 1559557"/>
                <a:gd name="connsiteX0" fmla="*/ 914400 w 6393180"/>
                <a:gd name="connsiteY0" fmla="*/ 0 h 1559557"/>
                <a:gd name="connsiteX1" fmla="*/ 6347460 w 6393180"/>
                <a:gd name="connsiteY1" fmla="*/ 0 h 1559557"/>
                <a:gd name="connsiteX2" fmla="*/ 6393180 w 6393180"/>
                <a:gd name="connsiteY2" fmla="*/ 1338577 h 1559557"/>
                <a:gd name="connsiteX3" fmla="*/ 4732020 w 6393180"/>
                <a:gd name="connsiteY3" fmla="*/ 990600 h 1559557"/>
                <a:gd name="connsiteX4" fmla="*/ 4191000 w 6393180"/>
                <a:gd name="connsiteY4" fmla="*/ 1539240 h 1559557"/>
                <a:gd name="connsiteX5" fmla="*/ 3108960 w 6393180"/>
                <a:gd name="connsiteY5" fmla="*/ 914400 h 1559557"/>
                <a:gd name="connsiteX6" fmla="*/ 2773680 w 6393180"/>
                <a:gd name="connsiteY6" fmla="*/ 960120 h 1559557"/>
                <a:gd name="connsiteX7" fmla="*/ 1485900 w 6393180"/>
                <a:gd name="connsiteY7" fmla="*/ 1143000 h 1559557"/>
                <a:gd name="connsiteX8" fmla="*/ 716280 w 6393180"/>
                <a:gd name="connsiteY8" fmla="*/ 1082040 h 1559557"/>
                <a:gd name="connsiteX9" fmla="*/ 220980 w 6393180"/>
                <a:gd name="connsiteY9" fmla="*/ 1341120 h 1559557"/>
                <a:gd name="connsiteX10" fmla="*/ 0 w 6393180"/>
                <a:gd name="connsiteY10" fmla="*/ 1559557 h 1559557"/>
                <a:gd name="connsiteX11" fmla="*/ 914400 w 6393180"/>
                <a:gd name="connsiteY11" fmla="*/ 0 h 1559557"/>
                <a:gd name="connsiteX0" fmla="*/ 914400 w 6408420"/>
                <a:gd name="connsiteY0" fmla="*/ 0 h 1559557"/>
                <a:gd name="connsiteX1" fmla="*/ 6347460 w 6408420"/>
                <a:gd name="connsiteY1" fmla="*/ 0 h 1559557"/>
                <a:gd name="connsiteX2" fmla="*/ 6408420 w 6408420"/>
                <a:gd name="connsiteY2" fmla="*/ 533400 h 1559557"/>
                <a:gd name="connsiteX3" fmla="*/ 6393180 w 6408420"/>
                <a:gd name="connsiteY3" fmla="*/ 1338577 h 1559557"/>
                <a:gd name="connsiteX4" fmla="*/ 4732020 w 6408420"/>
                <a:gd name="connsiteY4" fmla="*/ 990600 h 1559557"/>
                <a:gd name="connsiteX5" fmla="*/ 4191000 w 6408420"/>
                <a:gd name="connsiteY5" fmla="*/ 1539240 h 1559557"/>
                <a:gd name="connsiteX6" fmla="*/ 3108960 w 6408420"/>
                <a:gd name="connsiteY6" fmla="*/ 914400 h 1559557"/>
                <a:gd name="connsiteX7" fmla="*/ 2773680 w 6408420"/>
                <a:gd name="connsiteY7" fmla="*/ 960120 h 1559557"/>
                <a:gd name="connsiteX8" fmla="*/ 1485900 w 6408420"/>
                <a:gd name="connsiteY8" fmla="*/ 1143000 h 1559557"/>
                <a:gd name="connsiteX9" fmla="*/ 716280 w 6408420"/>
                <a:gd name="connsiteY9" fmla="*/ 1082040 h 1559557"/>
                <a:gd name="connsiteX10" fmla="*/ 220980 w 6408420"/>
                <a:gd name="connsiteY10" fmla="*/ 1341120 h 1559557"/>
                <a:gd name="connsiteX11" fmla="*/ 0 w 6408420"/>
                <a:gd name="connsiteY11" fmla="*/ 1559557 h 1559557"/>
                <a:gd name="connsiteX12" fmla="*/ 914400 w 6408420"/>
                <a:gd name="connsiteY12" fmla="*/ 0 h 1559557"/>
                <a:gd name="connsiteX0" fmla="*/ 914400 w 6408420"/>
                <a:gd name="connsiteY0" fmla="*/ 0 h 1559557"/>
                <a:gd name="connsiteX1" fmla="*/ 5120640 w 6408420"/>
                <a:gd name="connsiteY1" fmla="*/ 160020 h 1559557"/>
                <a:gd name="connsiteX2" fmla="*/ 6408420 w 6408420"/>
                <a:gd name="connsiteY2" fmla="*/ 533400 h 1559557"/>
                <a:gd name="connsiteX3" fmla="*/ 6393180 w 6408420"/>
                <a:gd name="connsiteY3" fmla="*/ 1338577 h 1559557"/>
                <a:gd name="connsiteX4" fmla="*/ 4732020 w 6408420"/>
                <a:gd name="connsiteY4" fmla="*/ 990600 h 1559557"/>
                <a:gd name="connsiteX5" fmla="*/ 4191000 w 6408420"/>
                <a:gd name="connsiteY5" fmla="*/ 1539240 h 1559557"/>
                <a:gd name="connsiteX6" fmla="*/ 3108960 w 6408420"/>
                <a:gd name="connsiteY6" fmla="*/ 914400 h 1559557"/>
                <a:gd name="connsiteX7" fmla="*/ 2773680 w 6408420"/>
                <a:gd name="connsiteY7" fmla="*/ 960120 h 1559557"/>
                <a:gd name="connsiteX8" fmla="*/ 1485900 w 6408420"/>
                <a:gd name="connsiteY8" fmla="*/ 1143000 h 1559557"/>
                <a:gd name="connsiteX9" fmla="*/ 716280 w 6408420"/>
                <a:gd name="connsiteY9" fmla="*/ 1082040 h 1559557"/>
                <a:gd name="connsiteX10" fmla="*/ 220980 w 6408420"/>
                <a:gd name="connsiteY10" fmla="*/ 1341120 h 1559557"/>
                <a:gd name="connsiteX11" fmla="*/ 0 w 6408420"/>
                <a:gd name="connsiteY11" fmla="*/ 1559557 h 1559557"/>
                <a:gd name="connsiteX12" fmla="*/ 914400 w 6408420"/>
                <a:gd name="connsiteY12" fmla="*/ 0 h 1559557"/>
                <a:gd name="connsiteX0" fmla="*/ 914400 w 6408420"/>
                <a:gd name="connsiteY0" fmla="*/ 0 h 1559557"/>
                <a:gd name="connsiteX1" fmla="*/ 3581400 w 6408420"/>
                <a:gd name="connsiteY1" fmla="*/ 167640 h 1559557"/>
                <a:gd name="connsiteX2" fmla="*/ 5120640 w 6408420"/>
                <a:gd name="connsiteY2" fmla="*/ 160020 h 1559557"/>
                <a:gd name="connsiteX3" fmla="*/ 6408420 w 6408420"/>
                <a:gd name="connsiteY3" fmla="*/ 533400 h 1559557"/>
                <a:gd name="connsiteX4" fmla="*/ 6393180 w 6408420"/>
                <a:gd name="connsiteY4" fmla="*/ 1338577 h 1559557"/>
                <a:gd name="connsiteX5" fmla="*/ 4732020 w 6408420"/>
                <a:gd name="connsiteY5" fmla="*/ 990600 h 1559557"/>
                <a:gd name="connsiteX6" fmla="*/ 4191000 w 6408420"/>
                <a:gd name="connsiteY6" fmla="*/ 1539240 h 1559557"/>
                <a:gd name="connsiteX7" fmla="*/ 3108960 w 6408420"/>
                <a:gd name="connsiteY7" fmla="*/ 914400 h 1559557"/>
                <a:gd name="connsiteX8" fmla="*/ 2773680 w 6408420"/>
                <a:gd name="connsiteY8" fmla="*/ 960120 h 1559557"/>
                <a:gd name="connsiteX9" fmla="*/ 1485900 w 6408420"/>
                <a:gd name="connsiteY9" fmla="*/ 1143000 h 1559557"/>
                <a:gd name="connsiteX10" fmla="*/ 716280 w 6408420"/>
                <a:gd name="connsiteY10" fmla="*/ 1082040 h 1559557"/>
                <a:gd name="connsiteX11" fmla="*/ 220980 w 6408420"/>
                <a:gd name="connsiteY11" fmla="*/ 1341120 h 1559557"/>
                <a:gd name="connsiteX12" fmla="*/ 0 w 6408420"/>
                <a:gd name="connsiteY12" fmla="*/ 1559557 h 1559557"/>
                <a:gd name="connsiteX13" fmla="*/ 914400 w 6408420"/>
                <a:gd name="connsiteY13" fmla="*/ 0 h 1559557"/>
                <a:gd name="connsiteX0" fmla="*/ 914400 w 6408420"/>
                <a:gd name="connsiteY0" fmla="*/ 354070 h 1913627"/>
                <a:gd name="connsiteX1" fmla="*/ 2202180 w 6408420"/>
                <a:gd name="connsiteY1" fmla="*/ 3550 h 1913627"/>
                <a:gd name="connsiteX2" fmla="*/ 3581400 w 6408420"/>
                <a:gd name="connsiteY2" fmla="*/ 521710 h 1913627"/>
                <a:gd name="connsiteX3" fmla="*/ 5120640 w 6408420"/>
                <a:gd name="connsiteY3" fmla="*/ 514090 h 1913627"/>
                <a:gd name="connsiteX4" fmla="*/ 6408420 w 6408420"/>
                <a:gd name="connsiteY4" fmla="*/ 887470 h 1913627"/>
                <a:gd name="connsiteX5" fmla="*/ 6393180 w 6408420"/>
                <a:gd name="connsiteY5" fmla="*/ 1692647 h 1913627"/>
                <a:gd name="connsiteX6" fmla="*/ 4732020 w 6408420"/>
                <a:gd name="connsiteY6" fmla="*/ 1344670 h 1913627"/>
                <a:gd name="connsiteX7" fmla="*/ 4191000 w 6408420"/>
                <a:gd name="connsiteY7" fmla="*/ 1893310 h 1913627"/>
                <a:gd name="connsiteX8" fmla="*/ 3108960 w 6408420"/>
                <a:gd name="connsiteY8" fmla="*/ 1268470 h 1913627"/>
                <a:gd name="connsiteX9" fmla="*/ 2773680 w 6408420"/>
                <a:gd name="connsiteY9" fmla="*/ 1314190 h 1913627"/>
                <a:gd name="connsiteX10" fmla="*/ 1485900 w 6408420"/>
                <a:gd name="connsiteY10" fmla="*/ 1497070 h 1913627"/>
                <a:gd name="connsiteX11" fmla="*/ 716280 w 6408420"/>
                <a:gd name="connsiteY11" fmla="*/ 1436110 h 1913627"/>
                <a:gd name="connsiteX12" fmla="*/ 220980 w 6408420"/>
                <a:gd name="connsiteY12" fmla="*/ 1695190 h 1913627"/>
                <a:gd name="connsiteX13" fmla="*/ 0 w 6408420"/>
                <a:gd name="connsiteY13" fmla="*/ 1913627 h 1913627"/>
                <a:gd name="connsiteX14" fmla="*/ 914400 w 6408420"/>
                <a:gd name="connsiteY14" fmla="*/ 354070 h 1913627"/>
                <a:gd name="connsiteX0" fmla="*/ 0 w 6865620"/>
                <a:gd name="connsiteY0" fmla="*/ 1775830 h 1910447"/>
                <a:gd name="connsiteX1" fmla="*/ 2659380 w 6865620"/>
                <a:gd name="connsiteY1" fmla="*/ 370 h 1910447"/>
                <a:gd name="connsiteX2" fmla="*/ 4038600 w 6865620"/>
                <a:gd name="connsiteY2" fmla="*/ 518530 h 1910447"/>
                <a:gd name="connsiteX3" fmla="*/ 5577840 w 6865620"/>
                <a:gd name="connsiteY3" fmla="*/ 510910 h 1910447"/>
                <a:gd name="connsiteX4" fmla="*/ 6865620 w 6865620"/>
                <a:gd name="connsiteY4" fmla="*/ 884290 h 1910447"/>
                <a:gd name="connsiteX5" fmla="*/ 6850380 w 6865620"/>
                <a:gd name="connsiteY5" fmla="*/ 1689467 h 1910447"/>
                <a:gd name="connsiteX6" fmla="*/ 5189220 w 6865620"/>
                <a:gd name="connsiteY6" fmla="*/ 1341490 h 1910447"/>
                <a:gd name="connsiteX7" fmla="*/ 4648200 w 6865620"/>
                <a:gd name="connsiteY7" fmla="*/ 1890130 h 1910447"/>
                <a:gd name="connsiteX8" fmla="*/ 3566160 w 6865620"/>
                <a:gd name="connsiteY8" fmla="*/ 1265290 h 1910447"/>
                <a:gd name="connsiteX9" fmla="*/ 3230880 w 6865620"/>
                <a:gd name="connsiteY9" fmla="*/ 1311010 h 1910447"/>
                <a:gd name="connsiteX10" fmla="*/ 1943100 w 6865620"/>
                <a:gd name="connsiteY10" fmla="*/ 1493890 h 1910447"/>
                <a:gd name="connsiteX11" fmla="*/ 1173480 w 6865620"/>
                <a:gd name="connsiteY11" fmla="*/ 1432930 h 1910447"/>
                <a:gd name="connsiteX12" fmla="*/ 678180 w 6865620"/>
                <a:gd name="connsiteY12" fmla="*/ 1692010 h 1910447"/>
                <a:gd name="connsiteX13" fmla="*/ 457200 w 6865620"/>
                <a:gd name="connsiteY13" fmla="*/ 1910447 h 1910447"/>
                <a:gd name="connsiteX14" fmla="*/ 0 w 6865620"/>
                <a:gd name="connsiteY14" fmla="*/ 1775830 h 1910447"/>
                <a:gd name="connsiteX0" fmla="*/ 47626 w 6913246"/>
                <a:gd name="connsiteY0" fmla="*/ 1797232 h 1931849"/>
                <a:gd name="connsiteX1" fmla="*/ 276226 w 6913246"/>
                <a:gd name="connsiteY1" fmla="*/ 1347652 h 1931849"/>
                <a:gd name="connsiteX2" fmla="*/ 2707006 w 6913246"/>
                <a:gd name="connsiteY2" fmla="*/ 21772 h 1931849"/>
                <a:gd name="connsiteX3" fmla="*/ 4086226 w 6913246"/>
                <a:gd name="connsiteY3" fmla="*/ 539932 h 1931849"/>
                <a:gd name="connsiteX4" fmla="*/ 5625466 w 6913246"/>
                <a:gd name="connsiteY4" fmla="*/ 532312 h 1931849"/>
                <a:gd name="connsiteX5" fmla="*/ 6913246 w 6913246"/>
                <a:gd name="connsiteY5" fmla="*/ 905692 h 1931849"/>
                <a:gd name="connsiteX6" fmla="*/ 6898006 w 6913246"/>
                <a:gd name="connsiteY6" fmla="*/ 1710869 h 1931849"/>
                <a:gd name="connsiteX7" fmla="*/ 5236846 w 6913246"/>
                <a:gd name="connsiteY7" fmla="*/ 1362892 h 1931849"/>
                <a:gd name="connsiteX8" fmla="*/ 4695826 w 6913246"/>
                <a:gd name="connsiteY8" fmla="*/ 1911532 h 1931849"/>
                <a:gd name="connsiteX9" fmla="*/ 3613786 w 6913246"/>
                <a:gd name="connsiteY9" fmla="*/ 1286692 h 1931849"/>
                <a:gd name="connsiteX10" fmla="*/ 3278506 w 6913246"/>
                <a:gd name="connsiteY10" fmla="*/ 1332412 h 1931849"/>
                <a:gd name="connsiteX11" fmla="*/ 1990726 w 6913246"/>
                <a:gd name="connsiteY11" fmla="*/ 1515292 h 1931849"/>
                <a:gd name="connsiteX12" fmla="*/ 1221106 w 6913246"/>
                <a:gd name="connsiteY12" fmla="*/ 1454332 h 1931849"/>
                <a:gd name="connsiteX13" fmla="*/ 725806 w 6913246"/>
                <a:gd name="connsiteY13" fmla="*/ 1713412 h 1931849"/>
                <a:gd name="connsiteX14" fmla="*/ 504826 w 6913246"/>
                <a:gd name="connsiteY14" fmla="*/ 1931849 h 1931849"/>
                <a:gd name="connsiteX15" fmla="*/ 47626 w 6913246"/>
                <a:gd name="connsiteY15" fmla="*/ 1797232 h 1931849"/>
                <a:gd name="connsiteX0" fmla="*/ 47626 w 6913246"/>
                <a:gd name="connsiteY0" fmla="*/ 1781282 h 1915899"/>
                <a:gd name="connsiteX1" fmla="*/ 276226 w 6913246"/>
                <a:gd name="connsiteY1" fmla="*/ 1331702 h 1915899"/>
                <a:gd name="connsiteX2" fmla="*/ 573406 w 6913246"/>
                <a:gd name="connsiteY2" fmla="*/ 630662 h 1915899"/>
                <a:gd name="connsiteX3" fmla="*/ 2707006 w 6913246"/>
                <a:gd name="connsiteY3" fmla="*/ 5822 h 1915899"/>
                <a:gd name="connsiteX4" fmla="*/ 4086226 w 6913246"/>
                <a:gd name="connsiteY4" fmla="*/ 523982 h 1915899"/>
                <a:gd name="connsiteX5" fmla="*/ 5625466 w 6913246"/>
                <a:gd name="connsiteY5" fmla="*/ 516362 h 1915899"/>
                <a:gd name="connsiteX6" fmla="*/ 6913246 w 6913246"/>
                <a:gd name="connsiteY6" fmla="*/ 889742 h 1915899"/>
                <a:gd name="connsiteX7" fmla="*/ 6898006 w 6913246"/>
                <a:gd name="connsiteY7" fmla="*/ 1694919 h 1915899"/>
                <a:gd name="connsiteX8" fmla="*/ 5236846 w 6913246"/>
                <a:gd name="connsiteY8" fmla="*/ 1346942 h 1915899"/>
                <a:gd name="connsiteX9" fmla="*/ 4695826 w 6913246"/>
                <a:gd name="connsiteY9" fmla="*/ 1895582 h 1915899"/>
                <a:gd name="connsiteX10" fmla="*/ 3613786 w 6913246"/>
                <a:gd name="connsiteY10" fmla="*/ 1270742 h 1915899"/>
                <a:gd name="connsiteX11" fmla="*/ 3278506 w 6913246"/>
                <a:gd name="connsiteY11" fmla="*/ 1316462 h 1915899"/>
                <a:gd name="connsiteX12" fmla="*/ 1990726 w 6913246"/>
                <a:gd name="connsiteY12" fmla="*/ 1499342 h 1915899"/>
                <a:gd name="connsiteX13" fmla="*/ 1221106 w 6913246"/>
                <a:gd name="connsiteY13" fmla="*/ 1438382 h 1915899"/>
                <a:gd name="connsiteX14" fmla="*/ 725806 w 6913246"/>
                <a:gd name="connsiteY14" fmla="*/ 1697462 h 1915899"/>
                <a:gd name="connsiteX15" fmla="*/ 504826 w 6913246"/>
                <a:gd name="connsiteY15" fmla="*/ 1915899 h 1915899"/>
                <a:gd name="connsiteX16" fmla="*/ 47626 w 6913246"/>
                <a:gd name="connsiteY16" fmla="*/ 1781282 h 1915899"/>
                <a:gd name="connsiteX0" fmla="*/ 47626 w 6913246"/>
                <a:gd name="connsiteY0" fmla="*/ 1780025 h 1914642"/>
                <a:gd name="connsiteX1" fmla="*/ 276226 w 6913246"/>
                <a:gd name="connsiteY1" fmla="*/ 1330445 h 1914642"/>
                <a:gd name="connsiteX2" fmla="*/ 573406 w 6913246"/>
                <a:gd name="connsiteY2" fmla="*/ 629405 h 1914642"/>
                <a:gd name="connsiteX3" fmla="*/ 1739266 w 6913246"/>
                <a:gd name="connsiteY3" fmla="*/ 408425 h 1914642"/>
                <a:gd name="connsiteX4" fmla="*/ 2707006 w 6913246"/>
                <a:gd name="connsiteY4" fmla="*/ 4565 h 1914642"/>
                <a:gd name="connsiteX5" fmla="*/ 4086226 w 6913246"/>
                <a:gd name="connsiteY5" fmla="*/ 522725 h 1914642"/>
                <a:gd name="connsiteX6" fmla="*/ 5625466 w 6913246"/>
                <a:gd name="connsiteY6" fmla="*/ 515105 h 1914642"/>
                <a:gd name="connsiteX7" fmla="*/ 6913246 w 6913246"/>
                <a:gd name="connsiteY7" fmla="*/ 888485 h 1914642"/>
                <a:gd name="connsiteX8" fmla="*/ 6898006 w 6913246"/>
                <a:gd name="connsiteY8" fmla="*/ 1693662 h 1914642"/>
                <a:gd name="connsiteX9" fmla="*/ 5236846 w 6913246"/>
                <a:gd name="connsiteY9" fmla="*/ 1345685 h 1914642"/>
                <a:gd name="connsiteX10" fmla="*/ 4695826 w 6913246"/>
                <a:gd name="connsiteY10" fmla="*/ 1894325 h 1914642"/>
                <a:gd name="connsiteX11" fmla="*/ 3613786 w 6913246"/>
                <a:gd name="connsiteY11" fmla="*/ 1269485 h 1914642"/>
                <a:gd name="connsiteX12" fmla="*/ 3278506 w 6913246"/>
                <a:gd name="connsiteY12" fmla="*/ 1315205 h 1914642"/>
                <a:gd name="connsiteX13" fmla="*/ 1990726 w 6913246"/>
                <a:gd name="connsiteY13" fmla="*/ 1498085 h 1914642"/>
                <a:gd name="connsiteX14" fmla="*/ 1221106 w 6913246"/>
                <a:gd name="connsiteY14" fmla="*/ 1437125 h 1914642"/>
                <a:gd name="connsiteX15" fmla="*/ 725806 w 6913246"/>
                <a:gd name="connsiteY15" fmla="*/ 1696205 h 1914642"/>
                <a:gd name="connsiteX16" fmla="*/ 504826 w 6913246"/>
                <a:gd name="connsiteY16" fmla="*/ 1914642 h 1914642"/>
                <a:gd name="connsiteX17" fmla="*/ 47626 w 6913246"/>
                <a:gd name="connsiteY17" fmla="*/ 1780025 h 1914642"/>
                <a:gd name="connsiteX0" fmla="*/ 105580 w 6971200"/>
                <a:gd name="connsiteY0" fmla="*/ 1780025 h 1914642"/>
                <a:gd name="connsiteX1" fmla="*/ 334180 w 6971200"/>
                <a:gd name="connsiteY1" fmla="*/ 1330445 h 1914642"/>
                <a:gd name="connsiteX2" fmla="*/ 631360 w 6971200"/>
                <a:gd name="connsiteY2" fmla="*/ 629405 h 1914642"/>
                <a:gd name="connsiteX3" fmla="*/ 1797220 w 6971200"/>
                <a:gd name="connsiteY3" fmla="*/ 408425 h 1914642"/>
                <a:gd name="connsiteX4" fmla="*/ 2764960 w 6971200"/>
                <a:gd name="connsiteY4" fmla="*/ 4565 h 1914642"/>
                <a:gd name="connsiteX5" fmla="*/ 4144180 w 6971200"/>
                <a:gd name="connsiteY5" fmla="*/ 522725 h 1914642"/>
                <a:gd name="connsiteX6" fmla="*/ 5683420 w 6971200"/>
                <a:gd name="connsiteY6" fmla="*/ 515105 h 1914642"/>
                <a:gd name="connsiteX7" fmla="*/ 6971200 w 6971200"/>
                <a:gd name="connsiteY7" fmla="*/ 888485 h 1914642"/>
                <a:gd name="connsiteX8" fmla="*/ 6955960 w 6971200"/>
                <a:gd name="connsiteY8" fmla="*/ 1693662 h 1914642"/>
                <a:gd name="connsiteX9" fmla="*/ 5294800 w 6971200"/>
                <a:gd name="connsiteY9" fmla="*/ 1345685 h 1914642"/>
                <a:gd name="connsiteX10" fmla="*/ 4753780 w 6971200"/>
                <a:gd name="connsiteY10" fmla="*/ 1894325 h 1914642"/>
                <a:gd name="connsiteX11" fmla="*/ 3671740 w 6971200"/>
                <a:gd name="connsiteY11" fmla="*/ 1269485 h 1914642"/>
                <a:gd name="connsiteX12" fmla="*/ 3336460 w 6971200"/>
                <a:gd name="connsiteY12" fmla="*/ 1315205 h 1914642"/>
                <a:gd name="connsiteX13" fmla="*/ 2048680 w 6971200"/>
                <a:gd name="connsiteY13" fmla="*/ 1498085 h 1914642"/>
                <a:gd name="connsiteX14" fmla="*/ 1279060 w 6971200"/>
                <a:gd name="connsiteY14" fmla="*/ 1437125 h 1914642"/>
                <a:gd name="connsiteX15" fmla="*/ 783760 w 6971200"/>
                <a:gd name="connsiteY15" fmla="*/ 1696205 h 1914642"/>
                <a:gd name="connsiteX16" fmla="*/ 562780 w 6971200"/>
                <a:gd name="connsiteY16" fmla="*/ 1914642 h 1914642"/>
                <a:gd name="connsiteX17" fmla="*/ 105580 w 6971200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845528 h 1980145"/>
                <a:gd name="connsiteX1" fmla="*/ 331771 w 6968791"/>
                <a:gd name="connsiteY1" fmla="*/ 1395948 h 1980145"/>
                <a:gd name="connsiteX2" fmla="*/ 628951 w 6968791"/>
                <a:gd name="connsiteY2" fmla="*/ 694908 h 1980145"/>
                <a:gd name="connsiteX3" fmla="*/ 1794811 w 6968791"/>
                <a:gd name="connsiteY3" fmla="*/ 473928 h 1980145"/>
                <a:gd name="connsiteX4" fmla="*/ 2762551 w 6968791"/>
                <a:gd name="connsiteY4" fmla="*/ 70068 h 1980145"/>
                <a:gd name="connsiteX5" fmla="*/ 4141771 w 6968791"/>
                <a:gd name="connsiteY5" fmla="*/ 588228 h 1980145"/>
                <a:gd name="connsiteX6" fmla="*/ 5681011 w 6968791"/>
                <a:gd name="connsiteY6" fmla="*/ 580608 h 1980145"/>
                <a:gd name="connsiteX7" fmla="*/ 6968791 w 6968791"/>
                <a:gd name="connsiteY7" fmla="*/ 953988 h 1980145"/>
                <a:gd name="connsiteX8" fmla="*/ 6953551 w 6968791"/>
                <a:gd name="connsiteY8" fmla="*/ 1759165 h 1980145"/>
                <a:gd name="connsiteX9" fmla="*/ 5292391 w 6968791"/>
                <a:gd name="connsiteY9" fmla="*/ 1411188 h 1980145"/>
                <a:gd name="connsiteX10" fmla="*/ 4751371 w 6968791"/>
                <a:gd name="connsiteY10" fmla="*/ 1959828 h 1980145"/>
                <a:gd name="connsiteX11" fmla="*/ 3669331 w 6968791"/>
                <a:gd name="connsiteY11" fmla="*/ 1334988 h 1980145"/>
                <a:gd name="connsiteX12" fmla="*/ 3334051 w 6968791"/>
                <a:gd name="connsiteY12" fmla="*/ 1380708 h 1980145"/>
                <a:gd name="connsiteX13" fmla="*/ 2046271 w 6968791"/>
                <a:gd name="connsiteY13" fmla="*/ 1563588 h 1980145"/>
                <a:gd name="connsiteX14" fmla="*/ 1276651 w 6968791"/>
                <a:gd name="connsiteY14" fmla="*/ 1502628 h 1980145"/>
                <a:gd name="connsiteX15" fmla="*/ 781351 w 6968791"/>
                <a:gd name="connsiteY15" fmla="*/ 1761708 h 1980145"/>
                <a:gd name="connsiteX16" fmla="*/ 560371 w 6968791"/>
                <a:gd name="connsiteY16" fmla="*/ 1980145 h 1980145"/>
                <a:gd name="connsiteX17" fmla="*/ 103171 w 6968791"/>
                <a:gd name="connsiteY17" fmla="*/ 1845528 h 1980145"/>
                <a:gd name="connsiteX0" fmla="*/ 103171 w 6968791"/>
                <a:gd name="connsiteY0" fmla="*/ 1878499 h 2013116"/>
                <a:gd name="connsiteX1" fmla="*/ 331771 w 6968791"/>
                <a:gd name="connsiteY1" fmla="*/ 1428919 h 2013116"/>
                <a:gd name="connsiteX2" fmla="*/ 628951 w 6968791"/>
                <a:gd name="connsiteY2" fmla="*/ 727879 h 2013116"/>
                <a:gd name="connsiteX3" fmla="*/ 1634791 w 6968791"/>
                <a:gd name="connsiteY3" fmla="*/ 453559 h 2013116"/>
                <a:gd name="connsiteX4" fmla="*/ 2762551 w 6968791"/>
                <a:gd name="connsiteY4" fmla="*/ 103039 h 2013116"/>
                <a:gd name="connsiteX5" fmla="*/ 4141771 w 6968791"/>
                <a:gd name="connsiteY5" fmla="*/ 621199 h 2013116"/>
                <a:gd name="connsiteX6" fmla="*/ 5681011 w 6968791"/>
                <a:gd name="connsiteY6" fmla="*/ 613579 h 2013116"/>
                <a:gd name="connsiteX7" fmla="*/ 6968791 w 6968791"/>
                <a:gd name="connsiteY7" fmla="*/ 986959 h 2013116"/>
                <a:gd name="connsiteX8" fmla="*/ 6953551 w 6968791"/>
                <a:gd name="connsiteY8" fmla="*/ 1792136 h 2013116"/>
                <a:gd name="connsiteX9" fmla="*/ 5292391 w 6968791"/>
                <a:gd name="connsiteY9" fmla="*/ 1444159 h 2013116"/>
                <a:gd name="connsiteX10" fmla="*/ 4751371 w 6968791"/>
                <a:gd name="connsiteY10" fmla="*/ 1992799 h 2013116"/>
                <a:gd name="connsiteX11" fmla="*/ 3669331 w 6968791"/>
                <a:gd name="connsiteY11" fmla="*/ 1367959 h 2013116"/>
                <a:gd name="connsiteX12" fmla="*/ 3334051 w 6968791"/>
                <a:gd name="connsiteY12" fmla="*/ 1413679 h 2013116"/>
                <a:gd name="connsiteX13" fmla="*/ 2046271 w 6968791"/>
                <a:gd name="connsiteY13" fmla="*/ 1596559 h 2013116"/>
                <a:gd name="connsiteX14" fmla="*/ 1276651 w 6968791"/>
                <a:gd name="connsiteY14" fmla="*/ 1535599 h 2013116"/>
                <a:gd name="connsiteX15" fmla="*/ 781351 w 6968791"/>
                <a:gd name="connsiteY15" fmla="*/ 1794679 h 2013116"/>
                <a:gd name="connsiteX16" fmla="*/ 560371 w 6968791"/>
                <a:gd name="connsiteY16" fmla="*/ 2013116 h 2013116"/>
                <a:gd name="connsiteX17" fmla="*/ 103171 w 6968791"/>
                <a:gd name="connsiteY17" fmla="*/ 1878499 h 2013116"/>
                <a:gd name="connsiteX0" fmla="*/ 103171 w 6968791"/>
                <a:gd name="connsiteY0" fmla="*/ 1780758 h 1915375"/>
                <a:gd name="connsiteX1" fmla="*/ 331771 w 6968791"/>
                <a:gd name="connsiteY1" fmla="*/ 1331178 h 1915375"/>
                <a:gd name="connsiteX2" fmla="*/ 628951 w 6968791"/>
                <a:gd name="connsiteY2" fmla="*/ 630138 h 1915375"/>
                <a:gd name="connsiteX3" fmla="*/ 1634791 w 6968791"/>
                <a:gd name="connsiteY3" fmla="*/ 355818 h 1915375"/>
                <a:gd name="connsiteX4" fmla="*/ 2762551 w 6968791"/>
                <a:gd name="connsiteY4" fmla="*/ 5298 h 1915375"/>
                <a:gd name="connsiteX5" fmla="*/ 4141771 w 6968791"/>
                <a:gd name="connsiteY5" fmla="*/ 523458 h 1915375"/>
                <a:gd name="connsiteX6" fmla="*/ 5681011 w 6968791"/>
                <a:gd name="connsiteY6" fmla="*/ 515838 h 1915375"/>
                <a:gd name="connsiteX7" fmla="*/ 6968791 w 6968791"/>
                <a:gd name="connsiteY7" fmla="*/ 889218 h 1915375"/>
                <a:gd name="connsiteX8" fmla="*/ 6953551 w 6968791"/>
                <a:gd name="connsiteY8" fmla="*/ 1694395 h 1915375"/>
                <a:gd name="connsiteX9" fmla="*/ 5292391 w 6968791"/>
                <a:gd name="connsiteY9" fmla="*/ 1346418 h 1915375"/>
                <a:gd name="connsiteX10" fmla="*/ 4751371 w 6968791"/>
                <a:gd name="connsiteY10" fmla="*/ 1895058 h 1915375"/>
                <a:gd name="connsiteX11" fmla="*/ 3669331 w 6968791"/>
                <a:gd name="connsiteY11" fmla="*/ 1270218 h 1915375"/>
                <a:gd name="connsiteX12" fmla="*/ 3334051 w 6968791"/>
                <a:gd name="connsiteY12" fmla="*/ 1315938 h 1915375"/>
                <a:gd name="connsiteX13" fmla="*/ 2046271 w 6968791"/>
                <a:gd name="connsiteY13" fmla="*/ 1498818 h 1915375"/>
                <a:gd name="connsiteX14" fmla="*/ 1276651 w 6968791"/>
                <a:gd name="connsiteY14" fmla="*/ 1437858 h 1915375"/>
                <a:gd name="connsiteX15" fmla="*/ 781351 w 6968791"/>
                <a:gd name="connsiteY15" fmla="*/ 1696938 h 1915375"/>
                <a:gd name="connsiteX16" fmla="*/ 560371 w 6968791"/>
                <a:gd name="connsiteY16" fmla="*/ 1915375 h 1915375"/>
                <a:gd name="connsiteX17" fmla="*/ 103171 w 6968791"/>
                <a:gd name="connsiteY17" fmla="*/ 1780758 h 1915375"/>
                <a:gd name="connsiteX0" fmla="*/ 103171 w 6968791"/>
                <a:gd name="connsiteY0" fmla="*/ 1817275 h 1951892"/>
                <a:gd name="connsiteX1" fmla="*/ 331771 w 6968791"/>
                <a:gd name="connsiteY1" fmla="*/ 1367695 h 1951892"/>
                <a:gd name="connsiteX2" fmla="*/ 628951 w 6968791"/>
                <a:gd name="connsiteY2" fmla="*/ 666655 h 1951892"/>
                <a:gd name="connsiteX3" fmla="*/ 1634791 w 6968791"/>
                <a:gd name="connsiteY3" fmla="*/ 392335 h 1951892"/>
                <a:gd name="connsiteX4" fmla="*/ 2762551 w 6968791"/>
                <a:gd name="connsiteY4" fmla="*/ 41815 h 1951892"/>
                <a:gd name="connsiteX5" fmla="*/ 4141771 w 6968791"/>
                <a:gd name="connsiteY5" fmla="*/ 559975 h 1951892"/>
                <a:gd name="connsiteX6" fmla="*/ 5681011 w 6968791"/>
                <a:gd name="connsiteY6" fmla="*/ 552355 h 1951892"/>
                <a:gd name="connsiteX7" fmla="*/ 6968791 w 6968791"/>
                <a:gd name="connsiteY7" fmla="*/ 925735 h 1951892"/>
                <a:gd name="connsiteX8" fmla="*/ 6953551 w 6968791"/>
                <a:gd name="connsiteY8" fmla="*/ 1730912 h 1951892"/>
                <a:gd name="connsiteX9" fmla="*/ 5292391 w 6968791"/>
                <a:gd name="connsiteY9" fmla="*/ 1382935 h 1951892"/>
                <a:gd name="connsiteX10" fmla="*/ 4751371 w 6968791"/>
                <a:gd name="connsiteY10" fmla="*/ 1931575 h 1951892"/>
                <a:gd name="connsiteX11" fmla="*/ 3669331 w 6968791"/>
                <a:gd name="connsiteY11" fmla="*/ 1306735 h 1951892"/>
                <a:gd name="connsiteX12" fmla="*/ 3334051 w 6968791"/>
                <a:gd name="connsiteY12" fmla="*/ 1352455 h 1951892"/>
                <a:gd name="connsiteX13" fmla="*/ 2046271 w 6968791"/>
                <a:gd name="connsiteY13" fmla="*/ 1535335 h 1951892"/>
                <a:gd name="connsiteX14" fmla="*/ 1276651 w 6968791"/>
                <a:gd name="connsiteY14" fmla="*/ 1474375 h 1951892"/>
                <a:gd name="connsiteX15" fmla="*/ 781351 w 6968791"/>
                <a:gd name="connsiteY15" fmla="*/ 1733455 h 1951892"/>
                <a:gd name="connsiteX16" fmla="*/ 560371 w 6968791"/>
                <a:gd name="connsiteY16" fmla="*/ 1951892 h 1951892"/>
                <a:gd name="connsiteX17" fmla="*/ 103171 w 6968791"/>
                <a:gd name="connsiteY17" fmla="*/ 1817275 h 1951892"/>
                <a:gd name="connsiteX0" fmla="*/ 103171 w 6968791"/>
                <a:gd name="connsiteY0" fmla="*/ 1939003 h 2073620"/>
                <a:gd name="connsiteX1" fmla="*/ 331771 w 6968791"/>
                <a:gd name="connsiteY1" fmla="*/ 1489423 h 2073620"/>
                <a:gd name="connsiteX2" fmla="*/ 628951 w 6968791"/>
                <a:gd name="connsiteY2" fmla="*/ 788383 h 2073620"/>
                <a:gd name="connsiteX3" fmla="*/ 1634791 w 6968791"/>
                <a:gd name="connsiteY3" fmla="*/ 514063 h 2073620"/>
                <a:gd name="connsiteX4" fmla="*/ 2762551 w 6968791"/>
                <a:gd name="connsiteY4" fmla="*/ 163543 h 2073620"/>
                <a:gd name="connsiteX5" fmla="*/ 4141771 w 6968791"/>
                <a:gd name="connsiteY5" fmla="*/ 681703 h 2073620"/>
                <a:gd name="connsiteX6" fmla="*/ 5681011 w 6968791"/>
                <a:gd name="connsiteY6" fmla="*/ 674083 h 2073620"/>
                <a:gd name="connsiteX7" fmla="*/ 6968791 w 6968791"/>
                <a:gd name="connsiteY7" fmla="*/ 1047463 h 2073620"/>
                <a:gd name="connsiteX8" fmla="*/ 6953551 w 6968791"/>
                <a:gd name="connsiteY8" fmla="*/ 1852640 h 2073620"/>
                <a:gd name="connsiteX9" fmla="*/ 5292391 w 6968791"/>
                <a:gd name="connsiteY9" fmla="*/ 1504663 h 2073620"/>
                <a:gd name="connsiteX10" fmla="*/ 4751371 w 6968791"/>
                <a:gd name="connsiteY10" fmla="*/ 2053303 h 2073620"/>
                <a:gd name="connsiteX11" fmla="*/ 3669331 w 6968791"/>
                <a:gd name="connsiteY11" fmla="*/ 1428463 h 2073620"/>
                <a:gd name="connsiteX12" fmla="*/ 3334051 w 6968791"/>
                <a:gd name="connsiteY12" fmla="*/ 1474183 h 2073620"/>
                <a:gd name="connsiteX13" fmla="*/ 2046271 w 6968791"/>
                <a:gd name="connsiteY13" fmla="*/ 1657063 h 2073620"/>
                <a:gd name="connsiteX14" fmla="*/ 1276651 w 6968791"/>
                <a:gd name="connsiteY14" fmla="*/ 1596103 h 2073620"/>
                <a:gd name="connsiteX15" fmla="*/ 781351 w 6968791"/>
                <a:gd name="connsiteY15" fmla="*/ 1855183 h 2073620"/>
                <a:gd name="connsiteX16" fmla="*/ 560371 w 6968791"/>
                <a:gd name="connsiteY16" fmla="*/ 2073620 h 2073620"/>
                <a:gd name="connsiteX17" fmla="*/ 103171 w 6968791"/>
                <a:gd name="connsiteY17" fmla="*/ 1939003 h 2073620"/>
                <a:gd name="connsiteX0" fmla="*/ 103171 w 6968791"/>
                <a:gd name="connsiteY0" fmla="*/ 1817276 h 1951893"/>
                <a:gd name="connsiteX1" fmla="*/ 331771 w 6968791"/>
                <a:gd name="connsiteY1" fmla="*/ 1367696 h 1951893"/>
                <a:gd name="connsiteX2" fmla="*/ 628951 w 6968791"/>
                <a:gd name="connsiteY2" fmla="*/ 666656 h 1951893"/>
                <a:gd name="connsiteX3" fmla="*/ 1634791 w 6968791"/>
                <a:gd name="connsiteY3" fmla="*/ 392336 h 1951893"/>
                <a:gd name="connsiteX4" fmla="*/ 1886251 w 6968791"/>
                <a:gd name="connsiteY4" fmla="*/ 377096 h 1951893"/>
                <a:gd name="connsiteX5" fmla="*/ 2762551 w 6968791"/>
                <a:gd name="connsiteY5" fmla="*/ 41816 h 1951893"/>
                <a:gd name="connsiteX6" fmla="*/ 4141771 w 6968791"/>
                <a:gd name="connsiteY6" fmla="*/ 559976 h 1951893"/>
                <a:gd name="connsiteX7" fmla="*/ 5681011 w 6968791"/>
                <a:gd name="connsiteY7" fmla="*/ 552356 h 1951893"/>
                <a:gd name="connsiteX8" fmla="*/ 6968791 w 6968791"/>
                <a:gd name="connsiteY8" fmla="*/ 925736 h 1951893"/>
                <a:gd name="connsiteX9" fmla="*/ 6953551 w 6968791"/>
                <a:gd name="connsiteY9" fmla="*/ 1730913 h 1951893"/>
                <a:gd name="connsiteX10" fmla="*/ 5292391 w 6968791"/>
                <a:gd name="connsiteY10" fmla="*/ 1382936 h 1951893"/>
                <a:gd name="connsiteX11" fmla="*/ 4751371 w 6968791"/>
                <a:gd name="connsiteY11" fmla="*/ 1931576 h 1951893"/>
                <a:gd name="connsiteX12" fmla="*/ 3669331 w 6968791"/>
                <a:gd name="connsiteY12" fmla="*/ 1306736 h 1951893"/>
                <a:gd name="connsiteX13" fmla="*/ 3334051 w 6968791"/>
                <a:gd name="connsiteY13" fmla="*/ 1352456 h 1951893"/>
                <a:gd name="connsiteX14" fmla="*/ 2046271 w 6968791"/>
                <a:gd name="connsiteY14" fmla="*/ 1535336 h 1951893"/>
                <a:gd name="connsiteX15" fmla="*/ 1276651 w 6968791"/>
                <a:gd name="connsiteY15" fmla="*/ 1474376 h 1951893"/>
                <a:gd name="connsiteX16" fmla="*/ 781351 w 6968791"/>
                <a:gd name="connsiteY16" fmla="*/ 1733456 h 1951893"/>
                <a:gd name="connsiteX17" fmla="*/ 560371 w 6968791"/>
                <a:gd name="connsiteY17" fmla="*/ 1951893 h 1951893"/>
                <a:gd name="connsiteX18" fmla="*/ 103171 w 6968791"/>
                <a:gd name="connsiteY18" fmla="*/ 1817276 h 1951893"/>
                <a:gd name="connsiteX0" fmla="*/ 103171 w 6968791"/>
                <a:gd name="connsiteY0" fmla="*/ 1931829 h 2066446"/>
                <a:gd name="connsiteX1" fmla="*/ 331771 w 6968791"/>
                <a:gd name="connsiteY1" fmla="*/ 1482249 h 2066446"/>
                <a:gd name="connsiteX2" fmla="*/ 628951 w 6968791"/>
                <a:gd name="connsiteY2" fmla="*/ 781209 h 2066446"/>
                <a:gd name="connsiteX3" fmla="*/ 1634791 w 6968791"/>
                <a:gd name="connsiteY3" fmla="*/ 506889 h 2066446"/>
                <a:gd name="connsiteX4" fmla="*/ 1886251 w 6968791"/>
                <a:gd name="connsiteY4" fmla="*/ 491649 h 2066446"/>
                <a:gd name="connsiteX5" fmla="*/ 2762551 w 6968791"/>
                <a:gd name="connsiteY5" fmla="*/ 156369 h 2066446"/>
                <a:gd name="connsiteX6" fmla="*/ 4141771 w 6968791"/>
                <a:gd name="connsiteY6" fmla="*/ 674529 h 2066446"/>
                <a:gd name="connsiteX7" fmla="*/ 5681011 w 6968791"/>
                <a:gd name="connsiteY7" fmla="*/ 666909 h 2066446"/>
                <a:gd name="connsiteX8" fmla="*/ 6968791 w 6968791"/>
                <a:gd name="connsiteY8" fmla="*/ 1040289 h 2066446"/>
                <a:gd name="connsiteX9" fmla="*/ 6953551 w 6968791"/>
                <a:gd name="connsiteY9" fmla="*/ 1845466 h 2066446"/>
                <a:gd name="connsiteX10" fmla="*/ 5292391 w 6968791"/>
                <a:gd name="connsiteY10" fmla="*/ 1497489 h 2066446"/>
                <a:gd name="connsiteX11" fmla="*/ 4751371 w 6968791"/>
                <a:gd name="connsiteY11" fmla="*/ 2046129 h 2066446"/>
                <a:gd name="connsiteX12" fmla="*/ 3669331 w 6968791"/>
                <a:gd name="connsiteY12" fmla="*/ 1421289 h 2066446"/>
                <a:gd name="connsiteX13" fmla="*/ 3334051 w 6968791"/>
                <a:gd name="connsiteY13" fmla="*/ 1467009 h 2066446"/>
                <a:gd name="connsiteX14" fmla="*/ 2046271 w 6968791"/>
                <a:gd name="connsiteY14" fmla="*/ 1649889 h 2066446"/>
                <a:gd name="connsiteX15" fmla="*/ 1276651 w 6968791"/>
                <a:gd name="connsiteY15" fmla="*/ 1588929 h 2066446"/>
                <a:gd name="connsiteX16" fmla="*/ 781351 w 6968791"/>
                <a:gd name="connsiteY16" fmla="*/ 1848009 h 2066446"/>
                <a:gd name="connsiteX17" fmla="*/ 560371 w 6968791"/>
                <a:gd name="connsiteY17" fmla="*/ 2066446 h 2066446"/>
                <a:gd name="connsiteX18" fmla="*/ 103171 w 6968791"/>
                <a:gd name="connsiteY18" fmla="*/ 1931829 h 2066446"/>
                <a:gd name="connsiteX0" fmla="*/ 103171 w 6968791"/>
                <a:gd name="connsiteY0" fmla="*/ 1948441 h 2083058"/>
                <a:gd name="connsiteX1" fmla="*/ 331771 w 6968791"/>
                <a:gd name="connsiteY1" fmla="*/ 1498861 h 2083058"/>
                <a:gd name="connsiteX2" fmla="*/ 628951 w 6968791"/>
                <a:gd name="connsiteY2" fmla="*/ 797821 h 2083058"/>
                <a:gd name="connsiteX3" fmla="*/ 1634791 w 6968791"/>
                <a:gd name="connsiteY3" fmla="*/ 523501 h 2083058"/>
                <a:gd name="connsiteX4" fmla="*/ 1886251 w 6968791"/>
                <a:gd name="connsiteY4" fmla="*/ 508261 h 2083058"/>
                <a:gd name="connsiteX5" fmla="*/ 2762551 w 6968791"/>
                <a:gd name="connsiteY5" fmla="*/ 172981 h 2083058"/>
                <a:gd name="connsiteX6" fmla="*/ 4141771 w 6968791"/>
                <a:gd name="connsiteY6" fmla="*/ 691141 h 2083058"/>
                <a:gd name="connsiteX7" fmla="*/ 5681011 w 6968791"/>
                <a:gd name="connsiteY7" fmla="*/ 683521 h 2083058"/>
                <a:gd name="connsiteX8" fmla="*/ 6968791 w 6968791"/>
                <a:gd name="connsiteY8" fmla="*/ 1056901 h 2083058"/>
                <a:gd name="connsiteX9" fmla="*/ 6953551 w 6968791"/>
                <a:gd name="connsiteY9" fmla="*/ 1862078 h 2083058"/>
                <a:gd name="connsiteX10" fmla="*/ 5292391 w 6968791"/>
                <a:gd name="connsiteY10" fmla="*/ 1514101 h 2083058"/>
                <a:gd name="connsiteX11" fmla="*/ 4751371 w 6968791"/>
                <a:gd name="connsiteY11" fmla="*/ 2062741 h 2083058"/>
                <a:gd name="connsiteX12" fmla="*/ 3669331 w 6968791"/>
                <a:gd name="connsiteY12" fmla="*/ 1437901 h 2083058"/>
                <a:gd name="connsiteX13" fmla="*/ 3334051 w 6968791"/>
                <a:gd name="connsiteY13" fmla="*/ 1483621 h 2083058"/>
                <a:gd name="connsiteX14" fmla="*/ 2046271 w 6968791"/>
                <a:gd name="connsiteY14" fmla="*/ 1666501 h 2083058"/>
                <a:gd name="connsiteX15" fmla="*/ 1276651 w 6968791"/>
                <a:gd name="connsiteY15" fmla="*/ 1605541 h 2083058"/>
                <a:gd name="connsiteX16" fmla="*/ 781351 w 6968791"/>
                <a:gd name="connsiteY16" fmla="*/ 1864621 h 2083058"/>
                <a:gd name="connsiteX17" fmla="*/ 560371 w 6968791"/>
                <a:gd name="connsiteY17" fmla="*/ 2083058 h 2083058"/>
                <a:gd name="connsiteX18" fmla="*/ 103171 w 6968791"/>
                <a:gd name="connsiteY18" fmla="*/ 1948441 h 2083058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42246 h 2076863"/>
                <a:gd name="connsiteX1" fmla="*/ 331771 w 6968791"/>
                <a:gd name="connsiteY1" fmla="*/ 1492666 h 2076863"/>
                <a:gd name="connsiteX2" fmla="*/ 628951 w 6968791"/>
                <a:gd name="connsiteY2" fmla="*/ 791626 h 2076863"/>
                <a:gd name="connsiteX3" fmla="*/ 1634791 w 6968791"/>
                <a:gd name="connsiteY3" fmla="*/ 517306 h 2076863"/>
                <a:gd name="connsiteX4" fmla="*/ 1985311 w 6968791"/>
                <a:gd name="connsiteY4" fmla="*/ 418246 h 2076863"/>
                <a:gd name="connsiteX5" fmla="*/ 2762551 w 6968791"/>
                <a:gd name="connsiteY5" fmla="*/ 166786 h 2076863"/>
                <a:gd name="connsiteX6" fmla="*/ 4141771 w 6968791"/>
                <a:gd name="connsiteY6" fmla="*/ 684946 h 2076863"/>
                <a:gd name="connsiteX7" fmla="*/ 5681011 w 6968791"/>
                <a:gd name="connsiteY7" fmla="*/ 677326 h 2076863"/>
                <a:gd name="connsiteX8" fmla="*/ 6968791 w 6968791"/>
                <a:gd name="connsiteY8" fmla="*/ 1050706 h 2076863"/>
                <a:gd name="connsiteX9" fmla="*/ 6953551 w 6968791"/>
                <a:gd name="connsiteY9" fmla="*/ 1855883 h 2076863"/>
                <a:gd name="connsiteX10" fmla="*/ 5292391 w 6968791"/>
                <a:gd name="connsiteY10" fmla="*/ 1507906 h 2076863"/>
                <a:gd name="connsiteX11" fmla="*/ 4751371 w 6968791"/>
                <a:gd name="connsiteY11" fmla="*/ 2056546 h 2076863"/>
                <a:gd name="connsiteX12" fmla="*/ 3669331 w 6968791"/>
                <a:gd name="connsiteY12" fmla="*/ 1431706 h 2076863"/>
                <a:gd name="connsiteX13" fmla="*/ 3334051 w 6968791"/>
                <a:gd name="connsiteY13" fmla="*/ 1477426 h 2076863"/>
                <a:gd name="connsiteX14" fmla="*/ 2046271 w 6968791"/>
                <a:gd name="connsiteY14" fmla="*/ 1660306 h 2076863"/>
                <a:gd name="connsiteX15" fmla="*/ 1276651 w 6968791"/>
                <a:gd name="connsiteY15" fmla="*/ 1599346 h 2076863"/>
                <a:gd name="connsiteX16" fmla="*/ 781351 w 6968791"/>
                <a:gd name="connsiteY16" fmla="*/ 1858426 h 2076863"/>
                <a:gd name="connsiteX17" fmla="*/ 560371 w 6968791"/>
                <a:gd name="connsiteY17" fmla="*/ 2076863 h 2076863"/>
                <a:gd name="connsiteX18" fmla="*/ 103171 w 6968791"/>
                <a:gd name="connsiteY18" fmla="*/ 1942246 h 2076863"/>
                <a:gd name="connsiteX0" fmla="*/ 103171 w 6968791"/>
                <a:gd name="connsiteY0" fmla="*/ 1942246 h 2076863"/>
                <a:gd name="connsiteX1" fmla="*/ 331771 w 6968791"/>
                <a:gd name="connsiteY1" fmla="*/ 1492666 h 2076863"/>
                <a:gd name="connsiteX2" fmla="*/ 628951 w 6968791"/>
                <a:gd name="connsiteY2" fmla="*/ 791626 h 2076863"/>
                <a:gd name="connsiteX3" fmla="*/ 1634791 w 6968791"/>
                <a:gd name="connsiteY3" fmla="*/ 517306 h 2076863"/>
                <a:gd name="connsiteX4" fmla="*/ 1985311 w 6968791"/>
                <a:gd name="connsiteY4" fmla="*/ 418246 h 2076863"/>
                <a:gd name="connsiteX5" fmla="*/ 2762551 w 6968791"/>
                <a:gd name="connsiteY5" fmla="*/ 166786 h 2076863"/>
                <a:gd name="connsiteX6" fmla="*/ 3753151 w 6968791"/>
                <a:gd name="connsiteY6" fmla="*/ 403007 h 2076863"/>
                <a:gd name="connsiteX7" fmla="*/ 4141771 w 6968791"/>
                <a:gd name="connsiteY7" fmla="*/ 684946 h 2076863"/>
                <a:gd name="connsiteX8" fmla="*/ 5681011 w 6968791"/>
                <a:gd name="connsiteY8" fmla="*/ 677326 h 2076863"/>
                <a:gd name="connsiteX9" fmla="*/ 6968791 w 6968791"/>
                <a:gd name="connsiteY9" fmla="*/ 1050706 h 2076863"/>
                <a:gd name="connsiteX10" fmla="*/ 6953551 w 6968791"/>
                <a:gd name="connsiteY10" fmla="*/ 1855883 h 2076863"/>
                <a:gd name="connsiteX11" fmla="*/ 5292391 w 6968791"/>
                <a:gd name="connsiteY11" fmla="*/ 1507906 h 2076863"/>
                <a:gd name="connsiteX12" fmla="*/ 4751371 w 6968791"/>
                <a:gd name="connsiteY12" fmla="*/ 2056546 h 2076863"/>
                <a:gd name="connsiteX13" fmla="*/ 3669331 w 6968791"/>
                <a:gd name="connsiteY13" fmla="*/ 1431706 h 2076863"/>
                <a:gd name="connsiteX14" fmla="*/ 3334051 w 6968791"/>
                <a:gd name="connsiteY14" fmla="*/ 1477426 h 2076863"/>
                <a:gd name="connsiteX15" fmla="*/ 2046271 w 6968791"/>
                <a:gd name="connsiteY15" fmla="*/ 1660306 h 2076863"/>
                <a:gd name="connsiteX16" fmla="*/ 1276651 w 6968791"/>
                <a:gd name="connsiteY16" fmla="*/ 1599346 h 2076863"/>
                <a:gd name="connsiteX17" fmla="*/ 781351 w 6968791"/>
                <a:gd name="connsiteY17" fmla="*/ 1858426 h 2076863"/>
                <a:gd name="connsiteX18" fmla="*/ 560371 w 6968791"/>
                <a:gd name="connsiteY18" fmla="*/ 2076863 h 2076863"/>
                <a:gd name="connsiteX19" fmla="*/ 103171 w 6968791"/>
                <a:gd name="connsiteY19" fmla="*/ 1942246 h 2076863"/>
                <a:gd name="connsiteX0" fmla="*/ 103171 w 6968791"/>
                <a:gd name="connsiteY0" fmla="*/ 2063363 h 2197980"/>
                <a:gd name="connsiteX1" fmla="*/ 331771 w 6968791"/>
                <a:gd name="connsiteY1" fmla="*/ 1613783 h 2197980"/>
                <a:gd name="connsiteX2" fmla="*/ 628951 w 6968791"/>
                <a:gd name="connsiteY2" fmla="*/ 912743 h 2197980"/>
                <a:gd name="connsiteX3" fmla="*/ 1634791 w 6968791"/>
                <a:gd name="connsiteY3" fmla="*/ 638423 h 2197980"/>
                <a:gd name="connsiteX4" fmla="*/ 1985311 w 6968791"/>
                <a:gd name="connsiteY4" fmla="*/ 539363 h 2197980"/>
                <a:gd name="connsiteX5" fmla="*/ 2762551 w 6968791"/>
                <a:gd name="connsiteY5" fmla="*/ 287903 h 2197980"/>
                <a:gd name="connsiteX6" fmla="*/ 3753151 w 6968791"/>
                <a:gd name="connsiteY6" fmla="*/ 524124 h 2197980"/>
                <a:gd name="connsiteX7" fmla="*/ 4141771 w 6968791"/>
                <a:gd name="connsiteY7" fmla="*/ 806063 h 2197980"/>
                <a:gd name="connsiteX8" fmla="*/ 5681011 w 6968791"/>
                <a:gd name="connsiteY8" fmla="*/ 798443 h 2197980"/>
                <a:gd name="connsiteX9" fmla="*/ 6968791 w 6968791"/>
                <a:gd name="connsiteY9" fmla="*/ 1171823 h 2197980"/>
                <a:gd name="connsiteX10" fmla="*/ 6953551 w 6968791"/>
                <a:gd name="connsiteY10" fmla="*/ 1977000 h 2197980"/>
                <a:gd name="connsiteX11" fmla="*/ 5292391 w 6968791"/>
                <a:gd name="connsiteY11" fmla="*/ 1629023 h 2197980"/>
                <a:gd name="connsiteX12" fmla="*/ 4751371 w 6968791"/>
                <a:gd name="connsiteY12" fmla="*/ 2177663 h 2197980"/>
                <a:gd name="connsiteX13" fmla="*/ 3669331 w 6968791"/>
                <a:gd name="connsiteY13" fmla="*/ 1552823 h 2197980"/>
                <a:gd name="connsiteX14" fmla="*/ 3334051 w 6968791"/>
                <a:gd name="connsiteY14" fmla="*/ 1598543 h 2197980"/>
                <a:gd name="connsiteX15" fmla="*/ 2046271 w 6968791"/>
                <a:gd name="connsiteY15" fmla="*/ 1781423 h 2197980"/>
                <a:gd name="connsiteX16" fmla="*/ 1276651 w 6968791"/>
                <a:gd name="connsiteY16" fmla="*/ 1720463 h 2197980"/>
                <a:gd name="connsiteX17" fmla="*/ 781351 w 6968791"/>
                <a:gd name="connsiteY17" fmla="*/ 1979543 h 2197980"/>
                <a:gd name="connsiteX18" fmla="*/ 560371 w 6968791"/>
                <a:gd name="connsiteY18" fmla="*/ 2197980 h 2197980"/>
                <a:gd name="connsiteX19" fmla="*/ 103171 w 6968791"/>
                <a:gd name="connsiteY19" fmla="*/ 2063363 h 2197980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5681011 w 6968791"/>
                <a:gd name="connsiteY8" fmla="*/ 973084 h 2372621"/>
                <a:gd name="connsiteX9" fmla="*/ 6968791 w 6968791"/>
                <a:gd name="connsiteY9" fmla="*/ 1346464 h 2372621"/>
                <a:gd name="connsiteX10" fmla="*/ 6953551 w 6968791"/>
                <a:gd name="connsiteY10" fmla="*/ 2151641 h 2372621"/>
                <a:gd name="connsiteX11" fmla="*/ 5292391 w 6968791"/>
                <a:gd name="connsiteY11" fmla="*/ 1803664 h 2372621"/>
                <a:gd name="connsiteX12" fmla="*/ 4751371 w 6968791"/>
                <a:gd name="connsiteY12" fmla="*/ 2352304 h 2372621"/>
                <a:gd name="connsiteX13" fmla="*/ 3669331 w 6968791"/>
                <a:gd name="connsiteY13" fmla="*/ 1727464 h 2372621"/>
                <a:gd name="connsiteX14" fmla="*/ 3334051 w 6968791"/>
                <a:gd name="connsiteY14" fmla="*/ 1773184 h 2372621"/>
                <a:gd name="connsiteX15" fmla="*/ 2046271 w 6968791"/>
                <a:gd name="connsiteY15" fmla="*/ 1956064 h 2372621"/>
                <a:gd name="connsiteX16" fmla="*/ 1276651 w 6968791"/>
                <a:gd name="connsiteY16" fmla="*/ 1895104 h 2372621"/>
                <a:gd name="connsiteX17" fmla="*/ 781351 w 6968791"/>
                <a:gd name="connsiteY17" fmla="*/ 2154184 h 2372621"/>
                <a:gd name="connsiteX18" fmla="*/ 560371 w 6968791"/>
                <a:gd name="connsiteY18" fmla="*/ 2372621 h 2372621"/>
                <a:gd name="connsiteX19" fmla="*/ 103171 w 6968791"/>
                <a:gd name="connsiteY19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5681011 w 6968791"/>
                <a:gd name="connsiteY8" fmla="*/ 973084 h 2372621"/>
                <a:gd name="connsiteX9" fmla="*/ 6968791 w 6968791"/>
                <a:gd name="connsiteY9" fmla="*/ 1346464 h 2372621"/>
                <a:gd name="connsiteX10" fmla="*/ 6953551 w 6968791"/>
                <a:gd name="connsiteY10" fmla="*/ 2151641 h 2372621"/>
                <a:gd name="connsiteX11" fmla="*/ 5292391 w 6968791"/>
                <a:gd name="connsiteY11" fmla="*/ 1803664 h 2372621"/>
                <a:gd name="connsiteX12" fmla="*/ 4751371 w 6968791"/>
                <a:gd name="connsiteY12" fmla="*/ 2352304 h 2372621"/>
                <a:gd name="connsiteX13" fmla="*/ 3669331 w 6968791"/>
                <a:gd name="connsiteY13" fmla="*/ 1727464 h 2372621"/>
                <a:gd name="connsiteX14" fmla="*/ 3334051 w 6968791"/>
                <a:gd name="connsiteY14" fmla="*/ 1773184 h 2372621"/>
                <a:gd name="connsiteX15" fmla="*/ 2046271 w 6968791"/>
                <a:gd name="connsiteY15" fmla="*/ 1956064 h 2372621"/>
                <a:gd name="connsiteX16" fmla="*/ 1276651 w 6968791"/>
                <a:gd name="connsiteY16" fmla="*/ 1895104 h 2372621"/>
                <a:gd name="connsiteX17" fmla="*/ 781351 w 6968791"/>
                <a:gd name="connsiteY17" fmla="*/ 2154184 h 2372621"/>
                <a:gd name="connsiteX18" fmla="*/ 560371 w 6968791"/>
                <a:gd name="connsiteY18" fmla="*/ 2372621 h 2372621"/>
                <a:gd name="connsiteX19" fmla="*/ 103171 w 6968791"/>
                <a:gd name="connsiteY19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6577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6577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93593"/>
                <a:gd name="connsiteY0" fmla="*/ 2238004 h 2372621"/>
                <a:gd name="connsiteX1" fmla="*/ 331771 w 6993593"/>
                <a:gd name="connsiteY1" fmla="*/ 1788424 h 2372621"/>
                <a:gd name="connsiteX2" fmla="*/ 628951 w 6993593"/>
                <a:gd name="connsiteY2" fmla="*/ 1087384 h 2372621"/>
                <a:gd name="connsiteX3" fmla="*/ 1634791 w 6993593"/>
                <a:gd name="connsiteY3" fmla="*/ 813064 h 2372621"/>
                <a:gd name="connsiteX4" fmla="*/ 1985311 w 6993593"/>
                <a:gd name="connsiteY4" fmla="*/ 714004 h 2372621"/>
                <a:gd name="connsiteX5" fmla="*/ 2762551 w 6993593"/>
                <a:gd name="connsiteY5" fmla="*/ 462544 h 2372621"/>
                <a:gd name="connsiteX6" fmla="*/ 3753151 w 6993593"/>
                <a:gd name="connsiteY6" fmla="*/ 698765 h 2372621"/>
                <a:gd name="connsiteX7" fmla="*/ 4141771 w 6993593"/>
                <a:gd name="connsiteY7" fmla="*/ 980704 h 2372621"/>
                <a:gd name="connsiteX8" fmla="*/ 4576111 w 6993593"/>
                <a:gd name="connsiteY8" fmla="*/ 843546 h 2372621"/>
                <a:gd name="connsiteX9" fmla="*/ 5665771 w 6993593"/>
                <a:gd name="connsiteY9" fmla="*/ 973084 h 2372621"/>
                <a:gd name="connsiteX10" fmla="*/ 6968791 w 6993593"/>
                <a:gd name="connsiteY10" fmla="*/ 1346464 h 2372621"/>
                <a:gd name="connsiteX11" fmla="*/ 6953551 w 6993593"/>
                <a:gd name="connsiteY11" fmla="*/ 2151641 h 2372621"/>
                <a:gd name="connsiteX12" fmla="*/ 5292391 w 6993593"/>
                <a:gd name="connsiteY12" fmla="*/ 1803664 h 2372621"/>
                <a:gd name="connsiteX13" fmla="*/ 4751371 w 6993593"/>
                <a:gd name="connsiteY13" fmla="*/ 2352304 h 2372621"/>
                <a:gd name="connsiteX14" fmla="*/ 3669331 w 6993593"/>
                <a:gd name="connsiteY14" fmla="*/ 1727464 h 2372621"/>
                <a:gd name="connsiteX15" fmla="*/ 3334051 w 6993593"/>
                <a:gd name="connsiteY15" fmla="*/ 1773184 h 2372621"/>
                <a:gd name="connsiteX16" fmla="*/ 2046271 w 6993593"/>
                <a:gd name="connsiteY16" fmla="*/ 1956064 h 2372621"/>
                <a:gd name="connsiteX17" fmla="*/ 1276651 w 6993593"/>
                <a:gd name="connsiteY17" fmla="*/ 1895104 h 2372621"/>
                <a:gd name="connsiteX18" fmla="*/ 781351 w 6993593"/>
                <a:gd name="connsiteY18" fmla="*/ 2154184 h 2372621"/>
                <a:gd name="connsiteX19" fmla="*/ 560371 w 6993593"/>
                <a:gd name="connsiteY19" fmla="*/ 2372621 h 2372621"/>
                <a:gd name="connsiteX20" fmla="*/ 103171 w 6993593"/>
                <a:gd name="connsiteY20" fmla="*/ 2238004 h 2372621"/>
                <a:gd name="connsiteX0" fmla="*/ 103171 w 7295630"/>
                <a:gd name="connsiteY0" fmla="*/ 2238004 h 2372621"/>
                <a:gd name="connsiteX1" fmla="*/ 331771 w 7295630"/>
                <a:gd name="connsiteY1" fmla="*/ 1788424 h 2372621"/>
                <a:gd name="connsiteX2" fmla="*/ 628951 w 7295630"/>
                <a:gd name="connsiteY2" fmla="*/ 1087384 h 2372621"/>
                <a:gd name="connsiteX3" fmla="*/ 1634791 w 7295630"/>
                <a:gd name="connsiteY3" fmla="*/ 813064 h 2372621"/>
                <a:gd name="connsiteX4" fmla="*/ 1985311 w 7295630"/>
                <a:gd name="connsiteY4" fmla="*/ 714004 h 2372621"/>
                <a:gd name="connsiteX5" fmla="*/ 2762551 w 7295630"/>
                <a:gd name="connsiteY5" fmla="*/ 462544 h 2372621"/>
                <a:gd name="connsiteX6" fmla="*/ 3753151 w 7295630"/>
                <a:gd name="connsiteY6" fmla="*/ 698765 h 2372621"/>
                <a:gd name="connsiteX7" fmla="*/ 4141771 w 7295630"/>
                <a:gd name="connsiteY7" fmla="*/ 980704 h 2372621"/>
                <a:gd name="connsiteX8" fmla="*/ 4576111 w 7295630"/>
                <a:gd name="connsiteY8" fmla="*/ 843546 h 2372621"/>
                <a:gd name="connsiteX9" fmla="*/ 5665771 w 7295630"/>
                <a:gd name="connsiteY9" fmla="*/ 973084 h 2372621"/>
                <a:gd name="connsiteX10" fmla="*/ 6968791 w 7295630"/>
                <a:gd name="connsiteY10" fmla="*/ 1346464 h 2372621"/>
                <a:gd name="connsiteX11" fmla="*/ 6953551 w 7295630"/>
                <a:gd name="connsiteY11" fmla="*/ 2151641 h 2372621"/>
                <a:gd name="connsiteX12" fmla="*/ 5292391 w 7295630"/>
                <a:gd name="connsiteY12" fmla="*/ 1803664 h 2372621"/>
                <a:gd name="connsiteX13" fmla="*/ 4751371 w 7295630"/>
                <a:gd name="connsiteY13" fmla="*/ 2352304 h 2372621"/>
                <a:gd name="connsiteX14" fmla="*/ 3669331 w 7295630"/>
                <a:gd name="connsiteY14" fmla="*/ 1727464 h 2372621"/>
                <a:gd name="connsiteX15" fmla="*/ 3334051 w 7295630"/>
                <a:gd name="connsiteY15" fmla="*/ 1773184 h 2372621"/>
                <a:gd name="connsiteX16" fmla="*/ 2046271 w 7295630"/>
                <a:gd name="connsiteY16" fmla="*/ 1956064 h 2372621"/>
                <a:gd name="connsiteX17" fmla="*/ 1276651 w 7295630"/>
                <a:gd name="connsiteY17" fmla="*/ 1895104 h 2372621"/>
                <a:gd name="connsiteX18" fmla="*/ 781351 w 7295630"/>
                <a:gd name="connsiteY18" fmla="*/ 2154184 h 2372621"/>
                <a:gd name="connsiteX19" fmla="*/ 560371 w 7295630"/>
                <a:gd name="connsiteY19" fmla="*/ 2372621 h 2372621"/>
                <a:gd name="connsiteX20" fmla="*/ 103171 w 7295630"/>
                <a:gd name="connsiteY20" fmla="*/ 2238004 h 2372621"/>
                <a:gd name="connsiteX0" fmla="*/ 103171 w 7316582"/>
                <a:gd name="connsiteY0" fmla="*/ 2238004 h 2372621"/>
                <a:gd name="connsiteX1" fmla="*/ 331771 w 7316582"/>
                <a:gd name="connsiteY1" fmla="*/ 1788424 h 2372621"/>
                <a:gd name="connsiteX2" fmla="*/ 628951 w 7316582"/>
                <a:gd name="connsiteY2" fmla="*/ 1087384 h 2372621"/>
                <a:gd name="connsiteX3" fmla="*/ 1634791 w 7316582"/>
                <a:gd name="connsiteY3" fmla="*/ 813064 h 2372621"/>
                <a:gd name="connsiteX4" fmla="*/ 1985311 w 7316582"/>
                <a:gd name="connsiteY4" fmla="*/ 714004 h 2372621"/>
                <a:gd name="connsiteX5" fmla="*/ 2762551 w 7316582"/>
                <a:gd name="connsiteY5" fmla="*/ 462544 h 2372621"/>
                <a:gd name="connsiteX6" fmla="*/ 3753151 w 7316582"/>
                <a:gd name="connsiteY6" fmla="*/ 698765 h 2372621"/>
                <a:gd name="connsiteX7" fmla="*/ 4141771 w 7316582"/>
                <a:gd name="connsiteY7" fmla="*/ 980704 h 2372621"/>
                <a:gd name="connsiteX8" fmla="*/ 4576111 w 7316582"/>
                <a:gd name="connsiteY8" fmla="*/ 843546 h 2372621"/>
                <a:gd name="connsiteX9" fmla="*/ 5665771 w 7316582"/>
                <a:gd name="connsiteY9" fmla="*/ 973084 h 2372621"/>
                <a:gd name="connsiteX10" fmla="*/ 6968791 w 7316582"/>
                <a:gd name="connsiteY10" fmla="*/ 1346464 h 2372621"/>
                <a:gd name="connsiteX11" fmla="*/ 6953551 w 7316582"/>
                <a:gd name="connsiteY11" fmla="*/ 2151641 h 2372621"/>
                <a:gd name="connsiteX12" fmla="*/ 5292391 w 7316582"/>
                <a:gd name="connsiteY12" fmla="*/ 1803664 h 2372621"/>
                <a:gd name="connsiteX13" fmla="*/ 4751371 w 7316582"/>
                <a:gd name="connsiteY13" fmla="*/ 2352304 h 2372621"/>
                <a:gd name="connsiteX14" fmla="*/ 3669331 w 7316582"/>
                <a:gd name="connsiteY14" fmla="*/ 1727464 h 2372621"/>
                <a:gd name="connsiteX15" fmla="*/ 3334051 w 7316582"/>
                <a:gd name="connsiteY15" fmla="*/ 1773184 h 2372621"/>
                <a:gd name="connsiteX16" fmla="*/ 2046271 w 7316582"/>
                <a:gd name="connsiteY16" fmla="*/ 1956064 h 2372621"/>
                <a:gd name="connsiteX17" fmla="*/ 1276651 w 7316582"/>
                <a:gd name="connsiteY17" fmla="*/ 1895104 h 2372621"/>
                <a:gd name="connsiteX18" fmla="*/ 781351 w 7316582"/>
                <a:gd name="connsiteY18" fmla="*/ 2154184 h 2372621"/>
                <a:gd name="connsiteX19" fmla="*/ 560371 w 7316582"/>
                <a:gd name="connsiteY19" fmla="*/ 2372621 h 2372621"/>
                <a:gd name="connsiteX20" fmla="*/ 103171 w 7316582"/>
                <a:gd name="connsiteY20" fmla="*/ 2238004 h 2372621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442570"/>
                <a:gd name="connsiteX1" fmla="*/ 331771 w 7316582"/>
                <a:gd name="connsiteY1" fmla="*/ 1788424 h 2442570"/>
                <a:gd name="connsiteX2" fmla="*/ 628951 w 7316582"/>
                <a:gd name="connsiteY2" fmla="*/ 1087384 h 2442570"/>
                <a:gd name="connsiteX3" fmla="*/ 1634791 w 7316582"/>
                <a:gd name="connsiteY3" fmla="*/ 813064 h 2442570"/>
                <a:gd name="connsiteX4" fmla="*/ 1985311 w 7316582"/>
                <a:gd name="connsiteY4" fmla="*/ 714004 h 2442570"/>
                <a:gd name="connsiteX5" fmla="*/ 2762551 w 7316582"/>
                <a:gd name="connsiteY5" fmla="*/ 462544 h 2442570"/>
                <a:gd name="connsiteX6" fmla="*/ 3753151 w 7316582"/>
                <a:gd name="connsiteY6" fmla="*/ 698765 h 2442570"/>
                <a:gd name="connsiteX7" fmla="*/ 4141771 w 7316582"/>
                <a:gd name="connsiteY7" fmla="*/ 980704 h 2442570"/>
                <a:gd name="connsiteX8" fmla="*/ 4576111 w 7316582"/>
                <a:gd name="connsiteY8" fmla="*/ 843546 h 2442570"/>
                <a:gd name="connsiteX9" fmla="*/ 5665771 w 7316582"/>
                <a:gd name="connsiteY9" fmla="*/ 973084 h 2442570"/>
                <a:gd name="connsiteX10" fmla="*/ 6968791 w 7316582"/>
                <a:gd name="connsiteY10" fmla="*/ 1346464 h 2442570"/>
                <a:gd name="connsiteX11" fmla="*/ 6953551 w 7316582"/>
                <a:gd name="connsiteY11" fmla="*/ 2151641 h 2442570"/>
                <a:gd name="connsiteX12" fmla="*/ 5292391 w 7316582"/>
                <a:gd name="connsiteY12" fmla="*/ 1803664 h 2442570"/>
                <a:gd name="connsiteX13" fmla="*/ 4751371 w 7316582"/>
                <a:gd name="connsiteY13" fmla="*/ 2352304 h 2442570"/>
                <a:gd name="connsiteX14" fmla="*/ 3661711 w 7316582"/>
                <a:gd name="connsiteY14" fmla="*/ 1727464 h 2442570"/>
                <a:gd name="connsiteX15" fmla="*/ 3334051 w 7316582"/>
                <a:gd name="connsiteY15" fmla="*/ 1773184 h 2442570"/>
                <a:gd name="connsiteX16" fmla="*/ 2412030 w 7316582"/>
                <a:gd name="connsiteY16" fmla="*/ 1521725 h 2442570"/>
                <a:gd name="connsiteX17" fmla="*/ 2046271 w 7316582"/>
                <a:gd name="connsiteY17" fmla="*/ 1956064 h 2442570"/>
                <a:gd name="connsiteX18" fmla="*/ 1672890 w 7316582"/>
                <a:gd name="connsiteY18" fmla="*/ 1674125 h 2442570"/>
                <a:gd name="connsiteX19" fmla="*/ 1276651 w 7316582"/>
                <a:gd name="connsiteY19" fmla="*/ 1895104 h 2442570"/>
                <a:gd name="connsiteX20" fmla="*/ 781351 w 7316582"/>
                <a:gd name="connsiteY20" fmla="*/ 2154184 h 2442570"/>
                <a:gd name="connsiteX21" fmla="*/ 560371 w 7316582"/>
                <a:gd name="connsiteY21" fmla="*/ 2372621 h 2442570"/>
                <a:gd name="connsiteX22" fmla="*/ 49830 w 7316582"/>
                <a:gd name="connsiteY22" fmla="*/ 2436125 h 2442570"/>
                <a:gd name="connsiteX23" fmla="*/ 103171 w 7316582"/>
                <a:gd name="connsiteY23" fmla="*/ 2238004 h 2442570"/>
                <a:gd name="connsiteX0" fmla="*/ 94571 w 7330842"/>
                <a:gd name="connsiteY0" fmla="*/ 2390404 h 2442570"/>
                <a:gd name="connsiteX1" fmla="*/ 346031 w 7330842"/>
                <a:gd name="connsiteY1" fmla="*/ 1788424 h 2442570"/>
                <a:gd name="connsiteX2" fmla="*/ 643211 w 7330842"/>
                <a:gd name="connsiteY2" fmla="*/ 1087384 h 2442570"/>
                <a:gd name="connsiteX3" fmla="*/ 1649051 w 7330842"/>
                <a:gd name="connsiteY3" fmla="*/ 813064 h 2442570"/>
                <a:gd name="connsiteX4" fmla="*/ 1999571 w 7330842"/>
                <a:gd name="connsiteY4" fmla="*/ 714004 h 2442570"/>
                <a:gd name="connsiteX5" fmla="*/ 2776811 w 7330842"/>
                <a:gd name="connsiteY5" fmla="*/ 462544 h 2442570"/>
                <a:gd name="connsiteX6" fmla="*/ 3767411 w 7330842"/>
                <a:gd name="connsiteY6" fmla="*/ 698765 h 2442570"/>
                <a:gd name="connsiteX7" fmla="*/ 4156031 w 7330842"/>
                <a:gd name="connsiteY7" fmla="*/ 980704 h 2442570"/>
                <a:gd name="connsiteX8" fmla="*/ 4590371 w 7330842"/>
                <a:gd name="connsiteY8" fmla="*/ 843546 h 2442570"/>
                <a:gd name="connsiteX9" fmla="*/ 5680031 w 7330842"/>
                <a:gd name="connsiteY9" fmla="*/ 973084 h 2442570"/>
                <a:gd name="connsiteX10" fmla="*/ 6983051 w 7330842"/>
                <a:gd name="connsiteY10" fmla="*/ 1346464 h 2442570"/>
                <a:gd name="connsiteX11" fmla="*/ 6967811 w 7330842"/>
                <a:gd name="connsiteY11" fmla="*/ 2151641 h 2442570"/>
                <a:gd name="connsiteX12" fmla="*/ 5306651 w 7330842"/>
                <a:gd name="connsiteY12" fmla="*/ 1803664 h 2442570"/>
                <a:gd name="connsiteX13" fmla="*/ 4765631 w 7330842"/>
                <a:gd name="connsiteY13" fmla="*/ 2352304 h 2442570"/>
                <a:gd name="connsiteX14" fmla="*/ 3675971 w 7330842"/>
                <a:gd name="connsiteY14" fmla="*/ 1727464 h 2442570"/>
                <a:gd name="connsiteX15" fmla="*/ 3348311 w 7330842"/>
                <a:gd name="connsiteY15" fmla="*/ 1773184 h 2442570"/>
                <a:gd name="connsiteX16" fmla="*/ 2426290 w 7330842"/>
                <a:gd name="connsiteY16" fmla="*/ 1521725 h 2442570"/>
                <a:gd name="connsiteX17" fmla="*/ 2060531 w 7330842"/>
                <a:gd name="connsiteY17" fmla="*/ 1956064 h 2442570"/>
                <a:gd name="connsiteX18" fmla="*/ 1687150 w 7330842"/>
                <a:gd name="connsiteY18" fmla="*/ 1674125 h 2442570"/>
                <a:gd name="connsiteX19" fmla="*/ 1290911 w 7330842"/>
                <a:gd name="connsiteY19" fmla="*/ 1895104 h 2442570"/>
                <a:gd name="connsiteX20" fmla="*/ 795611 w 7330842"/>
                <a:gd name="connsiteY20" fmla="*/ 2154184 h 2442570"/>
                <a:gd name="connsiteX21" fmla="*/ 574631 w 7330842"/>
                <a:gd name="connsiteY21" fmla="*/ 2372621 h 2442570"/>
                <a:gd name="connsiteX22" fmla="*/ 64090 w 7330842"/>
                <a:gd name="connsiteY22" fmla="*/ 2436125 h 2442570"/>
                <a:gd name="connsiteX23" fmla="*/ 94571 w 7330842"/>
                <a:gd name="connsiteY23" fmla="*/ 2390404 h 2442570"/>
                <a:gd name="connsiteX0" fmla="*/ 114320 w 7350591"/>
                <a:gd name="connsiteY0" fmla="*/ 2390404 h 2442570"/>
                <a:gd name="connsiteX1" fmla="*/ 365780 w 7350591"/>
                <a:gd name="connsiteY1" fmla="*/ 1788424 h 2442570"/>
                <a:gd name="connsiteX2" fmla="*/ 662960 w 7350591"/>
                <a:gd name="connsiteY2" fmla="*/ 1087384 h 2442570"/>
                <a:gd name="connsiteX3" fmla="*/ 1668800 w 7350591"/>
                <a:gd name="connsiteY3" fmla="*/ 813064 h 2442570"/>
                <a:gd name="connsiteX4" fmla="*/ 2019320 w 7350591"/>
                <a:gd name="connsiteY4" fmla="*/ 714004 h 2442570"/>
                <a:gd name="connsiteX5" fmla="*/ 2796560 w 7350591"/>
                <a:gd name="connsiteY5" fmla="*/ 462544 h 2442570"/>
                <a:gd name="connsiteX6" fmla="*/ 3787160 w 7350591"/>
                <a:gd name="connsiteY6" fmla="*/ 698765 h 2442570"/>
                <a:gd name="connsiteX7" fmla="*/ 4175780 w 7350591"/>
                <a:gd name="connsiteY7" fmla="*/ 980704 h 2442570"/>
                <a:gd name="connsiteX8" fmla="*/ 4610120 w 7350591"/>
                <a:gd name="connsiteY8" fmla="*/ 843546 h 2442570"/>
                <a:gd name="connsiteX9" fmla="*/ 5699780 w 7350591"/>
                <a:gd name="connsiteY9" fmla="*/ 973084 h 2442570"/>
                <a:gd name="connsiteX10" fmla="*/ 7002800 w 7350591"/>
                <a:gd name="connsiteY10" fmla="*/ 1346464 h 2442570"/>
                <a:gd name="connsiteX11" fmla="*/ 6987560 w 7350591"/>
                <a:gd name="connsiteY11" fmla="*/ 2151641 h 2442570"/>
                <a:gd name="connsiteX12" fmla="*/ 5326400 w 7350591"/>
                <a:gd name="connsiteY12" fmla="*/ 1803664 h 2442570"/>
                <a:gd name="connsiteX13" fmla="*/ 4785380 w 7350591"/>
                <a:gd name="connsiteY13" fmla="*/ 2352304 h 2442570"/>
                <a:gd name="connsiteX14" fmla="*/ 3695720 w 7350591"/>
                <a:gd name="connsiteY14" fmla="*/ 1727464 h 2442570"/>
                <a:gd name="connsiteX15" fmla="*/ 3368060 w 7350591"/>
                <a:gd name="connsiteY15" fmla="*/ 1773184 h 2442570"/>
                <a:gd name="connsiteX16" fmla="*/ 2446039 w 7350591"/>
                <a:gd name="connsiteY16" fmla="*/ 1521725 h 2442570"/>
                <a:gd name="connsiteX17" fmla="*/ 2080280 w 7350591"/>
                <a:gd name="connsiteY17" fmla="*/ 1956064 h 2442570"/>
                <a:gd name="connsiteX18" fmla="*/ 1706899 w 7350591"/>
                <a:gd name="connsiteY18" fmla="*/ 1674125 h 2442570"/>
                <a:gd name="connsiteX19" fmla="*/ 1310660 w 7350591"/>
                <a:gd name="connsiteY19" fmla="*/ 1895104 h 2442570"/>
                <a:gd name="connsiteX20" fmla="*/ 815360 w 7350591"/>
                <a:gd name="connsiteY20" fmla="*/ 2154184 h 2442570"/>
                <a:gd name="connsiteX21" fmla="*/ 594380 w 7350591"/>
                <a:gd name="connsiteY21" fmla="*/ 2372621 h 2442570"/>
                <a:gd name="connsiteX22" fmla="*/ 83839 w 7350591"/>
                <a:gd name="connsiteY22" fmla="*/ 2436125 h 2442570"/>
                <a:gd name="connsiteX23" fmla="*/ 114320 w 7350591"/>
                <a:gd name="connsiteY23" fmla="*/ 2390404 h 244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350591" h="2442570">
                  <a:moveTo>
                    <a:pt x="114320" y="2390404"/>
                  </a:moveTo>
                  <a:cubicBezTo>
                    <a:pt x="-64750" y="2139368"/>
                    <a:pt x="-69830" y="1870974"/>
                    <a:pt x="365780" y="1788424"/>
                  </a:cubicBezTo>
                  <a:cubicBezTo>
                    <a:pt x="134640" y="1587764"/>
                    <a:pt x="113050" y="1026424"/>
                    <a:pt x="662960" y="1087384"/>
                  </a:cubicBezTo>
                  <a:cubicBezTo>
                    <a:pt x="346730" y="698764"/>
                    <a:pt x="1267480" y="-35296"/>
                    <a:pt x="1668800" y="813064"/>
                  </a:cubicBezTo>
                  <a:cubicBezTo>
                    <a:pt x="1828820" y="875294"/>
                    <a:pt x="1838980" y="863864"/>
                    <a:pt x="2019320" y="714004"/>
                  </a:cubicBezTo>
                  <a:cubicBezTo>
                    <a:pt x="2260620" y="38364"/>
                    <a:pt x="2477790" y="359674"/>
                    <a:pt x="2796560" y="462544"/>
                  </a:cubicBezTo>
                  <a:cubicBezTo>
                    <a:pt x="2575580" y="-54346"/>
                    <a:pt x="4105930" y="-332475"/>
                    <a:pt x="3787160" y="698765"/>
                  </a:cubicBezTo>
                  <a:cubicBezTo>
                    <a:pt x="3872250" y="899425"/>
                    <a:pt x="3826530" y="954034"/>
                    <a:pt x="4175780" y="980704"/>
                  </a:cubicBezTo>
                  <a:cubicBezTo>
                    <a:pt x="4356120" y="980705"/>
                    <a:pt x="4452640" y="927365"/>
                    <a:pt x="4610120" y="843546"/>
                  </a:cubicBezTo>
                  <a:cubicBezTo>
                    <a:pt x="5001280" y="231405"/>
                    <a:pt x="5514360" y="731785"/>
                    <a:pt x="5699780" y="973084"/>
                  </a:cubicBezTo>
                  <a:cubicBezTo>
                    <a:pt x="6342400" y="84084"/>
                    <a:pt x="7183140" y="962924"/>
                    <a:pt x="7002800" y="1346464"/>
                  </a:cubicBezTo>
                  <a:cubicBezTo>
                    <a:pt x="7744480" y="1409116"/>
                    <a:pt x="7084080" y="2096609"/>
                    <a:pt x="6987560" y="2151641"/>
                  </a:cubicBezTo>
                  <a:cubicBezTo>
                    <a:pt x="5812810" y="2842521"/>
                    <a:pt x="5685810" y="1729580"/>
                    <a:pt x="5326400" y="1803664"/>
                  </a:cubicBezTo>
                  <a:cubicBezTo>
                    <a:pt x="5035570" y="1862508"/>
                    <a:pt x="4942860" y="2372624"/>
                    <a:pt x="4785380" y="2352304"/>
                  </a:cubicBezTo>
                  <a:cubicBezTo>
                    <a:pt x="4437400" y="2431044"/>
                    <a:pt x="3916700" y="2316744"/>
                    <a:pt x="3695720" y="1727464"/>
                  </a:cubicBezTo>
                  <a:cubicBezTo>
                    <a:pt x="3451880" y="1717304"/>
                    <a:pt x="3510300" y="1738894"/>
                    <a:pt x="3368060" y="1773184"/>
                  </a:cubicBezTo>
                  <a:cubicBezTo>
                    <a:pt x="3036590" y="1500134"/>
                    <a:pt x="2691149" y="1422665"/>
                    <a:pt x="2446039" y="1521725"/>
                  </a:cubicBezTo>
                  <a:cubicBezTo>
                    <a:pt x="2178069" y="1575065"/>
                    <a:pt x="2405400" y="1937014"/>
                    <a:pt x="2080280" y="1956064"/>
                  </a:cubicBezTo>
                  <a:cubicBezTo>
                    <a:pt x="1762780" y="1909074"/>
                    <a:pt x="1835169" y="1684285"/>
                    <a:pt x="1706899" y="1674125"/>
                  </a:cubicBezTo>
                  <a:cubicBezTo>
                    <a:pt x="1273829" y="1564905"/>
                    <a:pt x="1303040" y="1879864"/>
                    <a:pt x="1310660" y="1895104"/>
                  </a:cubicBezTo>
                  <a:cubicBezTo>
                    <a:pt x="1243350" y="1867164"/>
                    <a:pt x="574060" y="1589458"/>
                    <a:pt x="815360" y="2154184"/>
                  </a:cubicBezTo>
                  <a:lnTo>
                    <a:pt x="594380" y="2372621"/>
                  </a:lnTo>
                  <a:cubicBezTo>
                    <a:pt x="462300" y="2335369"/>
                    <a:pt x="215919" y="2473377"/>
                    <a:pt x="83839" y="2436125"/>
                  </a:cubicBezTo>
                  <a:lnTo>
                    <a:pt x="114320" y="239040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A862547-AB55-4514-B2FC-87168A0086C0}"/>
                </a:ext>
              </a:extLst>
            </p:cNvPr>
            <p:cNvSpPr/>
            <p:nvPr/>
          </p:nvSpPr>
          <p:spPr>
            <a:xfrm rot="16200000">
              <a:off x="2467697" y="3843260"/>
              <a:ext cx="1110780" cy="380387"/>
            </a:xfrm>
            <a:prstGeom prst="roundRect">
              <a:avLst>
                <a:gd name="adj" fmla="val 807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26">
              <a:extLst>
                <a:ext uri="{FF2B5EF4-FFF2-40B4-BE49-F238E27FC236}">
                  <a16:creationId xmlns:a16="http://schemas.microsoft.com/office/drawing/2014/main" id="{64D8A73C-30C5-4BDC-8ABC-476E011B73F0}"/>
                </a:ext>
              </a:extLst>
            </p:cNvPr>
            <p:cNvSpPr/>
            <p:nvPr/>
          </p:nvSpPr>
          <p:spPr>
            <a:xfrm>
              <a:off x="2663620" y="3130158"/>
              <a:ext cx="718933" cy="444074"/>
            </a:xfrm>
            <a:custGeom>
              <a:avLst/>
              <a:gdLst>
                <a:gd name="connsiteX0" fmla="*/ 0 w 862687"/>
                <a:gd name="connsiteY0" fmla="*/ 455328 h 910656"/>
                <a:gd name="connsiteX1" fmla="*/ 431344 w 862687"/>
                <a:gd name="connsiteY1" fmla="*/ 0 h 910656"/>
                <a:gd name="connsiteX2" fmla="*/ 862688 w 862687"/>
                <a:gd name="connsiteY2" fmla="*/ 455328 h 910656"/>
                <a:gd name="connsiteX3" fmla="*/ 431344 w 862687"/>
                <a:gd name="connsiteY3" fmla="*/ 910656 h 910656"/>
                <a:gd name="connsiteX4" fmla="*/ 0 w 862687"/>
                <a:gd name="connsiteY4" fmla="*/ 455328 h 910656"/>
                <a:gd name="connsiteX0" fmla="*/ 0 w 874678"/>
                <a:gd name="connsiteY0" fmla="*/ 56916 h 512244"/>
                <a:gd name="connsiteX1" fmla="*/ 862688 w 874678"/>
                <a:gd name="connsiteY1" fmla="*/ 56916 h 512244"/>
                <a:gd name="connsiteX2" fmla="*/ 431344 w 874678"/>
                <a:gd name="connsiteY2" fmla="*/ 512244 h 512244"/>
                <a:gd name="connsiteX3" fmla="*/ 0 w 874678"/>
                <a:gd name="connsiteY3" fmla="*/ 56916 h 512244"/>
                <a:gd name="connsiteX0" fmla="*/ 4678 w 746841"/>
                <a:gd name="connsiteY0" fmla="*/ 25802 h 481502"/>
                <a:gd name="connsiteX1" fmla="*/ 734016 w 746841"/>
                <a:gd name="connsiteY1" fmla="*/ 102002 h 481502"/>
                <a:gd name="connsiteX2" fmla="*/ 436022 w 746841"/>
                <a:gd name="connsiteY2" fmla="*/ 481130 h 481502"/>
                <a:gd name="connsiteX3" fmla="*/ 4678 w 746841"/>
                <a:gd name="connsiteY3" fmla="*/ 25802 h 481502"/>
                <a:gd name="connsiteX0" fmla="*/ 5257 w 694694"/>
                <a:gd name="connsiteY0" fmla="*/ 41068 h 444046"/>
                <a:gd name="connsiteX1" fmla="*/ 682207 w 694694"/>
                <a:gd name="connsiteY1" fmla="*/ 64880 h 444046"/>
                <a:gd name="connsiteX2" fmla="*/ 384213 w 694694"/>
                <a:gd name="connsiteY2" fmla="*/ 444008 h 444046"/>
                <a:gd name="connsiteX3" fmla="*/ 5257 w 694694"/>
                <a:gd name="connsiteY3" fmla="*/ 41068 h 444046"/>
                <a:gd name="connsiteX0" fmla="*/ 18690 w 739981"/>
                <a:gd name="connsiteY0" fmla="*/ 41068 h 444046"/>
                <a:gd name="connsiteX1" fmla="*/ 695640 w 739981"/>
                <a:gd name="connsiteY1" fmla="*/ 64880 h 444046"/>
                <a:gd name="connsiteX2" fmla="*/ 397646 w 739981"/>
                <a:gd name="connsiteY2" fmla="*/ 444008 h 444046"/>
                <a:gd name="connsiteX3" fmla="*/ 18690 w 739981"/>
                <a:gd name="connsiteY3" fmla="*/ 41068 h 444046"/>
                <a:gd name="connsiteX0" fmla="*/ 11928 w 718723"/>
                <a:gd name="connsiteY0" fmla="*/ 41068 h 444074"/>
                <a:gd name="connsiteX1" fmla="*/ 688878 w 718723"/>
                <a:gd name="connsiteY1" fmla="*/ 64880 h 444074"/>
                <a:gd name="connsiteX2" fmla="*/ 390884 w 718723"/>
                <a:gd name="connsiteY2" fmla="*/ 444008 h 444074"/>
                <a:gd name="connsiteX3" fmla="*/ 11928 w 718723"/>
                <a:gd name="connsiteY3" fmla="*/ 41068 h 444074"/>
                <a:gd name="connsiteX0" fmla="*/ 18290 w 718933"/>
                <a:gd name="connsiteY0" fmla="*/ 41068 h 444074"/>
                <a:gd name="connsiteX1" fmla="*/ 695240 w 718933"/>
                <a:gd name="connsiteY1" fmla="*/ 64880 h 444074"/>
                <a:gd name="connsiteX2" fmla="*/ 354384 w 718933"/>
                <a:gd name="connsiteY2" fmla="*/ 444008 h 444074"/>
                <a:gd name="connsiteX3" fmla="*/ 18290 w 718933"/>
                <a:gd name="connsiteY3" fmla="*/ 41068 h 44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933" h="444074">
                  <a:moveTo>
                    <a:pt x="18290" y="41068"/>
                  </a:moveTo>
                  <a:cubicBezTo>
                    <a:pt x="75099" y="-22120"/>
                    <a:pt x="623349" y="-11008"/>
                    <a:pt x="695240" y="64880"/>
                  </a:cubicBezTo>
                  <a:cubicBezTo>
                    <a:pt x="767131" y="140768"/>
                    <a:pt x="681521" y="438452"/>
                    <a:pt x="354384" y="444008"/>
                  </a:cubicBezTo>
                  <a:cubicBezTo>
                    <a:pt x="27247" y="449564"/>
                    <a:pt x="-38519" y="104256"/>
                    <a:pt x="18290" y="4106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185F6DE-E131-4B59-9B9E-B220E93920EB}"/>
                </a:ext>
              </a:extLst>
            </p:cNvPr>
            <p:cNvGrpSpPr/>
            <p:nvPr/>
          </p:nvGrpSpPr>
          <p:grpSpPr>
            <a:xfrm>
              <a:off x="2465692" y="2983822"/>
              <a:ext cx="2562191" cy="2153758"/>
              <a:chOff x="-213709" y="2314574"/>
              <a:chExt cx="2562191" cy="2153758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F58CDEA-B376-4257-A559-1E8BBB1327C0}"/>
                  </a:ext>
                </a:extLst>
              </p:cNvPr>
              <p:cNvSpPr/>
              <p:nvPr/>
            </p:nvSpPr>
            <p:spPr>
              <a:xfrm rot="16200000">
                <a:off x="1440643" y="2417177"/>
                <a:ext cx="461545" cy="927099"/>
              </a:xfrm>
              <a:custGeom>
                <a:avLst/>
                <a:gdLst>
                  <a:gd name="connsiteX0" fmla="*/ 461545 w 461545"/>
                  <a:gd name="connsiteY0" fmla="*/ 37260 h 927099"/>
                  <a:gd name="connsiteX1" fmla="*/ 461544 w 461545"/>
                  <a:gd name="connsiteY1" fmla="*/ 889843 h 927099"/>
                  <a:gd name="connsiteX2" fmla="*/ 450631 w 461545"/>
                  <a:gd name="connsiteY2" fmla="*/ 916190 h 927099"/>
                  <a:gd name="connsiteX3" fmla="*/ 424294 w 461545"/>
                  <a:gd name="connsiteY3" fmla="*/ 927099 h 927099"/>
                  <a:gd name="connsiteX4" fmla="*/ 37251 w 461545"/>
                  <a:gd name="connsiteY4" fmla="*/ 927099 h 927099"/>
                  <a:gd name="connsiteX5" fmla="*/ 10913 w 461545"/>
                  <a:gd name="connsiteY5" fmla="*/ 916190 h 927099"/>
                  <a:gd name="connsiteX6" fmla="*/ 0 w 461545"/>
                  <a:gd name="connsiteY6" fmla="*/ 889843 h 927099"/>
                  <a:gd name="connsiteX7" fmla="*/ 0 w 461545"/>
                  <a:gd name="connsiteY7" fmla="*/ 37260 h 927099"/>
                  <a:gd name="connsiteX8" fmla="*/ 37261 w 461545"/>
                  <a:gd name="connsiteY8" fmla="*/ 0 h 927099"/>
                  <a:gd name="connsiteX9" fmla="*/ 424285 w 461545"/>
                  <a:gd name="connsiteY9" fmla="*/ 0 h 927099"/>
                  <a:gd name="connsiteX10" fmla="*/ 461545 w 461545"/>
                  <a:gd name="connsiteY10" fmla="*/ 37260 h 927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1545" h="927099">
                    <a:moveTo>
                      <a:pt x="461545" y="37260"/>
                    </a:moveTo>
                    <a:lnTo>
                      <a:pt x="461544" y="889843"/>
                    </a:lnTo>
                    <a:cubicBezTo>
                      <a:pt x="461544" y="900132"/>
                      <a:pt x="457374" y="909447"/>
                      <a:pt x="450631" y="916190"/>
                    </a:cubicBezTo>
                    <a:lnTo>
                      <a:pt x="424294" y="927099"/>
                    </a:lnTo>
                    <a:lnTo>
                      <a:pt x="37251" y="927099"/>
                    </a:lnTo>
                    <a:lnTo>
                      <a:pt x="10913" y="916190"/>
                    </a:lnTo>
                    <a:cubicBezTo>
                      <a:pt x="4171" y="909447"/>
                      <a:pt x="0" y="900132"/>
                      <a:pt x="0" y="889843"/>
                    </a:cubicBezTo>
                    <a:lnTo>
                      <a:pt x="0" y="37260"/>
                    </a:lnTo>
                    <a:cubicBezTo>
                      <a:pt x="0" y="16682"/>
                      <a:pt x="16683" y="0"/>
                      <a:pt x="37261" y="0"/>
                    </a:cubicBezTo>
                    <a:lnTo>
                      <a:pt x="424285" y="0"/>
                    </a:lnTo>
                    <a:cubicBezTo>
                      <a:pt x="444863" y="0"/>
                      <a:pt x="461545" y="16682"/>
                      <a:pt x="461545" y="3726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67698C4E-A020-4D44-B1FC-AA52A9AF8D07}"/>
                  </a:ext>
                </a:extLst>
              </p:cNvPr>
              <p:cNvSpPr/>
              <p:nvPr/>
            </p:nvSpPr>
            <p:spPr>
              <a:xfrm rot="16200000">
                <a:off x="-9492" y="2110357"/>
                <a:ext cx="2153758" cy="2562191"/>
              </a:xfrm>
              <a:custGeom>
                <a:avLst/>
                <a:gdLst>
                  <a:gd name="connsiteX0" fmla="*/ 2153758 w 2153758"/>
                  <a:gd name="connsiteY0" fmla="*/ 1325542 h 2562191"/>
                  <a:gd name="connsiteX1" fmla="*/ 2153758 w 2153758"/>
                  <a:gd name="connsiteY1" fmla="*/ 2447572 h 2562191"/>
                  <a:gd name="connsiteX2" fmla="*/ 2045735 w 2153758"/>
                  <a:gd name="connsiteY2" fmla="*/ 2555595 h 2562191"/>
                  <a:gd name="connsiteX3" fmla="*/ 1351616 w 2153758"/>
                  <a:gd name="connsiteY3" fmla="*/ 2555595 h 2562191"/>
                  <a:gd name="connsiteX4" fmla="*/ 1351622 w 2153758"/>
                  <a:gd name="connsiteY4" fmla="*/ 2557567 h 2562191"/>
                  <a:gd name="connsiteX5" fmla="*/ 44590 w 2153758"/>
                  <a:gd name="connsiteY5" fmla="*/ 2552285 h 2562191"/>
                  <a:gd name="connsiteX6" fmla="*/ 30822 w 2153758"/>
                  <a:gd name="connsiteY6" fmla="*/ 14260 h 2562191"/>
                  <a:gd name="connsiteX7" fmla="*/ 41415 w 2153758"/>
                  <a:gd name="connsiteY7" fmla="*/ 3667 h 2562191"/>
                  <a:gd name="connsiteX8" fmla="*/ 1326222 w 2153758"/>
                  <a:gd name="connsiteY8" fmla="*/ 271435 h 2562191"/>
                  <a:gd name="connsiteX9" fmla="*/ 1356781 w 2153758"/>
                  <a:gd name="connsiteY9" fmla="*/ 1165660 h 2562191"/>
                  <a:gd name="connsiteX10" fmla="*/ 1356583 w 2153758"/>
                  <a:gd name="connsiteY10" fmla="*/ 1217519 h 2562191"/>
                  <a:gd name="connsiteX11" fmla="*/ 2045735 w 2153758"/>
                  <a:gd name="connsiteY11" fmla="*/ 1217519 h 2562191"/>
                  <a:gd name="connsiteX12" fmla="*/ 2153758 w 2153758"/>
                  <a:gd name="connsiteY12" fmla="*/ 1325542 h 2562191"/>
                  <a:gd name="connsiteX13" fmla="*/ 1818377 w 2153758"/>
                  <a:gd name="connsiteY13" fmla="*/ 1458834 h 2562191"/>
                  <a:gd name="connsiteX14" fmla="*/ 1781117 w 2153758"/>
                  <a:gd name="connsiteY14" fmla="*/ 1421574 h 2562191"/>
                  <a:gd name="connsiteX15" fmla="*/ 1394093 w 2153758"/>
                  <a:gd name="connsiteY15" fmla="*/ 1421574 h 2562191"/>
                  <a:gd name="connsiteX16" fmla="*/ 1356832 w 2153758"/>
                  <a:gd name="connsiteY16" fmla="*/ 1458834 h 2562191"/>
                  <a:gd name="connsiteX17" fmla="*/ 1356832 w 2153758"/>
                  <a:gd name="connsiteY17" fmla="*/ 2311417 h 2562191"/>
                  <a:gd name="connsiteX18" fmla="*/ 1367745 w 2153758"/>
                  <a:gd name="connsiteY18" fmla="*/ 2337764 h 2562191"/>
                  <a:gd name="connsiteX19" fmla="*/ 1394083 w 2153758"/>
                  <a:gd name="connsiteY19" fmla="*/ 2348673 h 2562191"/>
                  <a:gd name="connsiteX20" fmla="*/ 1781126 w 2153758"/>
                  <a:gd name="connsiteY20" fmla="*/ 2348673 h 2562191"/>
                  <a:gd name="connsiteX21" fmla="*/ 1807463 w 2153758"/>
                  <a:gd name="connsiteY21" fmla="*/ 2337764 h 2562191"/>
                  <a:gd name="connsiteX22" fmla="*/ 1818376 w 2153758"/>
                  <a:gd name="connsiteY22" fmla="*/ 2311417 h 2562191"/>
                  <a:gd name="connsiteX23" fmla="*/ 1818377 w 2153758"/>
                  <a:gd name="connsiteY23" fmla="*/ 1458834 h 2562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53758" h="2562191">
                    <a:moveTo>
                      <a:pt x="2153758" y="1325542"/>
                    </a:moveTo>
                    <a:lnTo>
                      <a:pt x="2153758" y="2447572"/>
                    </a:lnTo>
                    <a:cubicBezTo>
                      <a:pt x="2153758" y="2507231"/>
                      <a:pt x="2105394" y="2555595"/>
                      <a:pt x="2045735" y="2555595"/>
                    </a:cubicBezTo>
                    <a:lnTo>
                      <a:pt x="1351616" y="2555595"/>
                    </a:lnTo>
                    <a:lnTo>
                      <a:pt x="1351622" y="2557567"/>
                    </a:lnTo>
                    <a:cubicBezTo>
                      <a:pt x="1087746" y="2570467"/>
                      <a:pt x="264723" y="2552285"/>
                      <a:pt x="44590" y="2552285"/>
                    </a:cubicBezTo>
                    <a:cubicBezTo>
                      <a:pt x="-46955" y="2099827"/>
                      <a:pt x="30822" y="435325"/>
                      <a:pt x="30822" y="14260"/>
                    </a:cubicBezTo>
                    <a:cubicBezTo>
                      <a:pt x="30822" y="8410"/>
                      <a:pt x="35565" y="3667"/>
                      <a:pt x="41415" y="3667"/>
                    </a:cubicBezTo>
                    <a:cubicBezTo>
                      <a:pt x="259432" y="51292"/>
                      <a:pt x="1079279" y="-138340"/>
                      <a:pt x="1326222" y="271435"/>
                    </a:cubicBezTo>
                    <a:cubicBezTo>
                      <a:pt x="1352151" y="315907"/>
                      <a:pt x="1357443" y="699310"/>
                      <a:pt x="1356781" y="1165660"/>
                    </a:cubicBezTo>
                    <a:lnTo>
                      <a:pt x="1356583" y="1217519"/>
                    </a:lnTo>
                    <a:lnTo>
                      <a:pt x="2045735" y="1217519"/>
                    </a:lnTo>
                    <a:cubicBezTo>
                      <a:pt x="2105394" y="1217519"/>
                      <a:pt x="2153758" y="1265883"/>
                      <a:pt x="2153758" y="1325542"/>
                    </a:cubicBezTo>
                    <a:close/>
                    <a:moveTo>
                      <a:pt x="1818377" y="1458834"/>
                    </a:moveTo>
                    <a:cubicBezTo>
                      <a:pt x="1818377" y="1438256"/>
                      <a:pt x="1801695" y="1421574"/>
                      <a:pt x="1781117" y="1421574"/>
                    </a:cubicBezTo>
                    <a:lnTo>
                      <a:pt x="1394093" y="1421574"/>
                    </a:lnTo>
                    <a:cubicBezTo>
                      <a:pt x="1373515" y="1421574"/>
                      <a:pt x="1356832" y="1438256"/>
                      <a:pt x="1356832" y="1458834"/>
                    </a:cubicBezTo>
                    <a:lnTo>
                      <a:pt x="1356832" y="2311417"/>
                    </a:lnTo>
                    <a:cubicBezTo>
                      <a:pt x="1356832" y="2321706"/>
                      <a:pt x="1361003" y="2331021"/>
                      <a:pt x="1367745" y="2337764"/>
                    </a:cubicBezTo>
                    <a:lnTo>
                      <a:pt x="1394083" y="2348673"/>
                    </a:lnTo>
                    <a:lnTo>
                      <a:pt x="1781126" y="2348673"/>
                    </a:lnTo>
                    <a:lnTo>
                      <a:pt x="1807463" y="2337764"/>
                    </a:lnTo>
                    <a:cubicBezTo>
                      <a:pt x="1814206" y="2331021"/>
                      <a:pt x="1818376" y="2321706"/>
                      <a:pt x="1818376" y="2311417"/>
                    </a:cubicBezTo>
                    <a:lnTo>
                      <a:pt x="1818377" y="145883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F7EB9DC-8867-4229-8F00-7694B8B6F9BE}"/>
                  </a:ext>
                </a:extLst>
              </p:cNvPr>
              <p:cNvSpPr/>
              <p:nvPr/>
            </p:nvSpPr>
            <p:spPr>
              <a:xfrm rot="16200000">
                <a:off x="1025020" y="2810472"/>
                <a:ext cx="1296770" cy="927102"/>
              </a:xfrm>
              <a:custGeom>
                <a:avLst/>
                <a:gdLst>
                  <a:gd name="connsiteX0" fmla="*/ 1593850 w 1593850"/>
                  <a:gd name="connsiteY0" fmla="*/ 74846 h 927102"/>
                  <a:gd name="connsiteX1" fmla="*/ 1593850 w 1593850"/>
                  <a:gd name="connsiteY1" fmla="*/ 852257 h 927102"/>
                  <a:gd name="connsiteX2" fmla="*/ 1519005 w 1593850"/>
                  <a:gd name="connsiteY2" fmla="*/ 927102 h 927102"/>
                  <a:gd name="connsiteX3" fmla="*/ 1427595 w 1593850"/>
                  <a:gd name="connsiteY3" fmla="*/ 927102 h 927102"/>
                  <a:gd name="connsiteX4" fmla="*/ 1453932 w 1593850"/>
                  <a:gd name="connsiteY4" fmla="*/ 916193 h 927102"/>
                  <a:gd name="connsiteX5" fmla="*/ 1464845 w 1593850"/>
                  <a:gd name="connsiteY5" fmla="*/ 889846 h 927102"/>
                  <a:gd name="connsiteX6" fmla="*/ 1464846 w 1593850"/>
                  <a:gd name="connsiteY6" fmla="*/ 37263 h 927102"/>
                  <a:gd name="connsiteX7" fmla="*/ 1427586 w 1593850"/>
                  <a:gd name="connsiteY7" fmla="*/ 3 h 927102"/>
                  <a:gd name="connsiteX8" fmla="*/ 1040562 w 1593850"/>
                  <a:gd name="connsiteY8" fmla="*/ 3 h 927102"/>
                  <a:gd name="connsiteX9" fmla="*/ 1003301 w 1593850"/>
                  <a:gd name="connsiteY9" fmla="*/ 37263 h 927102"/>
                  <a:gd name="connsiteX10" fmla="*/ 1003301 w 1593850"/>
                  <a:gd name="connsiteY10" fmla="*/ 889846 h 927102"/>
                  <a:gd name="connsiteX11" fmla="*/ 1014214 w 1593850"/>
                  <a:gd name="connsiteY11" fmla="*/ 916193 h 927102"/>
                  <a:gd name="connsiteX12" fmla="*/ 1040552 w 1593850"/>
                  <a:gd name="connsiteY12" fmla="*/ 927102 h 927102"/>
                  <a:gd name="connsiteX13" fmla="*/ 74845 w 1593850"/>
                  <a:gd name="connsiteY13" fmla="*/ 927101 h 927102"/>
                  <a:gd name="connsiteX14" fmla="*/ 0 w 1593850"/>
                  <a:gd name="connsiteY14" fmla="*/ 852256 h 927102"/>
                  <a:gd name="connsiteX15" fmla="*/ 0 w 1593850"/>
                  <a:gd name="connsiteY15" fmla="*/ 74845 h 927102"/>
                  <a:gd name="connsiteX16" fmla="*/ 74845 w 1593850"/>
                  <a:gd name="connsiteY16" fmla="*/ 0 h 927102"/>
                  <a:gd name="connsiteX17" fmla="*/ 1519006 w 1593850"/>
                  <a:gd name="connsiteY17" fmla="*/ 0 h 927102"/>
                  <a:gd name="connsiteX18" fmla="*/ 1593850 w 1593850"/>
                  <a:gd name="connsiteY18" fmla="*/ 74846 h 92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93850" h="927102">
                    <a:moveTo>
                      <a:pt x="1593850" y="74846"/>
                    </a:moveTo>
                    <a:lnTo>
                      <a:pt x="1593850" y="852257"/>
                    </a:lnTo>
                    <a:cubicBezTo>
                      <a:pt x="1593850" y="893593"/>
                      <a:pt x="1560341" y="927102"/>
                      <a:pt x="1519005" y="927102"/>
                    </a:cubicBezTo>
                    <a:lnTo>
                      <a:pt x="1427595" y="927102"/>
                    </a:lnTo>
                    <a:lnTo>
                      <a:pt x="1453932" y="916193"/>
                    </a:lnTo>
                    <a:cubicBezTo>
                      <a:pt x="1460675" y="909450"/>
                      <a:pt x="1464845" y="900135"/>
                      <a:pt x="1464845" y="889846"/>
                    </a:cubicBezTo>
                    <a:lnTo>
                      <a:pt x="1464846" y="37263"/>
                    </a:lnTo>
                    <a:cubicBezTo>
                      <a:pt x="1464846" y="16685"/>
                      <a:pt x="1448164" y="3"/>
                      <a:pt x="1427586" y="3"/>
                    </a:cubicBezTo>
                    <a:lnTo>
                      <a:pt x="1040562" y="3"/>
                    </a:lnTo>
                    <a:cubicBezTo>
                      <a:pt x="1019984" y="3"/>
                      <a:pt x="1003301" y="16685"/>
                      <a:pt x="1003301" y="37263"/>
                    </a:cubicBezTo>
                    <a:lnTo>
                      <a:pt x="1003301" y="889846"/>
                    </a:lnTo>
                    <a:cubicBezTo>
                      <a:pt x="1003301" y="900135"/>
                      <a:pt x="1007472" y="909450"/>
                      <a:pt x="1014214" y="916193"/>
                    </a:cubicBezTo>
                    <a:lnTo>
                      <a:pt x="1040552" y="927102"/>
                    </a:lnTo>
                    <a:lnTo>
                      <a:pt x="74845" y="927101"/>
                    </a:lnTo>
                    <a:cubicBezTo>
                      <a:pt x="33509" y="927101"/>
                      <a:pt x="0" y="893592"/>
                      <a:pt x="0" y="852256"/>
                    </a:cubicBezTo>
                    <a:lnTo>
                      <a:pt x="0" y="74845"/>
                    </a:lnTo>
                    <a:cubicBezTo>
                      <a:pt x="0" y="33509"/>
                      <a:pt x="33509" y="0"/>
                      <a:pt x="74845" y="0"/>
                    </a:cubicBezTo>
                    <a:lnTo>
                      <a:pt x="1519006" y="0"/>
                    </a:lnTo>
                    <a:cubicBezTo>
                      <a:pt x="1560342" y="0"/>
                      <a:pt x="1593851" y="33510"/>
                      <a:pt x="1593850" y="7484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5FA64E3-70D6-4DCA-8AB3-E8367D2D9FEC}"/>
                </a:ext>
              </a:extLst>
            </p:cNvPr>
            <p:cNvSpPr/>
            <p:nvPr/>
          </p:nvSpPr>
          <p:spPr>
            <a:xfrm rot="21411363">
              <a:off x="7332097" y="4951571"/>
              <a:ext cx="525844" cy="160548"/>
            </a:xfrm>
            <a:prstGeom prst="roundRect">
              <a:avLst>
                <a:gd name="adj" fmla="val 33113"/>
              </a:avLst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BB46249-A9E6-409F-8531-3CE2823CE421}"/>
                </a:ext>
              </a:extLst>
            </p:cNvPr>
            <p:cNvSpPr/>
            <p:nvPr/>
          </p:nvSpPr>
          <p:spPr>
            <a:xfrm>
              <a:off x="7708900" y="3949700"/>
              <a:ext cx="2120900" cy="1219200"/>
            </a:xfrm>
            <a:prstGeom prst="roundRect">
              <a:avLst>
                <a:gd name="adj" fmla="val 854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7EFAE5F-9152-4E2A-A557-B53F042CA9CC}"/>
                </a:ext>
              </a:extLst>
            </p:cNvPr>
            <p:cNvSpPr/>
            <p:nvPr/>
          </p:nvSpPr>
          <p:spPr>
            <a:xfrm>
              <a:off x="5285597" y="3949700"/>
              <a:ext cx="2120900" cy="1219200"/>
            </a:xfrm>
            <a:prstGeom prst="roundRect">
              <a:avLst>
                <a:gd name="adj" fmla="val 807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: Rounded Corners 62">
              <a:extLst>
                <a:ext uri="{FF2B5EF4-FFF2-40B4-BE49-F238E27FC236}">
                  <a16:creationId xmlns:a16="http://schemas.microsoft.com/office/drawing/2014/main" id="{BFF8D8DD-F00D-486E-A9BD-E8B79885784B}"/>
                </a:ext>
              </a:extLst>
            </p:cNvPr>
            <p:cNvSpPr/>
            <p:nvPr/>
          </p:nvSpPr>
          <p:spPr>
            <a:xfrm rot="16200000">
              <a:off x="4162443" y="2276246"/>
              <a:ext cx="366564" cy="1575916"/>
            </a:xfrm>
            <a:custGeom>
              <a:avLst/>
              <a:gdLst>
                <a:gd name="connsiteX0" fmla="*/ 0 w 266474"/>
                <a:gd name="connsiteY0" fmla="*/ 21512 h 1524755"/>
                <a:gd name="connsiteX1" fmla="*/ 21512 w 266474"/>
                <a:gd name="connsiteY1" fmla="*/ 0 h 1524755"/>
                <a:gd name="connsiteX2" fmla="*/ 244962 w 266474"/>
                <a:gd name="connsiteY2" fmla="*/ 0 h 1524755"/>
                <a:gd name="connsiteX3" fmla="*/ 266474 w 266474"/>
                <a:gd name="connsiteY3" fmla="*/ 21512 h 1524755"/>
                <a:gd name="connsiteX4" fmla="*/ 266474 w 266474"/>
                <a:gd name="connsiteY4" fmla="*/ 1503243 h 1524755"/>
                <a:gd name="connsiteX5" fmla="*/ 244962 w 266474"/>
                <a:gd name="connsiteY5" fmla="*/ 1524755 h 1524755"/>
                <a:gd name="connsiteX6" fmla="*/ 21512 w 266474"/>
                <a:gd name="connsiteY6" fmla="*/ 1524755 h 1524755"/>
                <a:gd name="connsiteX7" fmla="*/ 0 w 266474"/>
                <a:gd name="connsiteY7" fmla="*/ 1503243 h 1524755"/>
                <a:gd name="connsiteX8" fmla="*/ 0 w 266474"/>
                <a:gd name="connsiteY8" fmla="*/ 21512 h 1524755"/>
                <a:gd name="connsiteX0" fmla="*/ 0 w 266474"/>
                <a:gd name="connsiteY0" fmla="*/ 41619 h 1544862"/>
                <a:gd name="connsiteX1" fmla="*/ 21512 w 266474"/>
                <a:gd name="connsiteY1" fmla="*/ 20107 h 1544862"/>
                <a:gd name="connsiteX2" fmla="*/ 244962 w 266474"/>
                <a:gd name="connsiteY2" fmla="*/ 20107 h 1544862"/>
                <a:gd name="connsiteX3" fmla="*/ 266474 w 266474"/>
                <a:gd name="connsiteY3" fmla="*/ 41619 h 1544862"/>
                <a:gd name="connsiteX4" fmla="*/ 266474 w 266474"/>
                <a:gd name="connsiteY4" fmla="*/ 1523350 h 1544862"/>
                <a:gd name="connsiteX5" fmla="*/ 244962 w 266474"/>
                <a:gd name="connsiteY5" fmla="*/ 1544862 h 1544862"/>
                <a:gd name="connsiteX6" fmla="*/ 21512 w 266474"/>
                <a:gd name="connsiteY6" fmla="*/ 1544862 h 1544862"/>
                <a:gd name="connsiteX7" fmla="*/ 0 w 266474"/>
                <a:gd name="connsiteY7" fmla="*/ 1523350 h 1544862"/>
                <a:gd name="connsiteX8" fmla="*/ 0 w 266474"/>
                <a:gd name="connsiteY8" fmla="*/ 41619 h 1544862"/>
                <a:gd name="connsiteX0" fmla="*/ 0 w 266474"/>
                <a:gd name="connsiteY0" fmla="*/ 50332 h 1553575"/>
                <a:gd name="connsiteX1" fmla="*/ 21512 w 266474"/>
                <a:gd name="connsiteY1" fmla="*/ 28820 h 1553575"/>
                <a:gd name="connsiteX2" fmla="*/ 244962 w 266474"/>
                <a:gd name="connsiteY2" fmla="*/ 28820 h 1553575"/>
                <a:gd name="connsiteX3" fmla="*/ 266474 w 266474"/>
                <a:gd name="connsiteY3" fmla="*/ 50332 h 1553575"/>
                <a:gd name="connsiteX4" fmla="*/ 266474 w 266474"/>
                <a:gd name="connsiteY4" fmla="*/ 1532063 h 1553575"/>
                <a:gd name="connsiteX5" fmla="*/ 244962 w 266474"/>
                <a:gd name="connsiteY5" fmla="*/ 1553575 h 1553575"/>
                <a:gd name="connsiteX6" fmla="*/ 21512 w 266474"/>
                <a:gd name="connsiteY6" fmla="*/ 1553575 h 1553575"/>
                <a:gd name="connsiteX7" fmla="*/ 0 w 266474"/>
                <a:gd name="connsiteY7" fmla="*/ 1532063 h 1553575"/>
                <a:gd name="connsiteX8" fmla="*/ 0 w 266474"/>
                <a:gd name="connsiteY8" fmla="*/ 50332 h 1553575"/>
                <a:gd name="connsiteX0" fmla="*/ 0 w 325740"/>
                <a:gd name="connsiteY0" fmla="*/ 50332 h 1553575"/>
                <a:gd name="connsiteX1" fmla="*/ 21512 w 325740"/>
                <a:gd name="connsiteY1" fmla="*/ 28820 h 1553575"/>
                <a:gd name="connsiteX2" fmla="*/ 244962 w 325740"/>
                <a:gd name="connsiteY2" fmla="*/ 28820 h 1553575"/>
                <a:gd name="connsiteX3" fmla="*/ 266474 w 325740"/>
                <a:gd name="connsiteY3" fmla="*/ 50332 h 1553575"/>
                <a:gd name="connsiteX4" fmla="*/ 266474 w 325740"/>
                <a:gd name="connsiteY4" fmla="*/ 1532063 h 1553575"/>
                <a:gd name="connsiteX5" fmla="*/ 244962 w 325740"/>
                <a:gd name="connsiteY5" fmla="*/ 1553575 h 1553575"/>
                <a:gd name="connsiteX6" fmla="*/ 21512 w 325740"/>
                <a:gd name="connsiteY6" fmla="*/ 1553575 h 1553575"/>
                <a:gd name="connsiteX7" fmla="*/ 0 w 325740"/>
                <a:gd name="connsiteY7" fmla="*/ 1532063 h 1553575"/>
                <a:gd name="connsiteX8" fmla="*/ 0 w 325740"/>
                <a:gd name="connsiteY8" fmla="*/ 50332 h 1553575"/>
                <a:gd name="connsiteX0" fmla="*/ 0 w 365595"/>
                <a:gd name="connsiteY0" fmla="*/ 50332 h 1553575"/>
                <a:gd name="connsiteX1" fmla="*/ 21512 w 365595"/>
                <a:gd name="connsiteY1" fmla="*/ 28820 h 1553575"/>
                <a:gd name="connsiteX2" fmla="*/ 244962 w 365595"/>
                <a:gd name="connsiteY2" fmla="*/ 28820 h 1553575"/>
                <a:gd name="connsiteX3" fmla="*/ 266474 w 365595"/>
                <a:gd name="connsiteY3" fmla="*/ 50332 h 1553575"/>
                <a:gd name="connsiteX4" fmla="*/ 266474 w 365595"/>
                <a:gd name="connsiteY4" fmla="*/ 1532063 h 1553575"/>
                <a:gd name="connsiteX5" fmla="*/ 244962 w 365595"/>
                <a:gd name="connsiteY5" fmla="*/ 1553575 h 1553575"/>
                <a:gd name="connsiteX6" fmla="*/ 21512 w 365595"/>
                <a:gd name="connsiteY6" fmla="*/ 1553575 h 1553575"/>
                <a:gd name="connsiteX7" fmla="*/ 0 w 365595"/>
                <a:gd name="connsiteY7" fmla="*/ 1532063 h 1553575"/>
                <a:gd name="connsiteX8" fmla="*/ 0 w 365595"/>
                <a:gd name="connsiteY8" fmla="*/ 50332 h 1553575"/>
                <a:gd name="connsiteX0" fmla="*/ 0 w 365595"/>
                <a:gd name="connsiteY0" fmla="*/ 50332 h 1578975"/>
                <a:gd name="connsiteX1" fmla="*/ 21512 w 365595"/>
                <a:gd name="connsiteY1" fmla="*/ 28820 h 1578975"/>
                <a:gd name="connsiteX2" fmla="*/ 244962 w 365595"/>
                <a:gd name="connsiteY2" fmla="*/ 28820 h 1578975"/>
                <a:gd name="connsiteX3" fmla="*/ 266474 w 365595"/>
                <a:gd name="connsiteY3" fmla="*/ 50332 h 1578975"/>
                <a:gd name="connsiteX4" fmla="*/ 266474 w 365595"/>
                <a:gd name="connsiteY4" fmla="*/ 1532063 h 1578975"/>
                <a:gd name="connsiteX5" fmla="*/ 244962 w 365595"/>
                <a:gd name="connsiteY5" fmla="*/ 1553575 h 1578975"/>
                <a:gd name="connsiteX6" fmla="*/ 21512 w 365595"/>
                <a:gd name="connsiteY6" fmla="*/ 1553575 h 1578975"/>
                <a:gd name="connsiteX7" fmla="*/ 0 w 365595"/>
                <a:gd name="connsiteY7" fmla="*/ 1532063 h 1578975"/>
                <a:gd name="connsiteX8" fmla="*/ 0 w 365595"/>
                <a:gd name="connsiteY8" fmla="*/ 50332 h 1578975"/>
                <a:gd name="connsiteX0" fmla="*/ 0 w 365595"/>
                <a:gd name="connsiteY0" fmla="*/ 50332 h 1587315"/>
                <a:gd name="connsiteX1" fmla="*/ 21512 w 365595"/>
                <a:gd name="connsiteY1" fmla="*/ 28820 h 1587315"/>
                <a:gd name="connsiteX2" fmla="*/ 244962 w 365595"/>
                <a:gd name="connsiteY2" fmla="*/ 28820 h 1587315"/>
                <a:gd name="connsiteX3" fmla="*/ 266474 w 365595"/>
                <a:gd name="connsiteY3" fmla="*/ 50332 h 1587315"/>
                <a:gd name="connsiteX4" fmla="*/ 266474 w 365595"/>
                <a:gd name="connsiteY4" fmla="*/ 1532063 h 1587315"/>
                <a:gd name="connsiteX5" fmla="*/ 244962 w 365595"/>
                <a:gd name="connsiteY5" fmla="*/ 1553575 h 1587315"/>
                <a:gd name="connsiteX6" fmla="*/ 21512 w 365595"/>
                <a:gd name="connsiteY6" fmla="*/ 1553575 h 1587315"/>
                <a:gd name="connsiteX7" fmla="*/ 0 w 365595"/>
                <a:gd name="connsiteY7" fmla="*/ 1532063 h 1587315"/>
                <a:gd name="connsiteX8" fmla="*/ 0 w 365595"/>
                <a:gd name="connsiteY8" fmla="*/ 50332 h 1587315"/>
                <a:gd name="connsiteX0" fmla="*/ 0 w 271039"/>
                <a:gd name="connsiteY0" fmla="*/ 50332 h 1587315"/>
                <a:gd name="connsiteX1" fmla="*/ 21512 w 271039"/>
                <a:gd name="connsiteY1" fmla="*/ 28820 h 1587315"/>
                <a:gd name="connsiteX2" fmla="*/ 244962 w 271039"/>
                <a:gd name="connsiteY2" fmla="*/ 28820 h 1587315"/>
                <a:gd name="connsiteX3" fmla="*/ 266474 w 271039"/>
                <a:gd name="connsiteY3" fmla="*/ 50332 h 1587315"/>
                <a:gd name="connsiteX4" fmla="*/ 244962 w 271039"/>
                <a:gd name="connsiteY4" fmla="*/ 1553575 h 1587315"/>
                <a:gd name="connsiteX5" fmla="*/ 21512 w 271039"/>
                <a:gd name="connsiteY5" fmla="*/ 1553575 h 1587315"/>
                <a:gd name="connsiteX6" fmla="*/ 0 w 271039"/>
                <a:gd name="connsiteY6" fmla="*/ 1532063 h 1587315"/>
                <a:gd name="connsiteX7" fmla="*/ 0 w 271039"/>
                <a:gd name="connsiteY7" fmla="*/ 50332 h 1587315"/>
                <a:gd name="connsiteX0" fmla="*/ 0 w 352608"/>
                <a:gd name="connsiteY0" fmla="*/ 50332 h 1587315"/>
                <a:gd name="connsiteX1" fmla="*/ 21512 w 352608"/>
                <a:gd name="connsiteY1" fmla="*/ 28820 h 1587315"/>
                <a:gd name="connsiteX2" fmla="*/ 244962 w 352608"/>
                <a:gd name="connsiteY2" fmla="*/ 28820 h 1587315"/>
                <a:gd name="connsiteX3" fmla="*/ 266474 w 352608"/>
                <a:gd name="connsiteY3" fmla="*/ 50332 h 1587315"/>
                <a:gd name="connsiteX4" fmla="*/ 244962 w 352608"/>
                <a:gd name="connsiteY4" fmla="*/ 1553575 h 1587315"/>
                <a:gd name="connsiteX5" fmla="*/ 21512 w 352608"/>
                <a:gd name="connsiteY5" fmla="*/ 1553575 h 1587315"/>
                <a:gd name="connsiteX6" fmla="*/ 0 w 352608"/>
                <a:gd name="connsiteY6" fmla="*/ 1532063 h 1587315"/>
                <a:gd name="connsiteX7" fmla="*/ 0 w 352608"/>
                <a:gd name="connsiteY7" fmla="*/ 50332 h 1587315"/>
                <a:gd name="connsiteX0" fmla="*/ 0 w 363167"/>
                <a:gd name="connsiteY0" fmla="*/ 50332 h 1587315"/>
                <a:gd name="connsiteX1" fmla="*/ 21512 w 363167"/>
                <a:gd name="connsiteY1" fmla="*/ 28820 h 1587315"/>
                <a:gd name="connsiteX2" fmla="*/ 244962 w 363167"/>
                <a:gd name="connsiteY2" fmla="*/ 28820 h 1587315"/>
                <a:gd name="connsiteX3" fmla="*/ 266474 w 363167"/>
                <a:gd name="connsiteY3" fmla="*/ 50332 h 1587315"/>
                <a:gd name="connsiteX4" fmla="*/ 244962 w 363167"/>
                <a:gd name="connsiteY4" fmla="*/ 1553575 h 1587315"/>
                <a:gd name="connsiteX5" fmla="*/ 21512 w 363167"/>
                <a:gd name="connsiteY5" fmla="*/ 1553575 h 1587315"/>
                <a:gd name="connsiteX6" fmla="*/ 0 w 363167"/>
                <a:gd name="connsiteY6" fmla="*/ 1532063 h 1587315"/>
                <a:gd name="connsiteX7" fmla="*/ 0 w 363167"/>
                <a:gd name="connsiteY7" fmla="*/ 50332 h 1587315"/>
                <a:gd name="connsiteX0" fmla="*/ 0 w 363167"/>
                <a:gd name="connsiteY0" fmla="*/ 50332 h 1729672"/>
                <a:gd name="connsiteX1" fmla="*/ 21512 w 363167"/>
                <a:gd name="connsiteY1" fmla="*/ 28820 h 1729672"/>
                <a:gd name="connsiteX2" fmla="*/ 244962 w 363167"/>
                <a:gd name="connsiteY2" fmla="*/ 28820 h 1729672"/>
                <a:gd name="connsiteX3" fmla="*/ 266474 w 363167"/>
                <a:gd name="connsiteY3" fmla="*/ 50332 h 1729672"/>
                <a:gd name="connsiteX4" fmla="*/ 244962 w 363167"/>
                <a:gd name="connsiteY4" fmla="*/ 1553575 h 1729672"/>
                <a:gd name="connsiteX5" fmla="*/ 0 w 363167"/>
                <a:gd name="connsiteY5" fmla="*/ 1532063 h 1729672"/>
                <a:gd name="connsiteX6" fmla="*/ 0 w 363167"/>
                <a:gd name="connsiteY6" fmla="*/ 50332 h 1729672"/>
                <a:gd name="connsiteX0" fmla="*/ 0 w 363167"/>
                <a:gd name="connsiteY0" fmla="*/ 50332 h 1649688"/>
                <a:gd name="connsiteX1" fmla="*/ 21512 w 363167"/>
                <a:gd name="connsiteY1" fmla="*/ 28820 h 1649688"/>
                <a:gd name="connsiteX2" fmla="*/ 244962 w 363167"/>
                <a:gd name="connsiteY2" fmla="*/ 28820 h 1649688"/>
                <a:gd name="connsiteX3" fmla="*/ 266474 w 363167"/>
                <a:gd name="connsiteY3" fmla="*/ 50332 h 1649688"/>
                <a:gd name="connsiteX4" fmla="*/ 244962 w 363167"/>
                <a:gd name="connsiteY4" fmla="*/ 1553575 h 1649688"/>
                <a:gd name="connsiteX5" fmla="*/ 0 w 363167"/>
                <a:gd name="connsiteY5" fmla="*/ 1532063 h 1649688"/>
                <a:gd name="connsiteX6" fmla="*/ 0 w 363167"/>
                <a:gd name="connsiteY6" fmla="*/ 50332 h 1649688"/>
                <a:gd name="connsiteX0" fmla="*/ 0 w 363167"/>
                <a:gd name="connsiteY0" fmla="*/ 50332 h 1566296"/>
                <a:gd name="connsiteX1" fmla="*/ 21512 w 363167"/>
                <a:gd name="connsiteY1" fmla="*/ 28820 h 1566296"/>
                <a:gd name="connsiteX2" fmla="*/ 244962 w 363167"/>
                <a:gd name="connsiteY2" fmla="*/ 28820 h 1566296"/>
                <a:gd name="connsiteX3" fmla="*/ 266474 w 363167"/>
                <a:gd name="connsiteY3" fmla="*/ 50332 h 1566296"/>
                <a:gd name="connsiteX4" fmla="*/ 244962 w 363167"/>
                <a:gd name="connsiteY4" fmla="*/ 1553575 h 1566296"/>
                <a:gd name="connsiteX5" fmla="*/ 0 w 363167"/>
                <a:gd name="connsiteY5" fmla="*/ 1532063 h 1566296"/>
                <a:gd name="connsiteX6" fmla="*/ 0 w 363167"/>
                <a:gd name="connsiteY6" fmla="*/ 50332 h 1566296"/>
                <a:gd name="connsiteX0" fmla="*/ 0 w 363167"/>
                <a:gd name="connsiteY0" fmla="*/ 50332 h 1575916"/>
                <a:gd name="connsiteX1" fmla="*/ 21512 w 363167"/>
                <a:gd name="connsiteY1" fmla="*/ 28820 h 1575916"/>
                <a:gd name="connsiteX2" fmla="*/ 244962 w 363167"/>
                <a:gd name="connsiteY2" fmla="*/ 28820 h 1575916"/>
                <a:gd name="connsiteX3" fmla="*/ 266474 w 363167"/>
                <a:gd name="connsiteY3" fmla="*/ 50332 h 1575916"/>
                <a:gd name="connsiteX4" fmla="*/ 244962 w 363167"/>
                <a:gd name="connsiteY4" fmla="*/ 1553575 h 1575916"/>
                <a:gd name="connsiteX5" fmla="*/ 0 w 363167"/>
                <a:gd name="connsiteY5" fmla="*/ 1532063 h 1575916"/>
                <a:gd name="connsiteX6" fmla="*/ 0 w 363167"/>
                <a:gd name="connsiteY6" fmla="*/ 50332 h 1575916"/>
                <a:gd name="connsiteX0" fmla="*/ 0 w 274253"/>
                <a:gd name="connsiteY0" fmla="*/ 50332 h 1575916"/>
                <a:gd name="connsiteX1" fmla="*/ 21512 w 274253"/>
                <a:gd name="connsiteY1" fmla="*/ 28820 h 1575916"/>
                <a:gd name="connsiteX2" fmla="*/ 244962 w 274253"/>
                <a:gd name="connsiteY2" fmla="*/ 28820 h 1575916"/>
                <a:gd name="connsiteX3" fmla="*/ 244962 w 274253"/>
                <a:gd name="connsiteY3" fmla="*/ 1553575 h 1575916"/>
                <a:gd name="connsiteX4" fmla="*/ 0 w 274253"/>
                <a:gd name="connsiteY4" fmla="*/ 1532063 h 1575916"/>
                <a:gd name="connsiteX5" fmla="*/ 0 w 274253"/>
                <a:gd name="connsiteY5" fmla="*/ 50332 h 1575916"/>
                <a:gd name="connsiteX0" fmla="*/ 0 w 317127"/>
                <a:gd name="connsiteY0" fmla="*/ 50332 h 1575916"/>
                <a:gd name="connsiteX1" fmla="*/ 21512 w 317127"/>
                <a:gd name="connsiteY1" fmla="*/ 28820 h 1575916"/>
                <a:gd name="connsiteX2" fmla="*/ 244962 w 317127"/>
                <a:gd name="connsiteY2" fmla="*/ 28820 h 1575916"/>
                <a:gd name="connsiteX3" fmla="*/ 244962 w 317127"/>
                <a:gd name="connsiteY3" fmla="*/ 1553575 h 1575916"/>
                <a:gd name="connsiteX4" fmla="*/ 0 w 317127"/>
                <a:gd name="connsiteY4" fmla="*/ 1532063 h 1575916"/>
                <a:gd name="connsiteX5" fmla="*/ 0 w 317127"/>
                <a:gd name="connsiteY5" fmla="*/ 50332 h 1575916"/>
                <a:gd name="connsiteX0" fmla="*/ 0 w 377335"/>
                <a:gd name="connsiteY0" fmla="*/ 50332 h 1575916"/>
                <a:gd name="connsiteX1" fmla="*/ 21512 w 377335"/>
                <a:gd name="connsiteY1" fmla="*/ 28820 h 1575916"/>
                <a:gd name="connsiteX2" fmla="*/ 244962 w 377335"/>
                <a:gd name="connsiteY2" fmla="*/ 28820 h 1575916"/>
                <a:gd name="connsiteX3" fmla="*/ 244962 w 377335"/>
                <a:gd name="connsiteY3" fmla="*/ 1553575 h 1575916"/>
                <a:gd name="connsiteX4" fmla="*/ 0 w 377335"/>
                <a:gd name="connsiteY4" fmla="*/ 1532063 h 1575916"/>
                <a:gd name="connsiteX5" fmla="*/ 0 w 377335"/>
                <a:gd name="connsiteY5" fmla="*/ 50332 h 1575916"/>
                <a:gd name="connsiteX0" fmla="*/ 0 w 366564"/>
                <a:gd name="connsiteY0" fmla="*/ 50332 h 1575916"/>
                <a:gd name="connsiteX1" fmla="*/ 21512 w 366564"/>
                <a:gd name="connsiteY1" fmla="*/ 28820 h 1575916"/>
                <a:gd name="connsiteX2" fmla="*/ 244962 w 366564"/>
                <a:gd name="connsiteY2" fmla="*/ 28820 h 1575916"/>
                <a:gd name="connsiteX3" fmla="*/ 244962 w 366564"/>
                <a:gd name="connsiteY3" fmla="*/ 1553575 h 1575916"/>
                <a:gd name="connsiteX4" fmla="*/ 0 w 366564"/>
                <a:gd name="connsiteY4" fmla="*/ 1532063 h 1575916"/>
                <a:gd name="connsiteX5" fmla="*/ 0 w 366564"/>
                <a:gd name="connsiteY5" fmla="*/ 50332 h 157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6564" h="1575916">
                  <a:moveTo>
                    <a:pt x="0" y="50332"/>
                  </a:moveTo>
                  <a:cubicBezTo>
                    <a:pt x="0" y="38451"/>
                    <a:pt x="9631" y="28820"/>
                    <a:pt x="21512" y="28820"/>
                  </a:cubicBezTo>
                  <a:cubicBezTo>
                    <a:pt x="72182" y="-2136"/>
                    <a:pt x="180004" y="-16421"/>
                    <a:pt x="244962" y="28820"/>
                  </a:cubicBezTo>
                  <a:cubicBezTo>
                    <a:pt x="351260" y="178177"/>
                    <a:pt x="454860" y="1531635"/>
                    <a:pt x="244962" y="1553575"/>
                  </a:cubicBezTo>
                  <a:cubicBezTo>
                    <a:pt x="176742" y="1581454"/>
                    <a:pt x="12252" y="1592103"/>
                    <a:pt x="0" y="1532063"/>
                  </a:cubicBezTo>
                  <a:lnTo>
                    <a:pt x="0" y="5033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544D5-AE86-4BE3-A185-2EABDAF5CC34}"/>
                </a:ext>
              </a:extLst>
            </p:cNvPr>
            <p:cNvSpPr/>
            <p:nvPr/>
          </p:nvSpPr>
          <p:spPr>
            <a:xfrm>
              <a:off x="3957802" y="4114799"/>
              <a:ext cx="146050" cy="1460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0FA154-9F70-4E55-BF98-0830D7FDB7A4}"/>
                </a:ext>
              </a:extLst>
            </p:cNvPr>
            <p:cNvSpPr/>
            <p:nvPr/>
          </p:nvSpPr>
          <p:spPr>
            <a:xfrm flipV="1">
              <a:off x="2250252" y="5542534"/>
              <a:ext cx="7759699" cy="2323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8DDE8FF-6883-47BF-B0E0-FBCE789A8A28}"/>
                </a:ext>
              </a:extLst>
            </p:cNvPr>
            <p:cNvSpPr/>
            <p:nvPr/>
          </p:nvSpPr>
          <p:spPr>
            <a:xfrm>
              <a:off x="3903670" y="4617206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C29DB1-BAD7-4E82-B8AE-A1541AA53350}"/>
                </a:ext>
              </a:extLst>
            </p:cNvPr>
            <p:cNvSpPr/>
            <p:nvPr/>
          </p:nvSpPr>
          <p:spPr>
            <a:xfrm>
              <a:off x="2788378" y="4616140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939DDA-F7E8-4C38-9CE0-BEB0D92E9486}"/>
                </a:ext>
              </a:extLst>
            </p:cNvPr>
            <p:cNvSpPr/>
            <p:nvPr/>
          </p:nvSpPr>
          <p:spPr>
            <a:xfrm>
              <a:off x="5385349" y="4629463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8FF7C2-EEC0-4314-B906-1E377762A4B0}"/>
                </a:ext>
              </a:extLst>
            </p:cNvPr>
            <p:cNvSpPr/>
            <p:nvPr/>
          </p:nvSpPr>
          <p:spPr>
            <a:xfrm>
              <a:off x="6380952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4A0FF0E-6DA7-4CD3-AFBA-6482F8D8520E}"/>
                </a:ext>
              </a:extLst>
            </p:cNvPr>
            <p:cNvSpPr/>
            <p:nvPr/>
          </p:nvSpPr>
          <p:spPr>
            <a:xfrm>
              <a:off x="7831714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339C013-04F2-4C24-B03D-D68E6AD96CD6}"/>
                </a:ext>
              </a:extLst>
            </p:cNvPr>
            <p:cNvSpPr/>
            <p:nvPr/>
          </p:nvSpPr>
          <p:spPr>
            <a:xfrm>
              <a:off x="8813658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D4348A3-A6F6-4A13-B954-8A190B919039}"/>
                </a:ext>
              </a:extLst>
            </p:cNvPr>
            <p:cNvSpPr/>
            <p:nvPr/>
          </p:nvSpPr>
          <p:spPr>
            <a:xfrm>
              <a:off x="2868128" y="5101790"/>
              <a:ext cx="1663378" cy="71579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9C7BE78-3A8B-4E5C-AC43-DFE6D7390DA2}"/>
                </a:ext>
              </a:extLst>
            </p:cNvPr>
            <p:cNvSpPr/>
            <p:nvPr/>
          </p:nvSpPr>
          <p:spPr>
            <a:xfrm>
              <a:off x="5479771" y="5118429"/>
              <a:ext cx="1422139" cy="61198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3F10F86-A271-4E94-9644-671142E1A561}"/>
                </a:ext>
              </a:extLst>
            </p:cNvPr>
            <p:cNvSpPr/>
            <p:nvPr/>
          </p:nvSpPr>
          <p:spPr>
            <a:xfrm>
              <a:off x="7950540" y="5118429"/>
              <a:ext cx="1422139" cy="61198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874B565-FDC7-4433-B706-AC19316D49EF}"/>
                </a:ext>
              </a:extLst>
            </p:cNvPr>
            <p:cNvSpPr/>
            <p:nvPr/>
          </p:nvSpPr>
          <p:spPr>
            <a:xfrm>
              <a:off x="5440329" y="5112971"/>
              <a:ext cx="82512" cy="825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14446D3-63EA-4309-B990-FB36992B0E3A}"/>
                </a:ext>
              </a:extLst>
            </p:cNvPr>
            <p:cNvSpPr/>
            <p:nvPr/>
          </p:nvSpPr>
          <p:spPr>
            <a:xfrm>
              <a:off x="6850794" y="5112552"/>
              <a:ext cx="82512" cy="825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19D3080-ADB4-43B8-82A0-E4DB6E1960B6}"/>
                </a:ext>
              </a:extLst>
            </p:cNvPr>
            <p:cNvSpPr/>
            <p:nvPr/>
          </p:nvSpPr>
          <p:spPr>
            <a:xfrm>
              <a:off x="4471303" y="5083709"/>
              <a:ext cx="101066" cy="1010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28FE4EF-97AC-449E-8790-DBF4E4A77738}"/>
                </a:ext>
              </a:extLst>
            </p:cNvPr>
            <p:cNvSpPr/>
            <p:nvPr/>
          </p:nvSpPr>
          <p:spPr>
            <a:xfrm>
              <a:off x="2819321" y="5090422"/>
              <a:ext cx="101066" cy="1010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23BC799-9368-4947-BA61-1E0D2AFE0A54}"/>
                </a:ext>
              </a:extLst>
            </p:cNvPr>
            <p:cNvSpPr/>
            <p:nvPr/>
          </p:nvSpPr>
          <p:spPr>
            <a:xfrm>
              <a:off x="7894449" y="5112552"/>
              <a:ext cx="82512" cy="825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D3C4949-9C3F-4AEA-95AD-A66998A4C8CD}"/>
                </a:ext>
              </a:extLst>
            </p:cNvPr>
            <p:cNvSpPr/>
            <p:nvPr/>
          </p:nvSpPr>
          <p:spPr>
            <a:xfrm>
              <a:off x="9321110" y="5112552"/>
              <a:ext cx="82512" cy="825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ttsMP3.com_VoiceText_2025-1-28_22-16-6">
            <a:hlinkClick r:id="" action="ppaction://media"/>
            <a:extLst>
              <a:ext uri="{FF2B5EF4-FFF2-40B4-BE49-F238E27FC236}">
                <a16:creationId xmlns:a16="http://schemas.microsoft.com/office/drawing/2014/main" id="{FD957393-EB32-4292-95C4-506A1761BEB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55247" y="1291172"/>
            <a:ext cx="609600" cy="609600"/>
          </a:xfrm>
          <a:prstGeom prst="rect">
            <a:avLst/>
          </a:prstGeom>
        </p:spPr>
      </p:pic>
      <p:pic>
        <p:nvPicPr>
          <p:cNvPr id="37" name="train-horn-268268">
            <a:hlinkClick r:id="" action="ppaction://media"/>
            <a:extLst>
              <a:ext uri="{FF2B5EF4-FFF2-40B4-BE49-F238E27FC236}">
                <a16:creationId xmlns:a16="http://schemas.microsoft.com/office/drawing/2014/main" id="{31CA4C46-A4F7-4485-8F2F-C483424D8967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>
                  <p14:trim st="800" end="10751.8125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933630" y="1321913"/>
            <a:ext cx="609600" cy="609600"/>
          </a:xfrm>
          <a:prstGeom prst="rect">
            <a:avLst/>
          </a:prstGeom>
        </p:spPr>
      </p:pic>
      <p:pic>
        <p:nvPicPr>
          <p:cNvPr id="38" name="ttsMP3.com_VoiceText_2025-1-28_22-16-38">
            <a:hlinkClick r:id="" action="ppaction://media"/>
            <a:extLst>
              <a:ext uri="{FF2B5EF4-FFF2-40B4-BE49-F238E27FC236}">
                <a16:creationId xmlns:a16="http://schemas.microsoft.com/office/drawing/2014/main" id="{A8FCB109-5585-4A2F-8DC2-9786DBCD7B4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836868" y="132505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7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327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4200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472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696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4697FE-D4B2-4F2D-AF3B-FCC5FFD42AE7}"/>
              </a:ext>
            </a:extLst>
          </p:cNvPr>
          <p:cNvGrpSpPr/>
          <p:nvPr/>
        </p:nvGrpSpPr>
        <p:grpSpPr>
          <a:xfrm>
            <a:off x="7816388" y="751617"/>
            <a:ext cx="4190263" cy="4925230"/>
            <a:chOff x="1183360" y="1041903"/>
            <a:chExt cx="4190263" cy="492523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1FD637F-8862-4DE1-ABBB-B4A3FA939E2A}"/>
                </a:ext>
              </a:extLst>
            </p:cNvPr>
            <p:cNvSpPr txBox="1"/>
            <p:nvPr/>
          </p:nvSpPr>
          <p:spPr>
            <a:xfrm>
              <a:off x="1286997" y="1041903"/>
              <a:ext cx="408662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</a:t>
              </a:r>
              <a:r>
                <a:rPr kumimoji="0" 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pider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BD07FA1-6A9F-4D87-91B7-92A5F72C0C80}"/>
                </a:ext>
              </a:extLst>
            </p:cNvPr>
            <p:cNvGrpSpPr/>
            <p:nvPr/>
          </p:nvGrpSpPr>
          <p:grpSpPr>
            <a:xfrm>
              <a:off x="1183360" y="2468790"/>
              <a:ext cx="3865719" cy="3498343"/>
              <a:chOff x="331049" y="939885"/>
              <a:chExt cx="4942473" cy="4472769"/>
            </a:xfrm>
          </p:grpSpPr>
          <p:sp>
            <p:nvSpPr>
              <p:cNvPr id="87" name="Moon 86">
                <a:extLst>
                  <a:ext uri="{FF2B5EF4-FFF2-40B4-BE49-F238E27FC236}">
                    <a16:creationId xmlns:a16="http://schemas.microsoft.com/office/drawing/2014/main" id="{A14B5FB7-8ABB-4CE2-AC36-26D46B338BB9}"/>
                  </a:ext>
                </a:extLst>
              </p:cNvPr>
              <p:cNvSpPr/>
              <p:nvPr/>
            </p:nvSpPr>
            <p:spPr>
              <a:xfrm>
                <a:off x="2614829" y="2363990"/>
                <a:ext cx="62528" cy="186017"/>
              </a:xfrm>
              <a:prstGeom prst="mo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Moon 87">
                <a:extLst>
                  <a:ext uri="{FF2B5EF4-FFF2-40B4-BE49-F238E27FC236}">
                    <a16:creationId xmlns:a16="http://schemas.microsoft.com/office/drawing/2014/main" id="{5502A47E-6770-4221-9884-E382544A07F6}"/>
                  </a:ext>
                </a:extLst>
              </p:cNvPr>
              <p:cNvSpPr/>
              <p:nvPr/>
            </p:nvSpPr>
            <p:spPr>
              <a:xfrm flipH="1">
                <a:off x="2778638" y="2363990"/>
                <a:ext cx="62528" cy="186017"/>
              </a:xfrm>
              <a:prstGeom prst="mo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E3490E7-0384-4BC2-BC1B-A0FFDA902D3C}"/>
                  </a:ext>
                </a:extLst>
              </p:cNvPr>
              <p:cNvSpPr/>
              <p:nvPr/>
            </p:nvSpPr>
            <p:spPr>
              <a:xfrm flipV="1">
                <a:off x="2538334" y="2436778"/>
                <a:ext cx="406712" cy="274809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2AA6523-E3CB-4376-B3BD-24C7EF0FF3ED}"/>
                  </a:ext>
                </a:extLst>
              </p:cNvPr>
              <p:cNvGrpSpPr/>
              <p:nvPr/>
            </p:nvGrpSpPr>
            <p:grpSpPr>
              <a:xfrm>
                <a:off x="2023397" y="979879"/>
                <a:ext cx="432693" cy="1823799"/>
                <a:chOff x="7348902" y="643473"/>
                <a:chExt cx="123170" cy="519161"/>
              </a:xfrm>
              <a:solidFill>
                <a:schemeClr val="tx1"/>
              </a:solidFill>
            </p:grpSpPr>
            <p:sp>
              <p:nvSpPr>
                <p:cNvPr id="131" name="Rectangle: Rounded Corners 8">
                  <a:extLst>
                    <a:ext uri="{FF2B5EF4-FFF2-40B4-BE49-F238E27FC236}">
                      <a16:creationId xmlns:a16="http://schemas.microsoft.com/office/drawing/2014/main" id="{F4D93766-E18F-46F2-84A7-8F5BD0266289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3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Rectangle: Rounded Corners 9">
                  <a:extLst>
                    <a:ext uri="{FF2B5EF4-FFF2-40B4-BE49-F238E27FC236}">
                      <a16:creationId xmlns:a16="http://schemas.microsoft.com/office/drawing/2014/main" id="{CECBDC2B-1263-4F8A-9207-82724B6C3053}"/>
                    </a:ext>
                  </a:extLst>
                </p:cNvPr>
                <p:cNvSpPr/>
                <p:nvPr/>
              </p:nvSpPr>
              <p:spPr>
                <a:xfrm>
                  <a:off x="7348902" y="785350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Rectangle: Rounded Corners 10">
                  <a:extLst>
                    <a:ext uri="{FF2B5EF4-FFF2-40B4-BE49-F238E27FC236}">
                      <a16:creationId xmlns:a16="http://schemas.microsoft.com/office/drawing/2014/main" id="{7C02E3B3-F856-450B-828C-B3CB0A9F32BF}"/>
                    </a:ext>
                  </a:extLst>
                </p:cNvPr>
                <p:cNvSpPr/>
                <p:nvPr/>
              </p:nvSpPr>
              <p:spPr>
                <a:xfrm>
                  <a:off x="7362155" y="643473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1268021-C472-493C-BE9A-CE02E1B6075D}"/>
                  </a:ext>
                </a:extLst>
              </p:cNvPr>
              <p:cNvGrpSpPr/>
              <p:nvPr/>
            </p:nvGrpSpPr>
            <p:grpSpPr>
              <a:xfrm flipH="1">
                <a:off x="3058033" y="939885"/>
                <a:ext cx="450616" cy="1827105"/>
                <a:chOff x="7343800" y="642532"/>
                <a:chExt cx="128272" cy="520102"/>
              </a:xfrm>
              <a:solidFill>
                <a:schemeClr val="tx1"/>
              </a:solidFill>
            </p:grpSpPr>
            <p:sp>
              <p:nvSpPr>
                <p:cNvPr id="128" name="Rectangle: Rounded Corners 8">
                  <a:extLst>
                    <a:ext uri="{FF2B5EF4-FFF2-40B4-BE49-F238E27FC236}">
                      <a16:creationId xmlns:a16="http://schemas.microsoft.com/office/drawing/2014/main" id="{21967027-0914-41C7-BE7A-C661D986A0D0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3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Rectangle: Rounded Corners 9">
                  <a:extLst>
                    <a:ext uri="{FF2B5EF4-FFF2-40B4-BE49-F238E27FC236}">
                      <a16:creationId xmlns:a16="http://schemas.microsoft.com/office/drawing/2014/main" id="{77B41ABD-1362-4445-A736-D3FC5B7BE65C}"/>
                    </a:ext>
                  </a:extLst>
                </p:cNvPr>
                <p:cNvSpPr/>
                <p:nvPr/>
              </p:nvSpPr>
              <p:spPr>
                <a:xfrm>
                  <a:off x="7343800" y="784409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Rectangle: Rounded Corners 10">
                  <a:extLst>
                    <a:ext uri="{FF2B5EF4-FFF2-40B4-BE49-F238E27FC236}">
                      <a16:creationId xmlns:a16="http://schemas.microsoft.com/office/drawing/2014/main" id="{842CE186-A0AE-4753-92B3-6D33104A488F}"/>
                    </a:ext>
                  </a:extLst>
                </p:cNvPr>
                <p:cNvSpPr/>
                <p:nvPr/>
              </p:nvSpPr>
              <p:spPr>
                <a:xfrm>
                  <a:off x="7357052" y="642532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2C37DD00-511C-429A-84F4-3AE0C41B93D4}"/>
                  </a:ext>
                </a:extLst>
              </p:cNvPr>
              <p:cNvGrpSpPr/>
              <p:nvPr/>
            </p:nvGrpSpPr>
            <p:grpSpPr>
              <a:xfrm rot="3537564" flipH="1">
                <a:off x="3705483" y="1749502"/>
                <a:ext cx="437692" cy="1836892"/>
                <a:chOff x="7347479" y="639747"/>
                <a:chExt cx="124593" cy="522888"/>
              </a:xfrm>
              <a:solidFill>
                <a:schemeClr val="tx1"/>
              </a:solidFill>
            </p:grpSpPr>
            <p:sp>
              <p:nvSpPr>
                <p:cNvPr id="125" name="Rectangle: Rounded Corners 8">
                  <a:extLst>
                    <a:ext uri="{FF2B5EF4-FFF2-40B4-BE49-F238E27FC236}">
                      <a16:creationId xmlns:a16="http://schemas.microsoft.com/office/drawing/2014/main" id="{FDCAA682-E1D0-41CB-8C70-D503DE86A424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Rectangle: Rounded Corners 9">
                  <a:extLst>
                    <a:ext uri="{FF2B5EF4-FFF2-40B4-BE49-F238E27FC236}">
                      <a16:creationId xmlns:a16="http://schemas.microsoft.com/office/drawing/2014/main" id="{1C190E4C-CDF7-453C-9C66-B2518AD159A5}"/>
                    </a:ext>
                  </a:extLst>
                </p:cNvPr>
                <p:cNvSpPr/>
                <p:nvPr/>
              </p:nvSpPr>
              <p:spPr>
                <a:xfrm>
                  <a:off x="7347479" y="781624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Rectangle: Rounded Corners 10">
                  <a:extLst>
                    <a:ext uri="{FF2B5EF4-FFF2-40B4-BE49-F238E27FC236}">
                      <a16:creationId xmlns:a16="http://schemas.microsoft.com/office/drawing/2014/main" id="{5FEBE8D9-6AED-4A57-9A1F-4E91F3CB74C6}"/>
                    </a:ext>
                  </a:extLst>
                </p:cNvPr>
                <p:cNvSpPr/>
                <p:nvPr/>
              </p:nvSpPr>
              <p:spPr>
                <a:xfrm>
                  <a:off x="7360730" y="639747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1C3CC9DE-5D9E-4A0C-8DA1-EBED8A94000C}"/>
                  </a:ext>
                </a:extLst>
              </p:cNvPr>
              <p:cNvGrpSpPr/>
              <p:nvPr/>
            </p:nvGrpSpPr>
            <p:grpSpPr>
              <a:xfrm rot="18016244">
                <a:off x="1371617" y="1795550"/>
                <a:ext cx="454428" cy="1822243"/>
                <a:chOff x="7323882" y="656775"/>
                <a:chExt cx="129357" cy="518718"/>
              </a:xfrm>
              <a:solidFill>
                <a:schemeClr val="tx1"/>
              </a:solidFill>
            </p:grpSpPr>
            <p:sp>
              <p:nvSpPr>
                <p:cNvPr id="122" name="Rectangle: Rounded Corners 8">
                  <a:extLst>
                    <a:ext uri="{FF2B5EF4-FFF2-40B4-BE49-F238E27FC236}">
                      <a16:creationId xmlns:a16="http://schemas.microsoft.com/office/drawing/2014/main" id="{7BD085FE-E392-4828-83EE-D2F66C84D0D9}"/>
                    </a:ext>
                  </a:extLst>
                </p:cNvPr>
                <p:cNvSpPr/>
                <p:nvPr/>
              </p:nvSpPr>
              <p:spPr>
                <a:xfrm rot="19570290">
                  <a:off x="7371493" y="954802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Rectangle: Rounded Corners 9">
                  <a:extLst>
                    <a:ext uri="{FF2B5EF4-FFF2-40B4-BE49-F238E27FC236}">
                      <a16:creationId xmlns:a16="http://schemas.microsoft.com/office/drawing/2014/main" id="{1C59D9FE-29F3-4F25-97E8-E2758B5DF42A}"/>
                    </a:ext>
                  </a:extLst>
                </p:cNvPr>
                <p:cNvSpPr/>
                <p:nvPr/>
              </p:nvSpPr>
              <p:spPr>
                <a:xfrm>
                  <a:off x="7323882" y="798652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Rectangle: Rounded Corners 10">
                  <a:extLst>
                    <a:ext uri="{FF2B5EF4-FFF2-40B4-BE49-F238E27FC236}">
                      <a16:creationId xmlns:a16="http://schemas.microsoft.com/office/drawing/2014/main" id="{E6E669CB-AAFE-42AC-9DE2-C87EA092F4CF}"/>
                    </a:ext>
                  </a:extLst>
                </p:cNvPr>
                <p:cNvSpPr/>
                <p:nvPr/>
              </p:nvSpPr>
              <p:spPr>
                <a:xfrm>
                  <a:off x="7337134" y="656775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B6591040-2DCC-4ED4-993E-B27E7CFBDCEF}"/>
                  </a:ext>
                </a:extLst>
              </p:cNvPr>
              <p:cNvGrpSpPr/>
              <p:nvPr/>
            </p:nvGrpSpPr>
            <p:grpSpPr>
              <a:xfrm rot="17231448">
                <a:off x="1221507" y="2259499"/>
                <a:ext cx="436975" cy="1825682"/>
                <a:chOff x="7347683" y="642938"/>
                <a:chExt cx="124389" cy="519697"/>
              </a:xfrm>
              <a:solidFill>
                <a:schemeClr val="tx1"/>
              </a:solidFill>
            </p:grpSpPr>
            <p:sp>
              <p:nvSpPr>
                <p:cNvPr id="119" name="Rectangle: Rounded Corners 8">
                  <a:extLst>
                    <a:ext uri="{FF2B5EF4-FFF2-40B4-BE49-F238E27FC236}">
                      <a16:creationId xmlns:a16="http://schemas.microsoft.com/office/drawing/2014/main" id="{259ACC70-26DD-474A-BED0-44013A49A4ED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Rectangle: Rounded Corners 9">
                  <a:extLst>
                    <a:ext uri="{FF2B5EF4-FFF2-40B4-BE49-F238E27FC236}">
                      <a16:creationId xmlns:a16="http://schemas.microsoft.com/office/drawing/2014/main" id="{D9C1CF04-DA8C-4C83-93A8-DD77F0253A42}"/>
                    </a:ext>
                  </a:extLst>
                </p:cNvPr>
                <p:cNvSpPr/>
                <p:nvPr/>
              </p:nvSpPr>
              <p:spPr>
                <a:xfrm>
                  <a:off x="7347683" y="784815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Rectangle: Rounded Corners 10">
                  <a:extLst>
                    <a:ext uri="{FF2B5EF4-FFF2-40B4-BE49-F238E27FC236}">
                      <a16:creationId xmlns:a16="http://schemas.microsoft.com/office/drawing/2014/main" id="{F09DE337-8B18-440B-8629-0834CAD535EC}"/>
                    </a:ext>
                  </a:extLst>
                </p:cNvPr>
                <p:cNvSpPr/>
                <p:nvPr/>
              </p:nvSpPr>
              <p:spPr>
                <a:xfrm>
                  <a:off x="7360935" y="642938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775B081C-EE55-4F01-8FD0-4B6D3E842F2A}"/>
                  </a:ext>
                </a:extLst>
              </p:cNvPr>
              <p:cNvGrpSpPr/>
              <p:nvPr/>
            </p:nvGrpSpPr>
            <p:grpSpPr>
              <a:xfrm rot="4368552" flipH="1">
                <a:off x="3885760" y="2238768"/>
                <a:ext cx="423795" cy="1829153"/>
                <a:chOff x="7351435" y="641950"/>
                <a:chExt cx="120637" cy="520685"/>
              </a:xfrm>
              <a:solidFill>
                <a:schemeClr val="tx1"/>
              </a:solidFill>
            </p:grpSpPr>
            <p:sp>
              <p:nvSpPr>
                <p:cNvPr id="116" name="Rectangle: Rounded Corners 8">
                  <a:extLst>
                    <a:ext uri="{FF2B5EF4-FFF2-40B4-BE49-F238E27FC236}">
                      <a16:creationId xmlns:a16="http://schemas.microsoft.com/office/drawing/2014/main" id="{89BCDEBF-25F0-4A8C-982C-1F1E2F2330D9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Rectangle: Rounded Corners 9">
                  <a:extLst>
                    <a:ext uri="{FF2B5EF4-FFF2-40B4-BE49-F238E27FC236}">
                      <a16:creationId xmlns:a16="http://schemas.microsoft.com/office/drawing/2014/main" id="{8D8A1D19-561A-4C7D-891E-FC4D1306BD27}"/>
                    </a:ext>
                  </a:extLst>
                </p:cNvPr>
                <p:cNvSpPr/>
                <p:nvPr/>
              </p:nvSpPr>
              <p:spPr>
                <a:xfrm>
                  <a:off x="7351435" y="783827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Rectangle: Rounded Corners 10">
                  <a:extLst>
                    <a:ext uri="{FF2B5EF4-FFF2-40B4-BE49-F238E27FC236}">
                      <a16:creationId xmlns:a16="http://schemas.microsoft.com/office/drawing/2014/main" id="{07B3320E-55F5-4EEE-B10D-16F4A7F811D3}"/>
                    </a:ext>
                  </a:extLst>
                </p:cNvPr>
                <p:cNvSpPr/>
                <p:nvPr/>
              </p:nvSpPr>
              <p:spPr>
                <a:xfrm>
                  <a:off x="7364687" y="641950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C6956267-C319-43F3-9575-61AEF5D7B5AA}"/>
                  </a:ext>
                </a:extLst>
              </p:cNvPr>
              <p:cNvGrpSpPr/>
              <p:nvPr/>
            </p:nvGrpSpPr>
            <p:grpSpPr>
              <a:xfrm rot="18775853" flipH="1" flipV="1">
                <a:off x="4133688" y="4020516"/>
                <a:ext cx="469966" cy="1809702"/>
                <a:chOff x="7338292" y="647487"/>
                <a:chExt cx="133780" cy="515148"/>
              </a:xfrm>
              <a:solidFill>
                <a:schemeClr val="tx1"/>
              </a:solidFill>
            </p:grpSpPr>
            <p:sp>
              <p:nvSpPr>
                <p:cNvPr id="113" name="Rectangle: Rounded Corners 8">
                  <a:extLst>
                    <a:ext uri="{FF2B5EF4-FFF2-40B4-BE49-F238E27FC236}">
                      <a16:creationId xmlns:a16="http://schemas.microsoft.com/office/drawing/2014/main" id="{2615414A-2DD1-478A-B0E2-A7CF070384CF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Rectangle: Rounded Corners 9">
                  <a:extLst>
                    <a:ext uri="{FF2B5EF4-FFF2-40B4-BE49-F238E27FC236}">
                      <a16:creationId xmlns:a16="http://schemas.microsoft.com/office/drawing/2014/main" id="{60C10804-CC74-4B5B-A504-6088195F9EDC}"/>
                    </a:ext>
                  </a:extLst>
                </p:cNvPr>
                <p:cNvSpPr/>
                <p:nvPr/>
              </p:nvSpPr>
              <p:spPr>
                <a:xfrm>
                  <a:off x="7338292" y="789364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Rectangle: Rounded Corners 10">
                  <a:extLst>
                    <a:ext uri="{FF2B5EF4-FFF2-40B4-BE49-F238E27FC236}">
                      <a16:creationId xmlns:a16="http://schemas.microsoft.com/office/drawing/2014/main" id="{7E9AC07E-4271-4AAD-8D53-EB925450F3E3}"/>
                    </a:ext>
                  </a:extLst>
                </p:cNvPr>
                <p:cNvSpPr/>
                <p:nvPr/>
              </p:nvSpPr>
              <p:spPr>
                <a:xfrm>
                  <a:off x="7351544" y="647487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24009E07-04EA-43C3-AACD-6E47CD2CF0F2}"/>
                  </a:ext>
                </a:extLst>
              </p:cNvPr>
              <p:cNvGrpSpPr/>
              <p:nvPr/>
            </p:nvGrpSpPr>
            <p:grpSpPr>
              <a:xfrm rot="2824147" flipV="1">
                <a:off x="1034208" y="4094144"/>
                <a:ext cx="423566" cy="1829884"/>
                <a:chOff x="7351500" y="641742"/>
                <a:chExt cx="120572" cy="520893"/>
              </a:xfrm>
              <a:solidFill>
                <a:schemeClr val="tx1"/>
              </a:solidFill>
            </p:grpSpPr>
            <p:sp>
              <p:nvSpPr>
                <p:cNvPr id="110" name="Rectangle: Rounded Corners 8">
                  <a:extLst>
                    <a:ext uri="{FF2B5EF4-FFF2-40B4-BE49-F238E27FC236}">
                      <a16:creationId xmlns:a16="http://schemas.microsoft.com/office/drawing/2014/main" id="{F4610355-3036-4D5E-9C83-95803EE054A2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Rectangle: Rounded Corners 9">
                  <a:extLst>
                    <a:ext uri="{FF2B5EF4-FFF2-40B4-BE49-F238E27FC236}">
                      <a16:creationId xmlns:a16="http://schemas.microsoft.com/office/drawing/2014/main" id="{BDB2E053-E0BF-4183-86FA-C810A99C7C88}"/>
                    </a:ext>
                  </a:extLst>
                </p:cNvPr>
                <p:cNvSpPr/>
                <p:nvPr/>
              </p:nvSpPr>
              <p:spPr>
                <a:xfrm>
                  <a:off x="7351500" y="783619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Rectangle: Rounded Corners 10">
                  <a:extLst>
                    <a:ext uri="{FF2B5EF4-FFF2-40B4-BE49-F238E27FC236}">
                      <a16:creationId xmlns:a16="http://schemas.microsoft.com/office/drawing/2014/main" id="{B6013ACF-5ED3-4645-B714-63FE78A36E29}"/>
                    </a:ext>
                  </a:extLst>
                </p:cNvPr>
                <p:cNvSpPr/>
                <p:nvPr/>
              </p:nvSpPr>
              <p:spPr>
                <a:xfrm>
                  <a:off x="7364752" y="641742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84622FF-03C2-4E08-94E3-310002259582}"/>
                  </a:ext>
                </a:extLst>
              </p:cNvPr>
              <p:cNvGrpSpPr/>
              <p:nvPr/>
            </p:nvGrpSpPr>
            <p:grpSpPr>
              <a:xfrm rot="2824147" flipV="1">
                <a:off x="1034736" y="3429999"/>
                <a:ext cx="423566" cy="1829884"/>
                <a:chOff x="7351500" y="641742"/>
                <a:chExt cx="120572" cy="520893"/>
              </a:xfrm>
              <a:solidFill>
                <a:schemeClr val="tx1"/>
              </a:solidFill>
            </p:grpSpPr>
            <p:sp>
              <p:nvSpPr>
                <p:cNvPr id="107" name="Rectangle: Rounded Corners 8">
                  <a:extLst>
                    <a:ext uri="{FF2B5EF4-FFF2-40B4-BE49-F238E27FC236}">
                      <a16:creationId xmlns:a16="http://schemas.microsoft.com/office/drawing/2014/main" id="{815E79E2-0C78-42E1-8005-DFA9CA99AE46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Rectangle: Rounded Corners 9">
                  <a:extLst>
                    <a:ext uri="{FF2B5EF4-FFF2-40B4-BE49-F238E27FC236}">
                      <a16:creationId xmlns:a16="http://schemas.microsoft.com/office/drawing/2014/main" id="{DE23DD03-AFF3-4948-889C-69CC01BD7DB6}"/>
                    </a:ext>
                  </a:extLst>
                </p:cNvPr>
                <p:cNvSpPr/>
                <p:nvPr/>
              </p:nvSpPr>
              <p:spPr>
                <a:xfrm>
                  <a:off x="7351500" y="783619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Rectangle: Rounded Corners 10">
                  <a:extLst>
                    <a:ext uri="{FF2B5EF4-FFF2-40B4-BE49-F238E27FC236}">
                      <a16:creationId xmlns:a16="http://schemas.microsoft.com/office/drawing/2014/main" id="{D603437B-5EF5-4DF3-B638-F4E844239DFD}"/>
                    </a:ext>
                  </a:extLst>
                </p:cNvPr>
                <p:cNvSpPr/>
                <p:nvPr/>
              </p:nvSpPr>
              <p:spPr>
                <a:xfrm>
                  <a:off x="7364752" y="641742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80E79824-540A-4E2C-9FE1-4997405F7884}"/>
                  </a:ext>
                </a:extLst>
              </p:cNvPr>
              <p:cNvGrpSpPr/>
              <p:nvPr/>
            </p:nvGrpSpPr>
            <p:grpSpPr>
              <a:xfrm rot="18775853" flipH="1" flipV="1">
                <a:off x="4096227" y="3326221"/>
                <a:ext cx="469966" cy="1809702"/>
                <a:chOff x="7338292" y="647487"/>
                <a:chExt cx="133780" cy="515148"/>
              </a:xfrm>
              <a:solidFill>
                <a:schemeClr val="tx1"/>
              </a:solidFill>
            </p:grpSpPr>
            <p:sp>
              <p:nvSpPr>
                <p:cNvPr id="104" name="Rectangle: Rounded Corners 8">
                  <a:extLst>
                    <a:ext uri="{FF2B5EF4-FFF2-40B4-BE49-F238E27FC236}">
                      <a16:creationId xmlns:a16="http://schemas.microsoft.com/office/drawing/2014/main" id="{688DFF15-5CAE-4388-AB09-97EA0CCDC8E0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Rectangle: Rounded Corners 9">
                  <a:extLst>
                    <a:ext uri="{FF2B5EF4-FFF2-40B4-BE49-F238E27FC236}">
                      <a16:creationId xmlns:a16="http://schemas.microsoft.com/office/drawing/2014/main" id="{36AC053F-6A06-4767-B0D5-98D527C408CB}"/>
                    </a:ext>
                  </a:extLst>
                </p:cNvPr>
                <p:cNvSpPr/>
                <p:nvPr/>
              </p:nvSpPr>
              <p:spPr>
                <a:xfrm>
                  <a:off x="7338292" y="789364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Rectangle: Rounded Corners 10">
                  <a:extLst>
                    <a:ext uri="{FF2B5EF4-FFF2-40B4-BE49-F238E27FC236}">
                      <a16:creationId xmlns:a16="http://schemas.microsoft.com/office/drawing/2014/main" id="{9D06765A-9D22-45ED-A19D-3FC4DDBBF938}"/>
                    </a:ext>
                  </a:extLst>
                </p:cNvPr>
                <p:cNvSpPr/>
                <p:nvPr/>
              </p:nvSpPr>
              <p:spPr>
                <a:xfrm>
                  <a:off x="7351544" y="647487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325ED8AD-6EE4-49F9-ACDB-E6AFA0A9FD53}"/>
                  </a:ext>
                </a:extLst>
              </p:cNvPr>
              <p:cNvSpPr/>
              <p:nvPr/>
            </p:nvSpPr>
            <p:spPr>
              <a:xfrm>
                <a:off x="2102426" y="2517507"/>
                <a:ext cx="1299938" cy="1583828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E47F4D46-574E-4464-ACFC-255E0230307C}"/>
                  </a:ext>
                </a:extLst>
              </p:cNvPr>
              <p:cNvSpPr/>
              <p:nvPr/>
            </p:nvSpPr>
            <p:spPr>
              <a:xfrm>
                <a:off x="1780810" y="3048071"/>
                <a:ext cx="1957472" cy="2364583"/>
              </a:xfrm>
              <a:prstGeom prst="ellipse">
                <a:avLst/>
              </a:prstGeom>
              <a:gradFill flip="none" rotWithShape="1">
                <a:gsLst>
                  <a:gs pos="3000">
                    <a:schemeClr val="bg1">
                      <a:lumMod val="50000"/>
                    </a:schemeClr>
                  </a:gs>
                  <a:gs pos="100000">
                    <a:schemeClr val="tx1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B377BAEA-62A5-48B8-A791-961FBAC2DACA}"/>
                  </a:ext>
                </a:extLst>
              </p:cNvPr>
              <p:cNvSpPr/>
              <p:nvPr/>
            </p:nvSpPr>
            <p:spPr>
              <a:xfrm>
                <a:off x="2650675" y="243438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307A3C41-B0E5-4169-B18E-68435B1E49C4}"/>
                  </a:ext>
                </a:extLst>
              </p:cNvPr>
              <p:cNvSpPr/>
              <p:nvPr/>
            </p:nvSpPr>
            <p:spPr>
              <a:xfrm>
                <a:off x="2749213" y="243022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DAFFCDD-D58E-435D-BEA1-9DFA54D827CF}"/>
              </a:ext>
            </a:extLst>
          </p:cNvPr>
          <p:cNvGrpSpPr/>
          <p:nvPr/>
        </p:nvGrpSpPr>
        <p:grpSpPr>
          <a:xfrm>
            <a:off x="806830" y="755307"/>
            <a:ext cx="5071254" cy="5130883"/>
            <a:chOff x="233594" y="395794"/>
            <a:chExt cx="6173865" cy="6246458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6CA7816-6379-43FA-AC65-6B324838641C}"/>
                </a:ext>
              </a:extLst>
            </p:cNvPr>
            <p:cNvSpPr txBox="1"/>
            <p:nvPr/>
          </p:nvSpPr>
          <p:spPr>
            <a:xfrm>
              <a:off x="398371" y="395794"/>
              <a:ext cx="6009088" cy="16111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3F9B16"/>
                  </a:solidFill>
                  <a:latin typeface="Arial Black" panose="020B0A04020102020204" pitchFamily="34" charset="0"/>
                </a:rPr>
                <a:t>T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ortoise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74B21AB-2C8F-4820-94B1-306B614DE990}"/>
                </a:ext>
              </a:extLst>
            </p:cNvPr>
            <p:cNvGrpSpPr/>
            <p:nvPr/>
          </p:nvGrpSpPr>
          <p:grpSpPr>
            <a:xfrm flipH="1">
              <a:off x="233594" y="1817340"/>
              <a:ext cx="5862405" cy="4824912"/>
              <a:chOff x="1801795" y="460626"/>
              <a:chExt cx="7342206" cy="6042827"/>
            </a:xfrm>
          </p:grpSpPr>
          <p:sp>
            <p:nvSpPr>
              <p:cNvPr id="136" name="Rectangle 6">
                <a:extLst>
                  <a:ext uri="{FF2B5EF4-FFF2-40B4-BE49-F238E27FC236}">
                    <a16:creationId xmlns:a16="http://schemas.microsoft.com/office/drawing/2014/main" id="{597E31F9-A878-4ABA-9FCA-26ABAD94AA45}"/>
                  </a:ext>
                </a:extLst>
              </p:cNvPr>
              <p:cNvSpPr/>
              <p:nvPr/>
            </p:nvSpPr>
            <p:spPr>
              <a:xfrm>
                <a:off x="3385009" y="4237017"/>
                <a:ext cx="1527681" cy="2050983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493266 w 1527681"/>
                  <a:gd name="connsiteY0" fmla="*/ 495300 h 2105526"/>
                  <a:gd name="connsiteX1" fmla="*/ 1525776 w 1527681"/>
                  <a:gd name="connsiteY1" fmla="*/ 0 h 2105526"/>
                  <a:gd name="connsiteX2" fmla="*/ 1527681 w 1527681"/>
                  <a:gd name="connsiteY2" fmla="*/ 198120 h 2105526"/>
                  <a:gd name="connsiteX3" fmla="*/ 1358136 w 1527681"/>
                  <a:gd name="connsiteY3" fmla="*/ 1905000 h 2105526"/>
                  <a:gd name="connsiteX4" fmla="*/ 17016 w 1527681"/>
                  <a:gd name="connsiteY4" fmla="*/ 1857375 h 2105526"/>
                  <a:gd name="connsiteX5" fmla="*/ 493266 w 1527681"/>
                  <a:gd name="connsiteY5" fmla="*/ 495300 h 2105526"/>
                  <a:gd name="connsiteX0" fmla="*/ 493266 w 1527681"/>
                  <a:gd name="connsiteY0" fmla="*/ 495300 h 2050983"/>
                  <a:gd name="connsiteX1" fmla="*/ 1525776 w 1527681"/>
                  <a:gd name="connsiteY1" fmla="*/ 0 h 2050983"/>
                  <a:gd name="connsiteX2" fmla="*/ 1527681 w 1527681"/>
                  <a:gd name="connsiteY2" fmla="*/ 198120 h 2050983"/>
                  <a:gd name="connsiteX3" fmla="*/ 1358136 w 1527681"/>
                  <a:gd name="connsiteY3" fmla="*/ 1752600 h 2050983"/>
                  <a:gd name="connsiteX4" fmla="*/ 17016 w 1527681"/>
                  <a:gd name="connsiteY4" fmla="*/ 1857375 h 2050983"/>
                  <a:gd name="connsiteX5" fmla="*/ 493266 w 1527681"/>
                  <a:gd name="connsiteY5" fmla="*/ 495300 h 2050983"/>
                  <a:gd name="connsiteX0" fmla="*/ 445641 w 1527681"/>
                  <a:gd name="connsiteY0" fmla="*/ 485775 h 2050983"/>
                  <a:gd name="connsiteX1" fmla="*/ 1525776 w 1527681"/>
                  <a:gd name="connsiteY1" fmla="*/ 0 h 2050983"/>
                  <a:gd name="connsiteX2" fmla="*/ 1527681 w 1527681"/>
                  <a:gd name="connsiteY2" fmla="*/ 198120 h 2050983"/>
                  <a:gd name="connsiteX3" fmla="*/ 1358136 w 1527681"/>
                  <a:gd name="connsiteY3" fmla="*/ 1752600 h 2050983"/>
                  <a:gd name="connsiteX4" fmla="*/ 17016 w 1527681"/>
                  <a:gd name="connsiteY4" fmla="*/ 1857375 h 2050983"/>
                  <a:gd name="connsiteX5" fmla="*/ 445641 w 1527681"/>
                  <a:gd name="connsiteY5" fmla="*/ 485775 h 2050983"/>
                  <a:gd name="connsiteX0" fmla="*/ 445641 w 1527681"/>
                  <a:gd name="connsiteY0" fmla="*/ 485775 h 2050983"/>
                  <a:gd name="connsiteX1" fmla="*/ 1525776 w 1527681"/>
                  <a:gd name="connsiteY1" fmla="*/ 0 h 2050983"/>
                  <a:gd name="connsiteX2" fmla="*/ 1527681 w 1527681"/>
                  <a:gd name="connsiteY2" fmla="*/ 198120 h 2050983"/>
                  <a:gd name="connsiteX3" fmla="*/ 1358136 w 1527681"/>
                  <a:gd name="connsiteY3" fmla="*/ 1752600 h 2050983"/>
                  <a:gd name="connsiteX4" fmla="*/ 17016 w 1527681"/>
                  <a:gd name="connsiteY4" fmla="*/ 1857375 h 2050983"/>
                  <a:gd name="connsiteX5" fmla="*/ 445641 w 1527681"/>
                  <a:gd name="connsiteY5" fmla="*/ 485775 h 205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7681" h="2050983">
                    <a:moveTo>
                      <a:pt x="445641" y="485775"/>
                    </a:moveTo>
                    <a:cubicBezTo>
                      <a:pt x="872361" y="-182245"/>
                      <a:pt x="1060956" y="127000"/>
                      <a:pt x="1525776" y="0"/>
                    </a:cubicBezTo>
                    <a:lnTo>
                      <a:pt x="1527681" y="198120"/>
                    </a:lnTo>
                    <a:cubicBezTo>
                      <a:pt x="1242566" y="1191895"/>
                      <a:pt x="1305113" y="1058545"/>
                      <a:pt x="1358136" y="1752600"/>
                    </a:cubicBezTo>
                    <a:cubicBezTo>
                      <a:pt x="1301939" y="1949450"/>
                      <a:pt x="-173802" y="2254250"/>
                      <a:pt x="17016" y="1857375"/>
                    </a:cubicBezTo>
                    <a:cubicBezTo>
                      <a:pt x="518666" y="1089025"/>
                      <a:pt x="153541" y="987425"/>
                      <a:pt x="445641" y="48577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Oval 26">
                <a:extLst>
                  <a:ext uri="{FF2B5EF4-FFF2-40B4-BE49-F238E27FC236}">
                    <a16:creationId xmlns:a16="http://schemas.microsoft.com/office/drawing/2014/main" id="{8D2BF05A-8687-4562-9CBF-4929F28937F4}"/>
                  </a:ext>
                </a:extLst>
              </p:cNvPr>
              <p:cNvSpPr/>
              <p:nvPr/>
            </p:nvSpPr>
            <p:spPr>
              <a:xfrm>
                <a:off x="3606518" y="6130022"/>
                <a:ext cx="251492" cy="15343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Oval 26">
                <a:extLst>
                  <a:ext uri="{FF2B5EF4-FFF2-40B4-BE49-F238E27FC236}">
                    <a16:creationId xmlns:a16="http://schemas.microsoft.com/office/drawing/2014/main" id="{0624A142-C117-4243-AA45-55C5F7DD70D7}"/>
                  </a:ext>
                </a:extLst>
              </p:cNvPr>
              <p:cNvSpPr/>
              <p:nvPr/>
            </p:nvSpPr>
            <p:spPr>
              <a:xfrm>
                <a:off x="3398812" y="6076679"/>
                <a:ext cx="207706" cy="200320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2795 w 254287"/>
                  <a:gd name="connsiteY0" fmla="*/ 223151 h 249127"/>
                  <a:gd name="connsiteX1" fmla="*/ 138066 w 254287"/>
                  <a:gd name="connsiteY1" fmla="*/ 0 h 249127"/>
                  <a:gd name="connsiteX2" fmla="*/ 254287 w 254287"/>
                  <a:gd name="connsiteY2" fmla="*/ 223151 h 249127"/>
                  <a:gd name="connsiteX3" fmla="*/ 2795 w 254287"/>
                  <a:gd name="connsiteY3" fmla="*/ 223151 h 249127"/>
                  <a:gd name="connsiteX0" fmla="*/ 740 w 201432"/>
                  <a:gd name="connsiteY0" fmla="*/ 223368 h 280977"/>
                  <a:gd name="connsiteX1" fmla="*/ 136011 w 201432"/>
                  <a:gd name="connsiteY1" fmla="*/ 217 h 280977"/>
                  <a:gd name="connsiteX2" fmla="*/ 201432 w 201432"/>
                  <a:gd name="connsiteY2" fmla="*/ 268038 h 280977"/>
                  <a:gd name="connsiteX3" fmla="*/ 740 w 201432"/>
                  <a:gd name="connsiteY3" fmla="*/ 223368 h 280977"/>
                  <a:gd name="connsiteX0" fmla="*/ 723 w 204590"/>
                  <a:gd name="connsiteY0" fmla="*/ 170860 h 276123"/>
                  <a:gd name="connsiteX1" fmla="*/ 139169 w 204590"/>
                  <a:gd name="connsiteY1" fmla="*/ 1314 h 276123"/>
                  <a:gd name="connsiteX2" fmla="*/ 204590 w 204590"/>
                  <a:gd name="connsiteY2" fmla="*/ 269135 h 276123"/>
                  <a:gd name="connsiteX3" fmla="*/ 723 w 204590"/>
                  <a:gd name="connsiteY3" fmla="*/ 170860 h 276123"/>
                  <a:gd name="connsiteX0" fmla="*/ 1253 w 207706"/>
                  <a:gd name="connsiteY0" fmla="*/ 176574 h 281837"/>
                  <a:gd name="connsiteX1" fmla="*/ 139699 w 207706"/>
                  <a:gd name="connsiteY1" fmla="*/ 7028 h 281837"/>
                  <a:gd name="connsiteX2" fmla="*/ 205120 w 207706"/>
                  <a:gd name="connsiteY2" fmla="*/ 274849 h 281837"/>
                  <a:gd name="connsiteX3" fmla="*/ 1253 w 207706"/>
                  <a:gd name="connsiteY3" fmla="*/ 176574 h 28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706" h="281837">
                    <a:moveTo>
                      <a:pt x="1253" y="176574"/>
                    </a:moveTo>
                    <a:cubicBezTo>
                      <a:pt x="-9651" y="131937"/>
                      <a:pt x="51746" y="-36154"/>
                      <a:pt x="139699" y="7028"/>
                    </a:cubicBezTo>
                    <a:cubicBezTo>
                      <a:pt x="227652" y="50210"/>
                      <a:pt x="205120" y="168875"/>
                      <a:pt x="205120" y="274849"/>
                    </a:cubicBezTo>
                    <a:cubicBezTo>
                      <a:pt x="184162" y="306829"/>
                      <a:pt x="12157" y="221211"/>
                      <a:pt x="1253" y="176574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Rectangle 6">
                <a:extLst>
                  <a:ext uri="{FF2B5EF4-FFF2-40B4-BE49-F238E27FC236}">
                    <a16:creationId xmlns:a16="http://schemas.microsoft.com/office/drawing/2014/main" id="{88968E0C-8484-4B58-B333-D9E2AAC2D07F}"/>
                  </a:ext>
                </a:extLst>
              </p:cNvPr>
              <p:cNvSpPr/>
              <p:nvPr/>
            </p:nvSpPr>
            <p:spPr>
              <a:xfrm>
                <a:off x="7445697" y="4164321"/>
                <a:ext cx="1291713" cy="2072687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427328 w 1461743"/>
                  <a:gd name="connsiteY0" fmla="*/ 495300 h 2089901"/>
                  <a:gd name="connsiteX1" fmla="*/ 64068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427328 w 1292198"/>
                  <a:gd name="connsiteY0" fmla="*/ 495300 h 2089901"/>
                  <a:gd name="connsiteX1" fmla="*/ 640688 w 1292198"/>
                  <a:gd name="connsiteY1" fmla="*/ 0 h 2089901"/>
                  <a:gd name="connsiteX2" fmla="*/ 775943 w 1292198"/>
                  <a:gd name="connsiteY2" fmla="*/ 188595 h 2089901"/>
                  <a:gd name="connsiteX3" fmla="*/ 1292198 w 1292198"/>
                  <a:gd name="connsiteY3" fmla="*/ 1905000 h 2089901"/>
                  <a:gd name="connsiteX4" fmla="*/ 17753 w 1292198"/>
                  <a:gd name="connsiteY4" fmla="*/ 1828800 h 2089901"/>
                  <a:gd name="connsiteX5" fmla="*/ 427328 w 1292198"/>
                  <a:gd name="connsiteY5" fmla="*/ 495300 h 2089901"/>
                  <a:gd name="connsiteX0" fmla="*/ 427328 w 1292213"/>
                  <a:gd name="connsiteY0" fmla="*/ 495300 h 2089901"/>
                  <a:gd name="connsiteX1" fmla="*/ 640688 w 1292213"/>
                  <a:gd name="connsiteY1" fmla="*/ 0 h 2089901"/>
                  <a:gd name="connsiteX2" fmla="*/ 775943 w 1292213"/>
                  <a:gd name="connsiteY2" fmla="*/ 188595 h 2089901"/>
                  <a:gd name="connsiteX3" fmla="*/ 1292198 w 1292213"/>
                  <a:gd name="connsiteY3" fmla="*/ 1905000 h 2089901"/>
                  <a:gd name="connsiteX4" fmla="*/ 17753 w 1292213"/>
                  <a:gd name="connsiteY4" fmla="*/ 1828800 h 2089901"/>
                  <a:gd name="connsiteX5" fmla="*/ 427328 w 1292213"/>
                  <a:gd name="connsiteY5" fmla="*/ 495300 h 2089901"/>
                  <a:gd name="connsiteX0" fmla="*/ 427328 w 1292213"/>
                  <a:gd name="connsiteY0" fmla="*/ 495300 h 2057669"/>
                  <a:gd name="connsiteX1" fmla="*/ 640688 w 1292213"/>
                  <a:gd name="connsiteY1" fmla="*/ 0 h 2057669"/>
                  <a:gd name="connsiteX2" fmla="*/ 775943 w 1292213"/>
                  <a:gd name="connsiteY2" fmla="*/ 188595 h 2057669"/>
                  <a:gd name="connsiteX3" fmla="*/ 1292198 w 1292213"/>
                  <a:gd name="connsiteY3" fmla="*/ 1905000 h 2057669"/>
                  <a:gd name="connsiteX4" fmla="*/ 17753 w 1292213"/>
                  <a:gd name="connsiteY4" fmla="*/ 1828800 h 2057669"/>
                  <a:gd name="connsiteX5" fmla="*/ 427328 w 1292213"/>
                  <a:gd name="connsiteY5" fmla="*/ 495300 h 2057669"/>
                  <a:gd name="connsiteX0" fmla="*/ 426412 w 1291713"/>
                  <a:gd name="connsiteY0" fmla="*/ 495300 h 2072687"/>
                  <a:gd name="connsiteX1" fmla="*/ 639772 w 1291713"/>
                  <a:gd name="connsiteY1" fmla="*/ 0 h 2072687"/>
                  <a:gd name="connsiteX2" fmla="*/ 775027 w 1291713"/>
                  <a:gd name="connsiteY2" fmla="*/ 188595 h 2072687"/>
                  <a:gd name="connsiteX3" fmla="*/ 1291282 w 1291713"/>
                  <a:gd name="connsiteY3" fmla="*/ 1905000 h 2072687"/>
                  <a:gd name="connsiteX4" fmla="*/ 16837 w 1291713"/>
                  <a:gd name="connsiteY4" fmla="*/ 1828800 h 2072687"/>
                  <a:gd name="connsiteX5" fmla="*/ 426412 w 1291713"/>
                  <a:gd name="connsiteY5" fmla="*/ 495300 h 2072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1713" h="2072687">
                    <a:moveTo>
                      <a:pt x="426412" y="495300"/>
                    </a:moveTo>
                    <a:cubicBezTo>
                      <a:pt x="853132" y="-172720"/>
                      <a:pt x="174952" y="127000"/>
                      <a:pt x="639772" y="0"/>
                    </a:cubicBezTo>
                    <a:lnTo>
                      <a:pt x="775027" y="188595"/>
                    </a:lnTo>
                    <a:cubicBezTo>
                      <a:pt x="489912" y="1182370"/>
                      <a:pt x="1295409" y="1182370"/>
                      <a:pt x="1291282" y="1905000"/>
                    </a:cubicBezTo>
                    <a:cubicBezTo>
                      <a:pt x="1320810" y="2139950"/>
                      <a:pt x="-173981" y="2139950"/>
                      <a:pt x="16837" y="1828800"/>
                    </a:cubicBezTo>
                    <a:cubicBezTo>
                      <a:pt x="299412" y="1384300"/>
                      <a:pt x="134312" y="996950"/>
                      <a:pt x="426412" y="49530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Oval 26">
                <a:extLst>
                  <a:ext uri="{FF2B5EF4-FFF2-40B4-BE49-F238E27FC236}">
                    <a16:creationId xmlns:a16="http://schemas.microsoft.com/office/drawing/2014/main" id="{312C52FC-E16A-474E-9585-AE4A729E6F2F}"/>
                  </a:ext>
                </a:extLst>
              </p:cNvPr>
              <p:cNvSpPr/>
              <p:nvPr/>
            </p:nvSpPr>
            <p:spPr>
              <a:xfrm rot="21342428">
                <a:off x="8092422" y="6080181"/>
                <a:ext cx="251491" cy="153430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Oval 26">
                <a:extLst>
                  <a:ext uri="{FF2B5EF4-FFF2-40B4-BE49-F238E27FC236}">
                    <a16:creationId xmlns:a16="http://schemas.microsoft.com/office/drawing/2014/main" id="{3FC2C220-948A-4957-A092-09A4F54EE296}"/>
                  </a:ext>
                </a:extLst>
              </p:cNvPr>
              <p:cNvSpPr/>
              <p:nvPr/>
            </p:nvSpPr>
            <p:spPr>
              <a:xfrm rot="282009">
                <a:off x="7779359" y="6040905"/>
                <a:ext cx="321324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Rectangle 4">
                <a:extLst>
                  <a:ext uri="{FF2B5EF4-FFF2-40B4-BE49-F238E27FC236}">
                    <a16:creationId xmlns:a16="http://schemas.microsoft.com/office/drawing/2014/main" id="{9B743406-BE3E-4274-911B-A66B20D90CE3}"/>
                  </a:ext>
                </a:extLst>
              </p:cNvPr>
              <p:cNvSpPr/>
              <p:nvPr/>
            </p:nvSpPr>
            <p:spPr>
              <a:xfrm>
                <a:off x="1801795" y="507940"/>
                <a:ext cx="7342206" cy="4701332"/>
              </a:xfrm>
              <a:custGeom>
                <a:avLst/>
                <a:gdLst>
                  <a:gd name="connsiteX0" fmla="*/ 0 w 808382"/>
                  <a:gd name="connsiteY0" fmla="*/ 0 h 1046922"/>
                  <a:gd name="connsiteX1" fmla="*/ 808382 w 808382"/>
                  <a:gd name="connsiteY1" fmla="*/ 0 h 1046922"/>
                  <a:gd name="connsiteX2" fmla="*/ 808382 w 808382"/>
                  <a:gd name="connsiteY2" fmla="*/ 1046922 h 1046922"/>
                  <a:gd name="connsiteX3" fmla="*/ 0 w 808382"/>
                  <a:gd name="connsiteY3" fmla="*/ 1046922 h 1046922"/>
                  <a:gd name="connsiteX4" fmla="*/ 0 w 808382"/>
                  <a:gd name="connsiteY4" fmla="*/ 0 h 1046922"/>
                  <a:gd name="connsiteX0" fmla="*/ 0 w 1802295"/>
                  <a:gd name="connsiteY0" fmla="*/ 0 h 1073426"/>
                  <a:gd name="connsiteX1" fmla="*/ 1802295 w 1802295"/>
                  <a:gd name="connsiteY1" fmla="*/ 26504 h 1073426"/>
                  <a:gd name="connsiteX2" fmla="*/ 1802295 w 1802295"/>
                  <a:gd name="connsiteY2" fmla="*/ 1073426 h 1073426"/>
                  <a:gd name="connsiteX3" fmla="*/ 993913 w 1802295"/>
                  <a:gd name="connsiteY3" fmla="*/ 1073426 h 1073426"/>
                  <a:gd name="connsiteX4" fmla="*/ 0 w 1802295"/>
                  <a:gd name="connsiteY4" fmla="*/ 0 h 1073426"/>
                  <a:gd name="connsiteX0" fmla="*/ 105852 w 1908147"/>
                  <a:gd name="connsiteY0" fmla="*/ 0 h 1073426"/>
                  <a:gd name="connsiteX1" fmla="*/ 1908147 w 1908147"/>
                  <a:gd name="connsiteY1" fmla="*/ 26504 h 1073426"/>
                  <a:gd name="connsiteX2" fmla="*/ 1908147 w 1908147"/>
                  <a:gd name="connsiteY2" fmla="*/ 1073426 h 1073426"/>
                  <a:gd name="connsiteX3" fmla="*/ 1099765 w 1908147"/>
                  <a:gd name="connsiteY3" fmla="*/ 1073426 h 1073426"/>
                  <a:gd name="connsiteX4" fmla="*/ 105852 w 1908147"/>
                  <a:gd name="connsiteY4" fmla="*/ 0 h 1073426"/>
                  <a:gd name="connsiteX0" fmla="*/ 97883 w 2019448"/>
                  <a:gd name="connsiteY0" fmla="*/ 26505 h 1046922"/>
                  <a:gd name="connsiteX1" fmla="*/ 2019448 w 2019448"/>
                  <a:gd name="connsiteY1" fmla="*/ 0 h 1046922"/>
                  <a:gd name="connsiteX2" fmla="*/ 2019448 w 2019448"/>
                  <a:gd name="connsiteY2" fmla="*/ 1046922 h 1046922"/>
                  <a:gd name="connsiteX3" fmla="*/ 1211066 w 2019448"/>
                  <a:gd name="connsiteY3" fmla="*/ 1046922 h 1046922"/>
                  <a:gd name="connsiteX4" fmla="*/ 97883 w 2019448"/>
                  <a:gd name="connsiteY4" fmla="*/ 26505 h 1046922"/>
                  <a:gd name="connsiteX0" fmla="*/ 26346 w 1947911"/>
                  <a:gd name="connsiteY0" fmla="*/ 26505 h 1046922"/>
                  <a:gd name="connsiteX1" fmla="*/ 1947911 w 1947911"/>
                  <a:gd name="connsiteY1" fmla="*/ 0 h 1046922"/>
                  <a:gd name="connsiteX2" fmla="*/ 1947911 w 1947911"/>
                  <a:gd name="connsiteY2" fmla="*/ 1046922 h 1046922"/>
                  <a:gd name="connsiteX3" fmla="*/ 1139529 w 1947911"/>
                  <a:gd name="connsiteY3" fmla="*/ 1046922 h 1046922"/>
                  <a:gd name="connsiteX4" fmla="*/ 26346 w 1947911"/>
                  <a:gd name="connsiteY4" fmla="*/ 26505 h 1046922"/>
                  <a:gd name="connsiteX0" fmla="*/ 22421 w 1943986"/>
                  <a:gd name="connsiteY0" fmla="*/ 26505 h 1338470"/>
                  <a:gd name="connsiteX1" fmla="*/ 1943986 w 1943986"/>
                  <a:gd name="connsiteY1" fmla="*/ 0 h 1338470"/>
                  <a:gd name="connsiteX2" fmla="*/ 1943986 w 1943986"/>
                  <a:gd name="connsiteY2" fmla="*/ 1046922 h 1338470"/>
                  <a:gd name="connsiteX3" fmla="*/ 1334387 w 1943986"/>
                  <a:gd name="connsiteY3" fmla="*/ 1338470 h 1338470"/>
                  <a:gd name="connsiteX4" fmla="*/ 22421 w 1943986"/>
                  <a:gd name="connsiteY4" fmla="*/ 26505 h 1338470"/>
                  <a:gd name="connsiteX0" fmla="*/ 22421 w 2182525"/>
                  <a:gd name="connsiteY0" fmla="*/ 39757 h 1351722"/>
                  <a:gd name="connsiteX1" fmla="*/ 2182525 w 2182525"/>
                  <a:gd name="connsiteY1" fmla="*/ 0 h 1351722"/>
                  <a:gd name="connsiteX2" fmla="*/ 1943986 w 2182525"/>
                  <a:gd name="connsiteY2" fmla="*/ 1060174 h 1351722"/>
                  <a:gd name="connsiteX3" fmla="*/ 1334387 w 2182525"/>
                  <a:gd name="connsiteY3" fmla="*/ 1351722 h 1351722"/>
                  <a:gd name="connsiteX4" fmla="*/ 22421 w 2182525"/>
                  <a:gd name="connsiteY4" fmla="*/ 39757 h 1351722"/>
                  <a:gd name="connsiteX0" fmla="*/ 22421 w 2182525"/>
                  <a:gd name="connsiteY0" fmla="*/ 344739 h 1656704"/>
                  <a:gd name="connsiteX1" fmla="*/ 2182525 w 2182525"/>
                  <a:gd name="connsiteY1" fmla="*/ 304982 h 1656704"/>
                  <a:gd name="connsiteX2" fmla="*/ 1943986 w 2182525"/>
                  <a:gd name="connsiteY2" fmla="*/ 1365156 h 1656704"/>
                  <a:gd name="connsiteX3" fmla="*/ 1334387 w 2182525"/>
                  <a:gd name="connsiteY3" fmla="*/ 1656704 h 1656704"/>
                  <a:gd name="connsiteX4" fmla="*/ 22421 w 2182525"/>
                  <a:gd name="connsiteY4" fmla="*/ 344739 h 1656704"/>
                  <a:gd name="connsiteX0" fmla="*/ 22421 w 2182525"/>
                  <a:gd name="connsiteY0" fmla="*/ 391759 h 1703724"/>
                  <a:gd name="connsiteX1" fmla="*/ 2182525 w 2182525"/>
                  <a:gd name="connsiteY1" fmla="*/ 352002 h 1703724"/>
                  <a:gd name="connsiteX2" fmla="*/ 1943986 w 2182525"/>
                  <a:gd name="connsiteY2" fmla="*/ 1412176 h 1703724"/>
                  <a:gd name="connsiteX3" fmla="*/ 1334387 w 2182525"/>
                  <a:gd name="connsiteY3" fmla="*/ 1703724 h 1703724"/>
                  <a:gd name="connsiteX4" fmla="*/ 22421 w 2182525"/>
                  <a:gd name="connsiteY4" fmla="*/ 391759 h 1703724"/>
                  <a:gd name="connsiteX0" fmla="*/ 67603 w 2227707"/>
                  <a:gd name="connsiteY0" fmla="*/ 391759 h 1703724"/>
                  <a:gd name="connsiteX1" fmla="*/ 2227707 w 2227707"/>
                  <a:gd name="connsiteY1" fmla="*/ 352002 h 1703724"/>
                  <a:gd name="connsiteX2" fmla="*/ 1989168 w 2227707"/>
                  <a:gd name="connsiteY2" fmla="*/ 1412176 h 1703724"/>
                  <a:gd name="connsiteX3" fmla="*/ 1379569 w 2227707"/>
                  <a:gd name="connsiteY3" fmla="*/ 1703724 h 1703724"/>
                  <a:gd name="connsiteX4" fmla="*/ 67603 w 2227707"/>
                  <a:gd name="connsiteY4" fmla="*/ 391759 h 1703724"/>
                  <a:gd name="connsiteX0" fmla="*/ 67603 w 2373481"/>
                  <a:gd name="connsiteY0" fmla="*/ 391759 h 1703724"/>
                  <a:gd name="connsiteX1" fmla="*/ 2227707 w 2373481"/>
                  <a:gd name="connsiteY1" fmla="*/ 352002 h 1703724"/>
                  <a:gd name="connsiteX2" fmla="*/ 2373481 w 2373481"/>
                  <a:gd name="connsiteY2" fmla="*/ 1650715 h 1703724"/>
                  <a:gd name="connsiteX3" fmla="*/ 1379569 w 2373481"/>
                  <a:gd name="connsiteY3" fmla="*/ 1703724 h 1703724"/>
                  <a:gd name="connsiteX4" fmla="*/ 67603 w 2373481"/>
                  <a:gd name="connsiteY4" fmla="*/ 391759 h 1703724"/>
                  <a:gd name="connsiteX0" fmla="*/ 67603 w 2421278"/>
                  <a:gd name="connsiteY0" fmla="*/ 391759 h 1703724"/>
                  <a:gd name="connsiteX1" fmla="*/ 2227707 w 2421278"/>
                  <a:gd name="connsiteY1" fmla="*/ 352002 h 1703724"/>
                  <a:gd name="connsiteX2" fmla="*/ 2373481 w 2421278"/>
                  <a:gd name="connsiteY2" fmla="*/ 1650715 h 1703724"/>
                  <a:gd name="connsiteX3" fmla="*/ 1379569 w 2421278"/>
                  <a:gd name="connsiteY3" fmla="*/ 1703724 h 1703724"/>
                  <a:gd name="connsiteX4" fmla="*/ 67603 w 2421278"/>
                  <a:gd name="connsiteY4" fmla="*/ 391759 h 1703724"/>
                  <a:gd name="connsiteX0" fmla="*/ 67603 w 2445631"/>
                  <a:gd name="connsiteY0" fmla="*/ 391759 h 1703724"/>
                  <a:gd name="connsiteX1" fmla="*/ 2227707 w 2445631"/>
                  <a:gd name="connsiteY1" fmla="*/ 352002 h 1703724"/>
                  <a:gd name="connsiteX2" fmla="*/ 2373481 w 2445631"/>
                  <a:gd name="connsiteY2" fmla="*/ 1650715 h 1703724"/>
                  <a:gd name="connsiteX3" fmla="*/ 1379569 w 2445631"/>
                  <a:gd name="connsiteY3" fmla="*/ 1703724 h 1703724"/>
                  <a:gd name="connsiteX4" fmla="*/ 67603 w 2445631"/>
                  <a:gd name="connsiteY4" fmla="*/ 391759 h 1703724"/>
                  <a:gd name="connsiteX0" fmla="*/ 67603 w 2453054"/>
                  <a:gd name="connsiteY0" fmla="*/ 410161 h 1722126"/>
                  <a:gd name="connsiteX1" fmla="*/ 2254212 w 2453054"/>
                  <a:gd name="connsiteY1" fmla="*/ 343900 h 1722126"/>
                  <a:gd name="connsiteX2" fmla="*/ 2373481 w 2453054"/>
                  <a:gd name="connsiteY2" fmla="*/ 1669117 h 1722126"/>
                  <a:gd name="connsiteX3" fmla="*/ 1379569 w 2453054"/>
                  <a:gd name="connsiteY3" fmla="*/ 1722126 h 1722126"/>
                  <a:gd name="connsiteX4" fmla="*/ 67603 w 2453054"/>
                  <a:gd name="connsiteY4" fmla="*/ 410161 h 1722126"/>
                  <a:gd name="connsiteX0" fmla="*/ 67603 w 2453054"/>
                  <a:gd name="connsiteY0" fmla="*/ 375048 h 1687013"/>
                  <a:gd name="connsiteX1" fmla="*/ 2254212 w 2453054"/>
                  <a:gd name="connsiteY1" fmla="*/ 308787 h 1687013"/>
                  <a:gd name="connsiteX2" fmla="*/ 2373481 w 2453054"/>
                  <a:gd name="connsiteY2" fmla="*/ 1634004 h 1687013"/>
                  <a:gd name="connsiteX3" fmla="*/ 1379569 w 2453054"/>
                  <a:gd name="connsiteY3" fmla="*/ 1687013 h 1687013"/>
                  <a:gd name="connsiteX4" fmla="*/ 67603 w 2453054"/>
                  <a:gd name="connsiteY4" fmla="*/ 375048 h 1687013"/>
                  <a:gd name="connsiteX0" fmla="*/ 67603 w 2992546"/>
                  <a:gd name="connsiteY0" fmla="*/ 375048 h 3012229"/>
                  <a:gd name="connsiteX1" fmla="*/ 2254212 w 2992546"/>
                  <a:gd name="connsiteY1" fmla="*/ 308787 h 3012229"/>
                  <a:gd name="connsiteX2" fmla="*/ 2373481 w 2992546"/>
                  <a:gd name="connsiteY2" fmla="*/ 1634004 h 3012229"/>
                  <a:gd name="connsiteX3" fmla="*/ 2983079 w 2992546"/>
                  <a:gd name="connsiteY3" fmla="*/ 3012229 h 3012229"/>
                  <a:gd name="connsiteX4" fmla="*/ 1379569 w 2992546"/>
                  <a:gd name="connsiteY4" fmla="*/ 1687013 h 3012229"/>
                  <a:gd name="connsiteX5" fmla="*/ 67603 w 2992546"/>
                  <a:gd name="connsiteY5" fmla="*/ 375048 h 3012229"/>
                  <a:gd name="connsiteX0" fmla="*/ 67603 w 2992546"/>
                  <a:gd name="connsiteY0" fmla="*/ 375048 h 4386820"/>
                  <a:gd name="connsiteX1" fmla="*/ 2254212 w 2992546"/>
                  <a:gd name="connsiteY1" fmla="*/ 308787 h 4386820"/>
                  <a:gd name="connsiteX2" fmla="*/ 2373481 w 2992546"/>
                  <a:gd name="connsiteY2" fmla="*/ 1634004 h 4386820"/>
                  <a:gd name="connsiteX3" fmla="*/ 2983079 w 2992546"/>
                  <a:gd name="connsiteY3" fmla="*/ 3012229 h 4386820"/>
                  <a:gd name="connsiteX4" fmla="*/ 2254210 w 2992546"/>
                  <a:gd name="connsiteY4" fmla="*/ 4363951 h 4386820"/>
                  <a:gd name="connsiteX5" fmla="*/ 1379569 w 2992546"/>
                  <a:gd name="connsiteY5" fmla="*/ 1687013 h 4386820"/>
                  <a:gd name="connsiteX6" fmla="*/ 67603 w 2992546"/>
                  <a:gd name="connsiteY6" fmla="*/ 375048 h 4386820"/>
                  <a:gd name="connsiteX0" fmla="*/ 67603 w 2992546"/>
                  <a:gd name="connsiteY0" fmla="*/ 375048 h 4386820"/>
                  <a:gd name="connsiteX1" fmla="*/ 2254212 w 2992546"/>
                  <a:gd name="connsiteY1" fmla="*/ 308787 h 4386820"/>
                  <a:gd name="connsiteX2" fmla="*/ 2373481 w 2992546"/>
                  <a:gd name="connsiteY2" fmla="*/ 1634004 h 4386820"/>
                  <a:gd name="connsiteX3" fmla="*/ 2983079 w 2992546"/>
                  <a:gd name="connsiteY3" fmla="*/ 3012229 h 4386820"/>
                  <a:gd name="connsiteX4" fmla="*/ 2254210 w 2992546"/>
                  <a:gd name="connsiteY4" fmla="*/ 4363951 h 4386820"/>
                  <a:gd name="connsiteX5" fmla="*/ 1379569 w 2992546"/>
                  <a:gd name="connsiteY5" fmla="*/ 1687013 h 4386820"/>
                  <a:gd name="connsiteX6" fmla="*/ 67603 w 2992546"/>
                  <a:gd name="connsiteY6" fmla="*/ 375048 h 4386820"/>
                  <a:gd name="connsiteX0" fmla="*/ 67603 w 2992546"/>
                  <a:gd name="connsiteY0" fmla="*/ 375048 h 4386820"/>
                  <a:gd name="connsiteX1" fmla="*/ 2254212 w 2992546"/>
                  <a:gd name="connsiteY1" fmla="*/ 308787 h 4386820"/>
                  <a:gd name="connsiteX2" fmla="*/ 2373481 w 2992546"/>
                  <a:gd name="connsiteY2" fmla="*/ 1634004 h 4386820"/>
                  <a:gd name="connsiteX3" fmla="*/ 2983079 w 2992546"/>
                  <a:gd name="connsiteY3" fmla="*/ 3012229 h 4386820"/>
                  <a:gd name="connsiteX4" fmla="*/ 2254210 w 2992546"/>
                  <a:gd name="connsiteY4" fmla="*/ 4363951 h 4386820"/>
                  <a:gd name="connsiteX5" fmla="*/ 1379569 w 2992546"/>
                  <a:gd name="connsiteY5" fmla="*/ 1687013 h 4386820"/>
                  <a:gd name="connsiteX6" fmla="*/ 67603 w 2992546"/>
                  <a:gd name="connsiteY6" fmla="*/ 375048 h 4386820"/>
                  <a:gd name="connsiteX0" fmla="*/ 67603 w 2991232"/>
                  <a:gd name="connsiteY0" fmla="*/ 375048 h 4386820"/>
                  <a:gd name="connsiteX1" fmla="*/ 2254212 w 2991232"/>
                  <a:gd name="connsiteY1" fmla="*/ 308787 h 4386820"/>
                  <a:gd name="connsiteX2" fmla="*/ 2373481 w 2991232"/>
                  <a:gd name="connsiteY2" fmla="*/ 1634004 h 4386820"/>
                  <a:gd name="connsiteX3" fmla="*/ 2983079 w 2991232"/>
                  <a:gd name="connsiteY3" fmla="*/ 3012229 h 4386820"/>
                  <a:gd name="connsiteX4" fmla="*/ 2254210 w 2991232"/>
                  <a:gd name="connsiteY4" fmla="*/ 4363951 h 4386820"/>
                  <a:gd name="connsiteX5" fmla="*/ 1379569 w 2991232"/>
                  <a:gd name="connsiteY5" fmla="*/ 1687013 h 4386820"/>
                  <a:gd name="connsiteX6" fmla="*/ 67603 w 2991232"/>
                  <a:gd name="connsiteY6" fmla="*/ 375048 h 4386820"/>
                  <a:gd name="connsiteX0" fmla="*/ 67603 w 5397419"/>
                  <a:gd name="connsiteY0" fmla="*/ 375048 h 4387127"/>
                  <a:gd name="connsiteX1" fmla="*/ 2254212 w 5397419"/>
                  <a:gd name="connsiteY1" fmla="*/ 308787 h 4387127"/>
                  <a:gd name="connsiteX2" fmla="*/ 2373481 w 5397419"/>
                  <a:gd name="connsiteY2" fmla="*/ 1634004 h 4387127"/>
                  <a:gd name="connsiteX3" fmla="*/ 5394975 w 5397419"/>
                  <a:gd name="connsiteY3" fmla="*/ 3038734 h 4387127"/>
                  <a:gd name="connsiteX4" fmla="*/ 2254210 w 5397419"/>
                  <a:gd name="connsiteY4" fmla="*/ 4363951 h 4387127"/>
                  <a:gd name="connsiteX5" fmla="*/ 1379569 w 5397419"/>
                  <a:gd name="connsiteY5" fmla="*/ 1687013 h 4387127"/>
                  <a:gd name="connsiteX6" fmla="*/ 67603 w 5397419"/>
                  <a:gd name="connsiteY6" fmla="*/ 375048 h 4387127"/>
                  <a:gd name="connsiteX0" fmla="*/ 67603 w 5397253"/>
                  <a:gd name="connsiteY0" fmla="*/ 375048 h 4387127"/>
                  <a:gd name="connsiteX1" fmla="*/ 2254212 w 5397253"/>
                  <a:gd name="connsiteY1" fmla="*/ 308787 h 4387127"/>
                  <a:gd name="connsiteX2" fmla="*/ 2373481 w 5397253"/>
                  <a:gd name="connsiteY2" fmla="*/ 1634004 h 4387127"/>
                  <a:gd name="connsiteX3" fmla="*/ 5394975 w 5397253"/>
                  <a:gd name="connsiteY3" fmla="*/ 3038734 h 4387127"/>
                  <a:gd name="connsiteX4" fmla="*/ 2254210 w 5397253"/>
                  <a:gd name="connsiteY4" fmla="*/ 4363951 h 4387127"/>
                  <a:gd name="connsiteX5" fmla="*/ 1379569 w 5397253"/>
                  <a:gd name="connsiteY5" fmla="*/ 1687013 h 4387127"/>
                  <a:gd name="connsiteX6" fmla="*/ 67603 w 5397253"/>
                  <a:gd name="connsiteY6" fmla="*/ 375048 h 4387127"/>
                  <a:gd name="connsiteX0" fmla="*/ 67603 w 6686915"/>
                  <a:gd name="connsiteY0" fmla="*/ 375048 h 4661162"/>
                  <a:gd name="connsiteX1" fmla="*/ 2254212 w 6686915"/>
                  <a:gd name="connsiteY1" fmla="*/ 308787 h 4661162"/>
                  <a:gd name="connsiteX2" fmla="*/ 2373481 w 6686915"/>
                  <a:gd name="connsiteY2" fmla="*/ 1634004 h 4661162"/>
                  <a:gd name="connsiteX3" fmla="*/ 5394975 w 6686915"/>
                  <a:gd name="connsiteY3" fmla="*/ 3038734 h 4661162"/>
                  <a:gd name="connsiteX4" fmla="*/ 2254210 w 6686915"/>
                  <a:gd name="connsiteY4" fmla="*/ 4363951 h 4661162"/>
                  <a:gd name="connsiteX5" fmla="*/ 1379569 w 6686915"/>
                  <a:gd name="connsiteY5" fmla="*/ 1687013 h 4661162"/>
                  <a:gd name="connsiteX6" fmla="*/ 67603 w 6686915"/>
                  <a:gd name="connsiteY6" fmla="*/ 375048 h 4661162"/>
                  <a:gd name="connsiteX0" fmla="*/ 67603 w 7464255"/>
                  <a:gd name="connsiteY0" fmla="*/ 375048 h 4607628"/>
                  <a:gd name="connsiteX1" fmla="*/ 2254212 w 7464255"/>
                  <a:gd name="connsiteY1" fmla="*/ 308787 h 4607628"/>
                  <a:gd name="connsiteX2" fmla="*/ 2373481 w 7464255"/>
                  <a:gd name="connsiteY2" fmla="*/ 1634004 h 4607628"/>
                  <a:gd name="connsiteX3" fmla="*/ 5394975 w 7464255"/>
                  <a:gd name="connsiteY3" fmla="*/ 3038734 h 4607628"/>
                  <a:gd name="connsiteX4" fmla="*/ 7369549 w 7464255"/>
                  <a:gd name="connsiteY4" fmla="*/ 4377201 h 4607628"/>
                  <a:gd name="connsiteX5" fmla="*/ 2254210 w 7464255"/>
                  <a:gd name="connsiteY5" fmla="*/ 4363951 h 4607628"/>
                  <a:gd name="connsiteX6" fmla="*/ 1379569 w 7464255"/>
                  <a:gd name="connsiteY6" fmla="*/ 1687013 h 4607628"/>
                  <a:gd name="connsiteX7" fmla="*/ 67603 w 7464255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583006"/>
                  <a:gd name="connsiteX1" fmla="*/ 2254212 w 7369549"/>
                  <a:gd name="connsiteY1" fmla="*/ 308787 h 4583006"/>
                  <a:gd name="connsiteX2" fmla="*/ 2373481 w 7369549"/>
                  <a:gd name="connsiteY2" fmla="*/ 1634004 h 4583006"/>
                  <a:gd name="connsiteX3" fmla="*/ 5394975 w 7369549"/>
                  <a:gd name="connsiteY3" fmla="*/ 3038734 h 4583006"/>
                  <a:gd name="connsiteX4" fmla="*/ 7369549 w 7369549"/>
                  <a:gd name="connsiteY4" fmla="*/ 4377201 h 4583006"/>
                  <a:gd name="connsiteX5" fmla="*/ 2254210 w 7369549"/>
                  <a:gd name="connsiteY5" fmla="*/ 4363951 h 4583006"/>
                  <a:gd name="connsiteX6" fmla="*/ 1379569 w 7369549"/>
                  <a:gd name="connsiteY6" fmla="*/ 1687013 h 4583006"/>
                  <a:gd name="connsiteX7" fmla="*/ 67603 w 7369549"/>
                  <a:gd name="connsiteY7" fmla="*/ 375048 h 4583006"/>
                  <a:gd name="connsiteX0" fmla="*/ 67603 w 7369549"/>
                  <a:gd name="connsiteY0" fmla="*/ 375048 h 4715259"/>
                  <a:gd name="connsiteX1" fmla="*/ 2254212 w 7369549"/>
                  <a:gd name="connsiteY1" fmla="*/ 308787 h 4715259"/>
                  <a:gd name="connsiteX2" fmla="*/ 2373481 w 7369549"/>
                  <a:gd name="connsiteY2" fmla="*/ 1634004 h 4715259"/>
                  <a:gd name="connsiteX3" fmla="*/ 5394975 w 7369549"/>
                  <a:gd name="connsiteY3" fmla="*/ 3038734 h 4715259"/>
                  <a:gd name="connsiteX4" fmla="*/ 7369549 w 7369549"/>
                  <a:gd name="connsiteY4" fmla="*/ 4377201 h 4715259"/>
                  <a:gd name="connsiteX5" fmla="*/ 5394975 w 7369549"/>
                  <a:gd name="connsiteY5" fmla="*/ 4695253 h 4715259"/>
                  <a:gd name="connsiteX6" fmla="*/ 2254210 w 7369549"/>
                  <a:gd name="connsiteY6" fmla="*/ 4363951 h 4715259"/>
                  <a:gd name="connsiteX7" fmla="*/ 1379569 w 7369549"/>
                  <a:gd name="connsiteY7" fmla="*/ 1687013 h 4715259"/>
                  <a:gd name="connsiteX8" fmla="*/ 67603 w 7369549"/>
                  <a:gd name="connsiteY8" fmla="*/ 375048 h 4715259"/>
                  <a:gd name="connsiteX0" fmla="*/ 67603 w 7369549"/>
                  <a:gd name="connsiteY0" fmla="*/ 375048 h 4715259"/>
                  <a:gd name="connsiteX1" fmla="*/ 2254212 w 7369549"/>
                  <a:gd name="connsiteY1" fmla="*/ 308787 h 4715259"/>
                  <a:gd name="connsiteX2" fmla="*/ 2373481 w 7369549"/>
                  <a:gd name="connsiteY2" fmla="*/ 1634004 h 4715259"/>
                  <a:gd name="connsiteX3" fmla="*/ 5394975 w 7369549"/>
                  <a:gd name="connsiteY3" fmla="*/ 3038734 h 4715259"/>
                  <a:gd name="connsiteX4" fmla="*/ 7369549 w 7369549"/>
                  <a:gd name="connsiteY4" fmla="*/ 4377201 h 4715259"/>
                  <a:gd name="connsiteX5" fmla="*/ 5394975 w 7369549"/>
                  <a:gd name="connsiteY5" fmla="*/ 4695253 h 4715259"/>
                  <a:gd name="connsiteX6" fmla="*/ 2254210 w 7369549"/>
                  <a:gd name="connsiteY6" fmla="*/ 4363951 h 4715259"/>
                  <a:gd name="connsiteX7" fmla="*/ 1379569 w 7369549"/>
                  <a:gd name="connsiteY7" fmla="*/ 1687013 h 4715259"/>
                  <a:gd name="connsiteX8" fmla="*/ 67603 w 7369549"/>
                  <a:gd name="connsiteY8" fmla="*/ 375048 h 4715259"/>
                  <a:gd name="connsiteX0" fmla="*/ 67603 w 7369549"/>
                  <a:gd name="connsiteY0" fmla="*/ 375048 h 4715259"/>
                  <a:gd name="connsiteX1" fmla="*/ 2254212 w 7369549"/>
                  <a:gd name="connsiteY1" fmla="*/ 308787 h 4715259"/>
                  <a:gd name="connsiteX2" fmla="*/ 2373481 w 7369549"/>
                  <a:gd name="connsiteY2" fmla="*/ 1634004 h 4715259"/>
                  <a:gd name="connsiteX3" fmla="*/ 5394975 w 7369549"/>
                  <a:gd name="connsiteY3" fmla="*/ 3038734 h 4715259"/>
                  <a:gd name="connsiteX4" fmla="*/ 7369549 w 7369549"/>
                  <a:gd name="connsiteY4" fmla="*/ 4377201 h 4715259"/>
                  <a:gd name="connsiteX5" fmla="*/ 5394975 w 7369549"/>
                  <a:gd name="connsiteY5" fmla="*/ 4695253 h 4715259"/>
                  <a:gd name="connsiteX6" fmla="*/ 2254210 w 7369549"/>
                  <a:gd name="connsiteY6" fmla="*/ 4363951 h 4715259"/>
                  <a:gd name="connsiteX7" fmla="*/ 1379569 w 7369549"/>
                  <a:gd name="connsiteY7" fmla="*/ 1687013 h 4715259"/>
                  <a:gd name="connsiteX8" fmla="*/ 67603 w 7369549"/>
                  <a:gd name="connsiteY8" fmla="*/ 375048 h 4715259"/>
                  <a:gd name="connsiteX0" fmla="*/ 67603 w 7369549"/>
                  <a:gd name="connsiteY0" fmla="*/ 375048 h 4721073"/>
                  <a:gd name="connsiteX1" fmla="*/ 2254212 w 7369549"/>
                  <a:gd name="connsiteY1" fmla="*/ 308787 h 4721073"/>
                  <a:gd name="connsiteX2" fmla="*/ 2373481 w 7369549"/>
                  <a:gd name="connsiteY2" fmla="*/ 1634004 h 4721073"/>
                  <a:gd name="connsiteX3" fmla="*/ 5394975 w 7369549"/>
                  <a:gd name="connsiteY3" fmla="*/ 3038734 h 4721073"/>
                  <a:gd name="connsiteX4" fmla="*/ 7369549 w 7369549"/>
                  <a:gd name="connsiteY4" fmla="*/ 4377201 h 4721073"/>
                  <a:gd name="connsiteX5" fmla="*/ 5394975 w 7369549"/>
                  <a:gd name="connsiteY5" fmla="*/ 4695253 h 4721073"/>
                  <a:gd name="connsiteX6" fmla="*/ 2254210 w 7369549"/>
                  <a:gd name="connsiteY6" fmla="*/ 4363951 h 4721073"/>
                  <a:gd name="connsiteX7" fmla="*/ 1379569 w 7369549"/>
                  <a:gd name="connsiteY7" fmla="*/ 1687013 h 4721073"/>
                  <a:gd name="connsiteX8" fmla="*/ 67603 w 7369549"/>
                  <a:gd name="connsiteY8" fmla="*/ 375048 h 4721073"/>
                  <a:gd name="connsiteX0" fmla="*/ 67603 w 7369549"/>
                  <a:gd name="connsiteY0" fmla="*/ 375048 h 4696421"/>
                  <a:gd name="connsiteX1" fmla="*/ 2254212 w 7369549"/>
                  <a:gd name="connsiteY1" fmla="*/ 308787 h 4696421"/>
                  <a:gd name="connsiteX2" fmla="*/ 2373481 w 7369549"/>
                  <a:gd name="connsiteY2" fmla="*/ 1634004 h 4696421"/>
                  <a:gd name="connsiteX3" fmla="*/ 5394975 w 7369549"/>
                  <a:gd name="connsiteY3" fmla="*/ 3038734 h 4696421"/>
                  <a:gd name="connsiteX4" fmla="*/ 7369549 w 7369549"/>
                  <a:gd name="connsiteY4" fmla="*/ 4377201 h 4696421"/>
                  <a:gd name="connsiteX5" fmla="*/ 5394975 w 7369549"/>
                  <a:gd name="connsiteY5" fmla="*/ 4695253 h 4696421"/>
                  <a:gd name="connsiteX6" fmla="*/ 2254210 w 7369549"/>
                  <a:gd name="connsiteY6" fmla="*/ 4363951 h 4696421"/>
                  <a:gd name="connsiteX7" fmla="*/ 1379569 w 7369549"/>
                  <a:gd name="connsiteY7" fmla="*/ 1687013 h 4696421"/>
                  <a:gd name="connsiteX8" fmla="*/ 67603 w 7369549"/>
                  <a:gd name="connsiteY8" fmla="*/ 375048 h 4696421"/>
                  <a:gd name="connsiteX0" fmla="*/ 67603 w 7369549"/>
                  <a:gd name="connsiteY0" fmla="*/ 379959 h 4701332"/>
                  <a:gd name="connsiteX1" fmla="*/ 2254212 w 7369549"/>
                  <a:gd name="connsiteY1" fmla="*/ 313698 h 4701332"/>
                  <a:gd name="connsiteX2" fmla="*/ 2373481 w 7369549"/>
                  <a:gd name="connsiteY2" fmla="*/ 1638915 h 4701332"/>
                  <a:gd name="connsiteX3" fmla="*/ 5394975 w 7369549"/>
                  <a:gd name="connsiteY3" fmla="*/ 3043645 h 4701332"/>
                  <a:gd name="connsiteX4" fmla="*/ 7369549 w 7369549"/>
                  <a:gd name="connsiteY4" fmla="*/ 4382112 h 4701332"/>
                  <a:gd name="connsiteX5" fmla="*/ 5394975 w 7369549"/>
                  <a:gd name="connsiteY5" fmla="*/ 4700164 h 4701332"/>
                  <a:gd name="connsiteX6" fmla="*/ 2254210 w 7369549"/>
                  <a:gd name="connsiteY6" fmla="*/ 4368862 h 4701332"/>
                  <a:gd name="connsiteX7" fmla="*/ 1379569 w 7369549"/>
                  <a:gd name="connsiteY7" fmla="*/ 1691924 h 4701332"/>
                  <a:gd name="connsiteX8" fmla="*/ 67603 w 7369549"/>
                  <a:gd name="connsiteY8" fmla="*/ 379959 h 4701332"/>
                  <a:gd name="connsiteX0" fmla="*/ 126127 w 7428073"/>
                  <a:gd name="connsiteY0" fmla="*/ 379959 h 4701332"/>
                  <a:gd name="connsiteX1" fmla="*/ 2312736 w 7428073"/>
                  <a:gd name="connsiteY1" fmla="*/ 313698 h 4701332"/>
                  <a:gd name="connsiteX2" fmla="*/ 2432005 w 7428073"/>
                  <a:gd name="connsiteY2" fmla="*/ 1638915 h 4701332"/>
                  <a:gd name="connsiteX3" fmla="*/ 5453499 w 7428073"/>
                  <a:gd name="connsiteY3" fmla="*/ 3043645 h 4701332"/>
                  <a:gd name="connsiteX4" fmla="*/ 7428073 w 7428073"/>
                  <a:gd name="connsiteY4" fmla="*/ 4382112 h 4701332"/>
                  <a:gd name="connsiteX5" fmla="*/ 5453499 w 7428073"/>
                  <a:gd name="connsiteY5" fmla="*/ 4700164 h 4701332"/>
                  <a:gd name="connsiteX6" fmla="*/ 2312734 w 7428073"/>
                  <a:gd name="connsiteY6" fmla="*/ 4368862 h 4701332"/>
                  <a:gd name="connsiteX7" fmla="*/ 1438093 w 7428073"/>
                  <a:gd name="connsiteY7" fmla="*/ 1691924 h 4701332"/>
                  <a:gd name="connsiteX8" fmla="*/ 398623 w 7428073"/>
                  <a:gd name="connsiteY8" fmla="*/ 1216085 h 4701332"/>
                  <a:gd name="connsiteX9" fmla="*/ 126127 w 7428073"/>
                  <a:gd name="connsiteY9" fmla="*/ 379959 h 4701332"/>
                  <a:gd name="connsiteX0" fmla="*/ 137493 w 7439439"/>
                  <a:gd name="connsiteY0" fmla="*/ 379959 h 4701332"/>
                  <a:gd name="connsiteX1" fmla="*/ 2324102 w 7439439"/>
                  <a:gd name="connsiteY1" fmla="*/ 313698 h 4701332"/>
                  <a:gd name="connsiteX2" fmla="*/ 2443371 w 7439439"/>
                  <a:gd name="connsiteY2" fmla="*/ 1638915 h 4701332"/>
                  <a:gd name="connsiteX3" fmla="*/ 5464865 w 7439439"/>
                  <a:gd name="connsiteY3" fmla="*/ 3043645 h 4701332"/>
                  <a:gd name="connsiteX4" fmla="*/ 7439439 w 7439439"/>
                  <a:gd name="connsiteY4" fmla="*/ 4382112 h 4701332"/>
                  <a:gd name="connsiteX5" fmla="*/ 5464865 w 7439439"/>
                  <a:gd name="connsiteY5" fmla="*/ 4700164 h 4701332"/>
                  <a:gd name="connsiteX6" fmla="*/ 2324100 w 7439439"/>
                  <a:gd name="connsiteY6" fmla="*/ 4368862 h 4701332"/>
                  <a:gd name="connsiteX7" fmla="*/ 1449459 w 7439439"/>
                  <a:gd name="connsiteY7" fmla="*/ 1691924 h 4701332"/>
                  <a:gd name="connsiteX8" fmla="*/ 409989 w 7439439"/>
                  <a:gd name="connsiteY8" fmla="*/ 1216085 h 4701332"/>
                  <a:gd name="connsiteX9" fmla="*/ 137493 w 7439439"/>
                  <a:gd name="connsiteY9" fmla="*/ 379959 h 4701332"/>
                  <a:gd name="connsiteX0" fmla="*/ 40260 w 7342206"/>
                  <a:gd name="connsiteY0" fmla="*/ 379959 h 4701332"/>
                  <a:gd name="connsiteX1" fmla="*/ 2226869 w 7342206"/>
                  <a:gd name="connsiteY1" fmla="*/ 313698 h 4701332"/>
                  <a:gd name="connsiteX2" fmla="*/ 2346138 w 7342206"/>
                  <a:gd name="connsiteY2" fmla="*/ 1638915 h 4701332"/>
                  <a:gd name="connsiteX3" fmla="*/ 5367632 w 7342206"/>
                  <a:gd name="connsiteY3" fmla="*/ 3043645 h 4701332"/>
                  <a:gd name="connsiteX4" fmla="*/ 7342206 w 7342206"/>
                  <a:gd name="connsiteY4" fmla="*/ 4382112 h 4701332"/>
                  <a:gd name="connsiteX5" fmla="*/ 5367632 w 7342206"/>
                  <a:gd name="connsiteY5" fmla="*/ 4700164 h 4701332"/>
                  <a:gd name="connsiteX6" fmla="*/ 2226867 w 7342206"/>
                  <a:gd name="connsiteY6" fmla="*/ 4368862 h 4701332"/>
                  <a:gd name="connsiteX7" fmla="*/ 1352226 w 7342206"/>
                  <a:gd name="connsiteY7" fmla="*/ 1691924 h 4701332"/>
                  <a:gd name="connsiteX8" fmla="*/ 312756 w 7342206"/>
                  <a:gd name="connsiteY8" fmla="*/ 1216085 h 4701332"/>
                  <a:gd name="connsiteX9" fmla="*/ 40260 w 7342206"/>
                  <a:gd name="connsiteY9" fmla="*/ 379959 h 4701332"/>
                  <a:gd name="connsiteX0" fmla="*/ 40260 w 7342206"/>
                  <a:gd name="connsiteY0" fmla="*/ 379959 h 4701332"/>
                  <a:gd name="connsiteX1" fmla="*/ 2226869 w 7342206"/>
                  <a:gd name="connsiteY1" fmla="*/ 313698 h 4701332"/>
                  <a:gd name="connsiteX2" fmla="*/ 2346138 w 7342206"/>
                  <a:gd name="connsiteY2" fmla="*/ 1638915 h 4701332"/>
                  <a:gd name="connsiteX3" fmla="*/ 5367632 w 7342206"/>
                  <a:gd name="connsiteY3" fmla="*/ 3043645 h 4701332"/>
                  <a:gd name="connsiteX4" fmla="*/ 7342206 w 7342206"/>
                  <a:gd name="connsiteY4" fmla="*/ 4382112 h 4701332"/>
                  <a:gd name="connsiteX5" fmla="*/ 5367632 w 7342206"/>
                  <a:gd name="connsiteY5" fmla="*/ 4700164 h 4701332"/>
                  <a:gd name="connsiteX6" fmla="*/ 2226867 w 7342206"/>
                  <a:gd name="connsiteY6" fmla="*/ 4368862 h 4701332"/>
                  <a:gd name="connsiteX7" fmla="*/ 1352226 w 7342206"/>
                  <a:gd name="connsiteY7" fmla="*/ 1691924 h 4701332"/>
                  <a:gd name="connsiteX8" fmla="*/ 312756 w 7342206"/>
                  <a:gd name="connsiteY8" fmla="*/ 1216085 h 4701332"/>
                  <a:gd name="connsiteX9" fmla="*/ 40260 w 7342206"/>
                  <a:gd name="connsiteY9" fmla="*/ 379959 h 4701332"/>
                  <a:gd name="connsiteX0" fmla="*/ 40260 w 7342206"/>
                  <a:gd name="connsiteY0" fmla="*/ 379959 h 4701332"/>
                  <a:gd name="connsiteX1" fmla="*/ 2226869 w 7342206"/>
                  <a:gd name="connsiteY1" fmla="*/ 313698 h 4701332"/>
                  <a:gd name="connsiteX2" fmla="*/ 2346138 w 7342206"/>
                  <a:gd name="connsiteY2" fmla="*/ 1638915 h 4701332"/>
                  <a:gd name="connsiteX3" fmla="*/ 5367632 w 7342206"/>
                  <a:gd name="connsiteY3" fmla="*/ 3043645 h 4701332"/>
                  <a:gd name="connsiteX4" fmla="*/ 7342206 w 7342206"/>
                  <a:gd name="connsiteY4" fmla="*/ 4382112 h 4701332"/>
                  <a:gd name="connsiteX5" fmla="*/ 5367632 w 7342206"/>
                  <a:gd name="connsiteY5" fmla="*/ 4700164 h 4701332"/>
                  <a:gd name="connsiteX6" fmla="*/ 2226867 w 7342206"/>
                  <a:gd name="connsiteY6" fmla="*/ 4368862 h 4701332"/>
                  <a:gd name="connsiteX7" fmla="*/ 1352226 w 7342206"/>
                  <a:gd name="connsiteY7" fmla="*/ 1691924 h 4701332"/>
                  <a:gd name="connsiteX8" fmla="*/ 312756 w 7342206"/>
                  <a:gd name="connsiteY8" fmla="*/ 1216085 h 4701332"/>
                  <a:gd name="connsiteX9" fmla="*/ 40260 w 7342206"/>
                  <a:gd name="connsiteY9" fmla="*/ 379959 h 4701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42206" h="4701332">
                    <a:moveTo>
                      <a:pt x="40260" y="379959"/>
                    </a:moveTo>
                    <a:cubicBezTo>
                      <a:pt x="101689" y="148875"/>
                      <a:pt x="1705617" y="-309154"/>
                      <a:pt x="2226869" y="313698"/>
                    </a:cubicBezTo>
                    <a:cubicBezTo>
                      <a:pt x="2421234" y="494810"/>
                      <a:pt x="2496329" y="887958"/>
                      <a:pt x="2346138" y="1638915"/>
                    </a:cubicBezTo>
                    <a:cubicBezTo>
                      <a:pt x="1842554" y="3905037"/>
                      <a:pt x="5473650" y="3043645"/>
                      <a:pt x="5367632" y="3043645"/>
                    </a:cubicBezTo>
                    <a:cubicBezTo>
                      <a:pt x="6293075" y="3003888"/>
                      <a:pt x="7150050" y="4360025"/>
                      <a:pt x="7342206" y="4382112"/>
                    </a:cubicBezTo>
                    <a:cubicBezTo>
                      <a:pt x="6675180" y="4474877"/>
                      <a:pt x="6153927" y="4490337"/>
                      <a:pt x="5367632" y="4700164"/>
                    </a:cubicBezTo>
                    <a:cubicBezTo>
                      <a:pt x="3521163" y="4711209"/>
                      <a:pt x="2732658" y="4647158"/>
                      <a:pt x="2226867" y="4368862"/>
                    </a:cubicBezTo>
                    <a:cubicBezTo>
                      <a:pt x="1060677" y="3821105"/>
                      <a:pt x="1524503" y="2531228"/>
                      <a:pt x="1352226" y="1691924"/>
                    </a:cubicBezTo>
                    <a:cubicBezTo>
                      <a:pt x="1066016" y="1314945"/>
                      <a:pt x="607617" y="1579526"/>
                      <a:pt x="312756" y="1216085"/>
                    </a:cubicBezTo>
                    <a:cubicBezTo>
                      <a:pt x="30595" y="1308574"/>
                      <a:pt x="-61800" y="534061"/>
                      <a:pt x="40260" y="379959"/>
                    </a:cubicBezTo>
                    <a:close/>
                  </a:path>
                </a:pathLst>
              </a:custGeom>
              <a:gradFill>
                <a:gsLst>
                  <a:gs pos="19000">
                    <a:srgbClr val="ABDF25"/>
                  </a:gs>
                  <a:gs pos="0">
                    <a:srgbClr val="3F9B16"/>
                  </a:gs>
                </a:gsLst>
                <a:lin ang="84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Arc 142">
                <a:extLst>
                  <a:ext uri="{FF2B5EF4-FFF2-40B4-BE49-F238E27FC236}">
                    <a16:creationId xmlns:a16="http://schemas.microsoft.com/office/drawing/2014/main" id="{7DBD6BCF-CD00-4FAE-B203-5822B02EF895}"/>
                  </a:ext>
                </a:extLst>
              </p:cNvPr>
              <p:cNvSpPr/>
              <p:nvPr/>
            </p:nvSpPr>
            <p:spPr>
              <a:xfrm rot="18888387">
                <a:off x="2428085" y="460626"/>
                <a:ext cx="1250157" cy="1250157"/>
              </a:xfrm>
              <a:prstGeom prst="arc">
                <a:avLst>
                  <a:gd name="adj1" fmla="val 15834057"/>
                  <a:gd name="adj2" fmla="val 148480"/>
                </a:avLst>
              </a:pr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Rectangle 6">
                <a:extLst>
                  <a:ext uri="{FF2B5EF4-FFF2-40B4-BE49-F238E27FC236}">
                    <a16:creationId xmlns:a16="http://schemas.microsoft.com/office/drawing/2014/main" id="{1DD5FDA3-3FC6-4257-A2AC-FB1745AC694A}"/>
                  </a:ext>
                </a:extLst>
              </p:cNvPr>
              <p:cNvSpPr/>
              <p:nvPr/>
            </p:nvSpPr>
            <p:spPr>
              <a:xfrm>
                <a:off x="6642127" y="4413552"/>
                <a:ext cx="1461743" cy="2089901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1743" h="2089901">
                    <a:moveTo>
                      <a:pt x="427328" y="495300"/>
                    </a:moveTo>
                    <a:cubicBezTo>
                      <a:pt x="854048" y="-172720"/>
                      <a:pt x="995018" y="127000"/>
                      <a:pt x="1459838" y="0"/>
                    </a:cubicBezTo>
                    <a:lnTo>
                      <a:pt x="1461743" y="198120"/>
                    </a:lnTo>
                    <a:cubicBezTo>
                      <a:pt x="1176628" y="1191895"/>
                      <a:pt x="1239175" y="1210945"/>
                      <a:pt x="1292198" y="1905000"/>
                    </a:cubicBezTo>
                    <a:cubicBezTo>
                      <a:pt x="1236001" y="2101850"/>
                      <a:pt x="-173065" y="2225675"/>
                      <a:pt x="17753" y="1828800"/>
                    </a:cubicBezTo>
                    <a:cubicBezTo>
                      <a:pt x="300328" y="1384300"/>
                      <a:pt x="135228" y="996950"/>
                      <a:pt x="427328" y="49530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Rectangle 6">
                <a:extLst>
                  <a:ext uri="{FF2B5EF4-FFF2-40B4-BE49-F238E27FC236}">
                    <a16:creationId xmlns:a16="http://schemas.microsoft.com/office/drawing/2014/main" id="{A3171A2D-35C3-4604-A26D-DB4A873ADCE6}"/>
                  </a:ext>
                </a:extLst>
              </p:cNvPr>
              <p:cNvSpPr/>
              <p:nvPr/>
            </p:nvSpPr>
            <p:spPr>
              <a:xfrm>
                <a:off x="3944955" y="4282515"/>
                <a:ext cx="1526037" cy="2187672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385125 w 1554670"/>
                  <a:gd name="connsiteY3" fmla="*/ 2002771 h 2187672"/>
                  <a:gd name="connsiteX4" fmla="*/ 110680 w 1554670"/>
                  <a:gd name="connsiteY4" fmla="*/ 1926571 h 2187672"/>
                  <a:gd name="connsiteX5" fmla="*/ 82105 w 1554670"/>
                  <a:gd name="connsiteY5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385125 w 1554670"/>
                  <a:gd name="connsiteY3" fmla="*/ 2002771 h 2187672"/>
                  <a:gd name="connsiteX4" fmla="*/ 110680 w 1554670"/>
                  <a:gd name="connsiteY4" fmla="*/ 1926571 h 2187672"/>
                  <a:gd name="connsiteX5" fmla="*/ 82105 w 1554670"/>
                  <a:gd name="connsiteY5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85125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85125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0239 w 1550899"/>
                  <a:gd name="connsiteY0" fmla="*/ 335896 h 2187672"/>
                  <a:gd name="connsiteX1" fmla="*/ 1550899 w 1550899"/>
                  <a:gd name="connsiteY1" fmla="*/ 97771 h 2187672"/>
                  <a:gd name="connsiteX2" fmla="*/ 1419454 w 1550899"/>
                  <a:gd name="connsiteY2" fmla="*/ 381616 h 2187672"/>
                  <a:gd name="connsiteX3" fmla="*/ 1004331 w 1550899"/>
                  <a:gd name="connsiteY3" fmla="*/ 594285 h 2187672"/>
                  <a:gd name="connsiteX4" fmla="*/ 1335634 w 1550899"/>
                  <a:gd name="connsiteY4" fmla="*/ 2002771 h 2187672"/>
                  <a:gd name="connsiteX5" fmla="*/ 108814 w 1550899"/>
                  <a:gd name="connsiteY5" fmla="*/ 1926571 h 2187672"/>
                  <a:gd name="connsiteX6" fmla="*/ 80239 w 1550899"/>
                  <a:gd name="connsiteY6" fmla="*/ 335896 h 2187672"/>
                  <a:gd name="connsiteX0" fmla="*/ 55377 w 1526037"/>
                  <a:gd name="connsiteY0" fmla="*/ 335896 h 2187672"/>
                  <a:gd name="connsiteX1" fmla="*/ 1526037 w 1526037"/>
                  <a:gd name="connsiteY1" fmla="*/ 97771 h 2187672"/>
                  <a:gd name="connsiteX2" fmla="*/ 1394592 w 1526037"/>
                  <a:gd name="connsiteY2" fmla="*/ 381616 h 2187672"/>
                  <a:gd name="connsiteX3" fmla="*/ 979469 w 1526037"/>
                  <a:gd name="connsiteY3" fmla="*/ 594285 h 2187672"/>
                  <a:gd name="connsiteX4" fmla="*/ 1310772 w 1526037"/>
                  <a:gd name="connsiteY4" fmla="*/ 2002771 h 2187672"/>
                  <a:gd name="connsiteX5" fmla="*/ 83952 w 1526037"/>
                  <a:gd name="connsiteY5" fmla="*/ 1926571 h 2187672"/>
                  <a:gd name="connsiteX6" fmla="*/ 55377 w 1526037"/>
                  <a:gd name="connsiteY6" fmla="*/ 335896 h 2187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037" h="2187672">
                    <a:moveTo>
                      <a:pt x="55377" y="335896"/>
                    </a:moveTo>
                    <a:cubicBezTo>
                      <a:pt x="482097" y="-332124"/>
                      <a:pt x="1061217" y="224771"/>
                      <a:pt x="1526037" y="97771"/>
                    </a:cubicBezTo>
                    <a:lnTo>
                      <a:pt x="1394592" y="381616"/>
                    </a:lnTo>
                    <a:cubicBezTo>
                      <a:pt x="1438435" y="802506"/>
                      <a:pt x="788651" y="519355"/>
                      <a:pt x="979469" y="594285"/>
                    </a:cubicBezTo>
                    <a:cubicBezTo>
                      <a:pt x="646412" y="573965"/>
                      <a:pt x="1518762" y="1804536"/>
                      <a:pt x="1310772" y="2002771"/>
                    </a:cubicBezTo>
                    <a:cubicBezTo>
                      <a:pt x="1254575" y="2199621"/>
                      <a:pt x="-106866" y="2323446"/>
                      <a:pt x="83952" y="1926571"/>
                    </a:cubicBezTo>
                    <a:cubicBezTo>
                      <a:pt x="385577" y="1396346"/>
                      <a:pt x="-170048" y="789921"/>
                      <a:pt x="55377" y="335896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319D5AF3-8762-4878-81C6-36F0276B4A5A}"/>
                  </a:ext>
                </a:extLst>
              </p:cNvPr>
              <p:cNvSpPr/>
              <p:nvPr/>
            </p:nvSpPr>
            <p:spPr>
              <a:xfrm>
                <a:off x="2729190" y="629818"/>
                <a:ext cx="702932" cy="7029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5F35C2B-1D62-4644-B520-55115D472DA6}"/>
                  </a:ext>
                </a:extLst>
              </p:cNvPr>
              <p:cNvSpPr/>
              <p:nvPr/>
            </p:nvSpPr>
            <p:spPr>
              <a:xfrm flipH="1">
                <a:off x="1979522" y="880576"/>
                <a:ext cx="100304" cy="5725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2962486B-A061-4323-B3BE-7945E02636E3}"/>
                  </a:ext>
                </a:extLst>
              </p:cNvPr>
              <p:cNvSpPr/>
              <p:nvPr/>
            </p:nvSpPr>
            <p:spPr>
              <a:xfrm>
                <a:off x="2101850" y="1428713"/>
                <a:ext cx="1470912" cy="292137"/>
              </a:xfrm>
              <a:custGeom>
                <a:avLst/>
                <a:gdLst>
                  <a:gd name="connsiteX0" fmla="*/ 0 w 1470912"/>
                  <a:gd name="connsiteY0" fmla="*/ 292137 h 292137"/>
                  <a:gd name="connsiteX1" fmla="*/ 431800 w 1470912"/>
                  <a:gd name="connsiteY1" fmla="*/ 139737 h 292137"/>
                  <a:gd name="connsiteX2" fmla="*/ 920750 w 1470912"/>
                  <a:gd name="connsiteY2" fmla="*/ 165137 h 292137"/>
                  <a:gd name="connsiteX3" fmla="*/ 1428750 w 1470912"/>
                  <a:gd name="connsiteY3" fmla="*/ 25437 h 292137"/>
                  <a:gd name="connsiteX4" fmla="*/ 1441450 w 1470912"/>
                  <a:gd name="connsiteY4" fmla="*/ 37 h 292137"/>
                  <a:gd name="connsiteX5" fmla="*/ 1441450 w 1470912"/>
                  <a:gd name="connsiteY5" fmla="*/ 37 h 292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70912" h="292137">
                    <a:moveTo>
                      <a:pt x="0" y="292137"/>
                    </a:moveTo>
                    <a:cubicBezTo>
                      <a:pt x="139171" y="226520"/>
                      <a:pt x="278342" y="160904"/>
                      <a:pt x="431800" y="139737"/>
                    </a:cubicBezTo>
                    <a:cubicBezTo>
                      <a:pt x="585258" y="118570"/>
                      <a:pt x="754592" y="184187"/>
                      <a:pt x="920750" y="165137"/>
                    </a:cubicBezTo>
                    <a:cubicBezTo>
                      <a:pt x="1086908" y="146087"/>
                      <a:pt x="1341967" y="52954"/>
                      <a:pt x="1428750" y="25437"/>
                    </a:cubicBezTo>
                    <a:cubicBezTo>
                      <a:pt x="1515533" y="-2080"/>
                      <a:pt x="1441450" y="37"/>
                      <a:pt x="1441450" y="37"/>
                    </a:cubicBezTo>
                    <a:lnTo>
                      <a:pt x="1441450" y="37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Arc 148">
                <a:extLst>
                  <a:ext uri="{FF2B5EF4-FFF2-40B4-BE49-F238E27FC236}">
                    <a16:creationId xmlns:a16="http://schemas.microsoft.com/office/drawing/2014/main" id="{A05686D2-096D-435B-85B3-9BC79DA15649}"/>
                  </a:ext>
                </a:extLst>
              </p:cNvPr>
              <p:cNvSpPr/>
              <p:nvPr/>
            </p:nvSpPr>
            <p:spPr>
              <a:xfrm rot="8744567">
                <a:off x="3404721" y="620321"/>
                <a:ext cx="914400" cy="914400"/>
              </a:xfrm>
              <a:prstGeom prst="arc">
                <a:avLst>
                  <a:gd name="adj1" fmla="val 20324958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Oval 26">
                <a:extLst>
                  <a:ext uri="{FF2B5EF4-FFF2-40B4-BE49-F238E27FC236}">
                    <a16:creationId xmlns:a16="http://schemas.microsoft.com/office/drawing/2014/main" id="{3364B725-049B-452A-B849-626FE85868D5}"/>
                  </a:ext>
                </a:extLst>
              </p:cNvPr>
              <p:cNvSpPr/>
              <p:nvPr/>
            </p:nvSpPr>
            <p:spPr>
              <a:xfrm rot="21411819">
                <a:off x="4572947" y="6304721"/>
                <a:ext cx="251492" cy="15343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Oval 26">
                <a:extLst>
                  <a:ext uri="{FF2B5EF4-FFF2-40B4-BE49-F238E27FC236}">
                    <a16:creationId xmlns:a16="http://schemas.microsoft.com/office/drawing/2014/main" id="{E714778A-7E42-4EB5-8819-A4D0C082216E}"/>
                  </a:ext>
                </a:extLst>
              </p:cNvPr>
              <p:cNvSpPr/>
              <p:nvPr/>
            </p:nvSpPr>
            <p:spPr>
              <a:xfrm rot="207285">
                <a:off x="4260075" y="6290656"/>
                <a:ext cx="321325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Oval 26">
                <a:extLst>
                  <a:ext uri="{FF2B5EF4-FFF2-40B4-BE49-F238E27FC236}">
                    <a16:creationId xmlns:a16="http://schemas.microsoft.com/office/drawing/2014/main" id="{9BF0F0E3-FFE5-4F38-BE86-4BA5D5F799C9}"/>
                  </a:ext>
                </a:extLst>
              </p:cNvPr>
              <p:cNvSpPr/>
              <p:nvPr/>
            </p:nvSpPr>
            <p:spPr>
              <a:xfrm rot="280556">
                <a:off x="4041473" y="6208859"/>
                <a:ext cx="219787" cy="229656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16567"/>
                  <a:gd name="connsiteY0" fmla="*/ 154283 h 204461"/>
                  <a:gd name="connsiteX1" fmla="*/ 90821 w 216567"/>
                  <a:gd name="connsiteY1" fmla="*/ 501 h 204461"/>
                  <a:gd name="connsiteX2" fmla="*/ 216567 w 216567"/>
                  <a:gd name="connsiteY2" fmla="*/ 192383 h 204461"/>
                  <a:gd name="connsiteX3" fmla="*/ 0 w 216567"/>
                  <a:gd name="connsiteY3" fmla="*/ 154283 h 204461"/>
                  <a:gd name="connsiteX0" fmla="*/ 3442 w 216834"/>
                  <a:gd name="connsiteY0" fmla="*/ 154400 h 227052"/>
                  <a:gd name="connsiteX1" fmla="*/ 94263 w 216834"/>
                  <a:gd name="connsiteY1" fmla="*/ 618 h 227052"/>
                  <a:gd name="connsiteX2" fmla="*/ 216834 w 216834"/>
                  <a:gd name="connsiteY2" fmla="*/ 217900 h 227052"/>
                  <a:gd name="connsiteX3" fmla="*/ 3442 w 216834"/>
                  <a:gd name="connsiteY3" fmla="*/ 154400 h 227052"/>
                  <a:gd name="connsiteX0" fmla="*/ 6394 w 219786"/>
                  <a:gd name="connsiteY0" fmla="*/ 157005 h 229657"/>
                  <a:gd name="connsiteX1" fmla="*/ 97215 w 219786"/>
                  <a:gd name="connsiteY1" fmla="*/ 3223 h 229657"/>
                  <a:gd name="connsiteX2" fmla="*/ 219786 w 219786"/>
                  <a:gd name="connsiteY2" fmla="*/ 220505 h 229657"/>
                  <a:gd name="connsiteX3" fmla="*/ 6394 w 219786"/>
                  <a:gd name="connsiteY3" fmla="*/ 157005 h 22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786" h="229657">
                    <a:moveTo>
                      <a:pt x="6394" y="157005"/>
                    </a:moveTo>
                    <a:cubicBezTo>
                      <a:pt x="-14035" y="120791"/>
                      <a:pt x="14025" y="-23235"/>
                      <a:pt x="97215" y="3223"/>
                    </a:cubicBezTo>
                    <a:cubicBezTo>
                      <a:pt x="180405" y="29681"/>
                      <a:pt x="219786" y="114531"/>
                      <a:pt x="219786" y="220505"/>
                    </a:cubicBezTo>
                    <a:cubicBezTo>
                      <a:pt x="198828" y="252485"/>
                      <a:pt x="26823" y="193219"/>
                      <a:pt x="6394" y="15700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Oval 26">
                <a:extLst>
                  <a:ext uri="{FF2B5EF4-FFF2-40B4-BE49-F238E27FC236}">
                    <a16:creationId xmlns:a16="http://schemas.microsoft.com/office/drawing/2014/main" id="{63E10B18-E293-4CAC-B260-B9E620DB3D4C}"/>
                  </a:ext>
                </a:extLst>
              </p:cNvPr>
              <p:cNvSpPr/>
              <p:nvPr/>
            </p:nvSpPr>
            <p:spPr>
              <a:xfrm rot="21348564">
                <a:off x="7175801" y="6340294"/>
                <a:ext cx="251491" cy="153430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Oval 26">
                <a:extLst>
                  <a:ext uri="{FF2B5EF4-FFF2-40B4-BE49-F238E27FC236}">
                    <a16:creationId xmlns:a16="http://schemas.microsoft.com/office/drawing/2014/main" id="{F3C70436-69D9-4C40-A2E4-BDDB238DAF91}"/>
                  </a:ext>
                </a:extLst>
              </p:cNvPr>
              <p:cNvSpPr/>
              <p:nvPr/>
            </p:nvSpPr>
            <p:spPr>
              <a:xfrm rot="220329">
                <a:off x="6862586" y="6311038"/>
                <a:ext cx="321325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Oval 26">
                <a:extLst>
                  <a:ext uri="{FF2B5EF4-FFF2-40B4-BE49-F238E27FC236}">
                    <a16:creationId xmlns:a16="http://schemas.microsoft.com/office/drawing/2014/main" id="{0223A07C-EACA-4507-BBD9-474706A4E1E4}"/>
                  </a:ext>
                </a:extLst>
              </p:cNvPr>
              <p:cNvSpPr/>
              <p:nvPr/>
            </p:nvSpPr>
            <p:spPr>
              <a:xfrm rot="544166">
                <a:off x="6658852" y="6219374"/>
                <a:ext cx="219788" cy="22965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16567"/>
                  <a:gd name="connsiteY0" fmla="*/ 154283 h 204461"/>
                  <a:gd name="connsiteX1" fmla="*/ 90821 w 216567"/>
                  <a:gd name="connsiteY1" fmla="*/ 501 h 204461"/>
                  <a:gd name="connsiteX2" fmla="*/ 216567 w 216567"/>
                  <a:gd name="connsiteY2" fmla="*/ 192383 h 204461"/>
                  <a:gd name="connsiteX3" fmla="*/ 0 w 216567"/>
                  <a:gd name="connsiteY3" fmla="*/ 154283 h 204461"/>
                  <a:gd name="connsiteX0" fmla="*/ 3442 w 216834"/>
                  <a:gd name="connsiteY0" fmla="*/ 154400 h 227052"/>
                  <a:gd name="connsiteX1" fmla="*/ 94263 w 216834"/>
                  <a:gd name="connsiteY1" fmla="*/ 618 h 227052"/>
                  <a:gd name="connsiteX2" fmla="*/ 216834 w 216834"/>
                  <a:gd name="connsiteY2" fmla="*/ 217900 h 227052"/>
                  <a:gd name="connsiteX3" fmla="*/ 3442 w 216834"/>
                  <a:gd name="connsiteY3" fmla="*/ 154400 h 227052"/>
                  <a:gd name="connsiteX0" fmla="*/ 6394 w 219786"/>
                  <a:gd name="connsiteY0" fmla="*/ 157005 h 229657"/>
                  <a:gd name="connsiteX1" fmla="*/ 97215 w 219786"/>
                  <a:gd name="connsiteY1" fmla="*/ 3223 h 229657"/>
                  <a:gd name="connsiteX2" fmla="*/ 219786 w 219786"/>
                  <a:gd name="connsiteY2" fmla="*/ 220505 h 229657"/>
                  <a:gd name="connsiteX3" fmla="*/ 6394 w 219786"/>
                  <a:gd name="connsiteY3" fmla="*/ 157005 h 22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786" h="229657">
                    <a:moveTo>
                      <a:pt x="6394" y="157005"/>
                    </a:moveTo>
                    <a:cubicBezTo>
                      <a:pt x="-14035" y="120791"/>
                      <a:pt x="14025" y="-23235"/>
                      <a:pt x="97215" y="3223"/>
                    </a:cubicBezTo>
                    <a:cubicBezTo>
                      <a:pt x="180405" y="29681"/>
                      <a:pt x="219786" y="114531"/>
                      <a:pt x="219786" y="220505"/>
                    </a:cubicBezTo>
                    <a:cubicBezTo>
                      <a:pt x="198828" y="252485"/>
                      <a:pt x="26823" y="193219"/>
                      <a:pt x="6394" y="15700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FDB0B6C8-8D93-40D6-AC56-1421292C5E07}"/>
                  </a:ext>
                </a:extLst>
              </p:cNvPr>
              <p:cNvSpPr/>
              <p:nvPr/>
            </p:nvSpPr>
            <p:spPr>
              <a:xfrm flipH="1">
                <a:off x="2729370" y="693044"/>
                <a:ext cx="530554" cy="5305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5C564CCD-2A8D-4AC5-BB42-7CD061913174}"/>
                  </a:ext>
                </a:extLst>
              </p:cNvPr>
              <p:cNvSpPr/>
              <p:nvPr/>
            </p:nvSpPr>
            <p:spPr>
              <a:xfrm flipH="1">
                <a:off x="2760362" y="814748"/>
                <a:ext cx="263486" cy="26348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40A499CC-BB06-4383-BB7F-3703B8D6EB24}"/>
                  </a:ext>
                </a:extLst>
              </p:cNvPr>
              <p:cNvSpPr/>
              <p:nvPr/>
            </p:nvSpPr>
            <p:spPr>
              <a:xfrm>
                <a:off x="4878353" y="4230164"/>
                <a:ext cx="592639" cy="702932"/>
              </a:xfrm>
              <a:prstGeom prst="ellipse">
                <a:avLst/>
              </a:prstGeom>
              <a:solidFill>
                <a:srgbClr val="ABDF2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Oval 13">
                <a:extLst>
                  <a:ext uri="{FF2B5EF4-FFF2-40B4-BE49-F238E27FC236}">
                    <a16:creationId xmlns:a16="http://schemas.microsoft.com/office/drawing/2014/main" id="{D73188DB-DDF2-41F1-A0FC-C6A49060EB58}"/>
                  </a:ext>
                </a:extLst>
              </p:cNvPr>
              <p:cNvSpPr/>
              <p:nvPr/>
            </p:nvSpPr>
            <p:spPr>
              <a:xfrm rot="1186397">
                <a:off x="4365679" y="2212847"/>
                <a:ext cx="4350268" cy="2765656"/>
              </a:xfrm>
              <a:custGeom>
                <a:avLst/>
                <a:gdLst>
                  <a:gd name="connsiteX0" fmla="*/ 0 w 4128272"/>
                  <a:gd name="connsiteY0" fmla="*/ 1009282 h 2018564"/>
                  <a:gd name="connsiteX1" fmla="*/ 2064136 w 4128272"/>
                  <a:gd name="connsiteY1" fmla="*/ 0 h 2018564"/>
                  <a:gd name="connsiteX2" fmla="*/ 4128272 w 4128272"/>
                  <a:gd name="connsiteY2" fmla="*/ 1009282 h 2018564"/>
                  <a:gd name="connsiteX3" fmla="*/ 2064136 w 4128272"/>
                  <a:gd name="connsiteY3" fmla="*/ 2018564 h 2018564"/>
                  <a:gd name="connsiteX4" fmla="*/ 0 w 4128272"/>
                  <a:gd name="connsiteY4" fmla="*/ 1009282 h 2018564"/>
                  <a:gd name="connsiteX0" fmla="*/ 152 w 4128424"/>
                  <a:gd name="connsiteY0" fmla="*/ 1363134 h 2372416"/>
                  <a:gd name="connsiteX1" fmla="*/ 2147613 w 4128424"/>
                  <a:gd name="connsiteY1" fmla="*/ 0 h 2372416"/>
                  <a:gd name="connsiteX2" fmla="*/ 4128424 w 4128424"/>
                  <a:gd name="connsiteY2" fmla="*/ 1363134 h 2372416"/>
                  <a:gd name="connsiteX3" fmla="*/ 2064288 w 4128424"/>
                  <a:gd name="connsiteY3" fmla="*/ 2372416 h 2372416"/>
                  <a:gd name="connsiteX4" fmla="*/ 152 w 4128424"/>
                  <a:gd name="connsiteY4" fmla="*/ 1363134 h 2372416"/>
                  <a:gd name="connsiteX0" fmla="*/ 248 w 4128520"/>
                  <a:gd name="connsiteY0" fmla="*/ 1363134 h 2760996"/>
                  <a:gd name="connsiteX1" fmla="*/ 2147709 w 4128520"/>
                  <a:gd name="connsiteY1" fmla="*/ 0 h 2760996"/>
                  <a:gd name="connsiteX2" fmla="*/ 4128520 w 4128520"/>
                  <a:gd name="connsiteY2" fmla="*/ 1363134 h 2760996"/>
                  <a:gd name="connsiteX3" fmla="*/ 2042128 w 4128520"/>
                  <a:gd name="connsiteY3" fmla="*/ 2760996 h 2760996"/>
                  <a:gd name="connsiteX4" fmla="*/ 248 w 4128520"/>
                  <a:gd name="connsiteY4" fmla="*/ 1363134 h 2760996"/>
                  <a:gd name="connsiteX0" fmla="*/ 156 w 4248878"/>
                  <a:gd name="connsiteY0" fmla="*/ 1365949 h 2760996"/>
                  <a:gd name="connsiteX1" fmla="*/ 2268067 w 4248878"/>
                  <a:gd name="connsiteY1" fmla="*/ 0 h 2760996"/>
                  <a:gd name="connsiteX2" fmla="*/ 4248878 w 4248878"/>
                  <a:gd name="connsiteY2" fmla="*/ 1363134 h 2760996"/>
                  <a:gd name="connsiteX3" fmla="*/ 2162486 w 4248878"/>
                  <a:gd name="connsiteY3" fmla="*/ 2760996 h 2760996"/>
                  <a:gd name="connsiteX4" fmla="*/ 156 w 4248878"/>
                  <a:gd name="connsiteY4" fmla="*/ 1365949 h 2760996"/>
                  <a:gd name="connsiteX0" fmla="*/ 156 w 4248878"/>
                  <a:gd name="connsiteY0" fmla="*/ 1366257 h 2761304"/>
                  <a:gd name="connsiteX1" fmla="*/ 2268067 w 4248878"/>
                  <a:gd name="connsiteY1" fmla="*/ 308 h 2761304"/>
                  <a:gd name="connsiteX2" fmla="*/ 4248878 w 4248878"/>
                  <a:gd name="connsiteY2" fmla="*/ 1363442 h 2761304"/>
                  <a:gd name="connsiteX3" fmla="*/ 2162486 w 4248878"/>
                  <a:gd name="connsiteY3" fmla="*/ 2761304 h 2761304"/>
                  <a:gd name="connsiteX4" fmla="*/ 156 w 4248878"/>
                  <a:gd name="connsiteY4" fmla="*/ 1366257 h 2761304"/>
                  <a:gd name="connsiteX0" fmla="*/ 153 w 4283276"/>
                  <a:gd name="connsiteY0" fmla="*/ 1337845 h 2761027"/>
                  <a:gd name="connsiteX1" fmla="*/ 2302465 w 4283276"/>
                  <a:gd name="connsiteY1" fmla="*/ 16 h 2761027"/>
                  <a:gd name="connsiteX2" fmla="*/ 4283276 w 4283276"/>
                  <a:gd name="connsiteY2" fmla="*/ 1363150 h 2761027"/>
                  <a:gd name="connsiteX3" fmla="*/ 2196884 w 4283276"/>
                  <a:gd name="connsiteY3" fmla="*/ 2761012 h 2761027"/>
                  <a:gd name="connsiteX4" fmla="*/ 153 w 4283276"/>
                  <a:gd name="connsiteY4" fmla="*/ 1337845 h 2761027"/>
                  <a:gd name="connsiteX0" fmla="*/ 235 w 4283358"/>
                  <a:gd name="connsiteY0" fmla="*/ 1337843 h 2761025"/>
                  <a:gd name="connsiteX1" fmla="*/ 2302547 w 4283358"/>
                  <a:gd name="connsiteY1" fmla="*/ 14 h 2761025"/>
                  <a:gd name="connsiteX2" fmla="*/ 4283358 w 4283358"/>
                  <a:gd name="connsiteY2" fmla="*/ 1363148 h 2761025"/>
                  <a:gd name="connsiteX3" fmla="*/ 2196966 w 4283358"/>
                  <a:gd name="connsiteY3" fmla="*/ 2761010 h 2761025"/>
                  <a:gd name="connsiteX4" fmla="*/ 235 w 4283358"/>
                  <a:gd name="connsiteY4" fmla="*/ 1337843 h 2761025"/>
                  <a:gd name="connsiteX0" fmla="*/ 235 w 4283358"/>
                  <a:gd name="connsiteY0" fmla="*/ 1338633 h 2761815"/>
                  <a:gd name="connsiteX1" fmla="*/ 2302547 w 4283358"/>
                  <a:gd name="connsiteY1" fmla="*/ 804 h 2761815"/>
                  <a:gd name="connsiteX2" fmla="*/ 4283358 w 4283358"/>
                  <a:gd name="connsiteY2" fmla="*/ 1363938 h 2761815"/>
                  <a:gd name="connsiteX3" fmla="*/ 2196966 w 4283358"/>
                  <a:gd name="connsiteY3" fmla="*/ 2761800 h 2761815"/>
                  <a:gd name="connsiteX4" fmla="*/ 235 w 4283358"/>
                  <a:gd name="connsiteY4" fmla="*/ 1338633 h 2761815"/>
                  <a:gd name="connsiteX0" fmla="*/ 237 w 4345972"/>
                  <a:gd name="connsiteY0" fmla="*/ 1338903 h 2762710"/>
                  <a:gd name="connsiteX1" fmla="*/ 2302549 w 4345972"/>
                  <a:gd name="connsiteY1" fmla="*/ 1074 h 2762710"/>
                  <a:gd name="connsiteX2" fmla="*/ 4345972 w 4345972"/>
                  <a:gd name="connsiteY2" fmla="*/ 1155458 h 2762710"/>
                  <a:gd name="connsiteX3" fmla="*/ 2196968 w 4345972"/>
                  <a:gd name="connsiteY3" fmla="*/ 2762070 h 2762710"/>
                  <a:gd name="connsiteX4" fmla="*/ 237 w 4345972"/>
                  <a:gd name="connsiteY4" fmla="*/ 1338903 h 2762710"/>
                  <a:gd name="connsiteX0" fmla="*/ 237 w 4345972"/>
                  <a:gd name="connsiteY0" fmla="*/ 1338629 h 2762436"/>
                  <a:gd name="connsiteX1" fmla="*/ 2302549 w 4345972"/>
                  <a:gd name="connsiteY1" fmla="*/ 800 h 2762436"/>
                  <a:gd name="connsiteX2" fmla="*/ 4345972 w 4345972"/>
                  <a:gd name="connsiteY2" fmla="*/ 1155184 h 2762436"/>
                  <a:gd name="connsiteX3" fmla="*/ 2196968 w 4345972"/>
                  <a:gd name="connsiteY3" fmla="*/ 2761796 h 2762436"/>
                  <a:gd name="connsiteX4" fmla="*/ 237 w 4345972"/>
                  <a:gd name="connsiteY4" fmla="*/ 1338629 h 2762436"/>
                  <a:gd name="connsiteX0" fmla="*/ 237 w 4345972"/>
                  <a:gd name="connsiteY0" fmla="*/ 1345479 h 2769286"/>
                  <a:gd name="connsiteX1" fmla="*/ 2302549 w 4345972"/>
                  <a:gd name="connsiteY1" fmla="*/ 7650 h 2769286"/>
                  <a:gd name="connsiteX2" fmla="*/ 4345972 w 4345972"/>
                  <a:gd name="connsiteY2" fmla="*/ 1162034 h 2769286"/>
                  <a:gd name="connsiteX3" fmla="*/ 2196968 w 4345972"/>
                  <a:gd name="connsiteY3" fmla="*/ 2768646 h 2769286"/>
                  <a:gd name="connsiteX4" fmla="*/ 237 w 4345972"/>
                  <a:gd name="connsiteY4" fmla="*/ 1345479 h 2769286"/>
                  <a:gd name="connsiteX0" fmla="*/ 237 w 4345972"/>
                  <a:gd name="connsiteY0" fmla="*/ 1345479 h 2769286"/>
                  <a:gd name="connsiteX1" fmla="*/ 2302549 w 4345972"/>
                  <a:gd name="connsiteY1" fmla="*/ 7650 h 2769286"/>
                  <a:gd name="connsiteX2" fmla="*/ 4345972 w 4345972"/>
                  <a:gd name="connsiteY2" fmla="*/ 1162034 h 2769286"/>
                  <a:gd name="connsiteX3" fmla="*/ 2196968 w 4345972"/>
                  <a:gd name="connsiteY3" fmla="*/ 2768646 h 2769286"/>
                  <a:gd name="connsiteX4" fmla="*/ 237 w 4345972"/>
                  <a:gd name="connsiteY4" fmla="*/ 1345479 h 2769286"/>
                  <a:gd name="connsiteX0" fmla="*/ 237 w 4345972"/>
                  <a:gd name="connsiteY0" fmla="*/ 1340869 h 2764676"/>
                  <a:gd name="connsiteX1" fmla="*/ 2302549 w 4345972"/>
                  <a:gd name="connsiteY1" fmla="*/ 3040 h 2764676"/>
                  <a:gd name="connsiteX2" fmla="*/ 4345972 w 4345972"/>
                  <a:gd name="connsiteY2" fmla="*/ 1157424 h 2764676"/>
                  <a:gd name="connsiteX3" fmla="*/ 2196968 w 4345972"/>
                  <a:gd name="connsiteY3" fmla="*/ 2764036 h 2764676"/>
                  <a:gd name="connsiteX4" fmla="*/ 237 w 4345972"/>
                  <a:gd name="connsiteY4" fmla="*/ 1340869 h 2764676"/>
                  <a:gd name="connsiteX0" fmla="*/ 411 w 4346146"/>
                  <a:gd name="connsiteY0" fmla="*/ 1340869 h 2765440"/>
                  <a:gd name="connsiteX1" fmla="*/ 2302723 w 4346146"/>
                  <a:gd name="connsiteY1" fmla="*/ 3040 h 2765440"/>
                  <a:gd name="connsiteX2" fmla="*/ 4346146 w 4346146"/>
                  <a:gd name="connsiteY2" fmla="*/ 1157424 h 2765440"/>
                  <a:gd name="connsiteX3" fmla="*/ 2197142 w 4346146"/>
                  <a:gd name="connsiteY3" fmla="*/ 2764036 h 2765440"/>
                  <a:gd name="connsiteX4" fmla="*/ 411 w 4346146"/>
                  <a:gd name="connsiteY4" fmla="*/ 1340869 h 2765440"/>
                  <a:gd name="connsiteX0" fmla="*/ 411 w 4350268"/>
                  <a:gd name="connsiteY0" fmla="*/ 1340869 h 2765656"/>
                  <a:gd name="connsiteX1" fmla="*/ 2302723 w 4350268"/>
                  <a:gd name="connsiteY1" fmla="*/ 3040 h 2765656"/>
                  <a:gd name="connsiteX2" fmla="*/ 4346146 w 4350268"/>
                  <a:gd name="connsiteY2" fmla="*/ 1157424 h 2765656"/>
                  <a:gd name="connsiteX3" fmla="*/ 2197142 w 4350268"/>
                  <a:gd name="connsiteY3" fmla="*/ 2764036 h 2765656"/>
                  <a:gd name="connsiteX4" fmla="*/ 411 w 4350268"/>
                  <a:gd name="connsiteY4" fmla="*/ 1340869 h 2765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0268" h="2765656">
                    <a:moveTo>
                      <a:pt x="411" y="1340869"/>
                    </a:moveTo>
                    <a:cubicBezTo>
                      <a:pt x="22275" y="960144"/>
                      <a:pt x="1373715" y="-62838"/>
                      <a:pt x="2302723" y="3040"/>
                    </a:cubicBezTo>
                    <a:cubicBezTo>
                      <a:pt x="3231731" y="68918"/>
                      <a:pt x="4166552" y="753648"/>
                      <a:pt x="4346146" y="1157424"/>
                    </a:cubicBezTo>
                    <a:cubicBezTo>
                      <a:pt x="4417200" y="1867435"/>
                      <a:pt x="3564364" y="2810033"/>
                      <a:pt x="2197142" y="2764036"/>
                    </a:cubicBezTo>
                    <a:cubicBezTo>
                      <a:pt x="829920" y="2718039"/>
                      <a:pt x="-21453" y="1721594"/>
                      <a:pt x="411" y="1340869"/>
                    </a:cubicBezTo>
                    <a:close/>
                  </a:path>
                </a:pathLst>
              </a:custGeom>
              <a:solidFill>
                <a:srgbClr val="3A801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Rectangle 14">
                <a:extLst>
                  <a:ext uri="{FF2B5EF4-FFF2-40B4-BE49-F238E27FC236}">
                    <a16:creationId xmlns:a16="http://schemas.microsoft.com/office/drawing/2014/main" id="{BC58027B-4F36-40C5-8BEB-8A4ED554614F}"/>
                  </a:ext>
                </a:extLst>
              </p:cNvPr>
              <p:cNvSpPr/>
              <p:nvPr/>
            </p:nvSpPr>
            <p:spPr>
              <a:xfrm rot="20331336">
                <a:off x="5629750" y="2048754"/>
                <a:ext cx="1524618" cy="1061953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618" h="1061953">
                    <a:moveTo>
                      <a:pt x="17766" y="1004"/>
                    </a:moveTo>
                    <a:cubicBezTo>
                      <a:pt x="337175" y="-16284"/>
                      <a:pt x="1142047" y="189930"/>
                      <a:pt x="1524618" y="590255"/>
                    </a:cubicBezTo>
                    <a:cubicBezTo>
                      <a:pt x="1376474" y="760281"/>
                      <a:pt x="1193505" y="901522"/>
                      <a:pt x="1033752" y="1061953"/>
                    </a:cubicBezTo>
                    <a:lnTo>
                      <a:pt x="259732" y="980807"/>
                    </a:lnTo>
                    <a:cubicBezTo>
                      <a:pt x="169404" y="890460"/>
                      <a:pt x="-66130" y="555021"/>
                      <a:pt x="17766" y="100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Rectangle 14">
                <a:extLst>
                  <a:ext uri="{FF2B5EF4-FFF2-40B4-BE49-F238E27FC236}">
                    <a16:creationId xmlns:a16="http://schemas.microsoft.com/office/drawing/2014/main" id="{24FFCAA0-0B5E-4192-AEA4-DBAD36AC0EF7}"/>
                  </a:ext>
                </a:extLst>
              </p:cNvPr>
              <p:cNvSpPr/>
              <p:nvPr/>
            </p:nvSpPr>
            <p:spPr>
              <a:xfrm rot="4004548" flipH="1">
                <a:off x="6848406" y="2475769"/>
                <a:ext cx="1412104" cy="1144958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  <a:gd name="connsiteX0" fmla="*/ 18498 w 1525350"/>
                  <a:gd name="connsiteY0" fmla="*/ 1004 h 1061953"/>
                  <a:gd name="connsiteX1" fmla="*/ 1525350 w 1525350"/>
                  <a:gd name="connsiteY1" fmla="*/ 590255 h 1061953"/>
                  <a:gd name="connsiteX2" fmla="*/ 1034484 w 1525350"/>
                  <a:gd name="connsiteY2" fmla="*/ 1061953 h 1061953"/>
                  <a:gd name="connsiteX3" fmla="*/ 248436 w 1525350"/>
                  <a:gd name="connsiteY3" fmla="*/ 1041269 h 1061953"/>
                  <a:gd name="connsiteX4" fmla="*/ 18498 w 1525350"/>
                  <a:gd name="connsiteY4" fmla="*/ 1004 h 1061953"/>
                  <a:gd name="connsiteX0" fmla="*/ 19066 w 1517216"/>
                  <a:gd name="connsiteY0" fmla="*/ 817 h 1113888"/>
                  <a:gd name="connsiteX1" fmla="*/ 1517216 w 1517216"/>
                  <a:gd name="connsiteY1" fmla="*/ 642190 h 1113888"/>
                  <a:gd name="connsiteX2" fmla="*/ 1026350 w 1517216"/>
                  <a:gd name="connsiteY2" fmla="*/ 1113888 h 1113888"/>
                  <a:gd name="connsiteX3" fmla="*/ 240302 w 1517216"/>
                  <a:gd name="connsiteY3" fmla="*/ 1093204 h 1113888"/>
                  <a:gd name="connsiteX4" fmla="*/ 19066 w 1517216"/>
                  <a:gd name="connsiteY4" fmla="*/ 817 h 1113888"/>
                  <a:gd name="connsiteX0" fmla="*/ 19066 w 1424592"/>
                  <a:gd name="connsiteY0" fmla="*/ 1093 h 1114164"/>
                  <a:gd name="connsiteX1" fmla="*/ 1424592 w 1424592"/>
                  <a:gd name="connsiteY1" fmla="*/ 571688 h 1114164"/>
                  <a:gd name="connsiteX2" fmla="*/ 1026350 w 1424592"/>
                  <a:gd name="connsiteY2" fmla="*/ 1114164 h 1114164"/>
                  <a:gd name="connsiteX3" fmla="*/ 240302 w 1424592"/>
                  <a:gd name="connsiteY3" fmla="*/ 1093480 h 1114164"/>
                  <a:gd name="connsiteX4" fmla="*/ 19066 w 1424592"/>
                  <a:gd name="connsiteY4" fmla="*/ 1093 h 1114164"/>
                  <a:gd name="connsiteX0" fmla="*/ 19066 w 1424592"/>
                  <a:gd name="connsiteY0" fmla="*/ 1093 h 1148784"/>
                  <a:gd name="connsiteX1" fmla="*/ 1424592 w 1424592"/>
                  <a:gd name="connsiteY1" fmla="*/ 571688 h 1148784"/>
                  <a:gd name="connsiteX2" fmla="*/ 1010126 w 1424592"/>
                  <a:gd name="connsiteY2" fmla="*/ 1148784 h 1148784"/>
                  <a:gd name="connsiteX3" fmla="*/ 240302 w 1424592"/>
                  <a:gd name="connsiteY3" fmla="*/ 1093480 h 1148784"/>
                  <a:gd name="connsiteX4" fmla="*/ 19066 w 1424592"/>
                  <a:gd name="connsiteY4" fmla="*/ 1093 h 1148784"/>
                  <a:gd name="connsiteX0" fmla="*/ 19066 w 1424592"/>
                  <a:gd name="connsiteY0" fmla="*/ 1093 h 1145048"/>
                  <a:gd name="connsiteX1" fmla="*/ 1424592 w 1424592"/>
                  <a:gd name="connsiteY1" fmla="*/ 571688 h 1145048"/>
                  <a:gd name="connsiteX2" fmla="*/ 994697 w 1424592"/>
                  <a:gd name="connsiteY2" fmla="*/ 1145048 h 1145048"/>
                  <a:gd name="connsiteX3" fmla="*/ 240302 w 1424592"/>
                  <a:gd name="connsiteY3" fmla="*/ 1093480 h 1145048"/>
                  <a:gd name="connsiteX4" fmla="*/ 19066 w 1424592"/>
                  <a:gd name="connsiteY4" fmla="*/ 1093 h 1145048"/>
                  <a:gd name="connsiteX0" fmla="*/ 19066 w 1412104"/>
                  <a:gd name="connsiteY0" fmla="*/ 1003 h 1144958"/>
                  <a:gd name="connsiteX1" fmla="*/ 1412104 w 1412104"/>
                  <a:gd name="connsiteY1" fmla="*/ 590788 h 1144958"/>
                  <a:gd name="connsiteX2" fmla="*/ 994697 w 1412104"/>
                  <a:gd name="connsiteY2" fmla="*/ 1144958 h 1144958"/>
                  <a:gd name="connsiteX3" fmla="*/ 240302 w 1412104"/>
                  <a:gd name="connsiteY3" fmla="*/ 1093390 h 1144958"/>
                  <a:gd name="connsiteX4" fmla="*/ 19066 w 1412104"/>
                  <a:gd name="connsiteY4" fmla="*/ 1003 h 114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104" h="1144958">
                    <a:moveTo>
                      <a:pt x="19066" y="1003"/>
                    </a:moveTo>
                    <a:cubicBezTo>
                      <a:pt x="338475" y="-16285"/>
                      <a:pt x="1029533" y="190463"/>
                      <a:pt x="1412104" y="590788"/>
                    </a:cubicBezTo>
                    <a:cubicBezTo>
                      <a:pt x="1263960" y="760814"/>
                      <a:pt x="1154450" y="984527"/>
                      <a:pt x="994697" y="1144958"/>
                    </a:cubicBezTo>
                    <a:lnTo>
                      <a:pt x="240302" y="1093390"/>
                    </a:lnTo>
                    <a:cubicBezTo>
                      <a:pt x="149974" y="1003043"/>
                      <a:pt x="-64830" y="555020"/>
                      <a:pt x="19066" y="1003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Rectangle 16">
                <a:extLst>
                  <a:ext uri="{FF2B5EF4-FFF2-40B4-BE49-F238E27FC236}">
                    <a16:creationId xmlns:a16="http://schemas.microsoft.com/office/drawing/2014/main" id="{2E0C655D-F1DD-445D-B63B-298DEB48FDE2}"/>
                  </a:ext>
                </a:extLst>
              </p:cNvPr>
              <p:cNvSpPr/>
              <p:nvPr/>
            </p:nvSpPr>
            <p:spPr>
              <a:xfrm rot="19846885">
                <a:off x="4351615" y="2536208"/>
                <a:ext cx="1148840" cy="510451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78001 w 1148840"/>
                  <a:gd name="connsiteY0" fmla="*/ 39114 h 485711"/>
                  <a:gd name="connsiteX1" fmla="*/ 1148840 w 1148840"/>
                  <a:gd name="connsiteY1" fmla="*/ 66751 h 485711"/>
                  <a:gd name="connsiteX2" fmla="*/ 1096563 w 1148840"/>
                  <a:gd name="connsiteY2" fmla="*/ 450415 h 485711"/>
                  <a:gd name="connsiteX3" fmla="*/ 34181 w 1148840"/>
                  <a:gd name="connsiteY3" fmla="*/ 485711 h 485711"/>
                  <a:gd name="connsiteX4" fmla="*/ 78001 w 1148840"/>
                  <a:gd name="connsiteY4" fmla="*/ 39114 h 485711"/>
                  <a:gd name="connsiteX0" fmla="*/ 78001 w 1148840"/>
                  <a:gd name="connsiteY0" fmla="*/ 63854 h 510451"/>
                  <a:gd name="connsiteX1" fmla="*/ 1148840 w 1148840"/>
                  <a:gd name="connsiteY1" fmla="*/ 91491 h 510451"/>
                  <a:gd name="connsiteX2" fmla="*/ 1096563 w 1148840"/>
                  <a:gd name="connsiteY2" fmla="*/ 475155 h 510451"/>
                  <a:gd name="connsiteX3" fmla="*/ 34181 w 1148840"/>
                  <a:gd name="connsiteY3" fmla="*/ 510451 h 510451"/>
                  <a:gd name="connsiteX4" fmla="*/ 78001 w 1148840"/>
                  <a:gd name="connsiteY4" fmla="*/ 63854 h 510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8840" h="510451">
                    <a:moveTo>
                      <a:pt x="78001" y="63854"/>
                    </a:moveTo>
                    <a:cubicBezTo>
                      <a:pt x="144460" y="-74248"/>
                      <a:pt x="849146" y="48212"/>
                      <a:pt x="1148840" y="91491"/>
                    </a:cubicBezTo>
                    <a:lnTo>
                      <a:pt x="1096563" y="475155"/>
                    </a:lnTo>
                    <a:cubicBezTo>
                      <a:pt x="769840" y="447679"/>
                      <a:pt x="346883" y="426404"/>
                      <a:pt x="34181" y="510451"/>
                    </a:cubicBezTo>
                    <a:cubicBezTo>
                      <a:pt x="32140" y="449890"/>
                      <a:pt x="-65152" y="266937"/>
                      <a:pt x="78001" y="6385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Rectangle 16">
                <a:extLst>
                  <a:ext uri="{FF2B5EF4-FFF2-40B4-BE49-F238E27FC236}">
                    <a16:creationId xmlns:a16="http://schemas.microsoft.com/office/drawing/2014/main" id="{1034CF55-192C-4AF4-9F5A-41C758D8579C}"/>
                  </a:ext>
                </a:extLst>
              </p:cNvPr>
              <p:cNvSpPr/>
              <p:nvPr/>
            </p:nvSpPr>
            <p:spPr>
              <a:xfrm rot="19846885">
                <a:off x="4689614" y="2957359"/>
                <a:ext cx="1282479" cy="959542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159930"/>
                  <a:gd name="connsiteY0" fmla="*/ 105456 h 535053"/>
                  <a:gd name="connsiteX1" fmla="*/ 1159930 w 1159930"/>
                  <a:gd name="connsiteY1" fmla="*/ 15845 h 535053"/>
                  <a:gd name="connsiteX2" fmla="*/ 1062496 w 1159930"/>
                  <a:gd name="connsiteY2" fmla="*/ 499757 h 535053"/>
                  <a:gd name="connsiteX3" fmla="*/ 114 w 1159930"/>
                  <a:gd name="connsiteY3" fmla="*/ 535053 h 535053"/>
                  <a:gd name="connsiteX4" fmla="*/ 165389 w 1159930"/>
                  <a:gd name="connsiteY4" fmla="*/ 105456 h 535053"/>
                  <a:gd name="connsiteX0" fmla="*/ 165389 w 1314141"/>
                  <a:gd name="connsiteY0" fmla="*/ 105456 h 535053"/>
                  <a:gd name="connsiteX1" fmla="*/ 1159930 w 1314141"/>
                  <a:gd name="connsiteY1" fmla="*/ 15845 h 535053"/>
                  <a:gd name="connsiteX2" fmla="*/ 1314141 w 1314141"/>
                  <a:gd name="connsiteY2" fmla="*/ 498626 h 535053"/>
                  <a:gd name="connsiteX3" fmla="*/ 114 w 1314141"/>
                  <a:gd name="connsiteY3" fmla="*/ 535053 h 535053"/>
                  <a:gd name="connsiteX4" fmla="*/ 165389 w 1314141"/>
                  <a:gd name="connsiteY4" fmla="*/ 105456 h 535053"/>
                  <a:gd name="connsiteX0" fmla="*/ 71187 w 1219939"/>
                  <a:gd name="connsiteY0" fmla="*/ 105456 h 946687"/>
                  <a:gd name="connsiteX1" fmla="*/ 1065728 w 1219939"/>
                  <a:gd name="connsiteY1" fmla="*/ 15845 h 946687"/>
                  <a:gd name="connsiteX2" fmla="*/ 1219939 w 1219939"/>
                  <a:gd name="connsiteY2" fmla="*/ 498626 h 946687"/>
                  <a:gd name="connsiteX3" fmla="*/ 46745 w 1219939"/>
                  <a:gd name="connsiteY3" fmla="*/ 946687 h 946687"/>
                  <a:gd name="connsiteX4" fmla="*/ 71187 w 1219939"/>
                  <a:gd name="connsiteY4" fmla="*/ 105456 h 946687"/>
                  <a:gd name="connsiteX0" fmla="*/ 60877 w 1246898"/>
                  <a:gd name="connsiteY0" fmla="*/ 56958 h 968145"/>
                  <a:gd name="connsiteX1" fmla="*/ 1092687 w 1246898"/>
                  <a:gd name="connsiteY1" fmla="*/ 37303 h 968145"/>
                  <a:gd name="connsiteX2" fmla="*/ 1246898 w 1246898"/>
                  <a:gd name="connsiteY2" fmla="*/ 520084 h 968145"/>
                  <a:gd name="connsiteX3" fmla="*/ 73704 w 1246898"/>
                  <a:gd name="connsiteY3" fmla="*/ 968145 h 968145"/>
                  <a:gd name="connsiteX4" fmla="*/ 60877 w 1246898"/>
                  <a:gd name="connsiteY4" fmla="*/ 56958 h 968145"/>
                  <a:gd name="connsiteX0" fmla="*/ 60877 w 1246898"/>
                  <a:gd name="connsiteY0" fmla="*/ 48355 h 959542"/>
                  <a:gd name="connsiteX1" fmla="*/ 1092687 w 1246898"/>
                  <a:gd name="connsiteY1" fmla="*/ 28700 h 959542"/>
                  <a:gd name="connsiteX2" fmla="*/ 1246898 w 1246898"/>
                  <a:gd name="connsiteY2" fmla="*/ 511481 h 959542"/>
                  <a:gd name="connsiteX3" fmla="*/ 73704 w 1246898"/>
                  <a:gd name="connsiteY3" fmla="*/ 959542 h 959542"/>
                  <a:gd name="connsiteX4" fmla="*/ 60877 w 1246898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2479" h="959542">
                    <a:moveTo>
                      <a:pt x="70180" y="48355"/>
                    </a:moveTo>
                    <a:cubicBezTo>
                      <a:pt x="393757" y="-9603"/>
                      <a:pt x="802296" y="-14579"/>
                      <a:pt x="1101990" y="28700"/>
                    </a:cubicBezTo>
                    <a:lnTo>
                      <a:pt x="1282479" y="542549"/>
                    </a:lnTo>
                    <a:cubicBezTo>
                      <a:pt x="1134767" y="516973"/>
                      <a:pt x="353299" y="824490"/>
                      <a:pt x="83007" y="959542"/>
                    </a:cubicBezTo>
                    <a:cubicBezTo>
                      <a:pt x="40246" y="903491"/>
                      <a:pt x="-72973" y="251438"/>
                      <a:pt x="70180" y="483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Rectangle 14">
                <a:extLst>
                  <a:ext uri="{FF2B5EF4-FFF2-40B4-BE49-F238E27FC236}">
                    <a16:creationId xmlns:a16="http://schemas.microsoft.com/office/drawing/2014/main" id="{8A6C5F03-93C5-4242-9EC7-01CA553B3F8D}"/>
                  </a:ext>
                </a:extLst>
              </p:cNvPr>
              <p:cNvSpPr/>
              <p:nvPr/>
            </p:nvSpPr>
            <p:spPr>
              <a:xfrm rot="4004548" flipH="1">
                <a:off x="5299838" y="3233692"/>
                <a:ext cx="1947494" cy="2051372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  <a:gd name="connsiteX0" fmla="*/ 18498 w 1525350"/>
                  <a:gd name="connsiteY0" fmla="*/ 1004 h 1061953"/>
                  <a:gd name="connsiteX1" fmla="*/ 1525350 w 1525350"/>
                  <a:gd name="connsiteY1" fmla="*/ 590255 h 1061953"/>
                  <a:gd name="connsiteX2" fmla="*/ 1034484 w 1525350"/>
                  <a:gd name="connsiteY2" fmla="*/ 1061953 h 1061953"/>
                  <a:gd name="connsiteX3" fmla="*/ 248436 w 1525350"/>
                  <a:gd name="connsiteY3" fmla="*/ 1041269 h 1061953"/>
                  <a:gd name="connsiteX4" fmla="*/ 18498 w 1525350"/>
                  <a:gd name="connsiteY4" fmla="*/ 1004 h 1061953"/>
                  <a:gd name="connsiteX0" fmla="*/ 19066 w 1517216"/>
                  <a:gd name="connsiteY0" fmla="*/ 817 h 1113888"/>
                  <a:gd name="connsiteX1" fmla="*/ 1517216 w 1517216"/>
                  <a:gd name="connsiteY1" fmla="*/ 642190 h 1113888"/>
                  <a:gd name="connsiteX2" fmla="*/ 1026350 w 1517216"/>
                  <a:gd name="connsiteY2" fmla="*/ 1113888 h 1113888"/>
                  <a:gd name="connsiteX3" fmla="*/ 240302 w 1517216"/>
                  <a:gd name="connsiteY3" fmla="*/ 1093204 h 1113888"/>
                  <a:gd name="connsiteX4" fmla="*/ 19066 w 1517216"/>
                  <a:gd name="connsiteY4" fmla="*/ 817 h 1113888"/>
                  <a:gd name="connsiteX0" fmla="*/ 19066 w 1424592"/>
                  <a:gd name="connsiteY0" fmla="*/ 1093 h 1114164"/>
                  <a:gd name="connsiteX1" fmla="*/ 1424592 w 1424592"/>
                  <a:gd name="connsiteY1" fmla="*/ 571688 h 1114164"/>
                  <a:gd name="connsiteX2" fmla="*/ 1026350 w 1424592"/>
                  <a:gd name="connsiteY2" fmla="*/ 1114164 h 1114164"/>
                  <a:gd name="connsiteX3" fmla="*/ 240302 w 1424592"/>
                  <a:gd name="connsiteY3" fmla="*/ 1093480 h 1114164"/>
                  <a:gd name="connsiteX4" fmla="*/ 19066 w 1424592"/>
                  <a:gd name="connsiteY4" fmla="*/ 1093 h 1114164"/>
                  <a:gd name="connsiteX0" fmla="*/ 19066 w 1424592"/>
                  <a:gd name="connsiteY0" fmla="*/ 1093 h 1148784"/>
                  <a:gd name="connsiteX1" fmla="*/ 1424592 w 1424592"/>
                  <a:gd name="connsiteY1" fmla="*/ 571688 h 1148784"/>
                  <a:gd name="connsiteX2" fmla="*/ 1010126 w 1424592"/>
                  <a:gd name="connsiteY2" fmla="*/ 1148784 h 1148784"/>
                  <a:gd name="connsiteX3" fmla="*/ 240302 w 1424592"/>
                  <a:gd name="connsiteY3" fmla="*/ 1093480 h 1148784"/>
                  <a:gd name="connsiteX4" fmla="*/ 19066 w 1424592"/>
                  <a:gd name="connsiteY4" fmla="*/ 1093 h 1148784"/>
                  <a:gd name="connsiteX0" fmla="*/ 19066 w 1424592"/>
                  <a:gd name="connsiteY0" fmla="*/ 1093 h 1145048"/>
                  <a:gd name="connsiteX1" fmla="*/ 1424592 w 1424592"/>
                  <a:gd name="connsiteY1" fmla="*/ 571688 h 1145048"/>
                  <a:gd name="connsiteX2" fmla="*/ 994697 w 1424592"/>
                  <a:gd name="connsiteY2" fmla="*/ 1145048 h 1145048"/>
                  <a:gd name="connsiteX3" fmla="*/ 240302 w 1424592"/>
                  <a:gd name="connsiteY3" fmla="*/ 1093480 h 1145048"/>
                  <a:gd name="connsiteX4" fmla="*/ 19066 w 1424592"/>
                  <a:gd name="connsiteY4" fmla="*/ 1093 h 1145048"/>
                  <a:gd name="connsiteX0" fmla="*/ 19066 w 1200678"/>
                  <a:gd name="connsiteY0" fmla="*/ 1336 h 1145291"/>
                  <a:gd name="connsiteX1" fmla="*/ 1200678 w 1200678"/>
                  <a:gd name="connsiteY1" fmla="*/ 533389 h 1145291"/>
                  <a:gd name="connsiteX2" fmla="*/ 994697 w 1200678"/>
                  <a:gd name="connsiteY2" fmla="*/ 1145291 h 1145291"/>
                  <a:gd name="connsiteX3" fmla="*/ 240302 w 1200678"/>
                  <a:gd name="connsiteY3" fmla="*/ 1093723 h 1145291"/>
                  <a:gd name="connsiteX4" fmla="*/ 19066 w 1200678"/>
                  <a:gd name="connsiteY4" fmla="*/ 1336 h 1145291"/>
                  <a:gd name="connsiteX0" fmla="*/ 19066 w 1293333"/>
                  <a:gd name="connsiteY0" fmla="*/ 1336 h 1428935"/>
                  <a:gd name="connsiteX1" fmla="*/ 1200678 w 1293333"/>
                  <a:gd name="connsiteY1" fmla="*/ 533389 h 1428935"/>
                  <a:gd name="connsiteX2" fmla="*/ 1251381 w 1293333"/>
                  <a:gd name="connsiteY2" fmla="*/ 1428935 h 1428935"/>
                  <a:gd name="connsiteX3" fmla="*/ 240302 w 1293333"/>
                  <a:gd name="connsiteY3" fmla="*/ 1093723 h 1428935"/>
                  <a:gd name="connsiteX4" fmla="*/ 19066 w 1293333"/>
                  <a:gd name="connsiteY4" fmla="*/ 1336 h 1428935"/>
                  <a:gd name="connsiteX0" fmla="*/ 252065 w 1073141"/>
                  <a:gd name="connsiteY0" fmla="*/ 110173 h 1110501"/>
                  <a:gd name="connsiteX1" fmla="*/ 980486 w 1073141"/>
                  <a:gd name="connsiteY1" fmla="*/ 214955 h 1110501"/>
                  <a:gd name="connsiteX2" fmla="*/ 1031189 w 1073141"/>
                  <a:gd name="connsiteY2" fmla="*/ 1110501 h 1110501"/>
                  <a:gd name="connsiteX3" fmla="*/ 20110 w 1073141"/>
                  <a:gd name="connsiteY3" fmla="*/ 775289 h 1110501"/>
                  <a:gd name="connsiteX4" fmla="*/ 252065 w 1073141"/>
                  <a:gd name="connsiteY4" fmla="*/ 110173 h 1110501"/>
                  <a:gd name="connsiteX0" fmla="*/ 1107517 w 1928593"/>
                  <a:gd name="connsiteY0" fmla="*/ 110173 h 1110501"/>
                  <a:gd name="connsiteX1" fmla="*/ 1835938 w 1928593"/>
                  <a:gd name="connsiteY1" fmla="*/ 214955 h 1110501"/>
                  <a:gd name="connsiteX2" fmla="*/ 1886641 w 1928593"/>
                  <a:gd name="connsiteY2" fmla="*/ 1110501 h 1110501"/>
                  <a:gd name="connsiteX3" fmla="*/ 5229 w 1928593"/>
                  <a:gd name="connsiteY3" fmla="*/ 921265 h 1110501"/>
                  <a:gd name="connsiteX4" fmla="*/ 1107517 w 1928593"/>
                  <a:gd name="connsiteY4" fmla="*/ 110173 h 1110501"/>
                  <a:gd name="connsiteX0" fmla="*/ 1107517 w 1928593"/>
                  <a:gd name="connsiteY0" fmla="*/ 110173 h 2146760"/>
                  <a:gd name="connsiteX1" fmla="*/ 1835938 w 1928593"/>
                  <a:gd name="connsiteY1" fmla="*/ 214955 h 2146760"/>
                  <a:gd name="connsiteX2" fmla="*/ 1886641 w 1928593"/>
                  <a:gd name="connsiteY2" fmla="*/ 1110501 h 2146760"/>
                  <a:gd name="connsiteX3" fmla="*/ 1335025 w 1928593"/>
                  <a:gd name="connsiteY3" fmla="*/ 2146095 h 2146760"/>
                  <a:gd name="connsiteX4" fmla="*/ 5229 w 1928593"/>
                  <a:gd name="connsiteY4" fmla="*/ 921265 h 2146760"/>
                  <a:gd name="connsiteX5" fmla="*/ 1107517 w 1928593"/>
                  <a:gd name="connsiteY5" fmla="*/ 110173 h 2146760"/>
                  <a:gd name="connsiteX0" fmla="*/ 1107517 w 1927166"/>
                  <a:gd name="connsiteY0" fmla="*/ 150361 h 2186948"/>
                  <a:gd name="connsiteX1" fmla="*/ 1820242 w 1927166"/>
                  <a:gd name="connsiteY1" fmla="*/ 194500 h 2186948"/>
                  <a:gd name="connsiteX2" fmla="*/ 1886641 w 1927166"/>
                  <a:gd name="connsiteY2" fmla="*/ 1150689 h 2186948"/>
                  <a:gd name="connsiteX3" fmla="*/ 1335025 w 1927166"/>
                  <a:gd name="connsiteY3" fmla="*/ 2186283 h 2186948"/>
                  <a:gd name="connsiteX4" fmla="*/ 5229 w 1927166"/>
                  <a:gd name="connsiteY4" fmla="*/ 961453 h 2186948"/>
                  <a:gd name="connsiteX5" fmla="*/ 1107517 w 1927166"/>
                  <a:gd name="connsiteY5" fmla="*/ 150361 h 2186948"/>
                  <a:gd name="connsiteX0" fmla="*/ 1107517 w 1943676"/>
                  <a:gd name="connsiteY0" fmla="*/ 150361 h 2186948"/>
                  <a:gd name="connsiteX1" fmla="*/ 1820242 w 1943676"/>
                  <a:gd name="connsiteY1" fmla="*/ 194500 h 2186948"/>
                  <a:gd name="connsiteX2" fmla="*/ 1886641 w 1943676"/>
                  <a:gd name="connsiteY2" fmla="*/ 1150689 h 2186948"/>
                  <a:gd name="connsiteX3" fmla="*/ 1335025 w 1943676"/>
                  <a:gd name="connsiteY3" fmla="*/ 2186283 h 2186948"/>
                  <a:gd name="connsiteX4" fmla="*/ 5229 w 1943676"/>
                  <a:gd name="connsiteY4" fmla="*/ 961453 h 2186948"/>
                  <a:gd name="connsiteX5" fmla="*/ 1107517 w 1943676"/>
                  <a:gd name="connsiteY5" fmla="*/ 150361 h 2186948"/>
                  <a:gd name="connsiteX0" fmla="*/ 1107517 w 1958373"/>
                  <a:gd name="connsiteY0" fmla="*/ 150361 h 2186944"/>
                  <a:gd name="connsiteX1" fmla="*/ 1820242 w 1958373"/>
                  <a:gd name="connsiteY1" fmla="*/ 194500 h 2186944"/>
                  <a:gd name="connsiteX2" fmla="*/ 1904143 w 1958373"/>
                  <a:gd name="connsiteY2" fmla="*/ 1143166 h 2186944"/>
                  <a:gd name="connsiteX3" fmla="*/ 1335025 w 1958373"/>
                  <a:gd name="connsiteY3" fmla="*/ 2186283 h 2186944"/>
                  <a:gd name="connsiteX4" fmla="*/ 5229 w 1958373"/>
                  <a:gd name="connsiteY4" fmla="*/ 961453 h 2186944"/>
                  <a:gd name="connsiteX5" fmla="*/ 1107517 w 1958373"/>
                  <a:gd name="connsiteY5" fmla="*/ 150361 h 2186944"/>
                  <a:gd name="connsiteX0" fmla="*/ 1107517 w 1911027"/>
                  <a:gd name="connsiteY0" fmla="*/ 150361 h 2186944"/>
                  <a:gd name="connsiteX1" fmla="*/ 1820242 w 1911027"/>
                  <a:gd name="connsiteY1" fmla="*/ 194500 h 2186944"/>
                  <a:gd name="connsiteX2" fmla="*/ 1904143 w 1911027"/>
                  <a:gd name="connsiteY2" fmla="*/ 1143166 h 2186944"/>
                  <a:gd name="connsiteX3" fmla="*/ 1335025 w 1911027"/>
                  <a:gd name="connsiteY3" fmla="*/ 2186283 h 2186944"/>
                  <a:gd name="connsiteX4" fmla="*/ 5229 w 1911027"/>
                  <a:gd name="connsiteY4" fmla="*/ 961453 h 2186944"/>
                  <a:gd name="connsiteX5" fmla="*/ 1107517 w 1911027"/>
                  <a:gd name="connsiteY5" fmla="*/ 150361 h 2186944"/>
                  <a:gd name="connsiteX0" fmla="*/ 1107517 w 1911027"/>
                  <a:gd name="connsiteY0" fmla="*/ 7387 h 2043970"/>
                  <a:gd name="connsiteX1" fmla="*/ 1820242 w 1911027"/>
                  <a:gd name="connsiteY1" fmla="*/ 51526 h 2043970"/>
                  <a:gd name="connsiteX2" fmla="*/ 1904143 w 1911027"/>
                  <a:gd name="connsiteY2" fmla="*/ 1000192 h 2043970"/>
                  <a:gd name="connsiteX3" fmla="*/ 1335025 w 1911027"/>
                  <a:gd name="connsiteY3" fmla="*/ 2043309 h 2043970"/>
                  <a:gd name="connsiteX4" fmla="*/ 5229 w 1911027"/>
                  <a:gd name="connsiteY4" fmla="*/ 818479 h 2043970"/>
                  <a:gd name="connsiteX5" fmla="*/ 1107517 w 1911027"/>
                  <a:gd name="connsiteY5" fmla="*/ 7387 h 2043970"/>
                  <a:gd name="connsiteX0" fmla="*/ 1107871 w 1911381"/>
                  <a:gd name="connsiteY0" fmla="*/ 7387 h 2043970"/>
                  <a:gd name="connsiteX1" fmla="*/ 1820596 w 1911381"/>
                  <a:gd name="connsiteY1" fmla="*/ 51526 h 2043970"/>
                  <a:gd name="connsiteX2" fmla="*/ 1904497 w 1911381"/>
                  <a:gd name="connsiteY2" fmla="*/ 1000192 h 2043970"/>
                  <a:gd name="connsiteX3" fmla="*/ 1335379 w 1911381"/>
                  <a:gd name="connsiteY3" fmla="*/ 2043309 h 2043970"/>
                  <a:gd name="connsiteX4" fmla="*/ 5583 w 1911381"/>
                  <a:gd name="connsiteY4" fmla="*/ 818479 h 2043970"/>
                  <a:gd name="connsiteX5" fmla="*/ 1107871 w 1911381"/>
                  <a:gd name="connsiteY5" fmla="*/ 7387 h 2043970"/>
                  <a:gd name="connsiteX0" fmla="*/ 1148965 w 1952475"/>
                  <a:gd name="connsiteY0" fmla="*/ 7387 h 2043970"/>
                  <a:gd name="connsiteX1" fmla="*/ 1861690 w 1952475"/>
                  <a:gd name="connsiteY1" fmla="*/ 51526 h 2043970"/>
                  <a:gd name="connsiteX2" fmla="*/ 1945591 w 1952475"/>
                  <a:gd name="connsiteY2" fmla="*/ 1000192 h 2043970"/>
                  <a:gd name="connsiteX3" fmla="*/ 1376473 w 1952475"/>
                  <a:gd name="connsiteY3" fmla="*/ 2043309 h 2043970"/>
                  <a:gd name="connsiteX4" fmla="*/ 5381 w 1952475"/>
                  <a:gd name="connsiteY4" fmla="*/ 794758 h 2043970"/>
                  <a:gd name="connsiteX5" fmla="*/ 1148965 w 1952475"/>
                  <a:gd name="connsiteY5" fmla="*/ 7387 h 2043970"/>
                  <a:gd name="connsiteX0" fmla="*/ 1143984 w 1947494"/>
                  <a:gd name="connsiteY0" fmla="*/ 7387 h 2043970"/>
                  <a:gd name="connsiteX1" fmla="*/ 1856709 w 1947494"/>
                  <a:gd name="connsiteY1" fmla="*/ 51526 h 2043970"/>
                  <a:gd name="connsiteX2" fmla="*/ 1940610 w 1947494"/>
                  <a:gd name="connsiteY2" fmla="*/ 1000192 h 2043970"/>
                  <a:gd name="connsiteX3" fmla="*/ 1371492 w 1947494"/>
                  <a:gd name="connsiteY3" fmla="*/ 2043309 h 2043970"/>
                  <a:gd name="connsiteX4" fmla="*/ 400 w 1947494"/>
                  <a:gd name="connsiteY4" fmla="*/ 794758 h 2043970"/>
                  <a:gd name="connsiteX5" fmla="*/ 1143984 w 1947494"/>
                  <a:gd name="connsiteY5" fmla="*/ 7387 h 2043970"/>
                  <a:gd name="connsiteX0" fmla="*/ 1143984 w 1947494"/>
                  <a:gd name="connsiteY0" fmla="*/ 7387 h 2043970"/>
                  <a:gd name="connsiteX1" fmla="*/ 1856709 w 1947494"/>
                  <a:gd name="connsiteY1" fmla="*/ 51526 h 2043970"/>
                  <a:gd name="connsiteX2" fmla="*/ 1940610 w 1947494"/>
                  <a:gd name="connsiteY2" fmla="*/ 1000192 h 2043970"/>
                  <a:gd name="connsiteX3" fmla="*/ 1371492 w 1947494"/>
                  <a:gd name="connsiteY3" fmla="*/ 2043309 h 2043970"/>
                  <a:gd name="connsiteX4" fmla="*/ 400 w 1947494"/>
                  <a:gd name="connsiteY4" fmla="*/ 794758 h 2043970"/>
                  <a:gd name="connsiteX5" fmla="*/ 1143984 w 1947494"/>
                  <a:gd name="connsiteY5" fmla="*/ 7387 h 2043970"/>
                  <a:gd name="connsiteX0" fmla="*/ 1143984 w 1947494"/>
                  <a:gd name="connsiteY0" fmla="*/ 7387 h 2044091"/>
                  <a:gd name="connsiteX1" fmla="*/ 1856709 w 1947494"/>
                  <a:gd name="connsiteY1" fmla="*/ 51526 h 2044091"/>
                  <a:gd name="connsiteX2" fmla="*/ 1940610 w 1947494"/>
                  <a:gd name="connsiteY2" fmla="*/ 1000192 h 2044091"/>
                  <a:gd name="connsiteX3" fmla="*/ 1371492 w 1947494"/>
                  <a:gd name="connsiteY3" fmla="*/ 2043309 h 2044091"/>
                  <a:gd name="connsiteX4" fmla="*/ 400 w 1947494"/>
                  <a:gd name="connsiteY4" fmla="*/ 794758 h 2044091"/>
                  <a:gd name="connsiteX5" fmla="*/ 1143984 w 1947494"/>
                  <a:gd name="connsiteY5" fmla="*/ 7387 h 2044091"/>
                  <a:gd name="connsiteX0" fmla="*/ 1143984 w 1947494"/>
                  <a:gd name="connsiteY0" fmla="*/ 7387 h 2052148"/>
                  <a:gd name="connsiteX1" fmla="*/ 1856709 w 1947494"/>
                  <a:gd name="connsiteY1" fmla="*/ 51526 h 2052148"/>
                  <a:gd name="connsiteX2" fmla="*/ 1940610 w 1947494"/>
                  <a:gd name="connsiteY2" fmla="*/ 1000192 h 2052148"/>
                  <a:gd name="connsiteX3" fmla="*/ 1437162 w 1947494"/>
                  <a:gd name="connsiteY3" fmla="*/ 2051372 h 2052148"/>
                  <a:gd name="connsiteX4" fmla="*/ 400 w 1947494"/>
                  <a:gd name="connsiteY4" fmla="*/ 794758 h 2052148"/>
                  <a:gd name="connsiteX5" fmla="*/ 1143984 w 1947494"/>
                  <a:gd name="connsiteY5" fmla="*/ 7387 h 2052148"/>
                  <a:gd name="connsiteX0" fmla="*/ 1143984 w 1947494"/>
                  <a:gd name="connsiteY0" fmla="*/ 7387 h 2051372"/>
                  <a:gd name="connsiteX1" fmla="*/ 1856709 w 1947494"/>
                  <a:gd name="connsiteY1" fmla="*/ 51526 h 2051372"/>
                  <a:gd name="connsiteX2" fmla="*/ 1940610 w 1947494"/>
                  <a:gd name="connsiteY2" fmla="*/ 1000192 h 2051372"/>
                  <a:gd name="connsiteX3" fmla="*/ 1437162 w 1947494"/>
                  <a:gd name="connsiteY3" fmla="*/ 2051372 h 2051372"/>
                  <a:gd name="connsiteX4" fmla="*/ 400 w 1947494"/>
                  <a:gd name="connsiteY4" fmla="*/ 794758 h 2051372"/>
                  <a:gd name="connsiteX5" fmla="*/ 1143984 w 1947494"/>
                  <a:gd name="connsiteY5" fmla="*/ 7387 h 2051372"/>
                  <a:gd name="connsiteX0" fmla="*/ 1143984 w 1947494"/>
                  <a:gd name="connsiteY0" fmla="*/ 7387 h 2051372"/>
                  <a:gd name="connsiteX1" fmla="*/ 1856709 w 1947494"/>
                  <a:gd name="connsiteY1" fmla="*/ 51526 h 2051372"/>
                  <a:gd name="connsiteX2" fmla="*/ 1940610 w 1947494"/>
                  <a:gd name="connsiteY2" fmla="*/ 1000192 h 2051372"/>
                  <a:gd name="connsiteX3" fmla="*/ 1437162 w 1947494"/>
                  <a:gd name="connsiteY3" fmla="*/ 2051372 h 2051372"/>
                  <a:gd name="connsiteX4" fmla="*/ 400 w 1947494"/>
                  <a:gd name="connsiteY4" fmla="*/ 794758 h 2051372"/>
                  <a:gd name="connsiteX5" fmla="*/ 1143984 w 1947494"/>
                  <a:gd name="connsiteY5" fmla="*/ 7387 h 2051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7494" h="2051372">
                    <a:moveTo>
                      <a:pt x="1143984" y="7387"/>
                    </a:moveTo>
                    <a:cubicBezTo>
                      <a:pt x="1463393" y="-9901"/>
                      <a:pt x="1609574" y="2506"/>
                      <a:pt x="1856709" y="51526"/>
                    </a:cubicBezTo>
                    <a:cubicBezTo>
                      <a:pt x="1856252" y="323957"/>
                      <a:pt x="1977160" y="830508"/>
                      <a:pt x="1940610" y="1000192"/>
                    </a:cubicBezTo>
                    <a:cubicBezTo>
                      <a:pt x="1879309" y="1144109"/>
                      <a:pt x="1539259" y="2050615"/>
                      <a:pt x="1437162" y="2051372"/>
                    </a:cubicBezTo>
                    <a:cubicBezTo>
                      <a:pt x="892806" y="1854149"/>
                      <a:pt x="310117" y="1471238"/>
                      <a:pt x="400" y="794758"/>
                    </a:cubicBezTo>
                    <a:cubicBezTo>
                      <a:pt x="-22955" y="763751"/>
                      <a:pt x="984530" y="59953"/>
                      <a:pt x="1143984" y="73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84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Rectangle 16">
                <a:extLst>
                  <a:ext uri="{FF2B5EF4-FFF2-40B4-BE49-F238E27FC236}">
                    <a16:creationId xmlns:a16="http://schemas.microsoft.com/office/drawing/2014/main" id="{B7825213-616C-4157-B266-0D7014F04128}"/>
                  </a:ext>
                </a:extLst>
              </p:cNvPr>
              <p:cNvSpPr/>
              <p:nvPr/>
            </p:nvSpPr>
            <p:spPr>
              <a:xfrm rot="4664821" flipH="1">
                <a:off x="6884324" y="3776408"/>
                <a:ext cx="1184611" cy="1174214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159930"/>
                  <a:gd name="connsiteY0" fmla="*/ 105456 h 535053"/>
                  <a:gd name="connsiteX1" fmla="*/ 1159930 w 1159930"/>
                  <a:gd name="connsiteY1" fmla="*/ 15845 h 535053"/>
                  <a:gd name="connsiteX2" fmla="*/ 1062496 w 1159930"/>
                  <a:gd name="connsiteY2" fmla="*/ 499757 h 535053"/>
                  <a:gd name="connsiteX3" fmla="*/ 114 w 1159930"/>
                  <a:gd name="connsiteY3" fmla="*/ 535053 h 535053"/>
                  <a:gd name="connsiteX4" fmla="*/ 165389 w 1159930"/>
                  <a:gd name="connsiteY4" fmla="*/ 105456 h 535053"/>
                  <a:gd name="connsiteX0" fmla="*/ 165389 w 1314141"/>
                  <a:gd name="connsiteY0" fmla="*/ 105456 h 535053"/>
                  <a:gd name="connsiteX1" fmla="*/ 1159930 w 1314141"/>
                  <a:gd name="connsiteY1" fmla="*/ 15845 h 535053"/>
                  <a:gd name="connsiteX2" fmla="*/ 1314141 w 1314141"/>
                  <a:gd name="connsiteY2" fmla="*/ 498626 h 535053"/>
                  <a:gd name="connsiteX3" fmla="*/ 114 w 1314141"/>
                  <a:gd name="connsiteY3" fmla="*/ 535053 h 535053"/>
                  <a:gd name="connsiteX4" fmla="*/ 165389 w 1314141"/>
                  <a:gd name="connsiteY4" fmla="*/ 105456 h 535053"/>
                  <a:gd name="connsiteX0" fmla="*/ 71187 w 1219939"/>
                  <a:gd name="connsiteY0" fmla="*/ 105456 h 946687"/>
                  <a:gd name="connsiteX1" fmla="*/ 1065728 w 1219939"/>
                  <a:gd name="connsiteY1" fmla="*/ 15845 h 946687"/>
                  <a:gd name="connsiteX2" fmla="*/ 1219939 w 1219939"/>
                  <a:gd name="connsiteY2" fmla="*/ 498626 h 946687"/>
                  <a:gd name="connsiteX3" fmla="*/ 46745 w 1219939"/>
                  <a:gd name="connsiteY3" fmla="*/ 946687 h 946687"/>
                  <a:gd name="connsiteX4" fmla="*/ 71187 w 1219939"/>
                  <a:gd name="connsiteY4" fmla="*/ 105456 h 946687"/>
                  <a:gd name="connsiteX0" fmla="*/ 60877 w 1246898"/>
                  <a:gd name="connsiteY0" fmla="*/ 56958 h 968145"/>
                  <a:gd name="connsiteX1" fmla="*/ 1092687 w 1246898"/>
                  <a:gd name="connsiteY1" fmla="*/ 37303 h 968145"/>
                  <a:gd name="connsiteX2" fmla="*/ 1246898 w 1246898"/>
                  <a:gd name="connsiteY2" fmla="*/ 520084 h 968145"/>
                  <a:gd name="connsiteX3" fmla="*/ 73704 w 1246898"/>
                  <a:gd name="connsiteY3" fmla="*/ 968145 h 968145"/>
                  <a:gd name="connsiteX4" fmla="*/ 60877 w 1246898"/>
                  <a:gd name="connsiteY4" fmla="*/ 56958 h 968145"/>
                  <a:gd name="connsiteX0" fmla="*/ 60877 w 1246898"/>
                  <a:gd name="connsiteY0" fmla="*/ 48355 h 959542"/>
                  <a:gd name="connsiteX1" fmla="*/ 1092687 w 1246898"/>
                  <a:gd name="connsiteY1" fmla="*/ 28700 h 959542"/>
                  <a:gd name="connsiteX2" fmla="*/ 1246898 w 1246898"/>
                  <a:gd name="connsiteY2" fmla="*/ 511481 h 959542"/>
                  <a:gd name="connsiteX3" fmla="*/ 73704 w 1246898"/>
                  <a:gd name="connsiteY3" fmla="*/ 959542 h 959542"/>
                  <a:gd name="connsiteX4" fmla="*/ 60877 w 1246898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18409 h 929596"/>
                  <a:gd name="connsiteX1" fmla="*/ 1074654 w 1282479"/>
                  <a:gd name="connsiteY1" fmla="*/ 97288 h 929596"/>
                  <a:gd name="connsiteX2" fmla="*/ 1282479 w 1282479"/>
                  <a:gd name="connsiteY2" fmla="*/ 512603 h 929596"/>
                  <a:gd name="connsiteX3" fmla="*/ 83007 w 1282479"/>
                  <a:gd name="connsiteY3" fmla="*/ 929596 h 929596"/>
                  <a:gd name="connsiteX4" fmla="*/ 70180 w 1282479"/>
                  <a:gd name="connsiteY4" fmla="*/ 18409 h 929596"/>
                  <a:gd name="connsiteX0" fmla="*/ 70180 w 1166505"/>
                  <a:gd name="connsiteY0" fmla="*/ 18409 h 929596"/>
                  <a:gd name="connsiteX1" fmla="*/ 1074654 w 1166505"/>
                  <a:gd name="connsiteY1" fmla="*/ 97288 h 929596"/>
                  <a:gd name="connsiteX2" fmla="*/ 1166505 w 1166505"/>
                  <a:gd name="connsiteY2" fmla="*/ 674248 h 929596"/>
                  <a:gd name="connsiteX3" fmla="*/ 83007 w 1166505"/>
                  <a:gd name="connsiteY3" fmla="*/ 929596 h 929596"/>
                  <a:gd name="connsiteX4" fmla="*/ 70180 w 1166505"/>
                  <a:gd name="connsiteY4" fmla="*/ 18409 h 929596"/>
                  <a:gd name="connsiteX0" fmla="*/ 88286 w 1184611"/>
                  <a:gd name="connsiteY0" fmla="*/ 18409 h 1174214"/>
                  <a:gd name="connsiteX1" fmla="*/ 1092760 w 1184611"/>
                  <a:gd name="connsiteY1" fmla="*/ 97288 h 1174214"/>
                  <a:gd name="connsiteX2" fmla="*/ 1184611 w 1184611"/>
                  <a:gd name="connsiteY2" fmla="*/ 674248 h 1174214"/>
                  <a:gd name="connsiteX3" fmla="*/ 51895 w 1184611"/>
                  <a:gd name="connsiteY3" fmla="*/ 1174214 h 1174214"/>
                  <a:gd name="connsiteX4" fmla="*/ 88286 w 1184611"/>
                  <a:gd name="connsiteY4" fmla="*/ 18409 h 1174214"/>
                  <a:gd name="connsiteX0" fmla="*/ 88286 w 1184611"/>
                  <a:gd name="connsiteY0" fmla="*/ 18409 h 1174214"/>
                  <a:gd name="connsiteX1" fmla="*/ 1092760 w 1184611"/>
                  <a:gd name="connsiteY1" fmla="*/ 97288 h 1174214"/>
                  <a:gd name="connsiteX2" fmla="*/ 1184611 w 1184611"/>
                  <a:gd name="connsiteY2" fmla="*/ 674248 h 1174214"/>
                  <a:gd name="connsiteX3" fmla="*/ 51895 w 1184611"/>
                  <a:gd name="connsiteY3" fmla="*/ 1174214 h 1174214"/>
                  <a:gd name="connsiteX4" fmla="*/ 88286 w 1184611"/>
                  <a:gd name="connsiteY4" fmla="*/ 18409 h 117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4611" h="1174214">
                    <a:moveTo>
                      <a:pt x="88286" y="18409"/>
                    </a:moveTo>
                    <a:cubicBezTo>
                      <a:pt x="411863" y="-39549"/>
                      <a:pt x="793066" y="54009"/>
                      <a:pt x="1092760" y="97288"/>
                    </a:cubicBezTo>
                    <a:lnTo>
                      <a:pt x="1184611" y="674248"/>
                    </a:lnTo>
                    <a:cubicBezTo>
                      <a:pt x="1034056" y="702898"/>
                      <a:pt x="322187" y="1039162"/>
                      <a:pt x="51895" y="1174214"/>
                    </a:cubicBezTo>
                    <a:cubicBezTo>
                      <a:pt x="9134" y="1118163"/>
                      <a:pt x="-54867" y="221492"/>
                      <a:pt x="88286" y="184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Rectangle 16">
                <a:extLst>
                  <a:ext uri="{FF2B5EF4-FFF2-40B4-BE49-F238E27FC236}">
                    <a16:creationId xmlns:a16="http://schemas.microsoft.com/office/drawing/2014/main" id="{19A28AFF-5C3B-4162-A14E-FF982A0401C4}"/>
                  </a:ext>
                </a:extLst>
              </p:cNvPr>
              <p:cNvSpPr/>
              <p:nvPr/>
            </p:nvSpPr>
            <p:spPr>
              <a:xfrm rot="3402150" flipH="1">
                <a:off x="7864042" y="3675304"/>
                <a:ext cx="898746" cy="742237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062496"/>
                  <a:gd name="connsiteY0" fmla="*/ 280442 h 710039"/>
                  <a:gd name="connsiteX1" fmla="*/ 847266 w 1062496"/>
                  <a:gd name="connsiteY1" fmla="*/ 5250 h 710039"/>
                  <a:gd name="connsiteX2" fmla="*/ 1062496 w 1062496"/>
                  <a:gd name="connsiteY2" fmla="*/ 674743 h 710039"/>
                  <a:gd name="connsiteX3" fmla="*/ 114 w 1062496"/>
                  <a:gd name="connsiteY3" fmla="*/ 710039 h 710039"/>
                  <a:gd name="connsiteX4" fmla="*/ 165389 w 1062496"/>
                  <a:gd name="connsiteY4" fmla="*/ 280442 h 710039"/>
                  <a:gd name="connsiteX0" fmla="*/ 165389 w 898675"/>
                  <a:gd name="connsiteY0" fmla="*/ 280442 h 710039"/>
                  <a:gd name="connsiteX1" fmla="*/ 847266 w 898675"/>
                  <a:gd name="connsiteY1" fmla="*/ 5250 h 710039"/>
                  <a:gd name="connsiteX2" fmla="*/ 898675 w 898675"/>
                  <a:gd name="connsiteY2" fmla="*/ 486051 h 710039"/>
                  <a:gd name="connsiteX3" fmla="*/ 114 w 898675"/>
                  <a:gd name="connsiteY3" fmla="*/ 710039 h 710039"/>
                  <a:gd name="connsiteX4" fmla="*/ 165389 w 898675"/>
                  <a:gd name="connsiteY4" fmla="*/ 280442 h 710039"/>
                  <a:gd name="connsiteX0" fmla="*/ 239619 w 898593"/>
                  <a:gd name="connsiteY0" fmla="*/ 63976 h 736112"/>
                  <a:gd name="connsiteX1" fmla="*/ 847184 w 898593"/>
                  <a:gd name="connsiteY1" fmla="*/ 31323 h 736112"/>
                  <a:gd name="connsiteX2" fmla="*/ 898593 w 898593"/>
                  <a:gd name="connsiteY2" fmla="*/ 512124 h 736112"/>
                  <a:gd name="connsiteX3" fmla="*/ 32 w 898593"/>
                  <a:gd name="connsiteY3" fmla="*/ 736112 h 736112"/>
                  <a:gd name="connsiteX4" fmla="*/ 239619 w 898593"/>
                  <a:gd name="connsiteY4" fmla="*/ 63976 h 736112"/>
                  <a:gd name="connsiteX0" fmla="*/ 239619 w 898593"/>
                  <a:gd name="connsiteY0" fmla="*/ 50257 h 722393"/>
                  <a:gd name="connsiteX1" fmla="*/ 847184 w 898593"/>
                  <a:gd name="connsiteY1" fmla="*/ 17604 h 722393"/>
                  <a:gd name="connsiteX2" fmla="*/ 898593 w 898593"/>
                  <a:gd name="connsiteY2" fmla="*/ 498405 h 722393"/>
                  <a:gd name="connsiteX3" fmla="*/ 32 w 898593"/>
                  <a:gd name="connsiteY3" fmla="*/ 722393 h 722393"/>
                  <a:gd name="connsiteX4" fmla="*/ 239619 w 898593"/>
                  <a:gd name="connsiteY4" fmla="*/ 50257 h 722393"/>
                  <a:gd name="connsiteX0" fmla="*/ 156509 w 898723"/>
                  <a:gd name="connsiteY0" fmla="*/ 52976 h 721720"/>
                  <a:gd name="connsiteX1" fmla="*/ 847314 w 898723"/>
                  <a:gd name="connsiteY1" fmla="*/ 16931 h 721720"/>
                  <a:gd name="connsiteX2" fmla="*/ 898723 w 898723"/>
                  <a:gd name="connsiteY2" fmla="*/ 497732 h 721720"/>
                  <a:gd name="connsiteX3" fmla="*/ 162 w 898723"/>
                  <a:gd name="connsiteY3" fmla="*/ 721720 h 721720"/>
                  <a:gd name="connsiteX4" fmla="*/ 156509 w 898723"/>
                  <a:gd name="connsiteY4" fmla="*/ 52976 h 721720"/>
                  <a:gd name="connsiteX0" fmla="*/ 153800 w 898746"/>
                  <a:gd name="connsiteY0" fmla="*/ 63950 h 719504"/>
                  <a:gd name="connsiteX1" fmla="*/ 847337 w 898746"/>
                  <a:gd name="connsiteY1" fmla="*/ 14715 h 719504"/>
                  <a:gd name="connsiteX2" fmla="*/ 898746 w 898746"/>
                  <a:gd name="connsiteY2" fmla="*/ 495516 h 719504"/>
                  <a:gd name="connsiteX3" fmla="*/ 185 w 898746"/>
                  <a:gd name="connsiteY3" fmla="*/ 719504 h 719504"/>
                  <a:gd name="connsiteX4" fmla="*/ 153800 w 898746"/>
                  <a:gd name="connsiteY4" fmla="*/ 63950 h 719504"/>
                  <a:gd name="connsiteX0" fmla="*/ 153800 w 898746"/>
                  <a:gd name="connsiteY0" fmla="*/ 67789 h 723343"/>
                  <a:gd name="connsiteX1" fmla="*/ 847337 w 898746"/>
                  <a:gd name="connsiteY1" fmla="*/ 18554 h 723343"/>
                  <a:gd name="connsiteX2" fmla="*/ 898746 w 898746"/>
                  <a:gd name="connsiteY2" fmla="*/ 499355 h 723343"/>
                  <a:gd name="connsiteX3" fmla="*/ 185 w 898746"/>
                  <a:gd name="connsiteY3" fmla="*/ 723343 h 723343"/>
                  <a:gd name="connsiteX4" fmla="*/ 153800 w 898746"/>
                  <a:gd name="connsiteY4" fmla="*/ 67789 h 723343"/>
                  <a:gd name="connsiteX0" fmla="*/ 153800 w 898746"/>
                  <a:gd name="connsiteY0" fmla="*/ 86683 h 742237"/>
                  <a:gd name="connsiteX1" fmla="*/ 847494 w 898746"/>
                  <a:gd name="connsiteY1" fmla="*/ 14553 h 742237"/>
                  <a:gd name="connsiteX2" fmla="*/ 898746 w 898746"/>
                  <a:gd name="connsiteY2" fmla="*/ 518249 h 742237"/>
                  <a:gd name="connsiteX3" fmla="*/ 185 w 898746"/>
                  <a:gd name="connsiteY3" fmla="*/ 742237 h 742237"/>
                  <a:gd name="connsiteX4" fmla="*/ 153800 w 898746"/>
                  <a:gd name="connsiteY4" fmla="*/ 86683 h 742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8746" h="742237">
                    <a:moveTo>
                      <a:pt x="153800" y="86683"/>
                    </a:moveTo>
                    <a:cubicBezTo>
                      <a:pt x="293059" y="33229"/>
                      <a:pt x="547800" y="-28726"/>
                      <a:pt x="847494" y="14553"/>
                    </a:cubicBezTo>
                    <a:lnTo>
                      <a:pt x="898746" y="518249"/>
                    </a:lnTo>
                    <a:cubicBezTo>
                      <a:pt x="572023" y="490773"/>
                      <a:pt x="312887" y="658190"/>
                      <a:pt x="185" y="742237"/>
                    </a:cubicBezTo>
                    <a:cubicBezTo>
                      <a:pt x="-1856" y="681676"/>
                      <a:pt x="10647" y="289766"/>
                      <a:pt x="153800" y="86683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Rectangle 12">
                <a:extLst>
                  <a:ext uri="{FF2B5EF4-FFF2-40B4-BE49-F238E27FC236}">
                    <a16:creationId xmlns:a16="http://schemas.microsoft.com/office/drawing/2014/main" id="{7BE2FFB3-F390-4A4C-8DB1-63E5E74332AE}"/>
                  </a:ext>
                </a:extLst>
              </p:cNvPr>
              <p:cNvSpPr/>
              <p:nvPr/>
            </p:nvSpPr>
            <p:spPr>
              <a:xfrm rot="20028476">
                <a:off x="4751260" y="1899673"/>
                <a:ext cx="3708619" cy="3595236"/>
              </a:xfrm>
              <a:custGeom>
                <a:avLst/>
                <a:gdLst>
                  <a:gd name="connsiteX0" fmla="*/ 0 w 307654"/>
                  <a:gd name="connsiteY0" fmla="*/ 0 h 1160442"/>
                  <a:gd name="connsiteX1" fmla="*/ 307654 w 307654"/>
                  <a:gd name="connsiteY1" fmla="*/ 0 h 1160442"/>
                  <a:gd name="connsiteX2" fmla="*/ 307654 w 307654"/>
                  <a:gd name="connsiteY2" fmla="*/ 1160442 h 1160442"/>
                  <a:gd name="connsiteX3" fmla="*/ 0 w 307654"/>
                  <a:gd name="connsiteY3" fmla="*/ 1160442 h 1160442"/>
                  <a:gd name="connsiteX4" fmla="*/ 0 w 307654"/>
                  <a:gd name="connsiteY4" fmla="*/ 0 h 1160442"/>
                  <a:gd name="connsiteX0" fmla="*/ 0 w 3506715"/>
                  <a:gd name="connsiteY0" fmla="*/ 0 h 3116163"/>
                  <a:gd name="connsiteX1" fmla="*/ 307654 w 3506715"/>
                  <a:gd name="connsiteY1" fmla="*/ 0 h 3116163"/>
                  <a:gd name="connsiteX2" fmla="*/ 3506715 w 3506715"/>
                  <a:gd name="connsiteY2" fmla="*/ 3116163 h 3116163"/>
                  <a:gd name="connsiteX3" fmla="*/ 0 w 3506715"/>
                  <a:gd name="connsiteY3" fmla="*/ 1160442 h 3116163"/>
                  <a:gd name="connsiteX4" fmla="*/ 0 w 3506715"/>
                  <a:gd name="connsiteY4" fmla="*/ 0 h 3116163"/>
                  <a:gd name="connsiteX0" fmla="*/ 0 w 3619950"/>
                  <a:gd name="connsiteY0" fmla="*/ 0 h 2842799"/>
                  <a:gd name="connsiteX1" fmla="*/ 307654 w 3619950"/>
                  <a:gd name="connsiteY1" fmla="*/ 0 h 2842799"/>
                  <a:gd name="connsiteX2" fmla="*/ 3619950 w 3619950"/>
                  <a:gd name="connsiteY2" fmla="*/ 2842799 h 2842799"/>
                  <a:gd name="connsiteX3" fmla="*/ 0 w 3619950"/>
                  <a:gd name="connsiteY3" fmla="*/ 1160442 h 2842799"/>
                  <a:gd name="connsiteX4" fmla="*/ 0 w 3619950"/>
                  <a:gd name="connsiteY4" fmla="*/ 0 h 2842799"/>
                  <a:gd name="connsiteX0" fmla="*/ 0 w 3633016"/>
                  <a:gd name="connsiteY0" fmla="*/ 0 h 3032404"/>
                  <a:gd name="connsiteX1" fmla="*/ 307654 w 3633016"/>
                  <a:gd name="connsiteY1" fmla="*/ 0 h 3032404"/>
                  <a:gd name="connsiteX2" fmla="*/ 3619950 w 3633016"/>
                  <a:gd name="connsiteY2" fmla="*/ 2842799 h 3032404"/>
                  <a:gd name="connsiteX3" fmla="*/ 3633016 w 3633016"/>
                  <a:gd name="connsiteY3" fmla="*/ 3032404 h 3032404"/>
                  <a:gd name="connsiteX4" fmla="*/ 0 w 3633016"/>
                  <a:gd name="connsiteY4" fmla="*/ 0 h 3032404"/>
                  <a:gd name="connsiteX0" fmla="*/ 0 w 3633016"/>
                  <a:gd name="connsiteY0" fmla="*/ 59829 h 3092233"/>
                  <a:gd name="connsiteX1" fmla="*/ 337083 w 3633016"/>
                  <a:gd name="connsiteY1" fmla="*/ 0 h 3092233"/>
                  <a:gd name="connsiteX2" fmla="*/ 3619950 w 3633016"/>
                  <a:gd name="connsiteY2" fmla="*/ 2902628 h 3092233"/>
                  <a:gd name="connsiteX3" fmla="*/ 3633016 w 3633016"/>
                  <a:gd name="connsiteY3" fmla="*/ 3092233 h 3092233"/>
                  <a:gd name="connsiteX4" fmla="*/ 0 w 3633016"/>
                  <a:gd name="connsiteY4" fmla="*/ 59829 h 3092233"/>
                  <a:gd name="connsiteX0" fmla="*/ 0 w 3522876"/>
                  <a:gd name="connsiteY0" fmla="*/ 0 h 3126837"/>
                  <a:gd name="connsiteX1" fmla="*/ 226943 w 3522876"/>
                  <a:gd name="connsiteY1" fmla="*/ 34604 h 3126837"/>
                  <a:gd name="connsiteX2" fmla="*/ 3509810 w 3522876"/>
                  <a:gd name="connsiteY2" fmla="*/ 2937232 h 3126837"/>
                  <a:gd name="connsiteX3" fmla="*/ 3522876 w 3522876"/>
                  <a:gd name="connsiteY3" fmla="*/ 3126837 h 3126837"/>
                  <a:gd name="connsiteX4" fmla="*/ 0 w 3522876"/>
                  <a:gd name="connsiteY4" fmla="*/ 0 h 3126837"/>
                  <a:gd name="connsiteX0" fmla="*/ 0 w 3522876"/>
                  <a:gd name="connsiteY0" fmla="*/ 256588 h 3383425"/>
                  <a:gd name="connsiteX1" fmla="*/ 226943 w 3522876"/>
                  <a:gd name="connsiteY1" fmla="*/ 291192 h 3383425"/>
                  <a:gd name="connsiteX2" fmla="*/ 3509810 w 3522876"/>
                  <a:gd name="connsiteY2" fmla="*/ 3193820 h 3383425"/>
                  <a:gd name="connsiteX3" fmla="*/ 3522876 w 3522876"/>
                  <a:gd name="connsiteY3" fmla="*/ 3383425 h 3383425"/>
                  <a:gd name="connsiteX4" fmla="*/ 0 w 3522876"/>
                  <a:gd name="connsiteY4" fmla="*/ 256588 h 3383425"/>
                  <a:gd name="connsiteX0" fmla="*/ 0 w 3522876"/>
                  <a:gd name="connsiteY0" fmla="*/ 270966 h 3397803"/>
                  <a:gd name="connsiteX1" fmla="*/ 226943 w 3522876"/>
                  <a:gd name="connsiteY1" fmla="*/ 305570 h 3397803"/>
                  <a:gd name="connsiteX2" fmla="*/ 3509810 w 3522876"/>
                  <a:gd name="connsiteY2" fmla="*/ 3208198 h 3397803"/>
                  <a:gd name="connsiteX3" fmla="*/ 3522876 w 3522876"/>
                  <a:gd name="connsiteY3" fmla="*/ 3397803 h 3397803"/>
                  <a:gd name="connsiteX4" fmla="*/ 0 w 3522876"/>
                  <a:gd name="connsiteY4" fmla="*/ 270966 h 3397803"/>
                  <a:gd name="connsiteX0" fmla="*/ 47901 w 3570777"/>
                  <a:gd name="connsiteY0" fmla="*/ 270966 h 3397803"/>
                  <a:gd name="connsiteX1" fmla="*/ 274844 w 3570777"/>
                  <a:gd name="connsiteY1" fmla="*/ 305570 h 3397803"/>
                  <a:gd name="connsiteX2" fmla="*/ 3557711 w 3570777"/>
                  <a:gd name="connsiteY2" fmla="*/ 3208198 h 3397803"/>
                  <a:gd name="connsiteX3" fmla="*/ 3570777 w 3570777"/>
                  <a:gd name="connsiteY3" fmla="*/ 3397803 h 3397803"/>
                  <a:gd name="connsiteX4" fmla="*/ 47901 w 3570777"/>
                  <a:gd name="connsiteY4" fmla="*/ 270966 h 3397803"/>
                  <a:gd name="connsiteX0" fmla="*/ 41796 w 3564672"/>
                  <a:gd name="connsiteY0" fmla="*/ 270966 h 3658696"/>
                  <a:gd name="connsiteX1" fmla="*/ 268739 w 3564672"/>
                  <a:gd name="connsiteY1" fmla="*/ 305570 h 3658696"/>
                  <a:gd name="connsiteX2" fmla="*/ 3551606 w 3564672"/>
                  <a:gd name="connsiteY2" fmla="*/ 3208198 h 3658696"/>
                  <a:gd name="connsiteX3" fmla="*/ 3564672 w 3564672"/>
                  <a:gd name="connsiteY3" fmla="*/ 3397803 h 3658696"/>
                  <a:gd name="connsiteX4" fmla="*/ 41796 w 3564672"/>
                  <a:gd name="connsiteY4" fmla="*/ 270966 h 3658696"/>
                  <a:gd name="connsiteX0" fmla="*/ 40133 w 3712215"/>
                  <a:gd name="connsiteY0" fmla="*/ 270966 h 3563295"/>
                  <a:gd name="connsiteX1" fmla="*/ 267076 w 3712215"/>
                  <a:gd name="connsiteY1" fmla="*/ 305570 h 3563295"/>
                  <a:gd name="connsiteX2" fmla="*/ 3549943 w 3712215"/>
                  <a:gd name="connsiteY2" fmla="*/ 3208198 h 3563295"/>
                  <a:gd name="connsiteX3" fmla="*/ 3712215 w 3712215"/>
                  <a:gd name="connsiteY3" fmla="*/ 3284373 h 3563295"/>
                  <a:gd name="connsiteX4" fmla="*/ 40133 w 3712215"/>
                  <a:gd name="connsiteY4" fmla="*/ 270966 h 3563295"/>
                  <a:gd name="connsiteX0" fmla="*/ 40133 w 3740503"/>
                  <a:gd name="connsiteY0" fmla="*/ 270966 h 3563295"/>
                  <a:gd name="connsiteX1" fmla="*/ 267076 w 3740503"/>
                  <a:gd name="connsiteY1" fmla="*/ 305570 h 3563295"/>
                  <a:gd name="connsiteX2" fmla="*/ 3549943 w 3740503"/>
                  <a:gd name="connsiteY2" fmla="*/ 3208198 h 3563295"/>
                  <a:gd name="connsiteX3" fmla="*/ 3712215 w 3740503"/>
                  <a:gd name="connsiteY3" fmla="*/ 3284373 h 3563295"/>
                  <a:gd name="connsiteX4" fmla="*/ 40133 w 3740503"/>
                  <a:gd name="connsiteY4" fmla="*/ 270966 h 3563295"/>
                  <a:gd name="connsiteX0" fmla="*/ 40133 w 3734700"/>
                  <a:gd name="connsiteY0" fmla="*/ 270966 h 3563295"/>
                  <a:gd name="connsiteX1" fmla="*/ 267076 w 3734700"/>
                  <a:gd name="connsiteY1" fmla="*/ 305570 h 3563295"/>
                  <a:gd name="connsiteX2" fmla="*/ 3474729 w 3734700"/>
                  <a:gd name="connsiteY2" fmla="*/ 3171201 h 3563295"/>
                  <a:gd name="connsiteX3" fmla="*/ 3712215 w 3734700"/>
                  <a:gd name="connsiteY3" fmla="*/ 3284373 h 3563295"/>
                  <a:gd name="connsiteX4" fmla="*/ 40133 w 3734700"/>
                  <a:gd name="connsiteY4" fmla="*/ 270966 h 3563295"/>
                  <a:gd name="connsiteX0" fmla="*/ 40133 w 3733724"/>
                  <a:gd name="connsiteY0" fmla="*/ 270966 h 3563295"/>
                  <a:gd name="connsiteX1" fmla="*/ 267076 w 3733724"/>
                  <a:gd name="connsiteY1" fmla="*/ 305570 h 3563295"/>
                  <a:gd name="connsiteX2" fmla="*/ 3474729 w 3733724"/>
                  <a:gd name="connsiteY2" fmla="*/ 3171201 h 3563295"/>
                  <a:gd name="connsiteX3" fmla="*/ 3712215 w 3733724"/>
                  <a:gd name="connsiteY3" fmla="*/ 3284373 h 3563295"/>
                  <a:gd name="connsiteX4" fmla="*/ 40133 w 3733724"/>
                  <a:gd name="connsiteY4" fmla="*/ 270966 h 3563295"/>
                  <a:gd name="connsiteX0" fmla="*/ 40133 w 3753740"/>
                  <a:gd name="connsiteY0" fmla="*/ 270966 h 3563295"/>
                  <a:gd name="connsiteX1" fmla="*/ 267076 w 3753740"/>
                  <a:gd name="connsiteY1" fmla="*/ 305570 h 3563295"/>
                  <a:gd name="connsiteX2" fmla="*/ 3474729 w 3753740"/>
                  <a:gd name="connsiteY2" fmla="*/ 3171201 h 3563295"/>
                  <a:gd name="connsiteX3" fmla="*/ 3712215 w 3753740"/>
                  <a:gd name="connsiteY3" fmla="*/ 3284373 h 3563295"/>
                  <a:gd name="connsiteX4" fmla="*/ 40133 w 3753740"/>
                  <a:gd name="connsiteY4" fmla="*/ 270966 h 3563295"/>
                  <a:gd name="connsiteX0" fmla="*/ 44589 w 3758196"/>
                  <a:gd name="connsiteY0" fmla="*/ 270966 h 3638894"/>
                  <a:gd name="connsiteX1" fmla="*/ 271532 w 3758196"/>
                  <a:gd name="connsiteY1" fmla="*/ 305570 h 3638894"/>
                  <a:gd name="connsiteX2" fmla="*/ 3479185 w 3758196"/>
                  <a:gd name="connsiteY2" fmla="*/ 3171201 h 3638894"/>
                  <a:gd name="connsiteX3" fmla="*/ 3716671 w 3758196"/>
                  <a:gd name="connsiteY3" fmla="*/ 3284373 h 3638894"/>
                  <a:gd name="connsiteX4" fmla="*/ 44589 w 3758196"/>
                  <a:gd name="connsiteY4" fmla="*/ 270966 h 3638894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862 w 3737956"/>
                  <a:gd name="connsiteY0" fmla="*/ 276612 h 3636237"/>
                  <a:gd name="connsiteX1" fmla="*/ 251292 w 3737956"/>
                  <a:gd name="connsiteY1" fmla="*/ 301126 h 3636237"/>
                  <a:gd name="connsiteX2" fmla="*/ 3458945 w 3737956"/>
                  <a:gd name="connsiteY2" fmla="*/ 3166757 h 3636237"/>
                  <a:gd name="connsiteX3" fmla="*/ 3696431 w 3737956"/>
                  <a:gd name="connsiteY3" fmla="*/ 3279929 h 3636237"/>
                  <a:gd name="connsiteX4" fmla="*/ 44862 w 3737956"/>
                  <a:gd name="connsiteY4" fmla="*/ 276612 h 3636237"/>
                  <a:gd name="connsiteX0" fmla="*/ 44862 w 3737956"/>
                  <a:gd name="connsiteY0" fmla="*/ 223324 h 3582949"/>
                  <a:gd name="connsiteX1" fmla="*/ 251292 w 3737956"/>
                  <a:gd name="connsiteY1" fmla="*/ 247838 h 3582949"/>
                  <a:gd name="connsiteX2" fmla="*/ 3458945 w 3737956"/>
                  <a:gd name="connsiteY2" fmla="*/ 3113469 h 3582949"/>
                  <a:gd name="connsiteX3" fmla="*/ 3696431 w 3737956"/>
                  <a:gd name="connsiteY3" fmla="*/ 3226641 h 3582949"/>
                  <a:gd name="connsiteX4" fmla="*/ 44862 w 3737956"/>
                  <a:gd name="connsiteY4" fmla="*/ 223324 h 3582949"/>
                  <a:gd name="connsiteX0" fmla="*/ 44862 w 3737956"/>
                  <a:gd name="connsiteY0" fmla="*/ 256707 h 3616332"/>
                  <a:gd name="connsiteX1" fmla="*/ 251292 w 3737956"/>
                  <a:gd name="connsiteY1" fmla="*/ 281221 h 3616332"/>
                  <a:gd name="connsiteX2" fmla="*/ 3458945 w 3737956"/>
                  <a:gd name="connsiteY2" fmla="*/ 3146852 h 3616332"/>
                  <a:gd name="connsiteX3" fmla="*/ 3696431 w 3737956"/>
                  <a:gd name="connsiteY3" fmla="*/ 3260024 h 3616332"/>
                  <a:gd name="connsiteX4" fmla="*/ 44862 w 3737956"/>
                  <a:gd name="connsiteY4" fmla="*/ 256707 h 3616332"/>
                  <a:gd name="connsiteX0" fmla="*/ 44721 w 3737815"/>
                  <a:gd name="connsiteY0" fmla="*/ 256707 h 3658981"/>
                  <a:gd name="connsiteX1" fmla="*/ 251151 w 3737815"/>
                  <a:gd name="connsiteY1" fmla="*/ 281221 h 3658981"/>
                  <a:gd name="connsiteX2" fmla="*/ 3458804 w 3737815"/>
                  <a:gd name="connsiteY2" fmla="*/ 3146852 h 3658981"/>
                  <a:gd name="connsiteX3" fmla="*/ 3696290 w 3737815"/>
                  <a:gd name="connsiteY3" fmla="*/ 3260024 h 3658981"/>
                  <a:gd name="connsiteX4" fmla="*/ 44721 w 3737815"/>
                  <a:gd name="connsiteY4" fmla="*/ 256707 h 3658981"/>
                  <a:gd name="connsiteX0" fmla="*/ 42621 w 3735715"/>
                  <a:gd name="connsiteY0" fmla="*/ 256707 h 3643768"/>
                  <a:gd name="connsiteX1" fmla="*/ 249051 w 3735715"/>
                  <a:gd name="connsiteY1" fmla="*/ 281221 h 3643768"/>
                  <a:gd name="connsiteX2" fmla="*/ 3456704 w 3735715"/>
                  <a:gd name="connsiteY2" fmla="*/ 3146852 h 3643768"/>
                  <a:gd name="connsiteX3" fmla="*/ 3694190 w 3735715"/>
                  <a:gd name="connsiteY3" fmla="*/ 3260024 h 3643768"/>
                  <a:gd name="connsiteX4" fmla="*/ 42621 w 3735715"/>
                  <a:gd name="connsiteY4" fmla="*/ 256707 h 3643768"/>
                  <a:gd name="connsiteX0" fmla="*/ 42621 w 3735715"/>
                  <a:gd name="connsiteY0" fmla="*/ 259531 h 3646592"/>
                  <a:gd name="connsiteX1" fmla="*/ 228539 w 3735715"/>
                  <a:gd name="connsiteY1" fmla="*/ 273955 h 3646592"/>
                  <a:gd name="connsiteX2" fmla="*/ 3456704 w 3735715"/>
                  <a:gd name="connsiteY2" fmla="*/ 3149676 h 3646592"/>
                  <a:gd name="connsiteX3" fmla="*/ 3694190 w 3735715"/>
                  <a:gd name="connsiteY3" fmla="*/ 3262848 h 3646592"/>
                  <a:gd name="connsiteX4" fmla="*/ 42621 w 3735715"/>
                  <a:gd name="connsiteY4" fmla="*/ 259531 h 3646592"/>
                  <a:gd name="connsiteX0" fmla="*/ 42621 w 3735715"/>
                  <a:gd name="connsiteY0" fmla="*/ 254857 h 3641918"/>
                  <a:gd name="connsiteX1" fmla="*/ 262727 w 3735715"/>
                  <a:gd name="connsiteY1" fmla="*/ 286097 h 3641918"/>
                  <a:gd name="connsiteX2" fmla="*/ 3456704 w 3735715"/>
                  <a:gd name="connsiteY2" fmla="*/ 3145002 h 3641918"/>
                  <a:gd name="connsiteX3" fmla="*/ 3694190 w 3735715"/>
                  <a:gd name="connsiteY3" fmla="*/ 3258174 h 3641918"/>
                  <a:gd name="connsiteX4" fmla="*/ 42621 w 3735715"/>
                  <a:gd name="connsiteY4" fmla="*/ 254857 h 3641918"/>
                  <a:gd name="connsiteX0" fmla="*/ 42621 w 3735715"/>
                  <a:gd name="connsiteY0" fmla="*/ 276638 h 3663699"/>
                  <a:gd name="connsiteX1" fmla="*/ 262727 w 3735715"/>
                  <a:gd name="connsiteY1" fmla="*/ 307878 h 3663699"/>
                  <a:gd name="connsiteX2" fmla="*/ 3456704 w 3735715"/>
                  <a:gd name="connsiteY2" fmla="*/ 3166783 h 3663699"/>
                  <a:gd name="connsiteX3" fmla="*/ 3694190 w 3735715"/>
                  <a:gd name="connsiteY3" fmla="*/ 3279955 h 3663699"/>
                  <a:gd name="connsiteX4" fmla="*/ 42621 w 3735715"/>
                  <a:gd name="connsiteY4" fmla="*/ 276638 h 3663699"/>
                  <a:gd name="connsiteX0" fmla="*/ 42621 w 3735715"/>
                  <a:gd name="connsiteY0" fmla="*/ 253974 h 3641035"/>
                  <a:gd name="connsiteX1" fmla="*/ 262727 w 3735715"/>
                  <a:gd name="connsiteY1" fmla="*/ 285214 h 3641035"/>
                  <a:gd name="connsiteX2" fmla="*/ 3456704 w 3735715"/>
                  <a:gd name="connsiteY2" fmla="*/ 3144119 h 3641035"/>
                  <a:gd name="connsiteX3" fmla="*/ 3694190 w 3735715"/>
                  <a:gd name="connsiteY3" fmla="*/ 3257291 h 3641035"/>
                  <a:gd name="connsiteX4" fmla="*/ 42621 w 3735715"/>
                  <a:gd name="connsiteY4" fmla="*/ 253974 h 3641035"/>
                  <a:gd name="connsiteX0" fmla="*/ 42621 w 3735715"/>
                  <a:gd name="connsiteY0" fmla="*/ 208175 h 3595236"/>
                  <a:gd name="connsiteX1" fmla="*/ 262727 w 3735715"/>
                  <a:gd name="connsiteY1" fmla="*/ 239415 h 3595236"/>
                  <a:gd name="connsiteX2" fmla="*/ 3456704 w 3735715"/>
                  <a:gd name="connsiteY2" fmla="*/ 3098320 h 3595236"/>
                  <a:gd name="connsiteX3" fmla="*/ 3694190 w 3735715"/>
                  <a:gd name="connsiteY3" fmla="*/ 3211492 h 3595236"/>
                  <a:gd name="connsiteX4" fmla="*/ 42621 w 3735715"/>
                  <a:gd name="connsiteY4" fmla="*/ 208175 h 3595236"/>
                  <a:gd name="connsiteX0" fmla="*/ 42621 w 3737895"/>
                  <a:gd name="connsiteY0" fmla="*/ 208175 h 3595236"/>
                  <a:gd name="connsiteX1" fmla="*/ 262727 w 3737895"/>
                  <a:gd name="connsiteY1" fmla="*/ 239415 h 3595236"/>
                  <a:gd name="connsiteX2" fmla="*/ 3480690 w 3737895"/>
                  <a:gd name="connsiteY2" fmla="*/ 3118611 h 3595236"/>
                  <a:gd name="connsiteX3" fmla="*/ 3694190 w 3737895"/>
                  <a:gd name="connsiteY3" fmla="*/ 3211492 h 3595236"/>
                  <a:gd name="connsiteX4" fmla="*/ 42621 w 3737895"/>
                  <a:gd name="connsiteY4" fmla="*/ 208175 h 3595236"/>
                  <a:gd name="connsiteX0" fmla="*/ 42621 w 3740785"/>
                  <a:gd name="connsiteY0" fmla="*/ 208175 h 3595236"/>
                  <a:gd name="connsiteX1" fmla="*/ 262727 w 3740785"/>
                  <a:gd name="connsiteY1" fmla="*/ 239415 h 3595236"/>
                  <a:gd name="connsiteX2" fmla="*/ 3480690 w 3740785"/>
                  <a:gd name="connsiteY2" fmla="*/ 3118611 h 3595236"/>
                  <a:gd name="connsiteX3" fmla="*/ 3694190 w 3740785"/>
                  <a:gd name="connsiteY3" fmla="*/ 3211492 h 3595236"/>
                  <a:gd name="connsiteX4" fmla="*/ 42621 w 3740785"/>
                  <a:gd name="connsiteY4" fmla="*/ 208175 h 3595236"/>
                  <a:gd name="connsiteX0" fmla="*/ 42621 w 3740785"/>
                  <a:gd name="connsiteY0" fmla="*/ 208175 h 3595236"/>
                  <a:gd name="connsiteX1" fmla="*/ 262727 w 3740785"/>
                  <a:gd name="connsiteY1" fmla="*/ 239415 h 3595236"/>
                  <a:gd name="connsiteX2" fmla="*/ 3480690 w 3740785"/>
                  <a:gd name="connsiteY2" fmla="*/ 3118611 h 3595236"/>
                  <a:gd name="connsiteX3" fmla="*/ 3694190 w 3740785"/>
                  <a:gd name="connsiteY3" fmla="*/ 3211492 h 3595236"/>
                  <a:gd name="connsiteX4" fmla="*/ 42621 w 3740785"/>
                  <a:gd name="connsiteY4" fmla="*/ 208175 h 3595236"/>
                  <a:gd name="connsiteX0" fmla="*/ 42621 w 3741461"/>
                  <a:gd name="connsiteY0" fmla="*/ 208175 h 3595236"/>
                  <a:gd name="connsiteX1" fmla="*/ 262727 w 3741461"/>
                  <a:gd name="connsiteY1" fmla="*/ 239415 h 3595236"/>
                  <a:gd name="connsiteX2" fmla="*/ 3480690 w 3741461"/>
                  <a:gd name="connsiteY2" fmla="*/ 3118611 h 3595236"/>
                  <a:gd name="connsiteX3" fmla="*/ 3694190 w 3741461"/>
                  <a:gd name="connsiteY3" fmla="*/ 3211492 h 3595236"/>
                  <a:gd name="connsiteX4" fmla="*/ 42621 w 3741461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08619" h="3595236">
                    <a:moveTo>
                      <a:pt x="42621" y="208175"/>
                    </a:moveTo>
                    <a:cubicBezTo>
                      <a:pt x="203018" y="-241751"/>
                      <a:pt x="274434" y="166821"/>
                      <a:pt x="262727" y="239415"/>
                    </a:cubicBezTo>
                    <a:cubicBezTo>
                      <a:pt x="-128473" y="3002621"/>
                      <a:pt x="2410968" y="3787240"/>
                      <a:pt x="3480690" y="3118611"/>
                    </a:cubicBezTo>
                    <a:cubicBezTo>
                      <a:pt x="3554851" y="3085939"/>
                      <a:pt x="3765208" y="3035340"/>
                      <a:pt x="3694190" y="3211492"/>
                    </a:cubicBezTo>
                    <a:cubicBezTo>
                      <a:pt x="2788230" y="4126973"/>
                      <a:pt x="-404140" y="3510182"/>
                      <a:pt x="42621" y="208175"/>
                    </a:cubicBezTo>
                    <a:close/>
                  </a:path>
                </a:pathLst>
              </a:custGeom>
              <a:solidFill>
                <a:srgbClr val="3F9B1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4" name="ttsMP3.com_VoiceText_2025-1-28_22-23-11">
            <a:hlinkClick r:id="" action="ppaction://media"/>
            <a:extLst>
              <a:ext uri="{FF2B5EF4-FFF2-40B4-BE49-F238E27FC236}">
                <a16:creationId xmlns:a16="http://schemas.microsoft.com/office/drawing/2014/main" id="{E3B0F67A-2BB9-43F2-8F3E-C04AC53D1EE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6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5F721BA-9FAB-4FA7-83DC-13B3E60B9F01}"/>
              </a:ext>
            </a:extLst>
          </p:cNvPr>
          <p:cNvSpPr txBox="1"/>
          <p:nvPr/>
        </p:nvSpPr>
        <p:spPr>
          <a:xfrm>
            <a:off x="289948" y="-70174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0" dirty="0">
                <a:ln>
                  <a:solidFill>
                    <a:prstClr val="black"/>
                  </a:solidFill>
                </a:ln>
                <a:solidFill>
                  <a:srgbClr val="3F9B16"/>
                </a:solidFill>
                <a:latin typeface="Arial Black" panose="020B0A04020102020204" pitchFamily="34" charset="0"/>
              </a:rPr>
              <a:t>T </a:t>
            </a:r>
            <a:r>
              <a:rPr lang="en-US" sz="28000" dirty="0" err="1">
                <a:ln>
                  <a:solidFill>
                    <a:prstClr val="black"/>
                  </a:solidFill>
                </a:ln>
                <a:solidFill>
                  <a:srgbClr val="3F9B16"/>
                </a:solidFill>
                <a:latin typeface="Arial Black" panose="020B0A04020102020204" pitchFamily="34" charset="0"/>
              </a:rPr>
              <a:t>t</a:t>
            </a:r>
            <a:endParaRPr kumimoji="0" lang="en-US" sz="280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3F9B1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DBDFB2C-F86F-4BB8-B81F-346F9AEC6F67}"/>
              </a:ext>
            </a:extLst>
          </p:cNvPr>
          <p:cNvGrpSpPr/>
          <p:nvPr/>
        </p:nvGrpSpPr>
        <p:grpSpPr>
          <a:xfrm flipH="1">
            <a:off x="6773033" y="234291"/>
            <a:ext cx="4968823" cy="5898642"/>
            <a:chOff x="233594" y="-538894"/>
            <a:chExt cx="6049163" cy="7181146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38BBC23-7100-44CF-BD22-D6161CB35B54}"/>
                </a:ext>
              </a:extLst>
            </p:cNvPr>
            <p:cNvSpPr txBox="1"/>
            <p:nvPr/>
          </p:nvSpPr>
          <p:spPr>
            <a:xfrm>
              <a:off x="273669" y="-538894"/>
              <a:ext cx="6009088" cy="16111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3F9B16"/>
                  </a:solidFill>
                  <a:latin typeface="Arial Black" panose="020B0A04020102020204" pitchFamily="34" charset="0"/>
                </a:rPr>
                <a:t>T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ortoise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1DCEF59-08D4-4ABB-BFE8-7617D6BEE934}"/>
                </a:ext>
              </a:extLst>
            </p:cNvPr>
            <p:cNvGrpSpPr/>
            <p:nvPr/>
          </p:nvGrpSpPr>
          <p:grpSpPr>
            <a:xfrm flipH="1">
              <a:off x="233594" y="1817340"/>
              <a:ext cx="5862405" cy="4824912"/>
              <a:chOff x="1801795" y="460626"/>
              <a:chExt cx="7342206" cy="6042827"/>
            </a:xfrm>
          </p:grpSpPr>
          <p:sp>
            <p:nvSpPr>
              <p:cNvPr id="61" name="Rectangle 6">
                <a:extLst>
                  <a:ext uri="{FF2B5EF4-FFF2-40B4-BE49-F238E27FC236}">
                    <a16:creationId xmlns:a16="http://schemas.microsoft.com/office/drawing/2014/main" id="{E7B87D57-1085-4DA4-9608-7451A6302F43}"/>
                  </a:ext>
                </a:extLst>
              </p:cNvPr>
              <p:cNvSpPr/>
              <p:nvPr/>
            </p:nvSpPr>
            <p:spPr>
              <a:xfrm>
                <a:off x="3385009" y="4237017"/>
                <a:ext cx="1527681" cy="2050983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493266 w 1527681"/>
                  <a:gd name="connsiteY0" fmla="*/ 495300 h 2105526"/>
                  <a:gd name="connsiteX1" fmla="*/ 1525776 w 1527681"/>
                  <a:gd name="connsiteY1" fmla="*/ 0 h 2105526"/>
                  <a:gd name="connsiteX2" fmla="*/ 1527681 w 1527681"/>
                  <a:gd name="connsiteY2" fmla="*/ 198120 h 2105526"/>
                  <a:gd name="connsiteX3" fmla="*/ 1358136 w 1527681"/>
                  <a:gd name="connsiteY3" fmla="*/ 1905000 h 2105526"/>
                  <a:gd name="connsiteX4" fmla="*/ 17016 w 1527681"/>
                  <a:gd name="connsiteY4" fmla="*/ 1857375 h 2105526"/>
                  <a:gd name="connsiteX5" fmla="*/ 493266 w 1527681"/>
                  <a:gd name="connsiteY5" fmla="*/ 495300 h 2105526"/>
                  <a:gd name="connsiteX0" fmla="*/ 493266 w 1527681"/>
                  <a:gd name="connsiteY0" fmla="*/ 495300 h 2050983"/>
                  <a:gd name="connsiteX1" fmla="*/ 1525776 w 1527681"/>
                  <a:gd name="connsiteY1" fmla="*/ 0 h 2050983"/>
                  <a:gd name="connsiteX2" fmla="*/ 1527681 w 1527681"/>
                  <a:gd name="connsiteY2" fmla="*/ 198120 h 2050983"/>
                  <a:gd name="connsiteX3" fmla="*/ 1358136 w 1527681"/>
                  <a:gd name="connsiteY3" fmla="*/ 1752600 h 2050983"/>
                  <a:gd name="connsiteX4" fmla="*/ 17016 w 1527681"/>
                  <a:gd name="connsiteY4" fmla="*/ 1857375 h 2050983"/>
                  <a:gd name="connsiteX5" fmla="*/ 493266 w 1527681"/>
                  <a:gd name="connsiteY5" fmla="*/ 495300 h 2050983"/>
                  <a:gd name="connsiteX0" fmla="*/ 445641 w 1527681"/>
                  <a:gd name="connsiteY0" fmla="*/ 485775 h 2050983"/>
                  <a:gd name="connsiteX1" fmla="*/ 1525776 w 1527681"/>
                  <a:gd name="connsiteY1" fmla="*/ 0 h 2050983"/>
                  <a:gd name="connsiteX2" fmla="*/ 1527681 w 1527681"/>
                  <a:gd name="connsiteY2" fmla="*/ 198120 h 2050983"/>
                  <a:gd name="connsiteX3" fmla="*/ 1358136 w 1527681"/>
                  <a:gd name="connsiteY3" fmla="*/ 1752600 h 2050983"/>
                  <a:gd name="connsiteX4" fmla="*/ 17016 w 1527681"/>
                  <a:gd name="connsiteY4" fmla="*/ 1857375 h 2050983"/>
                  <a:gd name="connsiteX5" fmla="*/ 445641 w 1527681"/>
                  <a:gd name="connsiteY5" fmla="*/ 485775 h 2050983"/>
                  <a:gd name="connsiteX0" fmla="*/ 445641 w 1527681"/>
                  <a:gd name="connsiteY0" fmla="*/ 485775 h 2050983"/>
                  <a:gd name="connsiteX1" fmla="*/ 1525776 w 1527681"/>
                  <a:gd name="connsiteY1" fmla="*/ 0 h 2050983"/>
                  <a:gd name="connsiteX2" fmla="*/ 1527681 w 1527681"/>
                  <a:gd name="connsiteY2" fmla="*/ 198120 h 2050983"/>
                  <a:gd name="connsiteX3" fmla="*/ 1358136 w 1527681"/>
                  <a:gd name="connsiteY3" fmla="*/ 1752600 h 2050983"/>
                  <a:gd name="connsiteX4" fmla="*/ 17016 w 1527681"/>
                  <a:gd name="connsiteY4" fmla="*/ 1857375 h 2050983"/>
                  <a:gd name="connsiteX5" fmla="*/ 445641 w 1527681"/>
                  <a:gd name="connsiteY5" fmla="*/ 485775 h 205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7681" h="2050983">
                    <a:moveTo>
                      <a:pt x="445641" y="485775"/>
                    </a:moveTo>
                    <a:cubicBezTo>
                      <a:pt x="872361" y="-182245"/>
                      <a:pt x="1060956" y="127000"/>
                      <a:pt x="1525776" y="0"/>
                    </a:cubicBezTo>
                    <a:lnTo>
                      <a:pt x="1527681" y="198120"/>
                    </a:lnTo>
                    <a:cubicBezTo>
                      <a:pt x="1242566" y="1191895"/>
                      <a:pt x="1305113" y="1058545"/>
                      <a:pt x="1358136" y="1752600"/>
                    </a:cubicBezTo>
                    <a:cubicBezTo>
                      <a:pt x="1301939" y="1949450"/>
                      <a:pt x="-173802" y="2254250"/>
                      <a:pt x="17016" y="1857375"/>
                    </a:cubicBezTo>
                    <a:cubicBezTo>
                      <a:pt x="518666" y="1089025"/>
                      <a:pt x="153541" y="987425"/>
                      <a:pt x="445641" y="48577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Oval 26">
                <a:extLst>
                  <a:ext uri="{FF2B5EF4-FFF2-40B4-BE49-F238E27FC236}">
                    <a16:creationId xmlns:a16="http://schemas.microsoft.com/office/drawing/2014/main" id="{6D8D2CFB-C348-4CD7-9EF7-F30125A1646D}"/>
                  </a:ext>
                </a:extLst>
              </p:cNvPr>
              <p:cNvSpPr/>
              <p:nvPr/>
            </p:nvSpPr>
            <p:spPr>
              <a:xfrm>
                <a:off x="3606518" y="6130022"/>
                <a:ext cx="251492" cy="15343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26">
                <a:extLst>
                  <a:ext uri="{FF2B5EF4-FFF2-40B4-BE49-F238E27FC236}">
                    <a16:creationId xmlns:a16="http://schemas.microsoft.com/office/drawing/2014/main" id="{75F44E32-BF1A-49A6-A910-E9771E062EE8}"/>
                  </a:ext>
                </a:extLst>
              </p:cNvPr>
              <p:cNvSpPr/>
              <p:nvPr/>
            </p:nvSpPr>
            <p:spPr>
              <a:xfrm>
                <a:off x="3398812" y="6076679"/>
                <a:ext cx="207706" cy="200320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2795 w 254287"/>
                  <a:gd name="connsiteY0" fmla="*/ 223151 h 249127"/>
                  <a:gd name="connsiteX1" fmla="*/ 138066 w 254287"/>
                  <a:gd name="connsiteY1" fmla="*/ 0 h 249127"/>
                  <a:gd name="connsiteX2" fmla="*/ 254287 w 254287"/>
                  <a:gd name="connsiteY2" fmla="*/ 223151 h 249127"/>
                  <a:gd name="connsiteX3" fmla="*/ 2795 w 254287"/>
                  <a:gd name="connsiteY3" fmla="*/ 223151 h 249127"/>
                  <a:gd name="connsiteX0" fmla="*/ 740 w 201432"/>
                  <a:gd name="connsiteY0" fmla="*/ 223368 h 280977"/>
                  <a:gd name="connsiteX1" fmla="*/ 136011 w 201432"/>
                  <a:gd name="connsiteY1" fmla="*/ 217 h 280977"/>
                  <a:gd name="connsiteX2" fmla="*/ 201432 w 201432"/>
                  <a:gd name="connsiteY2" fmla="*/ 268038 h 280977"/>
                  <a:gd name="connsiteX3" fmla="*/ 740 w 201432"/>
                  <a:gd name="connsiteY3" fmla="*/ 223368 h 280977"/>
                  <a:gd name="connsiteX0" fmla="*/ 723 w 204590"/>
                  <a:gd name="connsiteY0" fmla="*/ 170860 h 276123"/>
                  <a:gd name="connsiteX1" fmla="*/ 139169 w 204590"/>
                  <a:gd name="connsiteY1" fmla="*/ 1314 h 276123"/>
                  <a:gd name="connsiteX2" fmla="*/ 204590 w 204590"/>
                  <a:gd name="connsiteY2" fmla="*/ 269135 h 276123"/>
                  <a:gd name="connsiteX3" fmla="*/ 723 w 204590"/>
                  <a:gd name="connsiteY3" fmla="*/ 170860 h 276123"/>
                  <a:gd name="connsiteX0" fmla="*/ 1253 w 207706"/>
                  <a:gd name="connsiteY0" fmla="*/ 176574 h 281837"/>
                  <a:gd name="connsiteX1" fmla="*/ 139699 w 207706"/>
                  <a:gd name="connsiteY1" fmla="*/ 7028 h 281837"/>
                  <a:gd name="connsiteX2" fmla="*/ 205120 w 207706"/>
                  <a:gd name="connsiteY2" fmla="*/ 274849 h 281837"/>
                  <a:gd name="connsiteX3" fmla="*/ 1253 w 207706"/>
                  <a:gd name="connsiteY3" fmla="*/ 176574 h 28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706" h="281837">
                    <a:moveTo>
                      <a:pt x="1253" y="176574"/>
                    </a:moveTo>
                    <a:cubicBezTo>
                      <a:pt x="-9651" y="131937"/>
                      <a:pt x="51746" y="-36154"/>
                      <a:pt x="139699" y="7028"/>
                    </a:cubicBezTo>
                    <a:cubicBezTo>
                      <a:pt x="227652" y="50210"/>
                      <a:pt x="205120" y="168875"/>
                      <a:pt x="205120" y="274849"/>
                    </a:cubicBezTo>
                    <a:cubicBezTo>
                      <a:pt x="184162" y="306829"/>
                      <a:pt x="12157" y="221211"/>
                      <a:pt x="1253" y="176574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 6">
                <a:extLst>
                  <a:ext uri="{FF2B5EF4-FFF2-40B4-BE49-F238E27FC236}">
                    <a16:creationId xmlns:a16="http://schemas.microsoft.com/office/drawing/2014/main" id="{28E7C652-1EBD-4C21-9A99-1BDBCF76F715}"/>
                  </a:ext>
                </a:extLst>
              </p:cNvPr>
              <p:cNvSpPr/>
              <p:nvPr/>
            </p:nvSpPr>
            <p:spPr>
              <a:xfrm>
                <a:off x="7445697" y="4164321"/>
                <a:ext cx="1291713" cy="2072687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427328 w 1461743"/>
                  <a:gd name="connsiteY0" fmla="*/ 495300 h 2089901"/>
                  <a:gd name="connsiteX1" fmla="*/ 64068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427328 w 1292198"/>
                  <a:gd name="connsiteY0" fmla="*/ 495300 h 2089901"/>
                  <a:gd name="connsiteX1" fmla="*/ 640688 w 1292198"/>
                  <a:gd name="connsiteY1" fmla="*/ 0 h 2089901"/>
                  <a:gd name="connsiteX2" fmla="*/ 775943 w 1292198"/>
                  <a:gd name="connsiteY2" fmla="*/ 188595 h 2089901"/>
                  <a:gd name="connsiteX3" fmla="*/ 1292198 w 1292198"/>
                  <a:gd name="connsiteY3" fmla="*/ 1905000 h 2089901"/>
                  <a:gd name="connsiteX4" fmla="*/ 17753 w 1292198"/>
                  <a:gd name="connsiteY4" fmla="*/ 1828800 h 2089901"/>
                  <a:gd name="connsiteX5" fmla="*/ 427328 w 1292198"/>
                  <a:gd name="connsiteY5" fmla="*/ 495300 h 2089901"/>
                  <a:gd name="connsiteX0" fmla="*/ 427328 w 1292213"/>
                  <a:gd name="connsiteY0" fmla="*/ 495300 h 2089901"/>
                  <a:gd name="connsiteX1" fmla="*/ 640688 w 1292213"/>
                  <a:gd name="connsiteY1" fmla="*/ 0 h 2089901"/>
                  <a:gd name="connsiteX2" fmla="*/ 775943 w 1292213"/>
                  <a:gd name="connsiteY2" fmla="*/ 188595 h 2089901"/>
                  <a:gd name="connsiteX3" fmla="*/ 1292198 w 1292213"/>
                  <a:gd name="connsiteY3" fmla="*/ 1905000 h 2089901"/>
                  <a:gd name="connsiteX4" fmla="*/ 17753 w 1292213"/>
                  <a:gd name="connsiteY4" fmla="*/ 1828800 h 2089901"/>
                  <a:gd name="connsiteX5" fmla="*/ 427328 w 1292213"/>
                  <a:gd name="connsiteY5" fmla="*/ 495300 h 2089901"/>
                  <a:gd name="connsiteX0" fmla="*/ 427328 w 1292213"/>
                  <a:gd name="connsiteY0" fmla="*/ 495300 h 2057669"/>
                  <a:gd name="connsiteX1" fmla="*/ 640688 w 1292213"/>
                  <a:gd name="connsiteY1" fmla="*/ 0 h 2057669"/>
                  <a:gd name="connsiteX2" fmla="*/ 775943 w 1292213"/>
                  <a:gd name="connsiteY2" fmla="*/ 188595 h 2057669"/>
                  <a:gd name="connsiteX3" fmla="*/ 1292198 w 1292213"/>
                  <a:gd name="connsiteY3" fmla="*/ 1905000 h 2057669"/>
                  <a:gd name="connsiteX4" fmla="*/ 17753 w 1292213"/>
                  <a:gd name="connsiteY4" fmla="*/ 1828800 h 2057669"/>
                  <a:gd name="connsiteX5" fmla="*/ 427328 w 1292213"/>
                  <a:gd name="connsiteY5" fmla="*/ 495300 h 2057669"/>
                  <a:gd name="connsiteX0" fmla="*/ 426412 w 1291713"/>
                  <a:gd name="connsiteY0" fmla="*/ 495300 h 2072687"/>
                  <a:gd name="connsiteX1" fmla="*/ 639772 w 1291713"/>
                  <a:gd name="connsiteY1" fmla="*/ 0 h 2072687"/>
                  <a:gd name="connsiteX2" fmla="*/ 775027 w 1291713"/>
                  <a:gd name="connsiteY2" fmla="*/ 188595 h 2072687"/>
                  <a:gd name="connsiteX3" fmla="*/ 1291282 w 1291713"/>
                  <a:gd name="connsiteY3" fmla="*/ 1905000 h 2072687"/>
                  <a:gd name="connsiteX4" fmla="*/ 16837 w 1291713"/>
                  <a:gd name="connsiteY4" fmla="*/ 1828800 h 2072687"/>
                  <a:gd name="connsiteX5" fmla="*/ 426412 w 1291713"/>
                  <a:gd name="connsiteY5" fmla="*/ 495300 h 2072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1713" h="2072687">
                    <a:moveTo>
                      <a:pt x="426412" y="495300"/>
                    </a:moveTo>
                    <a:cubicBezTo>
                      <a:pt x="853132" y="-172720"/>
                      <a:pt x="174952" y="127000"/>
                      <a:pt x="639772" y="0"/>
                    </a:cubicBezTo>
                    <a:lnTo>
                      <a:pt x="775027" y="188595"/>
                    </a:lnTo>
                    <a:cubicBezTo>
                      <a:pt x="489912" y="1182370"/>
                      <a:pt x="1295409" y="1182370"/>
                      <a:pt x="1291282" y="1905000"/>
                    </a:cubicBezTo>
                    <a:cubicBezTo>
                      <a:pt x="1320810" y="2139950"/>
                      <a:pt x="-173981" y="2139950"/>
                      <a:pt x="16837" y="1828800"/>
                    </a:cubicBezTo>
                    <a:cubicBezTo>
                      <a:pt x="299412" y="1384300"/>
                      <a:pt x="134312" y="996950"/>
                      <a:pt x="426412" y="49530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Oval 26">
                <a:extLst>
                  <a:ext uri="{FF2B5EF4-FFF2-40B4-BE49-F238E27FC236}">
                    <a16:creationId xmlns:a16="http://schemas.microsoft.com/office/drawing/2014/main" id="{09AD1A38-CC3F-4340-9C3A-522271C935E4}"/>
                  </a:ext>
                </a:extLst>
              </p:cNvPr>
              <p:cNvSpPr/>
              <p:nvPr/>
            </p:nvSpPr>
            <p:spPr>
              <a:xfrm rot="21342428">
                <a:off x="8092422" y="6080181"/>
                <a:ext cx="251491" cy="153430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Oval 26">
                <a:extLst>
                  <a:ext uri="{FF2B5EF4-FFF2-40B4-BE49-F238E27FC236}">
                    <a16:creationId xmlns:a16="http://schemas.microsoft.com/office/drawing/2014/main" id="{F74512E9-1114-4BEA-B50A-0B9178256D30}"/>
                  </a:ext>
                </a:extLst>
              </p:cNvPr>
              <p:cNvSpPr/>
              <p:nvPr/>
            </p:nvSpPr>
            <p:spPr>
              <a:xfrm rot="282009">
                <a:off x="7779359" y="6040905"/>
                <a:ext cx="321324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 4">
                <a:extLst>
                  <a:ext uri="{FF2B5EF4-FFF2-40B4-BE49-F238E27FC236}">
                    <a16:creationId xmlns:a16="http://schemas.microsoft.com/office/drawing/2014/main" id="{AE003200-54FF-4701-96EC-B099248BDBB7}"/>
                  </a:ext>
                </a:extLst>
              </p:cNvPr>
              <p:cNvSpPr/>
              <p:nvPr/>
            </p:nvSpPr>
            <p:spPr>
              <a:xfrm>
                <a:off x="1801795" y="507940"/>
                <a:ext cx="7342206" cy="4701332"/>
              </a:xfrm>
              <a:custGeom>
                <a:avLst/>
                <a:gdLst>
                  <a:gd name="connsiteX0" fmla="*/ 0 w 808382"/>
                  <a:gd name="connsiteY0" fmla="*/ 0 h 1046922"/>
                  <a:gd name="connsiteX1" fmla="*/ 808382 w 808382"/>
                  <a:gd name="connsiteY1" fmla="*/ 0 h 1046922"/>
                  <a:gd name="connsiteX2" fmla="*/ 808382 w 808382"/>
                  <a:gd name="connsiteY2" fmla="*/ 1046922 h 1046922"/>
                  <a:gd name="connsiteX3" fmla="*/ 0 w 808382"/>
                  <a:gd name="connsiteY3" fmla="*/ 1046922 h 1046922"/>
                  <a:gd name="connsiteX4" fmla="*/ 0 w 808382"/>
                  <a:gd name="connsiteY4" fmla="*/ 0 h 1046922"/>
                  <a:gd name="connsiteX0" fmla="*/ 0 w 1802295"/>
                  <a:gd name="connsiteY0" fmla="*/ 0 h 1073426"/>
                  <a:gd name="connsiteX1" fmla="*/ 1802295 w 1802295"/>
                  <a:gd name="connsiteY1" fmla="*/ 26504 h 1073426"/>
                  <a:gd name="connsiteX2" fmla="*/ 1802295 w 1802295"/>
                  <a:gd name="connsiteY2" fmla="*/ 1073426 h 1073426"/>
                  <a:gd name="connsiteX3" fmla="*/ 993913 w 1802295"/>
                  <a:gd name="connsiteY3" fmla="*/ 1073426 h 1073426"/>
                  <a:gd name="connsiteX4" fmla="*/ 0 w 1802295"/>
                  <a:gd name="connsiteY4" fmla="*/ 0 h 1073426"/>
                  <a:gd name="connsiteX0" fmla="*/ 105852 w 1908147"/>
                  <a:gd name="connsiteY0" fmla="*/ 0 h 1073426"/>
                  <a:gd name="connsiteX1" fmla="*/ 1908147 w 1908147"/>
                  <a:gd name="connsiteY1" fmla="*/ 26504 h 1073426"/>
                  <a:gd name="connsiteX2" fmla="*/ 1908147 w 1908147"/>
                  <a:gd name="connsiteY2" fmla="*/ 1073426 h 1073426"/>
                  <a:gd name="connsiteX3" fmla="*/ 1099765 w 1908147"/>
                  <a:gd name="connsiteY3" fmla="*/ 1073426 h 1073426"/>
                  <a:gd name="connsiteX4" fmla="*/ 105852 w 1908147"/>
                  <a:gd name="connsiteY4" fmla="*/ 0 h 1073426"/>
                  <a:gd name="connsiteX0" fmla="*/ 97883 w 2019448"/>
                  <a:gd name="connsiteY0" fmla="*/ 26505 h 1046922"/>
                  <a:gd name="connsiteX1" fmla="*/ 2019448 w 2019448"/>
                  <a:gd name="connsiteY1" fmla="*/ 0 h 1046922"/>
                  <a:gd name="connsiteX2" fmla="*/ 2019448 w 2019448"/>
                  <a:gd name="connsiteY2" fmla="*/ 1046922 h 1046922"/>
                  <a:gd name="connsiteX3" fmla="*/ 1211066 w 2019448"/>
                  <a:gd name="connsiteY3" fmla="*/ 1046922 h 1046922"/>
                  <a:gd name="connsiteX4" fmla="*/ 97883 w 2019448"/>
                  <a:gd name="connsiteY4" fmla="*/ 26505 h 1046922"/>
                  <a:gd name="connsiteX0" fmla="*/ 26346 w 1947911"/>
                  <a:gd name="connsiteY0" fmla="*/ 26505 h 1046922"/>
                  <a:gd name="connsiteX1" fmla="*/ 1947911 w 1947911"/>
                  <a:gd name="connsiteY1" fmla="*/ 0 h 1046922"/>
                  <a:gd name="connsiteX2" fmla="*/ 1947911 w 1947911"/>
                  <a:gd name="connsiteY2" fmla="*/ 1046922 h 1046922"/>
                  <a:gd name="connsiteX3" fmla="*/ 1139529 w 1947911"/>
                  <a:gd name="connsiteY3" fmla="*/ 1046922 h 1046922"/>
                  <a:gd name="connsiteX4" fmla="*/ 26346 w 1947911"/>
                  <a:gd name="connsiteY4" fmla="*/ 26505 h 1046922"/>
                  <a:gd name="connsiteX0" fmla="*/ 22421 w 1943986"/>
                  <a:gd name="connsiteY0" fmla="*/ 26505 h 1338470"/>
                  <a:gd name="connsiteX1" fmla="*/ 1943986 w 1943986"/>
                  <a:gd name="connsiteY1" fmla="*/ 0 h 1338470"/>
                  <a:gd name="connsiteX2" fmla="*/ 1943986 w 1943986"/>
                  <a:gd name="connsiteY2" fmla="*/ 1046922 h 1338470"/>
                  <a:gd name="connsiteX3" fmla="*/ 1334387 w 1943986"/>
                  <a:gd name="connsiteY3" fmla="*/ 1338470 h 1338470"/>
                  <a:gd name="connsiteX4" fmla="*/ 22421 w 1943986"/>
                  <a:gd name="connsiteY4" fmla="*/ 26505 h 1338470"/>
                  <a:gd name="connsiteX0" fmla="*/ 22421 w 2182525"/>
                  <a:gd name="connsiteY0" fmla="*/ 39757 h 1351722"/>
                  <a:gd name="connsiteX1" fmla="*/ 2182525 w 2182525"/>
                  <a:gd name="connsiteY1" fmla="*/ 0 h 1351722"/>
                  <a:gd name="connsiteX2" fmla="*/ 1943986 w 2182525"/>
                  <a:gd name="connsiteY2" fmla="*/ 1060174 h 1351722"/>
                  <a:gd name="connsiteX3" fmla="*/ 1334387 w 2182525"/>
                  <a:gd name="connsiteY3" fmla="*/ 1351722 h 1351722"/>
                  <a:gd name="connsiteX4" fmla="*/ 22421 w 2182525"/>
                  <a:gd name="connsiteY4" fmla="*/ 39757 h 1351722"/>
                  <a:gd name="connsiteX0" fmla="*/ 22421 w 2182525"/>
                  <a:gd name="connsiteY0" fmla="*/ 344739 h 1656704"/>
                  <a:gd name="connsiteX1" fmla="*/ 2182525 w 2182525"/>
                  <a:gd name="connsiteY1" fmla="*/ 304982 h 1656704"/>
                  <a:gd name="connsiteX2" fmla="*/ 1943986 w 2182525"/>
                  <a:gd name="connsiteY2" fmla="*/ 1365156 h 1656704"/>
                  <a:gd name="connsiteX3" fmla="*/ 1334387 w 2182525"/>
                  <a:gd name="connsiteY3" fmla="*/ 1656704 h 1656704"/>
                  <a:gd name="connsiteX4" fmla="*/ 22421 w 2182525"/>
                  <a:gd name="connsiteY4" fmla="*/ 344739 h 1656704"/>
                  <a:gd name="connsiteX0" fmla="*/ 22421 w 2182525"/>
                  <a:gd name="connsiteY0" fmla="*/ 391759 h 1703724"/>
                  <a:gd name="connsiteX1" fmla="*/ 2182525 w 2182525"/>
                  <a:gd name="connsiteY1" fmla="*/ 352002 h 1703724"/>
                  <a:gd name="connsiteX2" fmla="*/ 1943986 w 2182525"/>
                  <a:gd name="connsiteY2" fmla="*/ 1412176 h 1703724"/>
                  <a:gd name="connsiteX3" fmla="*/ 1334387 w 2182525"/>
                  <a:gd name="connsiteY3" fmla="*/ 1703724 h 1703724"/>
                  <a:gd name="connsiteX4" fmla="*/ 22421 w 2182525"/>
                  <a:gd name="connsiteY4" fmla="*/ 391759 h 1703724"/>
                  <a:gd name="connsiteX0" fmla="*/ 67603 w 2227707"/>
                  <a:gd name="connsiteY0" fmla="*/ 391759 h 1703724"/>
                  <a:gd name="connsiteX1" fmla="*/ 2227707 w 2227707"/>
                  <a:gd name="connsiteY1" fmla="*/ 352002 h 1703724"/>
                  <a:gd name="connsiteX2" fmla="*/ 1989168 w 2227707"/>
                  <a:gd name="connsiteY2" fmla="*/ 1412176 h 1703724"/>
                  <a:gd name="connsiteX3" fmla="*/ 1379569 w 2227707"/>
                  <a:gd name="connsiteY3" fmla="*/ 1703724 h 1703724"/>
                  <a:gd name="connsiteX4" fmla="*/ 67603 w 2227707"/>
                  <a:gd name="connsiteY4" fmla="*/ 391759 h 1703724"/>
                  <a:gd name="connsiteX0" fmla="*/ 67603 w 2373481"/>
                  <a:gd name="connsiteY0" fmla="*/ 391759 h 1703724"/>
                  <a:gd name="connsiteX1" fmla="*/ 2227707 w 2373481"/>
                  <a:gd name="connsiteY1" fmla="*/ 352002 h 1703724"/>
                  <a:gd name="connsiteX2" fmla="*/ 2373481 w 2373481"/>
                  <a:gd name="connsiteY2" fmla="*/ 1650715 h 1703724"/>
                  <a:gd name="connsiteX3" fmla="*/ 1379569 w 2373481"/>
                  <a:gd name="connsiteY3" fmla="*/ 1703724 h 1703724"/>
                  <a:gd name="connsiteX4" fmla="*/ 67603 w 2373481"/>
                  <a:gd name="connsiteY4" fmla="*/ 391759 h 1703724"/>
                  <a:gd name="connsiteX0" fmla="*/ 67603 w 2421278"/>
                  <a:gd name="connsiteY0" fmla="*/ 391759 h 1703724"/>
                  <a:gd name="connsiteX1" fmla="*/ 2227707 w 2421278"/>
                  <a:gd name="connsiteY1" fmla="*/ 352002 h 1703724"/>
                  <a:gd name="connsiteX2" fmla="*/ 2373481 w 2421278"/>
                  <a:gd name="connsiteY2" fmla="*/ 1650715 h 1703724"/>
                  <a:gd name="connsiteX3" fmla="*/ 1379569 w 2421278"/>
                  <a:gd name="connsiteY3" fmla="*/ 1703724 h 1703724"/>
                  <a:gd name="connsiteX4" fmla="*/ 67603 w 2421278"/>
                  <a:gd name="connsiteY4" fmla="*/ 391759 h 1703724"/>
                  <a:gd name="connsiteX0" fmla="*/ 67603 w 2445631"/>
                  <a:gd name="connsiteY0" fmla="*/ 391759 h 1703724"/>
                  <a:gd name="connsiteX1" fmla="*/ 2227707 w 2445631"/>
                  <a:gd name="connsiteY1" fmla="*/ 352002 h 1703724"/>
                  <a:gd name="connsiteX2" fmla="*/ 2373481 w 2445631"/>
                  <a:gd name="connsiteY2" fmla="*/ 1650715 h 1703724"/>
                  <a:gd name="connsiteX3" fmla="*/ 1379569 w 2445631"/>
                  <a:gd name="connsiteY3" fmla="*/ 1703724 h 1703724"/>
                  <a:gd name="connsiteX4" fmla="*/ 67603 w 2445631"/>
                  <a:gd name="connsiteY4" fmla="*/ 391759 h 1703724"/>
                  <a:gd name="connsiteX0" fmla="*/ 67603 w 2453054"/>
                  <a:gd name="connsiteY0" fmla="*/ 410161 h 1722126"/>
                  <a:gd name="connsiteX1" fmla="*/ 2254212 w 2453054"/>
                  <a:gd name="connsiteY1" fmla="*/ 343900 h 1722126"/>
                  <a:gd name="connsiteX2" fmla="*/ 2373481 w 2453054"/>
                  <a:gd name="connsiteY2" fmla="*/ 1669117 h 1722126"/>
                  <a:gd name="connsiteX3" fmla="*/ 1379569 w 2453054"/>
                  <a:gd name="connsiteY3" fmla="*/ 1722126 h 1722126"/>
                  <a:gd name="connsiteX4" fmla="*/ 67603 w 2453054"/>
                  <a:gd name="connsiteY4" fmla="*/ 410161 h 1722126"/>
                  <a:gd name="connsiteX0" fmla="*/ 67603 w 2453054"/>
                  <a:gd name="connsiteY0" fmla="*/ 375048 h 1687013"/>
                  <a:gd name="connsiteX1" fmla="*/ 2254212 w 2453054"/>
                  <a:gd name="connsiteY1" fmla="*/ 308787 h 1687013"/>
                  <a:gd name="connsiteX2" fmla="*/ 2373481 w 2453054"/>
                  <a:gd name="connsiteY2" fmla="*/ 1634004 h 1687013"/>
                  <a:gd name="connsiteX3" fmla="*/ 1379569 w 2453054"/>
                  <a:gd name="connsiteY3" fmla="*/ 1687013 h 1687013"/>
                  <a:gd name="connsiteX4" fmla="*/ 67603 w 2453054"/>
                  <a:gd name="connsiteY4" fmla="*/ 375048 h 1687013"/>
                  <a:gd name="connsiteX0" fmla="*/ 67603 w 2992546"/>
                  <a:gd name="connsiteY0" fmla="*/ 375048 h 3012229"/>
                  <a:gd name="connsiteX1" fmla="*/ 2254212 w 2992546"/>
                  <a:gd name="connsiteY1" fmla="*/ 308787 h 3012229"/>
                  <a:gd name="connsiteX2" fmla="*/ 2373481 w 2992546"/>
                  <a:gd name="connsiteY2" fmla="*/ 1634004 h 3012229"/>
                  <a:gd name="connsiteX3" fmla="*/ 2983079 w 2992546"/>
                  <a:gd name="connsiteY3" fmla="*/ 3012229 h 3012229"/>
                  <a:gd name="connsiteX4" fmla="*/ 1379569 w 2992546"/>
                  <a:gd name="connsiteY4" fmla="*/ 1687013 h 3012229"/>
                  <a:gd name="connsiteX5" fmla="*/ 67603 w 2992546"/>
                  <a:gd name="connsiteY5" fmla="*/ 375048 h 3012229"/>
                  <a:gd name="connsiteX0" fmla="*/ 67603 w 2992546"/>
                  <a:gd name="connsiteY0" fmla="*/ 375048 h 4386820"/>
                  <a:gd name="connsiteX1" fmla="*/ 2254212 w 2992546"/>
                  <a:gd name="connsiteY1" fmla="*/ 308787 h 4386820"/>
                  <a:gd name="connsiteX2" fmla="*/ 2373481 w 2992546"/>
                  <a:gd name="connsiteY2" fmla="*/ 1634004 h 4386820"/>
                  <a:gd name="connsiteX3" fmla="*/ 2983079 w 2992546"/>
                  <a:gd name="connsiteY3" fmla="*/ 3012229 h 4386820"/>
                  <a:gd name="connsiteX4" fmla="*/ 2254210 w 2992546"/>
                  <a:gd name="connsiteY4" fmla="*/ 4363951 h 4386820"/>
                  <a:gd name="connsiteX5" fmla="*/ 1379569 w 2992546"/>
                  <a:gd name="connsiteY5" fmla="*/ 1687013 h 4386820"/>
                  <a:gd name="connsiteX6" fmla="*/ 67603 w 2992546"/>
                  <a:gd name="connsiteY6" fmla="*/ 375048 h 4386820"/>
                  <a:gd name="connsiteX0" fmla="*/ 67603 w 2992546"/>
                  <a:gd name="connsiteY0" fmla="*/ 375048 h 4386820"/>
                  <a:gd name="connsiteX1" fmla="*/ 2254212 w 2992546"/>
                  <a:gd name="connsiteY1" fmla="*/ 308787 h 4386820"/>
                  <a:gd name="connsiteX2" fmla="*/ 2373481 w 2992546"/>
                  <a:gd name="connsiteY2" fmla="*/ 1634004 h 4386820"/>
                  <a:gd name="connsiteX3" fmla="*/ 2983079 w 2992546"/>
                  <a:gd name="connsiteY3" fmla="*/ 3012229 h 4386820"/>
                  <a:gd name="connsiteX4" fmla="*/ 2254210 w 2992546"/>
                  <a:gd name="connsiteY4" fmla="*/ 4363951 h 4386820"/>
                  <a:gd name="connsiteX5" fmla="*/ 1379569 w 2992546"/>
                  <a:gd name="connsiteY5" fmla="*/ 1687013 h 4386820"/>
                  <a:gd name="connsiteX6" fmla="*/ 67603 w 2992546"/>
                  <a:gd name="connsiteY6" fmla="*/ 375048 h 4386820"/>
                  <a:gd name="connsiteX0" fmla="*/ 67603 w 2992546"/>
                  <a:gd name="connsiteY0" fmla="*/ 375048 h 4386820"/>
                  <a:gd name="connsiteX1" fmla="*/ 2254212 w 2992546"/>
                  <a:gd name="connsiteY1" fmla="*/ 308787 h 4386820"/>
                  <a:gd name="connsiteX2" fmla="*/ 2373481 w 2992546"/>
                  <a:gd name="connsiteY2" fmla="*/ 1634004 h 4386820"/>
                  <a:gd name="connsiteX3" fmla="*/ 2983079 w 2992546"/>
                  <a:gd name="connsiteY3" fmla="*/ 3012229 h 4386820"/>
                  <a:gd name="connsiteX4" fmla="*/ 2254210 w 2992546"/>
                  <a:gd name="connsiteY4" fmla="*/ 4363951 h 4386820"/>
                  <a:gd name="connsiteX5" fmla="*/ 1379569 w 2992546"/>
                  <a:gd name="connsiteY5" fmla="*/ 1687013 h 4386820"/>
                  <a:gd name="connsiteX6" fmla="*/ 67603 w 2992546"/>
                  <a:gd name="connsiteY6" fmla="*/ 375048 h 4386820"/>
                  <a:gd name="connsiteX0" fmla="*/ 67603 w 2991232"/>
                  <a:gd name="connsiteY0" fmla="*/ 375048 h 4386820"/>
                  <a:gd name="connsiteX1" fmla="*/ 2254212 w 2991232"/>
                  <a:gd name="connsiteY1" fmla="*/ 308787 h 4386820"/>
                  <a:gd name="connsiteX2" fmla="*/ 2373481 w 2991232"/>
                  <a:gd name="connsiteY2" fmla="*/ 1634004 h 4386820"/>
                  <a:gd name="connsiteX3" fmla="*/ 2983079 w 2991232"/>
                  <a:gd name="connsiteY3" fmla="*/ 3012229 h 4386820"/>
                  <a:gd name="connsiteX4" fmla="*/ 2254210 w 2991232"/>
                  <a:gd name="connsiteY4" fmla="*/ 4363951 h 4386820"/>
                  <a:gd name="connsiteX5" fmla="*/ 1379569 w 2991232"/>
                  <a:gd name="connsiteY5" fmla="*/ 1687013 h 4386820"/>
                  <a:gd name="connsiteX6" fmla="*/ 67603 w 2991232"/>
                  <a:gd name="connsiteY6" fmla="*/ 375048 h 4386820"/>
                  <a:gd name="connsiteX0" fmla="*/ 67603 w 5397419"/>
                  <a:gd name="connsiteY0" fmla="*/ 375048 h 4387127"/>
                  <a:gd name="connsiteX1" fmla="*/ 2254212 w 5397419"/>
                  <a:gd name="connsiteY1" fmla="*/ 308787 h 4387127"/>
                  <a:gd name="connsiteX2" fmla="*/ 2373481 w 5397419"/>
                  <a:gd name="connsiteY2" fmla="*/ 1634004 h 4387127"/>
                  <a:gd name="connsiteX3" fmla="*/ 5394975 w 5397419"/>
                  <a:gd name="connsiteY3" fmla="*/ 3038734 h 4387127"/>
                  <a:gd name="connsiteX4" fmla="*/ 2254210 w 5397419"/>
                  <a:gd name="connsiteY4" fmla="*/ 4363951 h 4387127"/>
                  <a:gd name="connsiteX5" fmla="*/ 1379569 w 5397419"/>
                  <a:gd name="connsiteY5" fmla="*/ 1687013 h 4387127"/>
                  <a:gd name="connsiteX6" fmla="*/ 67603 w 5397419"/>
                  <a:gd name="connsiteY6" fmla="*/ 375048 h 4387127"/>
                  <a:gd name="connsiteX0" fmla="*/ 67603 w 5397253"/>
                  <a:gd name="connsiteY0" fmla="*/ 375048 h 4387127"/>
                  <a:gd name="connsiteX1" fmla="*/ 2254212 w 5397253"/>
                  <a:gd name="connsiteY1" fmla="*/ 308787 h 4387127"/>
                  <a:gd name="connsiteX2" fmla="*/ 2373481 w 5397253"/>
                  <a:gd name="connsiteY2" fmla="*/ 1634004 h 4387127"/>
                  <a:gd name="connsiteX3" fmla="*/ 5394975 w 5397253"/>
                  <a:gd name="connsiteY3" fmla="*/ 3038734 h 4387127"/>
                  <a:gd name="connsiteX4" fmla="*/ 2254210 w 5397253"/>
                  <a:gd name="connsiteY4" fmla="*/ 4363951 h 4387127"/>
                  <a:gd name="connsiteX5" fmla="*/ 1379569 w 5397253"/>
                  <a:gd name="connsiteY5" fmla="*/ 1687013 h 4387127"/>
                  <a:gd name="connsiteX6" fmla="*/ 67603 w 5397253"/>
                  <a:gd name="connsiteY6" fmla="*/ 375048 h 4387127"/>
                  <a:gd name="connsiteX0" fmla="*/ 67603 w 6686915"/>
                  <a:gd name="connsiteY0" fmla="*/ 375048 h 4661162"/>
                  <a:gd name="connsiteX1" fmla="*/ 2254212 w 6686915"/>
                  <a:gd name="connsiteY1" fmla="*/ 308787 h 4661162"/>
                  <a:gd name="connsiteX2" fmla="*/ 2373481 w 6686915"/>
                  <a:gd name="connsiteY2" fmla="*/ 1634004 h 4661162"/>
                  <a:gd name="connsiteX3" fmla="*/ 5394975 w 6686915"/>
                  <a:gd name="connsiteY3" fmla="*/ 3038734 h 4661162"/>
                  <a:gd name="connsiteX4" fmla="*/ 2254210 w 6686915"/>
                  <a:gd name="connsiteY4" fmla="*/ 4363951 h 4661162"/>
                  <a:gd name="connsiteX5" fmla="*/ 1379569 w 6686915"/>
                  <a:gd name="connsiteY5" fmla="*/ 1687013 h 4661162"/>
                  <a:gd name="connsiteX6" fmla="*/ 67603 w 6686915"/>
                  <a:gd name="connsiteY6" fmla="*/ 375048 h 4661162"/>
                  <a:gd name="connsiteX0" fmla="*/ 67603 w 7464255"/>
                  <a:gd name="connsiteY0" fmla="*/ 375048 h 4607628"/>
                  <a:gd name="connsiteX1" fmla="*/ 2254212 w 7464255"/>
                  <a:gd name="connsiteY1" fmla="*/ 308787 h 4607628"/>
                  <a:gd name="connsiteX2" fmla="*/ 2373481 w 7464255"/>
                  <a:gd name="connsiteY2" fmla="*/ 1634004 h 4607628"/>
                  <a:gd name="connsiteX3" fmla="*/ 5394975 w 7464255"/>
                  <a:gd name="connsiteY3" fmla="*/ 3038734 h 4607628"/>
                  <a:gd name="connsiteX4" fmla="*/ 7369549 w 7464255"/>
                  <a:gd name="connsiteY4" fmla="*/ 4377201 h 4607628"/>
                  <a:gd name="connsiteX5" fmla="*/ 2254210 w 7464255"/>
                  <a:gd name="connsiteY5" fmla="*/ 4363951 h 4607628"/>
                  <a:gd name="connsiteX6" fmla="*/ 1379569 w 7464255"/>
                  <a:gd name="connsiteY6" fmla="*/ 1687013 h 4607628"/>
                  <a:gd name="connsiteX7" fmla="*/ 67603 w 7464255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583006"/>
                  <a:gd name="connsiteX1" fmla="*/ 2254212 w 7369549"/>
                  <a:gd name="connsiteY1" fmla="*/ 308787 h 4583006"/>
                  <a:gd name="connsiteX2" fmla="*/ 2373481 w 7369549"/>
                  <a:gd name="connsiteY2" fmla="*/ 1634004 h 4583006"/>
                  <a:gd name="connsiteX3" fmla="*/ 5394975 w 7369549"/>
                  <a:gd name="connsiteY3" fmla="*/ 3038734 h 4583006"/>
                  <a:gd name="connsiteX4" fmla="*/ 7369549 w 7369549"/>
                  <a:gd name="connsiteY4" fmla="*/ 4377201 h 4583006"/>
                  <a:gd name="connsiteX5" fmla="*/ 2254210 w 7369549"/>
                  <a:gd name="connsiteY5" fmla="*/ 4363951 h 4583006"/>
                  <a:gd name="connsiteX6" fmla="*/ 1379569 w 7369549"/>
                  <a:gd name="connsiteY6" fmla="*/ 1687013 h 4583006"/>
                  <a:gd name="connsiteX7" fmla="*/ 67603 w 7369549"/>
                  <a:gd name="connsiteY7" fmla="*/ 375048 h 4583006"/>
                  <a:gd name="connsiteX0" fmla="*/ 67603 w 7369549"/>
                  <a:gd name="connsiteY0" fmla="*/ 375048 h 4715259"/>
                  <a:gd name="connsiteX1" fmla="*/ 2254212 w 7369549"/>
                  <a:gd name="connsiteY1" fmla="*/ 308787 h 4715259"/>
                  <a:gd name="connsiteX2" fmla="*/ 2373481 w 7369549"/>
                  <a:gd name="connsiteY2" fmla="*/ 1634004 h 4715259"/>
                  <a:gd name="connsiteX3" fmla="*/ 5394975 w 7369549"/>
                  <a:gd name="connsiteY3" fmla="*/ 3038734 h 4715259"/>
                  <a:gd name="connsiteX4" fmla="*/ 7369549 w 7369549"/>
                  <a:gd name="connsiteY4" fmla="*/ 4377201 h 4715259"/>
                  <a:gd name="connsiteX5" fmla="*/ 5394975 w 7369549"/>
                  <a:gd name="connsiteY5" fmla="*/ 4695253 h 4715259"/>
                  <a:gd name="connsiteX6" fmla="*/ 2254210 w 7369549"/>
                  <a:gd name="connsiteY6" fmla="*/ 4363951 h 4715259"/>
                  <a:gd name="connsiteX7" fmla="*/ 1379569 w 7369549"/>
                  <a:gd name="connsiteY7" fmla="*/ 1687013 h 4715259"/>
                  <a:gd name="connsiteX8" fmla="*/ 67603 w 7369549"/>
                  <a:gd name="connsiteY8" fmla="*/ 375048 h 4715259"/>
                  <a:gd name="connsiteX0" fmla="*/ 67603 w 7369549"/>
                  <a:gd name="connsiteY0" fmla="*/ 375048 h 4715259"/>
                  <a:gd name="connsiteX1" fmla="*/ 2254212 w 7369549"/>
                  <a:gd name="connsiteY1" fmla="*/ 308787 h 4715259"/>
                  <a:gd name="connsiteX2" fmla="*/ 2373481 w 7369549"/>
                  <a:gd name="connsiteY2" fmla="*/ 1634004 h 4715259"/>
                  <a:gd name="connsiteX3" fmla="*/ 5394975 w 7369549"/>
                  <a:gd name="connsiteY3" fmla="*/ 3038734 h 4715259"/>
                  <a:gd name="connsiteX4" fmla="*/ 7369549 w 7369549"/>
                  <a:gd name="connsiteY4" fmla="*/ 4377201 h 4715259"/>
                  <a:gd name="connsiteX5" fmla="*/ 5394975 w 7369549"/>
                  <a:gd name="connsiteY5" fmla="*/ 4695253 h 4715259"/>
                  <a:gd name="connsiteX6" fmla="*/ 2254210 w 7369549"/>
                  <a:gd name="connsiteY6" fmla="*/ 4363951 h 4715259"/>
                  <a:gd name="connsiteX7" fmla="*/ 1379569 w 7369549"/>
                  <a:gd name="connsiteY7" fmla="*/ 1687013 h 4715259"/>
                  <a:gd name="connsiteX8" fmla="*/ 67603 w 7369549"/>
                  <a:gd name="connsiteY8" fmla="*/ 375048 h 4715259"/>
                  <a:gd name="connsiteX0" fmla="*/ 67603 w 7369549"/>
                  <a:gd name="connsiteY0" fmla="*/ 375048 h 4715259"/>
                  <a:gd name="connsiteX1" fmla="*/ 2254212 w 7369549"/>
                  <a:gd name="connsiteY1" fmla="*/ 308787 h 4715259"/>
                  <a:gd name="connsiteX2" fmla="*/ 2373481 w 7369549"/>
                  <a:gd name="connsiteY2" fmla="*/ 1634004 h 4715259"/>
                  <a:gd name="connsiteX3" fmla="*/ 5394975 w 7369549"/>
                  <a:gd name="connsiteY3" fmla="*/ 3038734 h 4715259"/>
                  <a:gd name="connsiteX4" fmla="*/ 7369549 w 7369549"/>
                  <a:gd name="connsiteY4" fmla="*/ 4377201 h 4715259"/>
                  <a:gd name="connsiteX5" fmla="*/ 5394975 w 7369549"/>
                  <a:gd name="connsiteY5" fmla="*/ 4695253 h 4715259"/>
                  <a:gd name="connsiteX6" fmla="*/ 2254210 w 7369549"/>
                  <a:gd name="connsiteY6" fmla="*/ 4363951 h 4715259"/>
                  <a:gd name="connsiteX7" fmla="*/ 1379569 w 7369549"/>
                  <a:gd name="connsiteY7" fmla="*/ 1687013 h 4715259"/>
                  <a:gd name="connsiteX8" fmla="*/ 67603 w 7369549"/>
                  <a:gd name="connsiteY8" fmla="*/ 375048 h 4715259"/>
                  <a:gd name="connsiteX0" fmla="*/ 67603 w 7369549"/>
                  <a:gd name="connsiteY0" fmla="*/ 375048 h 4721073"/>
                  <a:gd name="connsiteX1" fmla="*/ 2254212 w 7369549"/>
                  <a:gd name="connsiteY1" fmla="*/ 308787 h 4721073"/>
                  <a:gd name="connsiteX2" fmla="*/ 2373481 w 7369549"/>
                  <a:gd name="connsiteY2" fmla="*/ 1634004 h 4721073"/>
                  <a:gd name="connsiteX3" fmla="*/ 5394975 w 7369549"/>
                  <a:gd name="connsiteY3" fmla="*/ 3038734 h 4721073"/>
                  <a:gd name="connsiteX4" fmla="*/ 7369549 w 7369549"/>
                  <a:gd name="connsiteY4" fmla="*/ 4377201 h 4721073"/>
                  <a:gd name="connsiteX5" fmla="*/ 5394975 w 7369549"/>
                  <a:gd name="connsiteY5" fmla="*/ 4695253 h 4721073"/>
                  <a:gd name="connsiteX6" fmla="*/ 2254210 w 7369549"/>
                  <a:gd name="connsiteY6" fmla="*/ 4363951 h 4721073"/>
                  <a:gd name="connsiteX7" fmla="*/ 1379569 w 7369549"/>
                  <a:gd name="connsiteY7" fmla="*/ 1687013 h 4721073"/>
                  <a:gd name="connsiteX8" fmla="*/ 67603 w 7369549"/>
                  <a:gd name="connsiteY8" fmla="*/ 375048 h 4721073"/>
                  <a:gd name="connsiteX0" fmla="*/ 67603 w 7369549"/>
                  <a:gd name="connsiteY0" fmla="*/ 375048 h 4696421"/>
                  <a:gd name="connsiteX1" fmla="*/ 2254212 w 7369549"/>
                  <a:gd name="connsiteY1" fmla="*/ 308787 h 4696421"/>
                  <a:gd name="connsiteX2" fmla="*/ 2373481 w 7369549"/>
                  <a:gd name="connsiteY2" fmla="*/ 1634004 h 4696421"/>
                  <a:gd name="connsiteX3" fmla="*/ 5394975 w 7369549"/>
                  <a:gd name="connsiteY3" fmla="*/ 3038734 h 4696421"/>
                  <a:gd name="connsiteX4" fmla="*/ 7369549 w 7369549"/>
                  <a:gd name="connsiteY4" fmla="*/ 4377201 h 4696421"/>
                  <a:gd name="connsiteX5" fmla="*/ 5394975 w 7369549"/>
                  <a:gd name="connsiteY5" fmla="*/ 4695253 h 4696421"/>
                  <a:gd name="connsiteX6" fmla="*/ 2254210 w 7369549"/>
                  <a:gd name="connsiteY6" fmla="*/ 4363951 h 4696421"/>
                  <a:gd name="connsiteX7" fmla="*/ 1379569 w 7369549"/>
                  <a:gd name="connsiteY7" fmla="*/ 1687013 h 4696421"/>
                  <a:gd name="connsiteX8" fmla="*/ 67603 w 7369549"/>
                  <a:gd name="connsiteY8" fmla="*/ 375048 h 4696421"/>
                  <a:gd name="connsiteX0" fmla="*/ 67603 w 7369549"/>
                  <a:gd name="connsiteY0" fmla="*/ 379959 h 4701332"/>
                  <a:gd name="connsiteX1" fmla="*/ 2254212 w 7369549"/>
                  <a:gd name="connsiteY1" fmla="*/ 313698 h 4701332"/>
                  <a:gd name="connsiteX2" fmla="*/ 2373481 w 7369549"/>
                  <a:gd name="connsiteY2" fmla="*/ 1638915 h 4701332"/>
                  <a:gd name="connsiteX3" fmla="*/ 5394975 w 7369549"/>
                  <a:gd name="connsiteY3" fmla="*/ 3043645 h 4701332"/>
                  <a:gd name="connsiteX4" fmla="*/ 7369549 w 7369549"/>
                  <a:gd name="connsiteY4" fmla="*/ 4382112 h 4701332"/>
                  <a:gd name="connsiteX5" fmla="*/ 5394975 w 7369549"/>
                  <a:gd name="connsiteY5" fmla="*/ 4700164 h 4701332"/>
                  <a:gd name="connsiteX6" fmla="*/ 2254210 w 7369549"/>
                  <a:gd name="connsiteY6" fmla="*/ 4368862 h 4701332"/>
                  <a:gd name="connsiteX7" fmla="*/ 1379569 w 7369549"/>
                  <a:gd name="connsiteY7" fmla="*/ 1691924 h 4701332"/>
                  <a:gd name="connsiteX8" fmla="*/ 67603 w 7369549"/>
                  <a:gd name="connsiteY8" fmla="*/ 379959 h 4701332"/>
                  <a:gd name="connsiteX0" fmla="*/ 126127 w 7428073"/>
                  <a:gd name="connsiteY0" fmla="*/ 379959 h 4701332"/>
                  <a:gd name="connsiteX1" fmla="*/ 2312736 w 7428073"/>
                  <a:gd name="connsiteY1" fmla="*/ 313698 h 4701332"/>
                  <a:gd name="connsiteX2" fmla="*/ 2432005 w 7428073"/>
                  <a:gd name="connsiteY2" fmla="*/ 1638915 h 4701332"/>
                  <a:gd name="connsiteX3" fmla="*/ 5453499 w 7428073"/>
                  <a:gd name="connsiteY3" fmla="*/ 3043645 h 4701332"/>
                  <a:gd name="connsiteX4" fmla="*/ 7428073 w 7428073"/>
                  <a:gd name="connsiteY4" fmla="*/ 4382112 h 4701332"/>
                  <a:gd name="connsiteX5" fmla="*/ 5453499 w 7428073"/>
                  <a:gd name="connsiteY5" fmla="*/ 4700164 h 4701332"/>
                  <a:gd name="connsiteX6" fmla="*/ 2312734 w 7428073"/>
                  <a:gd name="connsiteY6" fmla="*/ 4368862 h 4701332"/>
                  <a:gd name="connsiteX7" fmla="*/ 1438093 w 7428073"/>
                  <a:gd name="connsiteY7" fmla="*/ 1691924 h 4701332"/>
                  <a:gd name="connsiteX8" fmla="*/ 398623 w 7428073"/>
                  <a:gd name="connsiteY8" fmla="*/ 1216085 h 4701332"/>
                  <a:gd name="connsiteX9" fmla="*/ 126127 w 7428073"/>
                  <a:gd name="connsiteY9" fmla="*/ 379959 h 4701332"/>
                  <a:gd name="connsiteX0" fmla="*/ 137493 w 7439439"/>
                  <a:gd name="connsiteY0" fmla="*/ 379959 h 4701332"/>
                  <a:gd name="connsiteX1" fmla="*/ 2324102 w 7439439"/>
                  <a:gd name="connsiteY1" fmla="*/ 313698 h 4701332"/>
                  <a:gd name="connsiteX2" fmla="*/ 2443371 w 7439439"/>
                  <a:gd name="connsiteY2" fmla="*/ 1638915 h 4701332"/>
                  <a:gd name="connsiteX3" fmla="*/ 5464865 w 7439439"/>
                  <a:gd name="connsiteY3" fmla="*/ 3043645 h 4701332"/>
                  <a:gd name="connsiteX4" fmla="*/ 7439439 w 7439439"/>
                  <a:gd name="connsiteY4" fmla="*/ 4382112 h 4701332"/>
                  <a:gd name="connsiteX5" fmla="*/ 5464865 w 7439439"/>
                  <a:gd name="connsiteY5" fmla="*/ 4700164 h 4701332"/>
                  <a:gd name="connsiteX6" fmla="*/ 2324100 w 7439439"/>
                  <a:gd name="connsiteY6" fmla="*/ 4368862 h 4701332"/>
                  <a:gd name="connsiteX7" fmla="*/ 1449459 w 7439439"/>
                  <a:gd name="connsiteY7" fmla="*/ 1691924 h 4701332"/>
                  <a:gd name="connsiteX8" fmla="*/ 409989 w 7439439"/>
                  <a:gd name="connsiteY8" fmla="*/ 1216085 h 4701332"/>
                  <a:gd name="connsiteX9" fmla="*/ 137493 w 7439439"/>
                  <a:gd name="connsiteY9" fmla="*/ 379959 h 4701332"/>
                  <a:gd name="connsiteX0" fmla="*/ 40260 w 7342206"/>
                  <a:gd name="connsiteY0" fmla="*/ 379959 h 4701332"/>
                  <a:gd name="connsiteX1" fmla="*/ 2226869 w 7342206"/>
                  <a:gd name="connsiteY1" fmla="*/ 313698 h 4701332"/>
                  <a:gd name="connsiteX2" fmla="*/ 2346138 w 7342206"/>
                  <a:gd name="connsiteY2" fmla="*/ 1638915 h 4701332"/>
                  <a:gd name="connsiteX3" fmla="*/ 5367632 w 7342206"/>
                  <a:gd name="connsiteY3" fmla="*/ 3043645 h 4701332"/>
                  <a:gd name="connsiteX4" fmla="*/ 7342206 w 7342206"/>
                  <a:gd name="connsiteY4" fmla="*/ 4382112 h 4701332"/>
                  <a:gd name="connsiteX5" fmla="*/ 5367632 w 7342206"/>
                  <a:gd name="connsiteY5" fmla="*/ 4700164 h 4701332"/>
                  <a:gd name="connsiteX6" fmla="*/ 2226867 w 7342206"/>
                  <a:gd name="connsiteY6" fmla="*/ 4368862 h 4701332"/>
                  <a:gd name="connsiteX7" fmla="*/ 1352226 w 7342206"/>
                  <a:gd name="connsiteY7" fmla="*/ 1691924 h 4701332"/>
                  <a:gd name="connsiteX8" fmla="*/ 312756 w 7342206"/>
                  <a:gd name="connsiteY8" fmla="*/ 1216085 h 4701332"/>
                  <a:gd name="connsiteX9" fmla="*/ 40260 w 7342206"/>
                  <a:gd name="connsiteY9" fmla="*/ 379959 h 4701332"/>
                  <a:gd name="connsiteX0" fmla="*/ 40260 w 7342206"/>
                  <a:gd name="connsiteY0" fmla="*/ 379959 h 4701332"/>
                  <a:gd name="connsiteX1" fmla="*/ 2226869 w 7342206"/>
                  <a:gd name="connsiteY1" fmla="*/ 313698 h 4701332"/>
                  <a:gd name="connsiteX2" fmla="*/ 2346138 w 7342206"/>
                  <a:gd name="connsiteY2" fmla="*/ 1638915 h 4701332"/>
                  <a:gd name="connsiteX3" fmla="*/ 5367632 w 7342206"/>
                  <a:gd name="connsiteY3" fmla="*/ 3043645 h 4701332"/>
                  <a:gd name="connsiteX4" fmla="*/ 7342206 w 7342206"/>
                  <a:gd name="connsiteY4" fmla="*/ 4382112 h 4701332"/>
                  <a:gd name="connsiteX5" fmla="*/ 5367632 w 7342206"/>
                  <a:gd name="connsiteY5" fmla="*/ 4700164 h 4701332"/>
                  <a:gd name="connsiteX6" fmla="*/ 2226867 w 7342206"/>
                  <a:gd name="connsiteY6" fmla="*/ 4368862 h 4701332"/>
                  <a:gd name="connsiteX7" fmla="*/ 1352226 w 7342206"/>
                  <a:gd name="connsiteY7" fmla="*/ 1691924 h 4701332"/>
                  <a:gd name="connsiteX8" fmla="*/ 312756 w 7342206"/>
                  <a:gd name="connsiteY8" fmla="*/ 1216085 h 4701332"/>
                  <a:gd name="connsiteX9" fmla="*/ 40260 w 7342206"/>
                  <a:gd name="connsiteY9" fmla="*/ 379959 h 4701332"/>
                  <a:gd name="connsiteX0" fmla="*/ 40260 w 7342206"/>
                  <a:gd name="connsiteY0" fmla="*/ 379959 h 4701332"/>
                  <a:gd name="connsiteX1" fmla="*/ 2226869 w 7342206"/>
                  <a:gd name="connsiteY1" fmla="*/ 313698 h 4701332"/>
                  <a:gd name="connsiteX2" fmla="*/ 2346138 w 7342206"/>
                  <a:gd name="connsiteY2" fmla="*/ 1638915 h 4701332"/>
                  <a:gd name="connsiteX3" fmla="*/ 5367632 w 7342206"/>
                  <a:gd name="connsiteY3" fmla="*/ 3043645 h 4701332"/>
                  <a:gd name="connsiteX4" fmla="*/ 7342206 w 7342206"/>
                  <a:gd name="connsiteY4" fmla="*/ 4382112 h 4701332"/>
                  <a:gd name="connsiteX5" fmla="*/ 5367632 w 7342206"/>
                  <a:gd name="connsiteY5" fmla="*/ 4700164 h 4701332"/>
                  <a:gd name="connsiteX6" fmla="*/ 2226867 w 7342206"/>
                  <a:gd name="connsiteY6" fmla="*/ 4368862 h 4701332"/>
                  <a:gd name="connsiteX7" fmla="*/ 1352226 w 7342206"/>
                  <a:gd name="connsiteY7" fmla="*/ 1691924 h 4701332"/>
                  <a:gd name="connsiteX8" fmla="*/ 312756 w 7342206"/>
                  <a:gd name="connsiteY8" fmla="*/ 1216085 h 4701332"/>
                  <a:gd name="connsiteX9" fmla="*/ 40260 w 7342206"/>
                  <a:gd name="connsiteY9" fmla="*/ 379959 h 4701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42206" h="4701332">
                    <a:moveTo>
                      <a:pt x="40260" y="379959"/>
                    </a:moveTo>
                    <a:cubicBezTo>
                      <a:pt x="101689" y="148875"/>
                      <a:pt x="1705617" y="-309154"/>
                      <a:pt x="2226869" y="313698"/>
                    </a:cubicBezTo>
                    <a:cubicBezTo>
                      <a:pt x="2421234" y="494810"/>
                      <a:pt x="2496329" y="887958"/>
                      <a:pt x="2346138" y="1638915"/>
                    </a:cubicBezTo>
                    <a:cubicBezTo>
                      <a:pt x="1842554" y="3905037"/>
                      <a:pt x="5473650" y="3043645"/>
                      <a:pt x="5367632" y="3043645"/>
                    </a:cubicBezTo>
                    <a:cubicBezTo>
                      <a:pt x="6293075" y="3003888"/>
                      <a:pt x="7150050" y="4360025"/>
                      <a:pt x="7342206" y="4382112"/>
                    </a:cubicBezTo>
                    <a:cubicBezTo>
                      <a:pt x="6675180" y="4474877"/>
                      <a:pt x="6153927" y="4490337"/>
                      <a:pt x="5367632" y="4700164"/>
                    </a:cubicBezTo>
                    <a:cubicBezTo>
                      <a:pt x="3521163" y="4711209"/>
                      <a:pt x="2732658" y="4647158"/>
                      <a:pt x="2226867" y="4368862"/>
                    </a:cubicBezTo>
                    <a:cubicBezTo>
                      <a:pt x="1060677" y="3821105"/>
                      <a:pt x="1524503" y="2531228"/>
                      <a:pt x="1352226" y="1691924"/>
                    </a:cubicBezTo>
                    <a:cubicBezTo>
                      <a:pt x="1066016" y="1314945"/>
                      <a:pt x="607617" y="1579526"/>
                      <a:pt x="312756" y="1216085"/>
                    </a:cubicBezTo>
                    <a:cubicBezTo>
                      <a:pt x="30595" y="1308574"/>
                      <a:pt x="-61800" y="534061"/>
                      <a:pt x="40260" y="379959"/>
                    </a:cubicBezTo>
                    <a:close/>
                  </a:path>
                </a:pathLst>
              </a:custGeom>
              <a:gradFill>
                <a:gsLst>
                  <a:gs pos="19000">
                    <a:srgbClr val="ABDF25"/>
                  </a:gs>
                  <a:gs pos="0">
                    <a:srgbClr val="3F9B16"/>
                  </a:gs>
                </a:gsLst>
                <a:lin ang="84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Arc 67">
                <a:extLst>
                  <a:ext uri="{FF2B5EF4-FFF2-40B4-BE49-F238E27FC236}">
                    <a16:creationId xmlns:a16="http://schemas.microsoft.com/office/drawing/2014/main" id="{608C4870-3CCA-4F4B-A9A2-64323961F074}"/>
                  </a:ext>
                </a:extLst>
              </p:cNvPr>
              <p:cNvSpPr/>
              <p:nvPr/>
            </p:nvSpPr>
            <p:spPr>
              <a:xfrm rot="18888387">
                <a:off x="2428085" y="460626"/>
                <a:ext cx="1250157" cy="1250157"/>
              </a:xfrm>
              <a:prstGeom prst="arc">
                <a:avLst>
                  <a:gd name="adj1" fmla="val 15834057"/>
                  <a:gd name="adj2" fmla="val 148480"/>
                </a:avLst>
              </a:pr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6">
                <a:extLst>
                  <a:ext uri="{FF2B5EF4-FFF2-40B4-BE49-F238E27FC236}">
                    <a16:creationId xmlns:a16="http://schemas.microsoft.com/office/drawing/2014/main" id="{E7C49203-5D26-4F09-AD9D-4B7B73257575}"/>
                  </a:ext>
                </a:extLst>
              </p:cNvPr>
              <p:cNvSpPr/>
              <p:nvPr/>
            </p:nvSpPr>
            <p:spPr>
              <a:xfrm>
                <a:off x="6642127" y="4413552"/>
                <a:ext cx="1461743" cy="2089901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1743" h="2089901">
                    <a:moveTo>
                      <a:pt x="427328" y="495300"/>
                    </a:moveTo>
                    <a:cubicBezTo>
                      <a:pt x="854048" y="-172720"/>
                      <a:pt x="995018" y="127000"/>
                      <a:pt x="1459838" y="0"/>
                    </a:cubicBezTo>
                    <a:lnTo>
                      <a:pt x="1461743" y="198120"/>
                    </a:lnTo>
                    <a:cubicBezTo>
                      <a:pt x="1176628" y="1191895"/>
                      <a:pt x="1239175" y="1210945"/>
                      <a:pt x="1292198" y="1905000"/>
                    </a:cubicBezTo>
                    <a:cubicBezTo>
                      <a:pt x="1236001" y="2101850"/>
                      <a:pt x="-173065" y="2225675"/>
                      <a:pt x="17753" y="1828800"/>
                    </a:cubicBezTo>
                    <a:cubicBezTo>
                      <a:pt x="300328" y="1384300"/>
                      <a:pt x="135228" y="996950"/>
                      <a:pt x="427328" y="49530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6">
                <a:extLst>
                  <a:ext uri="{FF2B5EF4-FFF2-40B4-BE49-F238E27FC236}">
                    <a16:creationId xmlns:a16="http://schemas.microsoft.com/office/drawing/2014/main" id="{F9977063-A0F8-42C1-B900-B5569307BDF1}"/>
                  </a:ext>
                </a:extLst>
              </p:cNvPr>
              <p:cNvSpPr/>
              <p:nvPr/>
            </p:nvSpPr>
            <p:spPr>
              <a:xfrm>
                <a:off x="3944955" y="4282515"/>
                <a:ext cx="1526037" cy="2187672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385125 w 1554670"/>
                  <a:gd name="connsiteY3" fmla="*/ 2002771 h 2187672"/>
                  <a:gd name="connsiteX4" fmla="*/ 110680 w 1554670"/>
                  <a:gd name="connsiteY4" fmla="*/ 1926571 h 2187672"/>
                  <a:gd name="connsiteX5" fmla="*/ 82105 w 1554670"/>
                  <a:gd name="connsiteY5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385125 w 1554670"/>
                  <a:gd name="connsiteY3" fmla="*/ 2002771 h 2187672"/>
                  <a:gd name="connsiteX4" fmla="*/ 110680 w 1554670"/>
                  <a:gd name="connsiteY4" fmla="*/ 1926571 h 2187672"/>
                  <a:gd name="connsiteX5" fmla="*/ 82105 w 1554670"/>
                  <a:gd name="connsiteY5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85125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85125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0239 w 1550899"/>
                  <a:gd name="connsiteY0" fmla="*/ 335896 h 2187672"/>
                  <a:gd name="connsiteX1" fmla="*/ 1550899 w 1550899"/>
                  <a:gd name="connsiteY1" fmla="*/ 97771 h 2187672"/>
                  <a:gd name="connsiteX2" fmla="*/ 1419454 w 1550899"/>
                  <a:gd name="connsiteY2" fmla="*/ 381616 h 2187672"/>
                  <a:gd name="connsiteX3" fmla="*/ 1004331 w 1550899"/>
                  <a:gd name="connsiteY3" fmla="*/ 594285 h 2187672"/>
                  <a:gd name="connsiteX4" fmla="*/ 1335634 w 1550899"/>
                  <a:gd name="connsiteY4" fmla="*/ 2002771 h 2187672"/>
                  <a:gd name="connsiteX5" fmla="*/ 108814 w 1550899"/>
                  <a:gd name="connsiteY5" fmla="*/ 1926571 h 2187672"/>
                  <a:gd name="connsiteX6" fmla="*/ 80239 w 1550899"/>
                  <a:gd name="connsiteY6" fmla="*/ 335896 h 2187672"/>
                  <a:gd name="connsiteX0" fmla="*/ 55377 w 1526037"/>
                  <a:gd name="connsiteY0" fmla="*/ 335896 h 2187672"/>
                  <a:gd name="connsiteX1" fmla="*/ 1526037 w 1526037"/>
                  <a:gd name="connsiteY1" fmla="*/ 97771 h 2187672"/>
                  <a:gd name="connsiteX2" fmla="*/ 1394592 w 1526037"/>
                  <a:gd name="connsiteY2" fmla="*/ 381616 h 2187672"/>
                  <a:gd name="connsiteX3" fmla="*/ 979469 w 1526037"/>
                  <a:gd name="connsiteY3" fmla="*/ 594285 h 2187672"/>
                  <a:gd name="connsiteX4" fmla="*/ 1310772 w 1526037"/>
                  <a:gd name="connsiteY4" fmla="*/ 2002771 h 2187672"/>
                  <a:gd name="connsiteX5" fmla="*/ 83952 w 1526037"/>
                  <a:gd name="connsiteY5" fmla="*/ 1926571 h 2187672"/>
                  <a:gd name="connsiteX6" fmla="*/ 55377 w 1526037"/>
                  <a:gd name="connsiteY6" fmla="*/ 335896 h 2187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037" h="2187672">
                    <a:moveTo>
                      <a:pt x="55377" y="335896"/>
                    </a:moveTo>
                    <a:cubicBezTo>
                      <a:pt x="482097" y="-332124"/>
                      <a:pt x="1061217" y="224771"/>
                      <a:pt x="1526037" y="97771"/>
                    </a:cubicBezTo>
                    <a:lnTo>
                      <a:pt x="1394592" y="381616"/>
                    </a:lnTo>
                    <a:cubicBezTo>
                      <a:pt x="1438435" y="802506"/>
                      <a:pt x="788651" y="519355"/>
                      <a:pt x="979469" y="594285"/>
                    </a:cubicBezTo>
                    <a:cubicBezTo>
                      <a:pt x="646412" y="573965"/>
                      <a:pt x="1518762" y="1804536"/>
                      <a:pt x="1310772" y="2002771"/>
                    </a:cubicBezTo>
                    <a:cubicBezTo>
                      <a:pt x="1254575" y="2199621"/>
                      <a:pt x="-106866" y="2323446"/>
                      <a:pt x="83952" y="1926571"/>
                    </a:cubicBezTo>
                    <a:cubicBezTo>
                      <a:pt x="385577" y="1396346"/>
                      <a:pt x="-170048" y="789921"/>
                      <a:pt x="55377" y="335896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487E47A-AD26-442E-83EE-FC66F74EC900}"/>
                  </a:ext>
                </a:extLst>
              </p:cNvPr>
              <p:cNvSpPr/>
              <p:nvPr/>
            </p:nvSpPr>
            <p:spPr>
              <a:xfrm>
                <a:off x="2729190" y="629818"/>
                <a:ext cx="702932" cy="7029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1DEA3125-E807-4875-A87B-CD5976D1D89E}"/>
                  </a:ext>
                </a:extLst>
              </p:cNvPr>
              <p:cNvSpPr/>
              <p:nvPr/>
            </p:nvSpPr>
            <p:spPr>
              <a:xfrm flipH="1">
                <a:off x="1979522" y="880576"/>
                <a:ext cx="100304" cy="5725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0BE53DA-D3D8-4839-8DE1-2394ADA1A4E9}"/>
                  </a:ext>
                </a:extLst>
              </p:cNvPr>
              <p:cNvSpPr/>
              <p:nvPr/>
            </p:nvSpPr>
            <p:spPr>
              <a:xfrm>
                <a:off x="2101850" y="1428713"/>
                <a:ext cx="1470912" cy="292137"/>
              </a:xfrm>
              <a:custGeom>
                <a:avLst/>
                <a:gdLst>
                  <a:gd name="connsiteX0" fmla="*/ 0 w 1470912"/>
                  <a:gd name="connsiteY0" fmla="*/ 292137 h 292137"/>
                  <a:gd name="connsiteX1" fmla="*/ 431800 w 1470912"/>
                  <a:gd name="connsiteY1" fmla="*/ 139737 h 292137"/>
                  <a:gd name="connsiteX2" fmla="*/ 920750 w 1470912"/>
                  <a:gd name="connsiteY2" fmla="*/ 165137 h 292137"/>
                  <a:gd name="connsiteX3" fmla="*/ 1428750 w 1470912"/>
                  <a:gd name="connsiteY3" fmla="*/ 25437 h 292137"/>
                  <a:gd name="connsiteX4" fmla="*/ 1441450 w 1470912"/>
                  <a:gd name="connsiteY4" fmla="*/ 37 h 292137"/>
                  <a:gd name="connsiteX5" fmla="*/ 1441450 w 1470912"/>
                  <a:gd name="connsiteY5" fmla="*/ 37 h 292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70912" h="292137">
                    <a:moveTo>
                      <a:pt x="0" y="292137"/>
                    </a:moveTo>
                    <a:cubicBezTo>
                      <a:pt x="139171" y="226520"/>
                      <a:pt x="278342" y="160904"/>
                      <a:pt x="431800" y="139737"/>
                    </a:cubicBezTo>
                    <a:cubicBezTo>
                      <a:pt x="585258" y="118570"/>
                      <a:pt x="754592" y="184187"/>
                      <a:pt x="920750" y="165137"/>
                    </a:cubicBezTo>
                    <a:cubicBezTo>
                      <a:pt x="1086908" y="146087"/>
                      <a:pt x="1341967" y="52954"/>
                      <a:pt x="1428750" y="25437"/>
                    </a:cubicBezTo>
                    <a:cubicBezTo>
                      <a:pt x="1515533" y="-2080"/>
                      <a:pt x="1441450" y="37"/>
                      <a:pt x="1441450" y="37"/>
                    </a:cubicBezTo>
                    <a:lnTo>
                      <a:pt x="1441450" y="37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Arc 73">
                <a:extLst>
                  <a:ext uri="{FF2B5EF4-FFF2-40B4-BE49-F238E27FC236}">
                    <a16:creationId xmlns:a16="http://schemas.microsoft.com/office/drawing/2014/main" id="{F1A4C465-EECF-4A78-AB7F-E7DC800D36F7}"/>
                  </a:ext>
                </a:extLst>
              </p:cNvPr>
              <p:cNvSpPr/>
              <p:nvPr/>
            </p:nvSpPr>
            <p:spPr>
              <a:xfrm rot="8744567">
                <a:off x="3404721" y="620321"/>
                <a:ext cx="914400" cy="914400"/>
              </a:xfrm>
              <a:prstGeom prst="arc">
                <a:avLst>
                  <a:gd name="adj1" fmla="val 20324958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Oval 26">
                <a:extLst>
                  <a:ext uri="{FF2B5EF4-FFF2-40B4-BE49-F238E27FC236}">
                    <a16:creationId xmlns:a16="http://schemas.microsoft.com/office/drawing/2014/main" id="{7A2767C5-2577-433B-8394-FACCF2242AA7}"/>
                  </a:ext>
                </a:extLst>
              </p:cNvPr>
              <p:cNvSpPr/>
              <p:nvPr/>
            </p:nvSpPr>
            <p:spPr>
              <a:xfrm rot="21411819">
                <a:off x="4572947" y="6304721"/>
                <a:ext cx="251492" cy="15343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Oval 26">
                <a:extLst>
                  <a:ext uri="{FF2B5EF4-FFF2-40B4-BE49-F238E27FC236}">
                    <a16:creationId xmlns:a16="http://schemas.microsoft.com/office/drawing/2014/main" id="{FA79C31A-10A2-4FA1-A935-74EE36C07826}"/>
                  </a:ext>
                </a:extLst>
              </p:cNvPr>
              <p:cNvSpPr/>
              <p:nvPr/>
            </p:nvSpPr>
            <p:spPr>
              <a:xfrm rot="207285">
                <a:off x="4260075" y="6290656"/>
                <a:ext cx="321325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Oval 26">
                <a:extLst>
                  <a:ext uri="{FF2B5EF4-FFF2-40B4-BE49-F238E27FC236}">
                    <a16:creationId xmlns:a16="http://schemas.microsoft.com/office/drawing/2014/main" id="{FC239EA4-7002-4694-8989-F4C9F9AC30B1}"/>
                  </a:ext>
                </a:extLst>
              </p:cNvPr>
              <p:cNvSpPr/>
              <p:nvPr/>
            </p:nvSpPr>
            <p:spPr>
              <a:xfrm rot="280556">
                <a:off x="4041473" y="6208859"/>
                <a:ext cx="219787" cy="229656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16567"/>
                  <a:gd name="connsiteY0" fmla="*/ 154283 h 204461"/>
                  <a:gd name="connsiteX1" fmla="*/ 90821 w 216567"/>
                  <a:gd name="connsiteY1" fmla="*/ 501 h 204461"/>
                  <a:gd name="connsiteX2" fmla="*/ 216567 w 216567"/>
                  <a:gd name="connsiteY2" fmla="*/ 192383 h 204461"/>
                  <a:gd name="connsiteX3" fmla="*/ 0 w 216567"/>
                  <a:gd name="connsiteY3" fmla="*/ 154283 h 204461"/>
                  <a:gd name="connsiteX0" fmla="*/ 3442 w 216834"/>
                  <a:gd name="connsiteY0" fmla="*/ 154400 h 227052"/>
                  <a:gd name="connsiteX1" fmla="*/ 94263 w 216834"/>
                  <a:gd name="connsiteY1" fmla="*/ 618 h 227052"/>
                  <a:gd name="connsiteX2" fmla="*/ 216834 w 216834"/>
                  <a:gd name="connsiteY2" fmla="*/ 217900 h 227052"/>
                  <a:gd name="connsiteX3" fmla="*/ 3442 w 216834"/>
                  <a:gd name="connsiteY3" fmla="*/ 154400 h 227052"/>
                  <a:gd name="connsiteX0" fmla="*/ 6394 w 219786"/>
                  <a:gd name="connsiteY0" fmla="*/ 157005 h 229657"/>
                  <a:gd name="connsiteX1" fmla="*/ 97215 w 219786"/>
                  <a:gd name="connsiteY1" fmla="*/ 3223 h 229657"/>
                  <a:gd name="connsiteX2" fmla="*/ 219786 w 219786"/>
                  <a:gd name="connsiteY2" fmla="*/ 220505 h 229657"/>
                  <a:gd name="connsiteX3" fmla="*/ 6394 w 219786"/>
                  <a:gd name="connsiteY3" fmla="*/ 157005 h 22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786" h="229657">
                    <a:moveTo>
                      <a:pt x="6394" y="157005"/>
                    </a:moveTo>
                    <a:cubicBezTo>
                      <a:pt x="-14035" y="120791"/>
                      <a:pt x="14025" y="-23235"/>
                      <a:pt x="97215" y="3223"/>
                    </a:cubicBezTo>
                    <a:cubicBezTo>
                      <a:pt x="180405" y="29681"/>
                      <a:pt x="219786" y="114531"/>
                      <a:pt x="219786" y="220505"/>
                    </a:cubicBezTo>
                    <a:cubicBezTo>
                      <a:pt x="198828" y="252485"/>
                      <a:pt x="26823" y="193219"/>
                      <a:pt x="6394" y="15700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Oval 26">
                <a:extLst>
                  <a:ext uri="{FF2B5EF4-FFF2-40B4-BE49-F238E27FC236}">
                    <a16:creationId xmlns:a16="http://schemas.microsoft.com/office/drawing/2014/main" id="{FE7AEB0A-9A73-441D-B258-19CB6F5AFF8A}"/>
                  </a:ext>
                </a:extLst>
              </p:cNvPr>
              <p:cNvSpPr/>
              <p:nvPr/>
            </p:nvSpPr>
            <p:spPr>
              <a:xfrm rot="21348564">
                <a:off x="7175801" y="6340294"/>
                <a:ext cx="251491" cy="153430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Oval 26">
                <a:extLst>
                  <a:ext uri="{FF2B5EF4-FFF2-40B4-BE49-F238E27FC236}">
                    <a16:creationId xmlns:a16="http://schemas.microsoft.com/office/drawing/2014/main" id="{C81E4795-559C-40CF-B940-6925DEEF7347}"/>
                  </a:ext>
                </a:extLst>
              </p:cNvPr>
              <p:cNvSpPr/>
              <p:nvPr/>
            </p:nvSpPr>
            <p:spPr>
              <a:xfrm rot="220329">
                <a:off x="6862586" y="6311038"/>
                <a:ext cx="321325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26">
                <a:extLst>
                  <a:ext uri="{FF2B5EF4-FFF2-40B4-BE49-F238E27FC236}">
                    <a16:creationId xmlns:a16="http://schemas.microsoft.com/office/drawing/2014/main" id="{C2930704-664D-444C-9D46-347B856E5D23}"/>
                  </a:ext>
                </a:extLst>
              </p:cNvPr>
              <p:cNvSpPr/>
              <p:nvPr/>
            </p:nvSpPr>
            <p:spPr>
              <a:xfrm rot="544166">
                <a:off x="6658852" y="6219374"/>
                <a:ext cx="219788" cy="22965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16567"/>
                  <a:gd name="connsiteY0" fmla="*/ 154283 h 204461"/>
                  <a:gd name="connsiteX1" fmla="*/ 90821 w 216567"/>
                  <a:gd name="connsiteY1" fmla="*/ 501 h 204461"/>
                  <a:gd name="connsiteX2" fmla="*/ 216567 w 216567"/>
                  <a:gd name="connsiteY2" fmla="*/ 192383 h 204461"/>
                  <a:gd name="connsiteX3" fmla="*/ 0 w 216567"/>
                  <a:gd name="connsiteY3" fmla="*/ 154283 h 204461"/>
                  <a:gd name="connsiteX0" fmla="*/ 3442 w 216834"/>
                  <a:gd name="connsiteY0" fmla="*/ 154400 h 227052"/>
                  <a:gd name="connsiteX1" fmla="*/ 94263 w 216834"/>
                  <a:gd name="connsiteY1" fmla="*/ 618 h 227052"/>
                  <a:gd name="connsiteX2" fmla="*/ 216834 w 216834"/>
                  <a:gd name="connsiteY2" fmla="*/ 217900 h 227052"/>
                  <a:gd name="connsiteX3" fmla="*/ 3442 w 216834"/>
                  <a:gd name="connsiteY3" fmla="*/ 154400 h 227052"/>
                  <a:gd name="connsiteX0" fmla="*/ 6394 w 219786"/>
                  <a:gd name="connsiteY0" fmla="*/ 157005 h 229657"/>
                  <a:gd name="connsiteX1" fmla="*/ 97215 w 219786"/>
                  <a:gd name="connsiteY1" fmla="*/ 3223 h 229657"/>
                  <a:gd name="connsiteX2" fmla="*/ 219786 w 219786"/>
                  <a:gd name="connsiteY2" fmla="*/ 220505 h 229657"/>
                  <a:gd name="connsiteX3" fmla="*/ 6394 w 219786"/>
                  <a:gd name="connsiteY3" fmla="*/ 157005 h 22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786" h="229657">
                    <a:moveTo>
                      <a:pt x="6394" y="157005"/>
                    </a:moveTo>
                    <a:cubicBezTo>
                      <a:pt x="-14035" y="120791"/>
                      <a:pt x="14025" y="-23235"/>
                      <a:pt x="97215" y="3223"/>
                    </a:cubicBezTo>
                    <a:cubicBezTo>
                      <a:pt x="180405" y="29681"/>
                      <a:pt x="219786" y="114531"/>
                      <a:pt x="219786" y="220505"/>
                    </a:cubicBezTo>
                    <a:cubicBezTo>
                      <a:pt x="198828" y="252485"/>
                      <a:pt x="26823" y="193219"/>
                      <a:pt x="6394" y="15700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457F8299-9A2E-46E6-BB43-C26DCBC79141}"/>
                  </a:ext>
                </a:extLst>
              </p:cNvPr>
              <p:cNvSpPr/>
              <p:nvPr/>
            </p:nvSpPr>
            <p:spPr>
              <a:xfrm flipH="1">
                <a:off x="2729370" y="693044"/>
                <a:ext cx="530554" cy="5305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4C4C425A-84D1-42E9-B99C-685425503B8A}"/>
                  </a:ext>
                </a:extLst>
              </p:cNvPr>
              <p:cNvSpPr/>
              <p:nvPr/>
            </p:nvSpPr>
            <p:spPr>
              <a:xfrm flipH="1">
                <a:off x="2760362" y="814748"/>
                <a:ext cx="263486" cy="26348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D33C8393-8645-4584-8A9B-9ADEC13607D6}"/>
                  </a:ext>
                </a:extLst>
              </p:cNvPr>
              <p:cNvSpPr/>
              <p:nvPr/>
            </p:nvSpPr>
            <p:spPr>
              <a:xfrm>
                <a:off x="4878353" y="4230164"/>
                <a:ext cx="592639" cy="702932"/>
              </a:xfrm>
              <a:prstGeom prst="ellipse">
                <a:avLst/>
              </a:prstGeom>
              <a:solidFill>
                <a:srgbClr val="ABDF2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Oval 13">
                <a:extLst>
                  <a:ext uri="{FF2B5EF4-FFF2-40B4-BE49-F238E27FC236}">
                    <a16:creationId xmlns:a16="http://schemas.microsoft.com/office/drawing/2014/main" id="{D5E858BA-3E03-4542-8914-0C4873C5F5DC}"/>
                  </a:ext>
                </a:extLst>
              </p:cNvPr>
              <p:cNvSpPr/>
              <p:nvPr/>
            </p:nvSpPr>
            <p:spPr>
              <a:xfrm rot="1186397">
                <a:off x="4365679" y="2212847"/>
                <a:ext cx="4350268" cy="2765656"/>
              </a:xfrm>
              <a:custGeom>
                <a:avLst/>
                <a:gdLst>
                  <a:gd name="connsiteX0" fmla="*/ 0 w 4128272"/>
                  <a:gd name="connsiteY0" fmla="*/ 1009282 h 2018564"/>
                  <a:gd name="connsiteX1" fmla="*/ 2064136 w 4128272"/>
                  <a:gd name="connsiteY1" fmla="*/ 0 h 2018564"/>
                  <a:gd name="connsiteX2" fmla="*/ 4128272 w 4128272"/>
                  <a:gd name="connsiteY2" fmla="*/ 1009282 h 2018564"/>
                  <a:gd name="connsiteX3" fmla="*/ 2064136 w 4128272"/>
                  <a:gd name="connsiteY3" fmla="*/ 2018564 h 2018564"/>
                  <a:gd name="connsiteX4" fmla="*/ 0 w 4128272"/>
                  <a:gd name="connsiteY4" fmla="*/ 1009282 h 2018564"/>
                  <a:gd name="connsiteX0" fmla="*/ 152 w 4128424"/>
                  <a:gd name="connsiteY0" fmla="*/ 1363134 h 2372416"/>
                  <a:gd name="connsiteX1" fmla="*/ 2147613 w 4128424"/>
                  <a:gd name="connsiteY1" fmla="*/ 0 h 2372416"/>
                  <a:gd name="connsiteX2" fmla="*/ 4128424 w 4128424"/>
                  <a:gd name="connsiteY2" fmla="*/ 1363134 h 2372416"/>
                  <a:gd name="connsiteX3" fmla="*/ 2064288 w 4128424"/>
                  <a:gd name="connsiteY3" fmla="*/ 2372416 h 2372416"/>
                  <a:gd name="connsiteX4" fmla="*/ 152 w 4128424"/>
                  <a:gd name="connsiteY4" fmla="*/ 1363134 h 2372416"/>
                  <a:gd name="connsiteX0" fmla="*/ 248 w 4128520"/>
                  <a:gd name="connsiteY0" fmla="*/ 1363134 h 2760996"/>
                  <a:gd name="connsiteX1" fmla="*/ 2147709 w 4128520"/>
                  <a:gd name="connsiteY1" fmla="*/ 0 h 2760996"/>
                  <a:gd name="connsiteX2" fmla="*/ 4128520 w 4128520"/>
                  <a:gd name="connsiteY2" fmla="*/ 1363134 h 2760996"/>
                  <a:gd name="connsiteX3" fmla="*/ 2042128 w 4128520"/>
                  <a:gd name="connsiteY3" fmla="*/ 2760996 h 2760996"/>
                  <a:gd name="connsiteX4" fmla="*/ 248 w 4128520"/>
                  <a:gd name="connsiteY4" fmla="*/ 1363134 h 2760996"/>
                  <a:gd name="connsiteX0" fmla="*/ 156 w 4248878"/>
                  <a:gd name="connsiteY0" fmla="*/ 1365949 h 2760996"/>
                  <a:gd name="connsiteX1" fmla="*/ 2268067 w 4248878"/>
                  <a:gd name="connsiteY1" fmla="*/ 0 h 2760996"/>
                  <a:gd name="connsiteX2" fmla="*/ 4248878 w 4248878"/>
                  <a:gd name="connsiteY2" fmla="*/ 1363134 h 2760996"/>
                  <a:gd name="connsiteX3" fmla="*/ 2162486 w 4248878"/>
                  <a:gd name="connsiteY3" fmla="*/ 2760996 h 2760996"/>
                  <a:gd name="connsiteX4" fmla="*/ 156 w 4248878"/>
                  <a:gd name="connsiteY4" fmla="*/ 1365949 h 2760996"/>
                  <a:gd name="connsiteX0" fmla="*/ 156 w 4248878"/>
                  <a:gd name="connsiteY0" fmla="*/ 1366257 h 2761304"/>
                  <a:gd name="connsiteX1" fmla="*/ 2268067 w 4248878"/>
                  <a:gd name="connsiteY1" fmla="*/ 308 h 2761304"/>
                  <a:gd name="connsiteX2" fmla="*/ 4248878 w 4248878"/>
                  <a:gd name="connsiteY2" fmla="*/ 1363442 h 2761304"/>
                  <a:gd name="connsiteX3" fmla="*/ 2162486 w 4248878"/>
                  <a:gd name="connsiteY3" fmla="*/ 2761304 h 2761304"/>
                  <a:gd name="connsiteX4" fmla="*/ 156 w 4248878"/>
                  <a:gd name="connsiteY4" fmla="*/ 1366257 h 2761304"/>
                  <a:gd name="connsiteX0" fmla="*/ 153 w 4283276"/>
                  <a:gd name="connsiteY0" fmla="*/ 1337845 h 2761027"/>
                  <a:gd name="connsiteX1" fmla="*/ 2302465 w 4283276"/>
                  <a:gd name="connsiteY1" fmla="*/ 16 h 2761027"/>
                  <a:gd name="connsiteX2" fmla="*/ 4283276 w 4283276"/>
                  <a:gd name="connsiteY2" fmla="*/ 1363150 h 2761027"/>
                  <a:gd name="connsiteX3" fmla="*/ 2196884 w 4283276"/>
                  <a:gd name="connsiteY3" fmla="*/ 2761012 h 2761027"/>
                  <a:gd name="connsiteX4" fmla="*/ 153 w 4283276"/>
                  <a:gd name="connsiteY4" fmla="*/ 1337845 h 2761027"/>
                  <a:gd name="connsiteX0" fmla="*/ 235 w 4283358"/>
                  <a:gd name="connsiteY0" fmla="*/ 1337843 h 2761025"/>
                  <a:gd name="connsiteX1" fmla="*/ 2302547 w 4283358"/>
                  <a:gd name="connsiteY1" fmla="*/ 14 h 2761025"/>
                  <a:gd name="connsiteX2" fmla="*/ 4283358 w 4283358"/>
                  <a:gd name="connsiteY2" fmla="*/ 1363148 h 2761025"/>
                  <a:gd name="connsiteX3" fmla="*/ 2196966 w 4283358"/>
                  <a:gd name="connsiteY3" fmla="*/ 2761010 h 2761025"/>
                  <a:gd name="connsiteX4" fmla="*/ 235 w 4283358"/>
                  <a:gd name="connsiteY4" fmla="*/ 1337843 h 2761025"/>
                  <a:gd name="connsiteX0" fmla="*/ 235 w 4283358"/>
                  <a:gd name="connsiteY0" fmla="*/ 1338633 h 2761815"/>
                  <a:gd name="connsiteX1" fmla="*/ 2302547 w 4283358"/>
                  <a:gd name="connsiteY1" fmla="*/ 804 h 2761815"/>
                  <a:gd name="connsiteX2" fmla="*/ 4283358 w 4283358"/>
                  <a:gd name="connsiteY2" fmla="*/ 1363938 h 2761815"/>
                  <a:gd name="connsiteX3" fmla="*/ 2196966 w 4283358"/>
                  <a:gd name="connsiteY3" fmla="*/ 2761800 h 2761815"/>
                  <a:gd name="connsiteX4" fmla="*/ 235 w 4283358"/>
                  <a:gd name="connsiteY4" fmla="*/ 1338633 h 2761815"/>
                  <a:gd name="connsiteX0" fmla="*/ 237 w 4345972"/>
                  <a:gd name="connsiteY0" fmla="*/ 1338903 h 2762710"/>
                  <a:gd name="connsiteX1" fmla="*/ 2302549 w 4345972"/>
                  <a:gd name="connsiteY1" fmla="*/ 1074 h 2762710"/>
                  <a:gd name="connsiteX2" fmla="*/ 4345972 w 4345972"/>
                  <a:gd name="connsiteY2" fmla="*/ 1155458 h 2762710"/>
                  <a:gd name="connsiteX3" fmla="*/ 2196968 w 4345972"/>
                  <a:gd name="connsiteY3" fmla="*/ 2762070 h 2762710"/>
                  <a:gd name="connsiteX4" fmla="*/ 237 w 4345972"/>
                  <a:gd name="connsiteY4" fmla="*/ 1338903 h 2762710"/>
                  <a:gd name="connsiteX0" fmla="*/ 237 w 4345972"/>
                  <a:gd name="connsiteY0" fmla="*/ 1338629 h 2762436"/>
                  <a:gd name="connsiteX1" fmla="*/ 2302549 w 4345972"/>
                  <a:gd name="connsiteY1" fmla="*/ 800 h 2762436"/>
                  <a:gd name="connsiteX2" fmla="*/ 4345972 w 4345972"/>
                  <a:gd name="connsiteY2" fmla="*/ 1155184 h 2762436"/>
                  <a:gd name="connsiteX3" fmla="*/ 2196968 w 4345972"/>
                  <a:gd name="connsiteY3" fmla="*/ 2761796 h 2762436"/>
                  <a:gd name="connsiteX4" fmla="*/ 237 w 4345972"/>
                  <a:gd name="connsiteY4" fmla="*/ 1338629 h 2762436"/>
                  <a:gd name="connsiteX0" fmla="*/ 237 w 4345972"/>
                  <a:gd name="connsiteY0" fmla="*/ 1345479 h 2769286"/>
                  <a:gd name="connsiteX1" fmla="*/ 2302549 w 4345972"/>
                  <a:gd name="connsiteY1" fmla="*/ 7650 h 2769286"/>
                  <a:gd name="connsiteX2" fmla="*/ 4345972 w 4345972"/>
                  <a:gd name="connsiteY2" fmla="*/ 1162034 h 2769286"/>
                  <a:gd name="connsiteX3" fmla="*/ 2196968 w 4345972"/>
                  <a:gd name="connsiteY3" fmla="*/ 2768646 h 2769286"/>
                  <a:gd name="connsiteX4" fmla="*/ 237 w 4345972"/>
                  <a:gd name="connsiteY4" fmla="*/ 1345479 h 2769286"/>
                  <a:gd name="connsiteX0" fmla="*/ 237 w 4345972"/>
                  <a:gd name="connsiteY0" fmla="*/ 1345479 h 2769286"/>
                  <a:gd name="connsiteX1" fmla="*/ 2302549 w 4345972"/>
                  <a:gd name="connsiteY1" fmla="*/ 7650 h 2769286"/>
                  <a:gd name="connsiteX2" fmla="*/ 4345972 w 4345972"/>
                  <a:gd name="connsiteY2" fmla="*/ 1162034 h 2769286"/>
                  <a:gd name="connsiteX3" fmla="*/ 2196968 w 4345972"/>
                  <a:gd name="connsiteY3" fmla="*/ 2768646 h 2769286"/>
                  <a:gd name="connsiteX4" fmla="*/ 237 w 4345972"/>
                  <a:gd name="connsiteY4" fmla="*/ 1345479 h 2769286"/>
                  <a:gd name="connsiteX0" fmla="*/ 237 w 4345972"/>
                  <a:gd name="connsiteY0" fmla="*/ 1340869 h 2764676"/>
                  <a:gd name="connsiteX1" fmla="*/ 2302549 w 4345972"/>
                  <a:gd name="connsiteY1" fmla="*/ 3040 h 2764676"/>
                  <a:gd name="connsiteX2" fmla="*/ 4345972 w 4345972"/>
                  <a:gd name="connsiteY2" fmla="*/ 1157424 h 2764676"/>
                  <a:gd name="connsiteX3" fmla="*/ 2196968 w 4345972"/>
                  <a:gd name="connsiteY3" fmla="*/ 2764036 h 2764676"/>
                  <a:gd name="connsiteX4" fmla="*/ 237 w 4345972"/>
                  <a:gd name="connsiteY4" fmla="*/ 1340869 h 2764676"/>
                  <a:gd name="connsiteX0" fmla="*/ 411 w 4346146"/>
                  <a:gd name="connsiteY0" fmla="*/ 1340869 h 2765440"/>
                  <a:gd name="connsiteX1" fmla="*/ 2302723 w 4346146"/>
                  <a:gd name="connsiteY1" fmla="*/ 3040 h 2765440"/>
                  <a:gd name="connsiteX2" fmla="*/ 4346146 w 4346146"/>
                  <a:gd name="connsiteY2" fmla="*/ 1157424 h 2765440"/>
                  <a:gd name="connsiteX3" fmla="*/ 2197142 w 4346146"/>
                  <a:gd name="connsiteY3" fmla="*/ 2764036 h 2765440"/>
                  <a:gd name="connsiteX4" fmla="*/ 411 w 4346146"/>
                  <a:gd name="connsiteY4" fmla="*/ 1340869 h 2765440"/>
                  <a:gd name="connsiteX0" fmla="*/ 411 w 4350268"/>
                  <a:gd name="connsiteY0" fmla="*/ 1340869 h 2765656"/>
                  <a:gd name="connsiteX1" fmla="*/ 2302723 w 4350268"/>
                  <a:gd name="connsiteY1" fmla="*/ 3040 h 2765656"/>
                  <a:gd name="connsiteX2" fmla="*/ 4346146 w 4350268"/>
                  <a:gd name="connsiteY2" fmla="*/ 1157424 h 2765656"/>
                  <a:gd name="connsiteX3" fmla="*/ 2197142 w 4350268"/>
                  <a:gd name="connsiteY3" fmla="*/ 2764036 h 2765656"/>
                  <a:gd name="connsiteX4" fmla="*/ 411 w 4350268"/>
                  <a:gd name="connsiteY4" fmla="*/ 1340869 h 2765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0268" h="2765656">
                    <a:moveTo>
                      <a:pt x="411" y="1340869"/>
                    </a:moveTo>
                    <a:cubicBezTo>
                      <a:pt x="22275" y="960144"/>
                      <a:pt x="1373715" y="-62838"/>
                      <a:pt x="2302723" y="3040"/>
                    </a:cubicBezTo>
                    <a:cubicBezTo>
                      <a:pt x="3231731" y="68918"/>
                      <a:pt x="4166552" y="753648"/>
                      <a:pt x="4346146" y="1157424"/>
                    </a:cubicBezTo>
                    <a:cubicBezTo>
                      <a:pt x="4417200" y="1867435"/>
                      <a:pt x="3564364" y="2810033"/>
                      <a:pt x="2197142" y="2764036"/>
                    </a:cubicBezTo>
                    <a:cubicBezTo>
                      <a:pt x="829920" y="2718039"/>
                      <a:pt x="-21453" y="1721594"/>
                      <a:pt x="411" y="1340869"/>
                    </a:cubicBezTo>
                    <a:close/>
                  </a:path>
                </a:pathLst>
              </a:custGeom>
              <a:solidFill>
                <a:srgbClr val="3A801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 14">
                <a:extLst>
                  <a:ext uri="{FF2B5EF4-FFF2-40B4-BE49-F238E27FC236}">
                    <a16:creationId xmlns:a16="http://schemas.microsoft.com/office/drawing/2014/main" id="{CEF8D686-3541-445F-BF5F-AD8E4BCB2FA8}"/>
                  </a:ext>
                </a:extLst>
              </p:cNvPr>
              <p:cNvSpPr/>
              <p:nvPr/>
            </p:nvSpPr>
            <p:spPr>
              <a:xfrm rot="20331336">
                <a:off x="5629750" y="2048754"/>
                <a:ext cx="1524618" cy="1061953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618" h="1061953">
                    <a:moveTo>
                      <a:pt x="17766" y="1004"/>
                    </a:moveTo>
                    <a:cubicBezTo>
                      <a:pt x="337175" y="-16284"/>
                      <a:pt x="1142047" y="189930"/>
                      <a:pt x="1524618" y="590255"/>
                    </a:cubicBezTo>
                    <a:cubicBezTo>
                      <a:pt x="1376474" y="760281"/>
                      <a:pt x="1193505" y="901522"/>
                      <a:pt x="1033752" y="1061953"/>
                    </a:cubicBezTo>
                    <a:lnTo>
                      <a:pt x="259732" y="980807"/>
                    </a:lnTo>
                    <a:cubicBezTo>
                      <a:pt x="169404" y="890460"/>
                      <a:pt x="-66130" y="555021"/>
                      <a:pt x="17766" y="100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14">
                <a:extLst>
                  <a:ext uri="{FF2B5EF4-FFF2-40B4-BE49-F238E27FC236}">
                    <a16:creationId xmlns:a16="http://schemas.microsoft.com/office/drawing/2014/main" id="{67F4B92C-2E26-4D38-AC73-ECD3D515F4FC}"/>
                  </a:ext>
                </a:extLst>
              </p:cNvPr>
              <p:cNvSpPr/>
              <p:nvPr/>
            </p:nvSpPr>
            <p:spPr>
              <a:xfrm rot="4004548" flipH="1">
                <a:off x="6848406" y="2475769"/>
                <a:ext cx="1412104" cy="1144958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  <a:gd name="connsiteX0" fmla="*/ 18498 w 1525350"/>
                  <a:gd name="connsiteY0" fmla="*/ 1004 h 1061953"/>
                  <a:gd name="connsiteX1" fmla="*/ 1525350 w 1525350"/>
                  <a:gd name="connsiteY1" fmla="*/ 590255 h 1061953"/>
                  <a:gd name="connsiteX2" fmla="*/ 1034484 w 1525350"/>
                  <a:gd name="connsiteY2" fmla="*/ 1061953 h 1061953"/>
                  <a:gd name="connsiteX3" fmla="*/ 248436 w 1525350"/>
                  <a:gd name="connsiteY3" fmla="*/ 1041269 h 1061953"/>
                  <a:gd name="connsiteX4" fmla="*/ 18498 w 1525350"/>
                  <a:gd name="connsiteY4" fmla="*/ 1004 h 1061953"/>
                  <a:gd name="connsiteX0" fmla="*/ 19066 w 1517216"/>
                  <a:gd name="connsiteY0" fmla="*/ 817 h 1113888"/>
                  <a:gd name="connsiteX1" fmla="*/ 1517216 w 1517216"/>
                  <a:gd name="connsiteY1" fmla="*/ 642190 h 1113888"/>
                  <a:gd name="connsiteX2" fmla="*/ 1026350 w 1517216"/>
                  <a:gd name="connsiteY2" fmla="*/ 1113888 h 1113888"/>
                  <a:gd name="connsiteX3" fmla="*/ 240302 w 1517216"/>
                  <a:gd name="connsiteY3" fmla="*/ 1093204 h 1113888"/>
                  <a:gd name="connsiteX4" fmla="*/ 19066 w 1517216"/>
                  <a:gd name="connsiteY4" fmla="*/ 817 h 1113888"/>
                  <a:gd name="connsiteX0" fmla="*/ 19066 w 1424592"/>
                  <a:gd name="connsiteY0" fmla="*/ 1093 h 1114164"/>
                  <a:gd name="connsiteX1" fmla="*/ 1424592 w 1424592"/>
                  <a:gd name="connsiteY1" fmla="*/ 571688 h 1114164"/>
                  <a:gd name="connsiteX2" fmla="*/ 1026350 w 1424592"/>
                  <a:gd name="connsiteY2" fmla="*/ 1114164 h 1114164"/>
                  <a:gd name="connsiteX3" fmla="*/ 240302 w 1424592"/>
                  <a:gd name="connsiteY3" fmla="*/ 1093480 h 1114164"/>
                  <a:gd name="connsiteX4" fmla="*/ 19066 w 1424592"/>
                  <a:gd name="connsiteY4" fmla="*/ 1093 h 1114164"/>
                  <a:gd name="connsiteX0" fmla="*/ 19066 w 1424592"/>
                  <a:gd name="connsiteY0" fmla="*/ 1093 h 1148784"/>
                  <a:gd name="connsiteX1" fmla="*/ 1424592 w 1424592"/>
                  <a:gd name="connsiteY1" fmla="*/ 571688 h 1148784"/>
                  <a:gd name="connsiteX2" fmla="*/ 1010126 w 1424592"/>
                  <a:gd name="connsiteY2" fmla="*/ 1148784 h 1148784"/>
                  <a:gd name="connsiteX3" fmla="*/ 240302 w 1424592"/>
                  <a:gd name="connsiteY3" fmla="*/ 1093480 h 1148784"/>
                  <a:gd name="connsiteX4" fmla="*/ 19066 w 1424592"/>
                  <a:gd name="connsiteY4" fmla="*/ 1093 h 1148784"/>
                  <a:gd name="connsiteX0" fmla="*/ 19066 w 1424592"/>
                  <a:gd name="connsiteY0" fmla="*/ 1093 h 1145048"/>
                  <a:gd name="connsiteX1" fmla="*/ 1424592 w 1424592"/>
                  <a:gd name="connsiteY1" fmla="*/ 571688 h 1145048"/>
                  <a:gd name="connsiteX2" fmla="*/ 994697 w 1424592"/>
                  <a:gd name="connsiteY2" fmla="*/ 1145048 h 1145048"/>
                  <a:gd name="connsiteX3" fmla="*/ 240302 w 1424592"/>
                  <a:gd name="connsiteY3" fmla="*/ 1093480 h 1145048"/>
                  <a:gd name="connsiteX4" fmla="*/ 19066 w 1424592"/>
                  <a:gd name="connsiteY4" fmla="*/ 1093 h 1145048"/>
                  <a:gd name="connsiteX0" fmla="*/ 19066 w 1412104"/>
                  <a:gd name="connsiteY0" fmla="*/ 1003 h 1144958"/>
                  <a:gd name="connsiteX1" fmla="*/ 1412104 w 1412104"/>
                  <a:gd name="connsiteY1" fmla="*/ 590788 h 1144958"/>
                  <a:gd name="connsiteX2" fmla="*/ 994697 w 1412104"/>
                  <a:gd name="connsiteY2" fmla="*/ 1144958 h 1144958"/>
                  <a:gd name="connsiteX3" fmla="*/ 240302 w 1412104"/>
                  <a:gd name="connsiteY3" fmla="*/ 1093390 h 1144958"/>
                  <a:gd name="connsiteX4" fmla="*/ 19066 w 1412104"/>
                  <a:gd name="connsiteY4" fmla="*/ 1003 h 114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104" h="1144958">
                    <a:moveTo>
                      <a:pt x="19066" y="1003"/>
                    </a:moveTo>
                    <a:cubicBezTo>
                      <a:pt x="338475" y="-16285"/>
                      <a:pt x="1029533" y="190463"/>
                      <a:pt x="1412104" y="590788"/>
                    </a:cubicBezTo>
                    <a:cubicBezTo>
                      <a:pt x="1263960" y="760814"/>
                      <a:pt x="1154450" y="984527"/>
                      <a:pt x="994697" y="1144958"/>
                    </a:cubicBezTo>
                    <a:lnTo>
                      <a:pt x="240302" y="1093390"/>
                    </a:lnTo>
                    <a:cubicBezTo>
                      <a:pt x="149974" y="1003043"/>
                      <a:pt x="-64830" y="555020"/>
                      <a:pt x="19066" y="1003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16">
                <a:extLst>
                  <a:ext uri="{FF2B5EF4-FFF2-40B4-BE49-F238E27FC236}">
                    <a16:creationId xmlns:a16="http://schemas.microsoft.com/office/drawing/2014/main" id="{7723F0D0-1F52-4126-8B49-67C51A4A1A2E}"/>
                  </a:ext>
                </a:extLst>
              </p:cNvPr>
              <p:cNvSpPr/>
              <p:nvPr/>
            </p:nvSpPr>
            <p:spPr>
              <a:xfrm rot="19846885">
                <a:off x="4351615" y="2536208"/>
                <a:ext cx="1148840" cy="510451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78001 w 1148840"/>
                  <a:gd name="connsiteY0" fmla="*/ 39114 h 485711"/>
                  <a:gd name="connsiteX1" fmla="*/ 1148840 w 1148840"/>
                  <a:gd name="connsiteY1" fmla="*/ 66751 h 485711"/>
                  <a:gd name="connsiteX2" fmla="*/ 1096563 w 1148840"/>
                  <a:gd name="connsiteY2" fmla="*/ 450415 h 485711"/>
                  <a:gd name="connsiteX3" fmla="*/ 34181 w 1148840"/>
                  <a:gd name="connsiteY3" fmla="*/ 485711 h 485711"/>
                  <a:gd name="connsiteX4" fmla="*/ 78001 w 1148840"/>
                  <a:gd name="connsiteY4" fmla="*/ 39114 h 485711"/>
                  <a:gd name="connsiteX0" fmla="*/ 78001 w 1148840"/>
                  <a:gd name="connsiteY0" fmla="*/ 63854 h 510451"/>
                  <a:gd name="connsiteX1" fmla="*/ 1148840 w 1148840"/>
                  <a:gd name="connsiteY1" fmla="*/ 91491 h 510451"/>
                  <a:gd name="connsiteX2" fmla="*/ 1096563 w 1148840"/>
                  <a:gd name="connsiteY2" fmla="*/ 475155 h 510451"/>
                  <a:gd name="connsiteX3" fmla="*/ 34181 w 1148840"/>
                  <a:gd name="connsiteY3" fmla="*/ 510451 h 510451"/>
                  <a:gd name="connsiteX4" fmla="*/ 78001 w 1148840"/>
                  <a:gd name="connsiteY4" fmla="*/ 63854 h 510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8840" h="510451">
                    <a:moveTo>
                      <a:pt x="78001" y="63854"/>
                    </a:moveTo>
                    <a:cubicBezTo>
                      <a:pt x="144460" y="-74248"/>
                      <a:pt x="849146" y="48212"/>
                      <a:pt x="1148840" y="91491"/>
                    </a:cubicBezTo>
                    <a:lnTo>
                      <a:pt x="1096563" y="475155"/>
                    </a:lnTo>
                    <a:cubicBezTo>
                      <a:pt x="769840" y="447679"/>
                      <a:pt x="346883" y="426404"/>
                      <a:pt x="34181" y="510451"/>
                    </a:cubicBezTo>
                    <a:cubicBezTo>
                      <a:pt x="32140" y="449890"/>
                      <a:pt x="-65152" y="266937"/>
                      <a:pt x="78001" y="6385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16">
                <a:extLst>
                  <a:ext uri="{FF2B5EF4-FFF2-40B4-BE49-F238E27FC236}">
                    <a16:creationId xmlns:a16="http://schemas.microsoft.com/office/drawing/2014/main" id="{C54745E3-4728-4E64-9BF4-84E1E9E28AE5}"/>
                  </a:ext>
                </a:extLst>
              </p:cNvPr>
              <p:cNvSpPr/>
              <p:nvPr/>
            </p:nvSpPr>
            <p:spPr>
              <a:xfrm rot="19846885">
                <a:off x="4689614" y="2957359"/>
                <a:ext cx="1282479" cy="959542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159930"/>
                  <a:gd name="connsiteY0" fmla="*/ 105456 h 535053"/>
                  <a:gd name="connsiteX1" fmla="*/ 1159930 w 1159930"/>
                  <a:gd name="connsiteY1" fmla="*/ 15845 h 535053"/>
                  <a:gd name="connsiteX2" fmla="*/ 1062496 w 1159930"/>
                  <a:gd name="connsiteY2" fmla="*/ 499757 h 535053"/>
                  <a:gd name="connsiteX3" fmla="*/ 114 w 1159930"/>
                  <a:gd name="connsiteY3" fmla="*/ 535053 h 535053"/>
                  <a:gd name="connsiteX4" fmla="*/ 165389 w 1159930"/>
                  <a:gd name="connsiteY4" fmla="*/ 105456 h 535053"/>
                  <a:gd name="connsiteX0" fmla="*/ 165389 w 1314141"/>
                  <a:gd name="connsiteY0" fmla="*/ 105456 h 535053"/>
                  <a:gd name="connsiteX1" fmla="*/ 1159930 w 1314141"/>
                  <a:gd name="connsiteY1" fmla="*/ 15845 h 535053"/>
                  <a:gd name="connsiteX2" fmla="*/ 1314141 w 1314141"/>
                  <a:gd name="connsiteY2" fmla="*/ 498626 h 535053"/>
                  <a:gd name="connsiteX3" fmla="*/ 114 w 1314141"/>
                  <a:gd name="connsiteY3" fmla="*/ 535053 h 535053"/>
                  <a:gd name="connsiteX4" fmla="*/ 165389 w 1314141"/>
                  <a:gd name="connsiteY4" fmla="*/ 105456 h 535053"/>
                  <a:gd name="connsiteX0" fmla="*/ 71187 w 1219939"/>
                  <a:gd name="connsiteY0" fmla="*/ 105456 h 946687"/>
                  <a:gd name="connsiteX1" fmla="*/ 1065728 w 1219939"/>
                  <a:gd name="connsiteY1" fmla="*/ 15845 h 946687"/>
                  <a:gd name="connsiteX2" fmla="*/ 1219939 w 1219939"/>
                  <a:gd name="connsiteY2" fmla="*/ 498626 h 946687"/>
                  <a:gd name="connsiteX3" fmla="*/ 46745 w 1219939"/>
                  <a:gd name="connsiteY3" fmla="*/ 946687 h 946687"/>
                  <a:gd name="connsiteX4" fmla="*/ 71187 w 1219939"/>
                  <a:gd name="connsiteY4" fmla="*/ 105456 h 946687"/>
                  <a:gd name="connsiteX0" fmla="*/ 60877 w 1246898"/>
                  <a:gd name="connsiteY0" fmla="*/ 56958 h 968145"/>
                  <a:gd name="connsiteX1" fmla="*/ 1092687 w 1246898"/>
                  <a:gd name="connsiteY1" fmla="*/ 37303 h 968145"/>
                  <a:gd name="connsiteX2" fmla="*/ 1246898 w 1246898"/>
                  <a:gd name="connsiteY2" fmla="*/ 520084 h 968145"/>
                  <a:gd name="connsiteX3" fmla="*/ 73704 w 1246898"/>
                  <a:gd name="connsiteY3" fmla="*/ 968145 h 968145"/>
                  <a:gd name="connsiteX4" fmla="*/ 60877 w 1246898"/>
                  <a:gd name="connsiteY4" fmla="*/ 56958 h 968145"/>
                  <a:gd name="connsiteX0" fmla="*/ 60877 w 1246898"/>
                  <a:gd name="connsiteY0" fmla="*/ 48355 h 959542"/>
                  <a:gd name="connsiteX1" fmla="*/ 1092687 w 1246898"/>
                  <a:gd name="connsiteY1" fmla="*/ 28700 h 959542"/>
                  <a:gd name="connsiteX2" fmla="*/ 1246898 w 1246898"/>
                  <a:gd name="connsiteY2" fmla="*/ 511481 h 959542"/>
                  <a:gd name="connsiteX3" fmla="*/ 73704 w 1246898"/>
                  <a:gd name="connsiteY3" fmla="*/ 959542 h 959542"/>
                  <a:gd name="connsiteX4" fmla="*/ 60877 w 1246898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2479" h="959542">
                    <a:moveTo>
                      <a:pt x="70180" y="48355"/>
                    </a:moveTo>
                    <a:cubicBezTo>
                      <a:pt x="393757" y="-9603"/>
                      <a:pt x="802296" y="-14579"/>
                      <a:pt x="1101990" y="28700"/>
                    </a:cubicBezTo>
                    <a:lnTo>
                      <a:pt x="1282479" y="542549"/>
                    </a:lnTo>
                    <a:cubicBezTo>
                      <a:pt x="1134767" y="516973"/>
                      <a:pt x="353299" y="824490"/>
                      <a:pt x="83007" y="959542"/>
                    </a:cubicBezTo>
                    <a:cubicBezTo>
                      <a:pt x="40246" y="903491"/>
                      <a:pt x="-72973" y="251438"/>
                      <a:pt x="70180" y="483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14">
                <a:extLst>
                  <a:ext uri="{FF2B5EF4-FFF2-40B4-BE49-F238E27FC236}">
                    <a16:creationId xmlns:a16="http://schemas.microsoft.com/office/drawing/2014/main" id="{C1046685-E248-4AC7-AE4E-4EFFC2A504E0}"/>
                  </a:ext>
                </a:extLst>
              </p:cNvPr>
              <p:cNvSpPr/>
              <p:nvPr/>
            </p:nvSpPr>
            <p:spPr>
              <a:xfrm rot="4004548" flipH="1">
                <a:off x="5299838" y="3233692"/>
                <a:ext cx="1947494" cy="2051372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  <a:gd name="connsiteX0" fmla="*/ 18498 w 1525350"/>
                  <a:gd name="connsiteY0" fmla="*/ 1004 h 1061953"/>
                  <a:gd name="connsiteX1" fmla="*/ 1525350 w 1525350"/>
                  <a:gd name="connsiteY1" fmla="*/ 590255 h 1061953"/>
                  <a:gd name="connsiteX2" fmla="*/ 1034484 w 1525350"/>
                  <a:gd name="connsiteY2" fmla="*/ 1061953 h 1061953"/>
                  <a:gd name="connsiteX3" fmla="*/ 248436 w 1525350"/>
                  <a:gd name="connsiteY3" fmla="*/ 1041269 h 1061953"/>
                  <a:gd name="connsiteX4" fmla="*/ 18498 w 1525350"/>
                  <a:gd name="connsiteY4" fmla="*/ 1004 h 1061953"/>
                  <a:gd name="connsiteX0" fmla="*/ 19066 w 1517216"/>
                  <a:gd name="connsiteY0" fmla="*/ 817 h 1113888"/>
                  <a:gd name="connsiteX1" fmla="*/ 1517216 w 1517216"/>
                  <a:gd name="connsiteY1" fmla="*/ 642190 h 1113888"/>
                  <a:gd name="connsiteX2" fmla="*/ 1026350 w 1517216"/>
                  <a:gd name="connsiteY2" fmla="*/ 1113888 h 1113888"/>
                  <a:gd name="connsiteX3" fmla="*/ 240302 w 1517216"/>
                  <a:gd name="connsiteY3" fmla="*/ 1093204 h 1113888"/>
                  <a:gd name="connsiteX4" fmla="*/ 19066 w 1517216"/>
                  <a:gd name="connsiteY4" fmla="*/ 817 h 1113888"/>
                  <a:gd name="connsiteX0" fmla="*/ 19066 w 1424592"/>
                  <a:gd name="connsiteY0" fmla="*/ 1093 h 1114164"/>
                  <a:gd name="connsiteX1" fmla="*/ 1424592 w 1424592"/>
                  <a:gd name="connsiteY1" fmla="*/ 571688 h 1114164"/>
                  <a:gd name="connsiteX2" fmla="*/ 1026350 w 1424592"/>
                  <a:gd name="connsiteY2" fmla="*/ 1114164 h 1114164"/>
                  <a:gd name="connsiteX3" fmla="*/ 240302 w 1424592"/>
                  <a:gd name="connsiteY3" fmla="*/ 1093480 h 1114164"/>
                  <a:gd name="connsiteX4" fmla="*/ 19066 w 1424592"/>
                  <a:gd name="connsiteY4" fmla="*/ 1093 h 1114164"/>
                  <a:gd name="connsiteX0" fmla="*/ 19066 w 1424592"/>
                  <a:gd name="connsiteY0" fmla="*/ 1093 h 1148784"/>
                  <a:gd name="connsiteX1" fmla="*/ 1424592 w 1424592"/>
                  <a:gd name="connsiteY1" fmla="*/ 571688 h 1148784"/>
                  <a:gd name="connsiteX2" fmla="*/ 1010126 w 1424592"/>
                  <a:gd name="connsiteY2" fmla="*/ 1148784 h 1148784"/>
                  <a:gd name="connsiteX3" fmla="*/ 240302 w 1424592"/>
                  <a:gd name="connsiteY3" fmla="*/ 1093480 h 1148784"/>
                  <a:gd name="connsiteX4" fmla="*/ 19066 w 1424592"/>
                  <a:gd name="connsiteY4" fmla="*/ 1093 h 1148784"/>
                  <a:gd name="connsiteX0" fmla="*/ 19066 w 1424592"/>
                  <a:gd name="connsiteY0" fmla="*/ 1093 h 1145048"/>
                  <a:gd name="connsiteX1" fmla="*/ 1424592 w 1424592"/>
                  <a:gd name="connsiteY1" fmla="*/ 571688 h 1145048"/>
                  <a:gd name="connsiteX2" fmla="*/ 994697 w 1424592"/>
                  <a:gd name="connsiteY2" fmla="*/ 1145048 h 1145048"/>
                  <a:gd name="connsiteX3" fmla="*/ 240302 w 1424592"/>
                  <a:gd name="connsiteY3" fmla="*/ 1093480 h 1145048"/>
                  <a:gd name="connsiteX4" fmla="*/ 19066 w 1424592"/>
                  <a:gd name="connsiteY4" fmla="*/ 1093 h 1145048"/>
                  <a:gd name="connsiteX0" fmla="*/ 19066 w 1200678"/>
                  <a:gd name="connsiteY0" fmla="*/ 1336 h 1145291"/>
                  <a:gd name="connsiteX1" fmla="*/ 1200678 w 1200678"/>
                  <a:gd name="connsiteY1" fmla="*/ 533389 h 1145291"/>
                  <a:gd name="connsiteX2" fmla="*/ 994697 w 1200678"/>
                  <a:gd name="connsiteY2" fmla="*/ 1145291 h 1145291"/>
                  <a:gd name="connsiteX3" fmla="*/ 240302 w 1200678"/>
                  <a:gd name="connsiteY3" fmla="*/ 1093723 h 1145291"/>
                  <a:gd name="connsiteX4" fmla="*/ 19066 w 1200678"/>
                  <a:gd name="connsiteY4" fmla="*/ 1336 h 1145291"/>
                  <a:gd name="connsiteX0" fmla="*/ 19066 w 1293333"/>
                  <a:gd name="connsiteY0" fmla="*/ 1336 h 1428935"/>
                  <a:gd name="connsiteX1" fmla="*/ 1200678 w 1293333"/>
                  <a:gd name="connsiteY1" fmla="*/ 533389 h 1428935"/>
                  <a:gd name="connsiteX2" fmla="*/ 1251381 w 1293333"/>
                  <a:gd name="connsiteY2" fmla="*/ 1428935 h 1428935"/>
                  <a:gd name="connsiteX3" fmla="*/ 240302 w 1293333"/>
                  <a:gd name="connsiteY3" fmla="*/ 1093723 h 1428935"/>
                  <a:gd name="connsiteX4" fmla="*/ 19066 w 1293333"/>
                  <a:gd name="connsiteY4" fmla="*/ 1336 h 1428935"/>
                  <a:gd name="connsiteX0" fmla="*/ 252065 w 1073141"/>
                  <a:gd name="connsiteY0" fmla="*/ 110173 h 1110501"/>
                  <a:gd name="connsiteX1" fmla="*/ 980486 w 1073141"/>
                  <a:gd name="connsiteY1" fmla="*/ 214955 h 1110501"/>
                  <a:gd name="connsiteX2" fmla="*/ 1031189 w 1073141"/>
                  <a:gd name="connsiteY2" fmla="*/ 1110501 h 1110501"/>
                  <a:gd name="connsiteX3" fmla="*/ 20110 w 1073141"/>
                  <a:gd name="connsiteY3" fmla="*/ 775289 h 1110501"/>
                  <a:gd name="connsiteX4" fmla="*/ 252065 w 1073141"/>
                  <a:gd name="connsiteY4" fmla="*/ 110173 h 1110501"/>
                  <a:gd name="connsiteX0" fmla="*/ 1107517 w 1928593"/>
                  <a:gd name="connsiteY0" fmla="*/ 110173 h 1110501"/>
                  <a:gd name="connsiteX1" fmla="*/ 1835938 w 1928593"/>
                  <a:gd name="connsiteY1" fmla="*/ 214955 h 1110501"/>
                  <a:gd name="connsiteX2" fmla="*/ 1886641 w 1928593"/>
                  <a:gd name="connsiteY2" fmla="*/ 1110501 h 1110501"/>
                  <a:gd name="connsiteX3" fmla="*/ 5229 w 1928593"/>
                  <a:gd name="connsiteY3" fmla="*/ 921265 h 1110501"/>
                  <a:gd name="connsiteX4" fmla="*/ 1107517 w 1928593"/>
                  <a:gd name="connsiteY4" fmla="*/ 110173 h 1110501"/>
                  <a:gd name="connsiteX0" fmla="*/ 1107517 w 1928593"/>
                  <a:gd name="connsiteY0" fmla="*/ 110173 h 2146760"/>
                  <a:gd name="connsiteX1" fmla="*/ 1835938 w 1928593"/>
                  <a:gd name="connsiteY1" fmla="*/ 214955 h 2146760"/>
                  <a:gd name="connsiteX2" fmla="*/ 1886641 w 1928593"/>
                  <a:gd name="connsiteY2" fmla="*/ 1110501 h 2146760"/>
                  <a:gd name="connsiteX3" fmla="*/ 1335025 w 1928593"/>
                  <a:gd name="connsiteY3" fmla="*/ 2146095 h 2146760"/>
                  <a:gd name="connsiteX4" fmla="*/ 5229 w 1928593"/>
                  <a:gd name="connsiteY4" fmla="*/ 921265 h 2146760"/>
                  <a:gd name="connsiteX5" fmla="*/ 1107517 w 1928593"/>
                  <a:gd name="connsiteY5" fmla="*/ 110173 h 2146760"/>
                  <a:gd name="connsiteX0" fmla="*/ 1107517 w 1927166"/>
                  <a:gd name="connsiteY0" fmla="*/ 150361 h 2186948"/>
                  <a:gd name="connsiteX1" fmla="*/ 1820242 w 1927166"/>
                  <a:gd name="connsiteY1" fmla="*/ 194500 h 2186948"/>
                  <a:gd name="connsiteX2" fmla="*/ 1886641 w 1927166"/>
                  <a:gd name="connsiteY2" fmla="*/ 1150689 h 2186948"/>
                  <a:gd name="connsiteX3" fmla="*/ 1335025 w 1927166"/>
                  <a:gd name="connsiteY3" fmla="*/ 2186283 h 2186948"/>
                  <a:gd name="connsiteX4" fmla="*/ 5229 w 1927166"/>
                  <a:gd name="connsiteY4" fmla="*/ 961453 h 2186948"/>
                  <a:gd name="connsiteX5" fmla="*/ 1107517 w 1927166"/>
                  <a:gd name="connsiteY5" fmla="*/ 150361 h 2186948"/>
                  <a:gd name="connsiteX0" fmla="*/ 1107517 w 1943676"/>
                  <a:gd name="connsiteY0" fmla="*/ 150361 h 2186948"/>
                  <a:gd name="connsiteX1" fmla="*/ 1820242 w 1943676"/>
                  <a:gd name="connsiteY1" fmla="*/ 194500 h 2186948"/>
                  <a:gd name="connsiteX2" fmla="*/ 1886641 w 1943676"/>
                  <a:gd name="connsiteY2" fmla="*/ 1150689 h 2186948"/>
                  <a:gd name="connsiteX3" fmla="*/ 1335025 w 1943676"/>
                  <a:gd name="connsiteY3" fmla="*/ 2186283 h 2186948"/>
                  <a:gd name="connsiteX4" fmla="*/ 5229 w 1943676"/>
                  <a:gd name="connsiteY4" fmla="*/ 961453 h 2186948"/>
                  <a:gd name="connsiteX5" fmla="*/ 1107517 w 1943676"/>
                  <a:gd name="connsiteY5" fmla="*/ 150361 h 2186948"/>
                  <a:gd name="connsiteX0" fmla="*/ 1107517 w 1958373"/>
                  <a:gd name="connsiteY0" fmla="*/ 150361 h 2186944"/>
                  <a:gd name="connsiteX1" fmla="*/ 1820242 w 1958373"/>
                  <a:gd name="connsiteY1" fmla="*/ 194500 h 2186944"/>
                  <a:gd name="connsiteX2" fmla="*/ 1904143 w 1958373"/>
                  <a:gd name="connsiteY2" fmla="*/ 1143166 h 2186944"/>
                  <a:gd name="connsiteX3" fmla="*/ 1335025 w 1958373"/>
                  <a:gd name="connsiteY3" fmla="*/ 2186283 h 2186944"/>
                  <a:gd name="connsiteX4" fmla="*/ 5229 w 1958373"/>
                  <a:gd name="connsiteY4" fmla="*/ 961453 h 2186944"/>
                  <a:gd name="connsiteX5" fmla="*/ 1107517 w 1958373"/>
                  <a:gd name="connsiteY5" fmla="*/ 150361 h 2186944"/>
                  <a:gd name="connsiteX0" fmla="*/ 1107517 w 1911027"/>
                  <a:gd name="connsiteY0" fmla="*/ 150361 h 2186944"/>
                  <a:gd name="connsiteX1" fmla="*/ 1820242 w 1911027"/>
                  <a:gd name="connsiteY1" fmla="*/ 194500 h 2186944"/>
                  <a:gd name="connsiteX2" fmla="*/ 1904143 w 1911027"/>
                  <a:gd name="connsiteY2" fmla="*/ 1143166 h 2186944"/>
                  <a:gd name="connsiteX3" fmla="*/ 1335025 w 1911027"/>
                  <a:gd name="connsiteY3" fmla="*/ 2186283 h 2186944"/>
                  <a:gd name="connsiteX4" fmla="*/ 5229 w 1911027"/>
                  <a:gd name="connsiteY4" fmla="*/ 961453 h 2186944"/>
                  <a:gd name="connsiteX5" fmla="*/ 1107517 w 1911027"/>
                  <a:gd name="connsiteY5" fmla="*/ 150361 h 2186944"/>
                  <a:gd name="connsiteX0" fmla="*/ 1107517 w 1911027"/>
                  <a:gd name="connsiteY0" fmla="*/ 7387 h 2043970"/>
                  <a:gd name="connsiteX1" fmla="*/ 1820242 w 1911027"/>
                  <a:gd name="connsiteY1" fmla="*/ 51526 h 2043970"/>
                  <a:gd name="connsiteX2" fmla="*/ 1904143 w 1911027"/>
                  <a:gd name="connsiteY2" fmla="*/ 1000192 h 2043970"/>
                  <a:gd name="connsiteX3" fmla="*/ 1335025 w 1911027"/>
                  <a:gd name="connsiteY3" fmla="*/ 2043309 h 2043970"/>
                  <a:gd name="connsiteX4" fmla="*/ 5229 w 1911027"/>
                  <a:gd name="connsiteY4" fmla="*/ 818479 h 2043970"/>
                  <a:gd name="connsiteX5" fmla="*/ 1107517 w 1911027"/>
                  <a:gd name="connsiteY5" fmla="*/ 7387 h 2043970"/>
                  <a:gd name="connsiteX0" fmla="*/ 1107871 w 1911381"/>
                  <a:gd name="connsiteY0" fmla="*/ 7387 h 2043970"/>
                  <a:gd name="connsiteX1" fmla="*/ 1820596 w 1911381"/>
                  <a:gd name="connsiteY1" fmla="*/ 51526 h 2043970"/>
                  <a:gd name="connsiteX2" fmla="*/ 1904497 w 1911381"/>
                  <a:gd name="connsiteY2" fmla="*/ 1000192 h 2043970"/>
                  <a:gd name="connsiteX3" fmla="*/ 1335379 w 1911381"/>
                  <a:gd name="connsiteY3" fmla="*/ 2043309 h 2043970"/>
                  <a:gd name="connsiteX4" fmla="*/ 5583 w 1911381"/>
                  <a:gd name="connsiteY4" fmla="*/ 818479 h 2043970"/>
                  <a:gd name="connsiteX5" fmla="*/ 1107871 w 1911381"/>
                  <a:gd name="connsiteY5" fmla="*/ 7387 h 2043970"/>
                  <a:gd name="connsiteX0" fmla="*/ 1148965 w 1952475"/>
                  <a:gd name="connsiteY0" fmla="*/ 7387 h 2043970"/>
                  <a:gd name="connsiteX1" fmla="*/ 1861690 w 1952475"/>
                  <a:gd name="connsiteY1" fmla="*/ 51526 h 2043970"/>
                  <a:gd name="connsiteX2" fmla="*/ 1945591 w 1952475"/>
                  <a:gd name="connsiteY2" fmla="*/ 1000192 h 2043970"/>
                  <a:gd name="connsiteX3" fmla="*/ 1376473 w 1952475"/>
                  <a:gd name="connsiteY3" fmla="*/ 2043309 h 2043970"/>
                  <a:gd name="connsiteX4" fmla="*/ 5381 w 1952475"/>
                  <a:gd name="connsiteY4" fmla="*/ 794758 h 2043970"/>
                  <a:gd name="connsiteX5" fmla="*/ 1148965 w 1952475"/>
                  <a:gd name="connsiteY5" fmla="*/ 7387 h 2043970"/>
                  <a:gd name="connsiteX0" fmla="*/ 1143984 w 1947494"/>
                  <a:gd name="connsiteY0" fmla="*/ 7387 h 2043970"/>
                  <a:gd name="connsiteX1" fmla="*/ 1856709 w 1947494"/>
                  <a:gd name="connsiteY1" fmla="*/ 51526 h 2043970"/>
                  <a:gd name="connsiteX2" fmla="*/ 1940610 w 1947494"/>
                  <a:gd name="connsiteY2" fmla="*/ 1000192 h 2043970"/>
                  <a:gd name="connsiteX3" fmla="*/ 1371492 w 1947494"/>
                  <a:gd name="connsiteY3" fmla="*/ 2043309 h 2043970"/>
                  <a:gd name="connsiteX4" fmla="*/ 400 w 1947494"/>
                  <a:gd name="connsiteY4" fmla="*/ 794758 h 2043970"/>
                  <a:gd name="connsiteX5" fmla="*/ 1143984 w 1947494"/>
                  <a:gd name="connsiteY5" fmla="*/ 7387 h 2043970"/>
                  <a:gd name="connsiteX0" fmla="*/ 1143984 w 1947494"/>
                  <a:gd name="connsiteY0" fmla="*/ 7387 h 2043970"/>
                  <a:gd name="connsiteX1" fmla="*/ 1856709 w 1947494"/>
                  <a:gd name="connsiteY1" fmla="*/ 51526 h 2043970"/>
                  <a:gd name="connsiteX2" fmla="*/ 1940610 w 1947494"/>
                  <a:gd name="connsiteY2" fmla="*/ 1000192 h 2043970"/>
                  <a:gd name="connsiteX3" fmla="*/ 1371492 w 1947494"/>
                  <a:gd name="connsiteY3" fmla="*/ 2043309 h 2043970"/>
                  <a:gd name="connsiteX4" fmla="*/ 400 w 1947494"/>
                  <a:gd name="connsiteY4" fmla="*/ 794758 h 2043970"/>
                  <a:gd name="connsiteX5" fmla="*/ 1143984 w 1947494"/>
                  <a:gd name="connsiteY5" fmla="*/ 7387 h 2043970"/>
                  <a:gd name="connsiteX0" fmla="*/ 1143984 w 1947494"/>
                  <a:gd name="connsiteY0" fmla="*/ 7387 h 2044091"/>
                  <a:gd name="connsiteX1" fmla="*/ 1856709 w 1947494"/>
                  <a:gd name="connsiteY1" fmla="*/ 51526 h 2044091"/>
                  <a:gd name="connsiteX2" fmla="*/ 1940610 w 1947494"/>
                  <a:gd name="connsiteY2" fmla="*/ 1000192 h 2044091"/>
                  <a:gd name="connsiteX3" fmla="*/ 1371492 w 1947494"/>
                  <a:gd name="connsiteY3" fmla="*/ 2043309 h 2044091"/>
                  <a:gd name="connsiteX4" fmla="*/ 400 w 1947494"/>
                  <a:gd name="connsiteY4" fmla="*/ 794758 h 2044091"/>
                  <a:gd name="connsiteX5" fmla="*/ 1143984 w 1947494"/>
                  <a:gd name="connsiteY5" fmla="*/ 7387 h 2044091"/>
                  <a:gd name="connsiteX0" fmla="*/ 1143984 w 1947494"/>
                  <a:gd name="connsiteY0" fmla="*/ 7387 h 2052148"/>
                  <a:gd name="connsiteX1" fmla="*/ 1856709 w 1947494"/>
                  <a:gd name="connsiteY1" fmla="*/ 51526 h 2052148"/>
                  <a:gd name="connsiteX2" fmla="*/ 1940610 w 1947494"/>
                  <a:gd name="connsiteY2" fmla="*/ 1000192 h 2052148"/>
                  <a:gd name="connsiteX3" fmla="*/ 1437162 w 1947494"/>
                  <a:gd name="connsiteY3" fmla="*/ 2051372 h 2052148"/>
                  <a:gd name="connsiteX4" fmla="*/ 400 w 1947494"/>
                  <a:gd name="connsiteY4" fmla="*/ 794758 h 2052148"/>
                  <a:gd name="connsiteX5" fmla="*/ 1143984 w 1947494"/>
                  <a:gd name="connsiteY5" fmla="*/ 7387 h 2052148"/>
                  <a:gd name="connsiteX0" fmla="*/ 1143984 w 1947494"/>
                  <a:gd name="connsiteY0" fmla="*/ 7387 h 2051372"/>
                  <a:gd name="connsiteX1" fmla="*/ 1856709 w 1947494"/>
                  <a:gd name="connsiteY1" fmla="*/ 51526 h 2051372"/>
                  <a:gd name="connsiteX2" fmla="*/ 1940610 w 1947494"/>
                  <a:gd name="connsiteY2" fmla="*/ 1000192 h 2051372"/>
                  <a:gd name="connsiteX3" fmla="*/ 1437162 w 1947494"/>
                  <a:gd name="connsiteY3" fmla="*/ 2051372 h 2051372"/>
                  <a:gd name="connsiteX4" fmla="*/ 400 w 1947494"/>
                  <a:gd name="connsiteY4" fmla="*/ 794758 h 2051372"/>
                  <a:gd name="connsiteX5" fmla="*/ 1143984 w 1947494"/>
                  <a:gd name="connsiteY5" fmla="*/ 7387 h 2051372"/>
                  <a:gd name="connsiteX0" fmla="*/ 1143984 w 1947494"/>
                  <a:gd name="connsiteY0" fmla="*/ 7387 h 2051372"/>
                  <a:gd name="connsiteX1" fmla="*/ 1856709 w 1947494"/>
                  <a:gd name="connsiteY1" fmla="*/ 51526 h 2051372"/>
                  <a:gd name="connsiteX2" fmla="*/ 1940610 w 1947494"/>
                  <a:gd name="connsiteY2" fmla="*/ 1000192 h 2051372"/>
                  <a:gd name="connsiteX3" fmla="*/ 1437162 w 1947494"/>
                  <a:gd name="connsiteY3" fmla="*/ 2051372 h 2051372"/>
                  <a:gd name="connsiteX4" fmla="*/ 400 w 1947494"/>
                  <a:gd name="connsiteY4" fmla="*/ 794758 h 2051372"/>
                  <a:gd name="connsiteX5" fmla="*/ 1143984 w 1947494"/>
                  <a:gd name="connsiteY5" fmla="*/ 7387 h 2051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7494" h="2051372">
                    <a:moveTo>
                      <a:pt x="1143984" y="7387"/>
                    </a:moveTo>
                    <a:cubicBezTo>
                      <a:pt x="1463393" y="-9901"/>
                      <a:pt x="1609574" y="2506"/>
                      <a:pt x="1856709" y="51526"/>
                    </a:cubicBezTo>
                    <a:cubicBezTo>
                      <a:pt x="1856252" y="323957"/>
                      <a:pt x="1977160" y="830508"/>
                      <a:pt x="1940610" y="1000192"/>
                    </a:cubicBezTo>
                    <a:cubicBezTo>
                      <a:pt x="1879309" y="1144109"/>
                      <a:pt x="1539259" y="2050615"/>
                      <a:pt x="1437162" y="2051372"/>
                    </a:cubicBezTo>
                    <a:cubicBezTo>
                      <a:pt x="892806" y="1854149"/>
                      <a:pt x="310117" y="1471238"/>
                      <a:pt x="400" y="794758"/>
                    </a:cubicBezTo>
                    <a:cubicBezTo>
                      <a:pt x="-22955" y="763751"/>
                      <a:pt x="984530" y="59953"/>
                      <a:pt x="1143984" y="73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84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16">
                <a:extLst>
                  <a:ext uri="{FF2B5EF4-FFF2-40B4-BE49-F238E27FC236}">
                    <a16:creationId xmlns:a16="http://schemas.microsoft.com/office/drawing/2014/main" id="{4288A8E4-73D5-4D0A-9822-C95A044CB38A}"/>
                  </a:ext>
                </a:extLst>
              </p:cNvPr>
              <p:cNvSpPr/>
              <p:nvPr/>
            </p:nvSpPr>
            <p:spPr>
              <a:xfrm rot="4664821" flipH="1">
                <a:off x="6884324" y="3776408"/>
                <a:ext cx="1184611" cy="1174214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159930"/>
                  <a:gd name="connsiteY0" fmla="*/ 105456 h 535053"/>
                  <a:gd name="connsiteX1" fmla="*/ 1159930 w 1159930"/>
                  <a:gd name="connsiteY1" fmla="*/ 15845 h 535053"/>
                  <a:gd name="connsiteX2" fmla="*/ 1062496 w 1159930"/>
                  <a:gd name="connsiteY2" fmla="*/ 499757 h 535053"/>
                  <a:gd name="connsiteX3" fmla="*/ 114 w 1159930"/>
                  <a:gd name="connsiteY3" fmla="*/ 535053 h 535053"/>
                  <a:gd name="connsiteX4" fmla="*/ 165389 w 1159930"/>
                  <a:gd name="connsiteY4" fmla="*/ 105456 h 535053"/>
                  <a:gd name="connsiteX0" fmla="*/ 165389 w 1314141"/>
                  <a:gd name="connsiteY0" fmla="*/ 105456 h 535053"/>
                  <a:gd name="connsiteX1" fmla="*/ 1159930 w 1314141"/>
                  <a:gd name="connsiteY1" fmla="*/ 15845 h 535053"/>
                  <a:gd name="connsiteX2" fmla="*/ 1314141 w 1314141"/>
                  <a:gd name="connsiteY2" fmla="*/ 498626 h 535053"/>
                  <a:gd name="connsiteX3" fmla="*/ 114 w 1314141"/>
                  <a:gd name="connsiteY3" fmla="*/ 535053 h 535053"/>
                  <a:gd name="connsiteX4" fmla="*/ 165389 w 1314141"/>
                  <a:gd name="connsiteY4" fmla="*/ 105456 h 535053"/>
                  <a:gd name="connsiteX0" fmla="*/ 71187 w 1219939"/>
                  <a:gd name="connsiteY0" fmla="*/ 105456 h 946687"/>
                  <a:gd name="connsiteX1" fmla="*/ 1065728 w 1219939"/>
                  <a:gd name="connsiteY1" fmla="*/ 15845 h 946687"/>
                  <a:gd name="connsiteX2" fmla="*/ 1219939 w 1219939"/>
                  <a:gd name="connsiteY2" fmla="*/ 498626 h 946687"/>
                  <a:gd name="connsiteX3" fmla="*/ 46745 w 1219939"/>
                  <a:gd name="connsiteY3" fmla="*/ 946687 h 946687"/>
                  <a:gd name="connsiteX4" fmla="*/ 71187 w 1219939"/>
                  <a:gd name="connsiteY4" fmla="*/ 105456 h 946687"/>
                  <a:gd name="connsiteX0" fmla="*/ 60877 w 1246898"/>
                  <a:gd name="connsiteY0" fmla="*/ 56958 h 968145"/>
                  <a:gd name="connsiteX1" fmla="*/ 1092687 w 1246898"/>
                  <a:gd name="connsiteY1" fmla="*/ 37303 h 968145"/>
                  <a:gd name="connsiteX2" fmla="*/ 1246898 w 1246898"/>
                  <a:gd name="connsiteY2" fmla="*/ 520084 h 968145"/>
                  <a:gd name="connsiteX3" fmla="*/ 73704 w 1246898"/>
                  <a:gd name="connsiteY3" fmla="*/ 968145 h 968145"/>
                  <a:gd name="connsiteX4" fmla="*/ 60877 w 1246898"/>
                  <a:gd name="connsiteY4" fmla="*/ 56958 h 968145"/>
                  <a:gd name="connsiteX0" fmla="*/ 60877 w 1246898"/>
                  <a:gd name="connsiteY0" fmla="*/ 48355 h 959542"/>
                  <a:gd name="connsiteX1" fmla="*/ 1092687 w 1246898"/>
                  <a:gd name="connsiteY1" fmla="*/ 28700 h 959542"/>
                  <a:gd name="connsiteX2" fmla="*/ 1246898 w 1246898"/>
                  <a:gd name="connsiteY2" fmla="*/ 511481 h 959542"/>
                  <a:gd name="connsiteX3" fmla="*/ 73704 w 1246898"/>
                  <a:gd name="connsiteY3" fmla="*/ 959542 h 959542"/>
                  <a:gd name="connsiteX4" fmla="*/ 60877 w 1246898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18409 h 929596"/>
                  <a:gd name="connsiteX1" fmla="*/ 1074654 w 1282479"/>
                  <a:gd name="connsiteY1" fmla="*/ 97288 h 929596"/>
                  <a:gd name="connsiteX2" fmla="*/ 1282479 w 1282479"/>
                  <a:gd name="connsiteY2" fmla="*/ 512603 h 929596"/>
                  <a:gd name="connsiteX3" fmla="*/ 83007 w 1282479"/>
                  <a:gd name="connsiteY3" fmla="*/ 929596 h 929596"/>
                  <a:gd name="connsiteX4" fmla="*/ 70180 w 1282479"/>
                  <a:gd name="connsiteY4" fmla="*/ 18409 h 929596"/>
                  <a:gd name="connsiteX0" fmla="*/ 70180 w 1166505"/>
                  <a:gd name="connsiteY0" fmla="*/ 18409 h 929596"/>
                  <a:gd name="connsiteX1" fmla="*/ 1074654 w 1166505"/>
                  <a:gd name="connsiteY1" fmla="*/ 97288 h 929596"/>
                  <a:gd name="connsiteX2" fmla="*/ 1166505 w 1166505"/>
                  <a:gd name="connsiteY2" fmla="*/ 674248 h 929596"/>
                  <a:gd name="connsiteX3" fmla="*/ 83007 w 1166505"/>
                  <a:gd name="connsiteY3" fmla="*/ 929596 h 929596"/>
                  <a:gd name="connsiteX4" fmla="*/ 70180 w 1166505"/>
                  <a:gd name="connsiteY4" fmla="*/ 18409 h 929596"/>
                  <a:gd name="connsiteX0" fmla="*/ 88286 w 1184611"/>
                  <a:gd name="connsiteY0" fmla="*/ 18409 h 1174214"/>
                  <a:gd name="connsiteX1" fmla="*/ 1092760 w 1184611"/>
                  <a:gd name="connsiteY1" fmla="*/ 97288 h 1174214"/>
                  <a:gd name="connsiteX2" fmla="*/ 1184611 w 1184611"/>
                  <a:gd name="connsiteY2" fmla="*/ 674248 h 1174214"/>
                  <a:gd name="connsiteX3" fmla="*/ 51895 w 1184611"/>
                  <a:gd name="connsiteY3" fmla="*/ 1174214 h 1174214"/>
                  <a:gd name="connsiteX4" fmla="*/ 88286 w 1184611"/>
                  <a:gd name="connsiteY4" fmla="*/ 18409 h 1174214"/>
                  <a:gd name="connsiteX0" fmla="*/ 88286 w 1184611"/>
                  <a:gd name="connsiteY0" fmla="*/ 18409 h 1174214"/>
                  <a:gd name="connsiteX1" fmla="*/ 1092760 w 1184611"/>
                  <a:gd name="connsiteY1" fmla="*/ 97288 h 1174214"/>
                  <a:gd name="connsiteX2" fmla="*/ 1184611 w 1184611"/>
                  <a:gd name="connsiteY2" fmla="*/ 674248 h 1174214"/>
                  <a:gd name="connsiteX3" fmla="*/ 51895 w 1184611"/>
                  <a:gd name="connsiteY3" fmla="*/ 1174214 h 1174214"/>
                  <a:gd name="connsiteX4" fmla="*/ 88286 w 1184611"/>
                  <a:gd name="connsiteY4" fmla="*/ 18409 h 117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4611" h="1174214">
                    <a:moveTo>
                      <a:pt x="88286" y="18409"/>
                    </a:moveTo>
                    <a:cubicBezTo>
                      <a:pt x="411863" y="-39549"/>
                      <a:pt x="793066" y="54009"/>
                      <a:pt x="1092760" y="97288"/>
                    </a:cubicBezTo>
                    <a:lnTo>
                      <a:pt x="1184611" y="674248"/>
                    </a:lnTo>
                    <a:cubicBezTo>
                      <a:pt x="1034056" y="702898"/>
                      <a:pt x="322187" y="1039162"/>
                      <a:pt x="51895" y="1174214"/>
                    </a:cubicBezTo>
                    <a:cubicBezTo>
                      <a:pt x="9134" y="1118163"/>
                      <a:pt x="-54867" y="221492"/>
                      <a:pt x="88286" y="184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16">
                <a:extLst>
                  <a:ext uri="{FF2B5EF4-FFF2-40B4-BE49-F238E27FC236}">
                    <a16:creationId xmlns:a16="http://schemas.microsoft.com/office/drawing/2014/main" id="{4FE5905A-3AA3-4497-BD1F-2026CB3E0514}"/>
                  </a:ext>
                </a:extLst>
              </p:cNvPr>
              <p:cNvSpPr/>
              <p:nvPr/>
            </p:nvSpPr>
            <p:spPr>
              <a:xfrm rot="3402150" flipH="1">
                <a:off x="7864042" y="3675304"/>
                <a:ext cx="898746" cy="742237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062496"/>
                  <a:gd name="connsiteY0" fmla="*/ 280442 h 710039"/>
                  <a:gd name="connsiteX1" fmla="*/ 847266 w 1062496"/>
                  <a:gd name="connsiteY1" fmla="*/ 5250 h 710039"/>
                  <a:gd name="connsiteX2" fmla="*/ 1062496 w 1062496"/>
                  <a:gd name="connsiteY2" fmla="*/ 674743 h 710039"/>
                  <a:gd name="connsiteX3" fmla="*/ 114 w 1062496"/>
                  <a:gd name="connsiteY3" fmla="*/ 710039 h 710039"/>
                  <a:gd name="connsiteX4" fmla="*/ 165389 w 1062496"/>
                  <a:gd name="connsiteY4" fmla="*/ 280442 h 710039"/>
                  <a:gd name="connsiteX0" fmla="*/ 165389 w 898675"/>
                  <a:gd name="connsiteY0" fmla="*/ 280442 h 710039"/>
                  <a:gd name="connsiteX1" fmla="*/ 847266 w 898675"/>
                  <a:gd name="connsiteY1" fmla="*/ 5250 h 710039"/>
                  <a:gd name="connsiteX2" fmla="*/ 898675 w 898675"/>
                  <a:gd name="connsiteY2" fmla="*/ 486051 h 710039"/>
                  <a:gd name="connsiteX3" fmla="*/ 114 w 898675"/>
                  <a:gd name="connsiteY3" fmla="*/ 710039 h 710039"/>
                  <a:gd name="connsiteX4" fmla="*/ 165389 w 898675"/>
                  <a:gd name="connsiteY4" fmla="*/ 280442 h 710039"/>
                  <a:gd name="connsiteX0" fmla="*/ 239619 w 898593"/>
                  <a:gd name="connsiteY0" fmla="*/ 63976 h 736112"/>
                  <a:gd name="connsiteX1" fmla="*/ 847184 w 898593"/>
                  <a:gd name="connsiteY1" fmla="*/ 31323 h 736112"/>
                  <a:gd name="connsiteX2" fmla="*/ 898593 w 898593"/>
                  <a:gd name="connsiteY2" fmla="*/ 512124 h 736112"/>
                  <a:gd name="connsiteX3" fmla="*/ 32 w 898593"/>
                  <a:gd name="connsiteY3" fmla="*/ 736112 h 736112"/>
                  <a:gd name="connsiteX4" fmla="*/ 239619 w 898593"/>
                  <a:gd name="connsiteY4" fmla="*/ 63976 h 736112"/>
                  <a:gd name="connsiteX0" fmla="*/ 239619 w 898593"/>
                  <a:gd name="connsiteY0" fmla="*/ 50257 h 722393"/>
                  <a:gd name="connsiteX1" fmla="*/ 847184 w 898593"/>
                  <a:gd name="connsiteY1" fmla="*/ 17604 h 722393"/>
                  <a:gd name="connsiteX2" fmla="*/ 898593 w 898593"/>
                  <a:gd name="connsiteY2" fmla="*/ 498405 h 722393"/>
                  <a:gd name="connsiteX3" fmla="*/ 32 w 898593"/>
                  <a:gd name="connsiteY3" fmla="*/ 722393 h 722393"/>
                  <a:gd name="connsiteX4" fmla="*/ 239619 w 898593"/>
                  <a:gd name="connsiteY4" fmla="*/ 50257 h 722393"/>
                  <a:gd name="connsiteX0" fmla="*/ 156509 w 898723"/>
                  <a:gd name="connsiteY0" fmla="*/ 52976 h 721720"/>
                  <a:gd name="connsiteX1" fmla="*/ 847314 w 898723"/>
                  <a:gd name="connsiteY1" fmla="*/ 16931 h 721720"/>
                  <a:gd name="connsiteX2" fmla="*/ 898723 w 898723"/>
                  <a:gd name="connsiteY2" fmla="*/ 497732 h 721720"/>
                  <a:gd name="connsiteX3" fmla="*/ 162 w 898723"/>
                  <a:gd name="connsiteY3" fmla="*/ 721720 h 721720"/>
                  <a:gd name="connsiteX4" fmla="*/ 156509 w 898723"/>
                  <a:gd name="connsiteY4" fmla="*/ 52976 h 721720"/>
                  <a:gd name="connsiteX0" fmla="*/ 153800 w 898746"/>
                  <a:gd name="connsiteY0" fmla="*/ 63950 h 719504"/>
                  <a:gd name="connsiteX1" fmla="*/ 847337 w 898746"/>
                  <a:gd name="connsiteY1" fmla="*/ 14715 h 719504"/>
                  <a:gd name="connsiteX2" fmla="*/ 898746 w 898746"/>
                  <a:gd name="connsiteY2" fmla="*/ 495516 h 719504"/>
                  <a:gd name="connsiteX3" fmla="*/ 185 w 898746"/>
                  <a:gd name="connsiteY3" fmla="*/ 719504 h 719504"/>
                  <a:gd name="connsiteX4" fmla="*/ 153800 w 898746"/>
                  <a:gd name="connsiteY4" fmla="*/ 63950 h 719504"/>
                  <a:gd name="connsiteX0" fmla="*/ 153800 w 898746"/>
                  <a:gd name="connsiteY0" fmla="*/ 67789 h 723343"/>
                  <a:gd name="connsiteX1" fmla="*/ 847337 w 898746"/>
                  <a:gd name="connsiteY1" fmla="*/ 18554 h 723343"/>
                  <a:gd name="connsiteX2" fmla="*/ 898746 w 898746"/>
                  <a:gd name="connsiteY2" fmla="*/ 499355 h 723343"/>
                  <a:gd name="connsiteX3" fmla="*/ 185 w 898746"/>
                  <a:gd name="connsiteY3" fmla="*/ 723343 h 723343"/>
                  <a:gd name="connsiteX4" fmla="*/ 153800 w 898746"/>
                  <a:gd name="connsiteY4" fmla="*/ 67789 h 723343"/>
                  <a:gd name="connsiteX0" fmla="*/ 153800 w 898746"/>
                  <a:gd name="connsiteY0" fmla="*/ 86683 h 742237"/>
                  <a:gd name="connsiteX1" fmla="*/ 847494 w 898746"/>
                  <a:gd name="connsiteY1" fmla="*/ 14553 h 742237"/>
                  <a:gd name="connsiteX2" fmla="*/ 898746 w 898746"/>
                  <a:gd name="connsiteY2" fmla="*/ 518249 h 742237"/>
                  <a:gd name="connsiteX3" fmla="*/ 185 w 898746"/>
                  <a:gd name="connsiteY3" fmla="*/ 742237 h 742237"/>
                  <a:gd name="connsiteX4" fmla="*/ 153800 w 898746"/>
                  <a:gd name="connsiteY4" fmla="*/ 86683 h 742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8746" h="742237">
                    <a:moveTo>
                      <a:pt x="153800" y="86683"/>
                    </a:moveTo>
                    <a:cubicBezTo>
                      <a:pt x="293059" y="33229"/>
                      <a:pt x="547800" y="-28726"/>
                      <a:pt x="847494" y="14553"/>
                    </a:cubicBezTo>
                    <a:lnTo>
                      <a:pt x="898746" y="518249"/>
                    </a:lnTo>
                    <a:cubicBezTo>
                      <a:pt x="572023" y="490773"/>
                      <a:pt x="312887" y="658190"/>
                      <a:pt x="185" y="742237"/>
                    </a:cubicBezTo>
                    <a:cubicBezTo>
                      <a:pt x="-1856" y="681676"/>
                      <a:pt x="10647" y="289766"/>
                      <a:pt x="153800" y="86683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12">
                <a:extLst>
                  <a:ext uri="{FF2B5EF4-FFF2-40B4-BE49-F238E27FC236}">
                    <a16:creationId xmlns:a16="http://schemas.microsoft.com/office/drawing/2014/main" id="{E8ED8F36-62E1-49F0-A03C-A02E66661452}"/>
                  </a:ext>
                </a:extLst>
              </p:cNvPr>
              <p:cNvSpPr/>
              <p:nvPr/>
            </p:nvSpPr>
            <p:spPr>
              <a:xfrm rot="20028476">
                <a:off x="4751260" y="1899673"/>
                <a:ext cx="3708619" cy="3595236"/>
              </a:xfrm>
              <a:custGeom>
                <a:avLst/>
                <a:gdLst>
                  <a:gd name="connsiteX0" fmla="*/ 0 w 307654"/>
                  <a:gd name="connsiteY0" fmla="*/ 0 h 1160442"/>
                  <a:gd name="connsiteX1" fmla="*/ 307654 w 307654"/>
                  <a:gd name="connsiteY1" fmla="*/ 0 h 1160442"/>
                  <a:gd name="connsiteX2" fmla="*/ 307654 w 307654"/>
                  <a:gd name="connsiteY2" fmla="*/ 1160442 h 1160442"/>
                  <a:gd name="connsiteX3" fmla="*/ 0 w 307654"/>
                  <a:gd name="connsiteY3" fmla="*/ 1160442 h 1160442"/>
                  <a:gd name="connsiteX4" fmla="*/ 0 w 307654"/>
                  <a:gd name="connsiteY4" fmla="*/ 0 h 1160442"/>
                  <a:gd name="connsiteX0" fmla="*/ 0 w 3506715"/>
                  <a:gd name="connsiteY0" fmla="*/ 0 h 3116163"/>
                  <a:gd name="connsiteX1" fmla="*/ 307654 w 3506715"/>
                  <a:gd name="connsiteY1" fmla="*/ 0 h 3116163"/>
                  <a:gd name="connsiteX2" fmla="*/ 3506715 w 3506715"/>
                  <a:gd name="connsiteY2" fmla="*/ 3116163 h 3116163"/>
                  <a:gd name="connsiteX3" fmla="*/ 0 w 3506715"/>
                  <a:gd name="connsiteY3" fmla="*/ 1160442 h 3116163"/>
                  <a:gd name="connsiteX4" fmla="*/ 0 w 3506715"/>
                  <a:gd name="connsiteY4" fmla="*/ 0 h 3116163"/>
                  <a:gd name="connsiteX0" fmla="*/ 0 w 3619950"/>
                  <a:gd name="connsiteY0" fmla="*/ 0 h 2842799"/>
                  <a:gd name="connsiteX1" fmla="*/ 307654 w 3619950"/>
                  <a:gd name="connsiteY1" fmla="*/ 0 h 2842799"/>
                  <a:gd name="connsiteX2" fmla="*/ 3619950 w 3619950"/>
                  <a:gd name="connsiteY2" fmla="*/ 2842799 h 2842799"/>
                  <a:gd name="connsiteX3" fmla="*/ 0 w 3619950"/>
                  <a:gd name="connsiteY3" fmla="*/ 1160442 h 2842799"/>
                  <a:gd name="connsiteX4" fmla="*/ 0 w 3619950"/>
                  <a:gd name="connsiteY4" fmla="*/ 0 h 2842799"/>
                  <a:gd name="connsiteX0" fmla="*/ 0 w 3633016"/>
                  <a:gd name="connsiteY0" fmla="*/ 0 h 3032404"/>
                  <a:gd name="connsiteX1" fmla="*/ 307654 w 3633016"/>
                  <a:gd name="connsiteY1" fmla="*/ 0 h 3032404"/>
                  <a:gd name="connsiteX2" fmla="*/ 3619950 w 3633016"/>
                  <a:gd name="connsiteY2" fmla="*/ 2842799 h 3032404"/>
                  <a:gd name="connsiteX3" fmla="*/ 3633016 w 3633016"/>
                  <a:gd name="connsiteY3" fmla="*/ 3032404 h 3032404"/>
                  <a:gd name="connsiteX4" fmla="*/ 0 w 3633016"/>
                  <a:gd name="connsiteY4" fmla="*/ 0 h 3032404"/>
                  <a:gd name="connsiteX0" fmla="*/ 0 w 3633016"/>
                  <a:gd name="connsiteY0" fmla="*/ 59829 h 3092233"/>
                  <a:gd name="connsiteX1" fmla="*/ 337083 w 3633016"/>
                  <a:gd name="connsiteY1" fmla="*/ 0 h 3092233"/>
                  <a:gd name="connsiteX2" fmla="*/ 3619950 w 3633016"/>
                  <a:gd name="connsiteY2" fmla="*/ 2902628 h 3092233"/>
                  <a:gd name="connsiteX3" fmla="*/ 3633016 w 3633016"/>
                  <a:gd name="connsiteY3" fmla="*/ 3092233 h 3092233"/>
                  <a:gd name="connsiteX4" fmla="*/ 0 w 3633016"/>
                  <a:gd name="connsiteY4" fmla="*/ 59829 h 3092233"/>
                  <a:gd name="connsiteX0" fmla="*/ 0 w 3522876"/>
                  <a:gd name="connsiteY0" fmla="*/ 0 h 3126837"/>
                  <a:gd name="connsiteX1" fmla="*/ 226943 w 3522876"/>
                  <a:gd name="connsiteY1" fmla="*/ 34604 h 3126837"/>
                  <a:gd name="connsiteX2" fmla="*/ 3509810 w 3522876"/>
                  <a:gd name="connsiteY2" fmla="*/ 2937232 h 3126837"/>
                  <a:gd name="connsiteX3" fmla="*/ 3522876 w 3522876"/>
                  <a:gd name="connsiteY3" fmla="*/ 3126837 h 3126837"/>
                  <a:gd name="connsiteX4" fmla="*/ 0 w 3522876"/>
                  <a:gd name="connsiteY4" fmla="*/ 0 h 3126837"/>
                  <a:gd name="connsiteX0" fmla="*/ 0 w 3522876"/>
                  <a:gd name="connsiteY0" fmla="*/ 256588 h 3383425"/>
                  <a:gd name="connsiteX1" fmla="*/ 226943 w 3522876"/>
                  <a:gd name="connsiteY1" fmla="*/ 291192 h 3383425"/>
                  <a:gd name="connsiteX2" fmla="*/ 3509810 w 3522876"/>
                  <a:gd name="connsiteY2" fmla="*/ 3193820 h 3383425"/>
                  <a:gd name="connsiteX3" fmla="*/ 3522876 w 3522876"/>
                  <a:gd name="connsiteY3" fmla="*/ 3383425 h 3383425"/>
                  <a:gd name="connsiteX4" fmla="*/ 0 w 3522876"/>
                  <a:gd name="connsiteY4" fmla="*/ 256588 h 3383425"/>
                  <a:gd name="connsiteX0" fmla="*/ 0 w 3522876"/>
                  <a:gd name="connsiteY0" fmla="*/ 270966 h 3397803"/>
                  <a:gd name="connsiteX1" fmla="*/ 226943 w 3522876"/>
                  <a:gd name="connsiteY1" fmla="*/ 305570 h 3397803"/>
                  <a:gd name="connsiteX2" fmla="*/ 3509810 w 3522876"/>
                  <a:gd name="connsiteY2" fmla="*/ 3208198 h 3397803"/>
                  <a:gd name="connsiteX3" fmla="*/ 3522876 w 3522876"/>
                  <a:gd name="connsiteY3" fmla="*/ 3397803 h 3397803"/>
                  <a:gd name="connsiteX4" fmla="*/ 0 w 3522876"/>
                  <a:gd name="connsiteY4" fmla="*/ 270966 h 3397803"/>
                  <a:gd name="connsiteX0" fmla="*/ 47901 w 3570777"/>
                  <a:gd name="connsiteY0" fmla="*/ 270966 h 3397803"/>
                  <a:gd name="connsiteX1" fmla="*/ 274844 w 3570777"/>
                  <a:gd name="connsiteY1" fmla="*/ 305570 h 3397803"/>
                  <a:gd name="connsiteX2" fmla="*/ 3557711 w 3570777"/>
                  <a:gd name="connsiteY2" fmla="*/ 3208198 h 3397803"/>
                  <a:gd name="connsiteX3" fmla="*/ 3570777 w 3570777"/>
                  <a:gd name="connsiteY3" fmla="*/ 3397803 h 3397803"/>
                  <a:gd name="connsiteX4" fmla="*/ 47901 w 3570777"/>
                  <a:gd name="connsiteY4" fmla="*/ 270966 h 3397803"/>
                  <a:gd name="connsiteX0" fmla="*/ 41796 w 3564672"/>
                  <a:gd name="connsiteY0" fmla="*/ 270966 h 3658696"/>
                  <a:gd name="connsiteX1" fmla="*/ 268739 w 3564672"/>
                  <a:gd name="connsiteY1" fmla="*/ 305570 h 3658696"/>
                  <a:gd name="connsiteX2" fmla="*/ 3551606 w 3564672"/>
                  <a:gd name="connsiteY2" fmla="*/ 3208198 h 3658696"/>
                  <a:gd name="connsiteX3" fmla="*/ 3564672 w 3564672"/>
                  <a:gd name="connsiteY3" fmla="*/ 3397803 h 3658696"/>
                  <a:gd name="connsiteX4" fmla="*/ 41796 w 3564672"/>
                  <a:gd name="connsiteY4" fmla="*/ 270966 h 3658696"/>
                  <a:gd name="connsiteX0" fmla="*/ 40133 w 3712215"/>
                  <a:gd name="connsiteY0" fmla="*/ 270966 h 3563295"/>
                  <a:gd name="connsiteX1" fmla="*/ 267076 w 3712215"/>
                  <a:gd name="connsiteY1" fmla="*/ 305570 h 3563295"/>
                  <a:gd name="connsiteX2" fmla="*/ 3549943 w 3712215"/>
                  <a:gd name="connsiteY2" fmla="*/ 3208198 h 3563295"/>
                  <a:gd name="connsiteX3" fmla="*/ 3712215 w 3712215"/>
                  <a:gd name="connsiteY3" fmla="*/ 3284373 h 3563295"/>
                  <a:gd name="connsiteX4" fmla="*/ 40133 w 3712215"/>
                  <a:gd name="connsiteY4" fmla="*/ 270966 h 3563295"/>
                  <a:gd name="connsiteX0" fmla="*/ 40133 w 3740503"/>
                  <a:gd name="connsiteY0" fmla="*/ 270966 h 3563295"/>
                  <a:gd name="connsiteX1" fmla="*/ 267076 w 3740503"/>
                  <a:gd name="connsiteY1" fmla="*/ 305570 h 3563295"/>
                  <a:gd name="connsiteX2" fmla="*/ 3549943 w 3740503"/>
                  <a:gd name="connsiteY2" fmla="*/ 3208198 h 3563295"/>
                  <a:gd name="connsiteX3" fmla="*/ 3712215 w 3740503"/>
                  <a:gd name="connsiteY3" fmla="*/ 3284373 h 3563295"/>
                  <a:gd name="connsiteX4" fmla="*/ 40133 w 3740503"/>
                  <a:gd name="connsiteY4" fmla="*/ 270966 h 3563295"/>
                  <a:gd name="connsiteX0" fmla="*/ 40133 w 3734700"/>
                  <a:gd name="connsiteY0" fmla="*/ 270966 h 3563295"/>
                  <a:gd name="connsiteX1" fmla="*/ 267076 w 3734700"/>
                  <a:gd name="connsiteY1" fmla="*/ 305570 h 3563295"/>
                  <a:gd name="connsiteX2" fmla="*/ 3474729 w 3734700"/>
                  <a:gd name="connsiteY2" fmla="*/ 3171201 h 3563295"/>
                  <a:gd name="connsiteX3" fmla="*/ 3712215 w 3734700"/>
                  <a:gd name="connsiteY3" fmla="*/ 3284373 h 3563295"/>
                  <a:gd name="connsiteX4" fmla="*/ 40133 w 3734700"/>
                  <a:gd name="connsiteY4" fmla="*/ 270966 h 3563295"/>
                  <a:gd name="connsiteX0" fmla="*/ 40133 w 3733724"/>
                  <a:gd name="connsiteY0" fmla="*/ 270966 h 3563295"/>
                  <a:gd name="connsiteX1" fmla="*/ 267076 w 3733724"/>
                  <a:gd name="connsiteY1" fmla="*/ 305570 h 3563295"/>
                  <a:gd name="connsiteX2" fmla="*/ 3474729 w 3733724"/>
                  <a:gd name="connsiteY2" fmla="*/ 3171201 h 3563295"/>
                  <a:gd name="connsiteX3" fmla="*/ 3712215 w 3733724"/>
                  <a:gd name="connsiteY3" fmla="*/ 3284373 h 3563295"/>
                  <a:gd name="connsiteX4" fmla="*/ 40133 w 3733724"/>
                  <a:gd name="connsiteY4" fmla="*/ 270966 h 3563295"/>
                  <a:gd name="connsiteX0" fmla="*/ 40133 w 3753740"/>
                  <a:gd name="connsiteY0" fmla="*/ 270966 h 3563295"/>
                  <a:gd name="connsiteX1" fmla="*/ 267076 w 3753740"/>
                  <a:gd name="connsiteY1" fmla="*/ 305570 h 3563295"/>
                  <a:gd name="connsiteX2" fmla="*/ 3474729 w 3753740"/>
                  <a:gd name="connsiteY2" fmla="*/ 3171201 h 3563295"/>
                  <a:gd name="connsiteX3" fmla="*/ 3712215 w 3753740"/>
                  <a:gd name="connsiteY3" fmla="*/ 3284373 h 3563295"/>
                  <a:gd name="connsiteX4" fmla="*/ 40133 w 3753740"/>
                  <a:gd name="connsiteY4" fmla="*/ 270966 h 3563295"/>
                  <a:gd name="connsiteX0" fmla="*/ 44589 w 3758196"/>
                  <a:gd name="connsiteY0" fmla="*/ 270966 h 3638894"/>
                  <a:gd name="connsiteX1" fmla="*/ 271532 w 3758196"/>
                  <a:gd name="connsiteY1" fmla="*/ 305570 h 3638894"/>
                  <a:gd name="connsiteX2" fmla="*/ 3479185 w 3758196"/>
                  <a:gd name="connsiteY2" fmla="*/ 3171201 h 3638894"/>
                  <a:gd name="connsiteX3" fmla="*/ 3716671 w 3758196"/>
                  <a:gd name="connsiteY3" fmla="*/ 3284373 h 3638894"/>
                  <a:gd name="connsiteX4" fmla="*/ 44589 w 3758196"/>
                  <a:gd name="connsiteY4" fmla="*/ 270966 h 3638894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862 w 3737956"/>
                  <a:gd name="connsiteY0" fmla="*/ 276612 h 3636237"/>
                  <a:gd name="connsiteX1" fmla="*/ 251292 w 3737956"/>
                  <a:gd name="connsiteY1" fmla="*/ 301126 h 3636237"/>
                  <a:gd name="connsiteX2" fmla="*/ 3458945 w 3737956"/>
                  <a:gd name="connsiteY2" fmla="*/ 3166757 h 3636237"/>
                  <a:gd name="connsiteX3" fmla="*/ 3696431 w 3737956"/>
                  <a:gd name="connsiteY3" fmla="*/ 3279929 h 3636237"/>
                  <a:gd name="connsiteX4" fmla="*/ 44862 w 3737956"/>
                  <a:gd name="connsiteY4" fmla="*/ 276612 h 3636237"/>
                  <a:gd name="connsiteX0" fmla="*/ 44862 w 3737956"/>
                  <a:gd name="connsiteY0" fmla="*/ 223324 h 3582949"/>
                  <a:gd name="connsiteX1" fmla="*/ 251292 w 3737956"/>
                  <a:gd name="connsiteY1" fmla="*/ 247838 h 3582949"/>
                  <a:gd name="connsiteX2" fmla="*/ 3458945 w 3737956"/>
                  <a:gd name="connsiteY2" fmla="*/ 3113469 h 3582949"/>
                  <a:gd name="connsiteX3" fmla="*/ 3696431 w 3737956"/>
                  <a:gd name="connsiteY3" fmla="*/ 3226641 h 3582949"/>
                  <a:gd name="connsiteX4" fmla="*/ 44862 w 3737956"/>
                  <a:gd name="connsiteY4" fmla="*/ 223324 h 3582949"/>
                  <a:gd name="connsiteX0" fmla="*/ 44862 w 3737956"/>
                  <a:gd name="connsiteY0" fmla="*/ 256707 h 3616332"/>
                  <a:gd name="connsiteX1" fmla="*/ 251292 w 3737956"/>
                  <a:gd name="connsiteY1" fmla="*/ 281221 h 3616332"/>
                  <a:gd name="connsiteX2" fmla="*/ 3458945 w 3737956"/>
                  <a:gd name="connsiteY2" fmla="*/ 3146852 h 3616332"/>
                  <a:gd name="connsiteX3" fmla="*/ 3696431 w 3737956"/>
                  <a:gd name="connsiteY3" fmla="*/ 3260024 h 3616332"/>
                  <a:gd name="connsiteX4" fmla="*/ 44862 w 3737956"/>
                  <a:gd name="connsiteY4" fmla="*/ 256707 h 3616332"/>
                  <a:gd name="connsiteX0" fmla="*/ 44721 w 3737815"/>
                  <a:gd name="connsiteY0" fmla="*/ 256707 h 3658981"/>
                  <a:gd name="connsiteX1" fmla="*/ 251151 w 3737815"/>
                  <a:gd name="connsiteY1" fmla="*/ 281221 h 3658981"/>
                  <a:gd name="connsiteX2" fmla="*/ 3458804 w 3737815"/>
                  <a:gd name="connsiteY2" fmla="*/ 3146852 h 3658981"/>
                  <a:gd name="connsiteX3" fmla="*/ 3696290 w 3737815"/>
                  <a:gd name="connsiteY3" fmla="*/ 3260024 h 3658981"/>
                  <a:gd name="connsiteX4" fmla="*/ 44721 w 3737815"/>
                  <a:gd name="connsiteY4" fmla="*/ 256707 h 3658981"/>
                  <a:gd name="connsiteX0" fmla="*/ 42621 w 3735715"/>
                  <a:gd name="connsiteY0" fmla="*/ 256707 h 3643768"/>
                  <a:gd name="connsiteX1" fmla="*/ 249051 w 3735715"/>
                  <a:gd name="connsiteY1" fmla="*/ 281221 h 3643768"/>
                  <a:gd name="connsiteX2" fmla="*/ 3456704 w 3735715"/>
                  <a:gd name="connsiteY2" fmla="*/ 3146852 h 3643768"/>
                  <a:gd name="connsiteX3" fmla="*/ 3694190 w 3735715"/>
                  <a:gd name="connsiteY3" fmla="*/ 3260024 h 3643768"/>
                  <a:gd name="connsiteX4" fmla="*/ 42621 w 3735715"/>
                  <a:gd name="connsiteY4" fmla="*/ 256707 h 3643768"/>
                  <a:gd name="connsiteX0" fmla="*/ 42621 w 3735715"/>
                  <a:gd name="connsiteY0" fmla="*/ 259531 h 3646592"/>
                  <a:gd name="connsiteX1" fmla="*/ 228539 w 3735715"/>
                  <a:gd name="connsiteY1" fmla="*/ 273955 h 3646592"/>
                  <a:gd name="connsiteX2" fmla="*/ 3456704 w 3735715"/>
                  <a:gd name="connsiteY2" fmla="*/ 3149676 h 3646592"/>
                  <a:gd name="connsiteX3" fmla="*/ 3694190 w 3735715"/>
                  <a:gd name="connsiteY3" fmla="*/ 3262848 h 3646592"/>
                  <a:gd name="connsiteX4" fmla="*/ 42621 w 3735715"/>
                  <a:gd name="connsiteY4" fmla="*/ 259531 h 3646592"/>
                  <a:gd name="connsiteX0" fmla="*/ 42621 w 3735715"/>
                  <a:gd name="connsiteY0" fmla="*/ 254857 h 3641918"/>
                  <a:gd name="connsiteX1" fmla="*/ 262727 w 3735715"/>
                  <a:gd name="connsiteY1" fmla="*/ 286097 h 3641918"/>
                  <a:gd name="connsiteX2" fmla="*/ 3456704 w 3735715"/>
                  <a:gd name="connsiteY2" fmla="*/ 3145002 h 3641918"/>
                  <a:gd name="connsiteX3" fmla="*/ 3694190 w 3735715"/>
                  <a:gd name="connsiteY3" fmla="*/ 3258174 h 3641918"/>
                  <a:gd name="connsiteX4" fmla="*/ 42621 w 3735715"/>
                  <a:gd name="connsiteY4" fmla="*/ 254857 h 3641918"/>
                  <a:gd name="connsiteX0" fmla="*/ 42621 w 3735715"/>
                  <a:gd name="connsiteY0" fmla="*/ 276638 h 3663699"/>
                  <a:gd name="connsiteX1" fmla="*/ 262727 w 3735715"/>
                  <a:gd name="connsiteY1" fmla="*/ 307878 h 3663699"/>
                  <a:gd name="connsiteX2" fmla="*/ 3456704 w 3735715"/>
                  <a:gd name="connsiteY2" fmla="*/ 3166783 h 3663699"/>
                  <a:gd name="connsiteX3" fmla="*/ 3694190 w 3735715"/>
                  <a:gd name="connsiteY3" fmla="*/ 3279955 h 3663699"/>
                  <a:gd name="connsiteX4" fmla="*/ 42621 w 3735715"/>
                  <a:gd name="connsiteY4" fmla="*/ 276638 h 3663699"/>
                  <a:gd name="connsiteX0" fmla="*/ 42621 w 3735715"/>
                  <a:gd name="connsiteY0" fmla="*/ 253974 h 3641035"/>
                  <a:gd name="connsiteX1" fmla="*/ 262727 w 3735715"/>
                  <a:gd name="connsiteY1" fmla="*/ 285214 h 3641035"/>
                  <a:gd name="connsiteX2" fmla="*/ 3456704 w 3735715"/>
                  <a:gd name="connsiteY2" fmla="*/ 3144119 h 3641035"/>
                  <a:gd name="connsiteX3" fmla="*/ 3694190 w 3735715"/>
                  <a:gd name="connsiteY3" fmla="*/ 3257291 h 3641035"/>
                  <a:gd name="connsiteX4" fmla="*/ 42621 w 3735715"/>
                  <a:gd name="connsiteY4" fmla="*/ 253974 h 3641035"/>
                  <a:gd name="connsiteX0" fmla="*/ 42621 w 3735715"/>
                  <a:gd name="connsiteY0" fmla="*/ 208175 h 3595236"/>
                  <a:gd name="connsiteX1" fmla="*/ 262727 w 3735715"/>
                  <a:gd name="connsiteY1" fmla="*/ 239415 h 3595236"/>
                  <a:gd name="connsiteX2" fmla="*/ 3456704 w 3735715"/>
                  <a:gd name="connsiteY2" fmla="*/ 3098320 h 3595236"/>
                  <a:gd name="connsiteX3" fmla="*/ 3694190 w 3735715"/>
                  <a:gd name="connsiteY3" fmla="*/ 3211492 h 3595236"/>
                  <a:gd name="connsiteX4" fmla="*/ 42621 w 3735715"/>
                  <a:gd name="connsiteY4" fmla="*/ 208175 h 3595236"/>
                  <a:gd name="connsiteX0" fmla="*/ 42621 w 3737895"/>
                  <a:gd name="connsiteY0" fmla="*/ 208175 h 3595236"/>
                  <a:gd name="connsiteX1" fmla="*/ 262727 w 3737895"/>
                  <a:gd name="connsiteY1" fmla="*/ 239415 h 3595236"/>
                  <a:gd name="connsiteX2" fmla="*/ 3480690 w 3737895"/>
                  <a:gd name="connsiteY2" fmla="*/ 3118611 h 3595236"/>
                  <a:gd name="connsiteX3" fmla="*/ 3694190 w 3737895"/>
                  <a:gd name="connsiteY3" fmla="*/ 3211492 h 3595236"/>
                  <a:gd name="connsiteX4" fmla="*/ 42621 w 3737895"/>
                  <a:gd name="connsiteY4" fmla="*/ 208175 h 3595236"/>
                  <a:gd name="connsiteX0" fmla="*/ 42621 w 3740785"/>
                  <a:gd name="connsiteY0" fmla="*/ 208175 h 3595236"/>
                  <a:gd name="connsiteX1" fmla="*/ 262727 w 3740785"/>
                  <a:gd name="connsiteY1" fmla="*/ 239415 h 3595236"/>
                  <a:gd name="connsiteX2" fmla="*/ 3480690 w 3740785"/>
                  <a:gd name="connsiteY2" fmla="*/ 3118611 h 3595236"/>
                  <a:gd name="connsiteX3" fmla="*/ 3694190 w 3740785"/>
                  <a:gd name="connsiteY3" fmla="*/ 3211492 h 3595236"/>
                  <a:gd name="connsiteX4" fmla="*/ 42621 w 3740785"/>
                  <a:gd name="connsiteY4" fmla="*/ 208175 h 3595236"/>
                  <a:gd name="connsiteX0" fmla="*/ 42621 w 3740785"/>
                  <a:gd name="connsiteY0" fmla="*/ 208175 h 3595236"/>
                  <a:gd name="connsiteX1" fmla="*/ 262727 w 3740785"/>
                  <a:gd name="connsiteY1" fmla="*/ 239415 h 3595236"/>
                  <a:gd name="connsiteX2" fmla="*/ 3480690 w 3740785"/>
                  <a:gd name="connsiteY2" fmla="*/ 3118611 h 3595236"/>
                  <a:gd name="connsiteX3" fmla="*/ 3694190 w 3740785"/>
                  <a:gd name="connsiteY3" fmla="*/ 3211492 h 3595236"/>
                  <a:gd name="connsiteX4" fmla="*/ 42621 w 3740785"/>
                  <a:gd name="connsiteY4" fmla="*/ 208175 h 3595236"/>
                  <a:gd name="connsiteX0" fmla="*/ 42621 w 3741461"/>
                  <a:gd name="connsiteY0" fmla="*/ 208175 h 3595236"/>
                  <a:gd name="connsiteX1" fmla="*/ 262727 w 3741461"/>
                  <a:gd name="connsiteY1" fmla="*/ 239415 h 3595236"/>
                  <a:gd name="connsiteX2" fmla="*/ 3480690 w 3741461"/>
                  <a:gd name="connsiteY2" fmla="*/ 3118611 h 3595236"/>
                  <a:gd name="connsiteX3" fmla="*/ 3694190 w 3741461"/>
                  <a:gd name="connsiteY3" fmla="*/ 3211492 h 3595236"/>
                  <a:gd name="connsiteX4" fmla="*/ 42621 w 3741461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08619" h="3595236">
                    <a:moveTo>
                      <a:pt x="42621" y="208175"/>
                    </a:moveTo>
                    <a:cubicBezTo>
                      <a:pt x="203018" y="-241751"/>
                      <a:pt x="274434" y="166821"/>
                      <a:pt x="262727" y="239415"/>
                    </a:cubicBezTo>
                    <a:cubicBezTo>
                      <a:pt x="-128473" y="3002621"/>
                      <a:pt x="2410968" y="3787240"/>
                      <a:pt x="3480690" y="3118611"/>
                    </a:cubicBezTo>
                    <a:cubicBezTo>
                      <a:pt x="3554851" y="3085939"/>
                      <a:pt x="3765208" y="3035340"/>
                      <a:pt x="3694190" y="3211492"/>
                    </a:cubicBezTo>
                    <a:cubicBezTo>
                      <a:pt x="2788230" y="4126973"/>
                      <a:pt x="-404140" y="3510182"/>
                      <a:pt x="42621" y="208175"/>
                    </a:cubicBezTo>
                    <a:close/>
                  </a:path>
                </a:pathLst>
              </a:custGeom>
              <a:solidFill>
                <a:srgbClr val="3F9B1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" name="ttsMP3.com_VoiceText_2025-1-28_22-24-27">
            <a:hlinkClick r:id="" action="ppaction://media"/>
            <a:extLst>
              <a:ext uri="{FF2B5EF4-FFF2-40B4-BE49-F238E27FC236}">
                <a16:creationId xmlns:a16="http://schemas.microsoft.com/office/drawing/2014/main" id="{15460618-AAC9-482B-B521-243363CAF00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0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8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D3D6683F-5DF7-429A-A1B7-535C831DE26A}"/>
              </a:ext>
            </a:extLst>
          </p:cNvPr>
          <p:cNvGrpSpPr/>
          <p:nvPr/>
        </p:nvGrpSpPr>
        <p:grpSpPr>
          <a:xfrm>
            <a:off x="3060427" y="3106205"/>
            <a:ext cx="4936726" cy="3651601"/>
            <a:chOff x="-1957515" y="-418476"/>
            <a:chExt cx="9545645" cy="7060728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61A16F2-E20C-419F-9ED5-C0A79EB53315}"/>
                </a:ext>
              </a:extLst>
            </p:cNvPr>
            <p:cNvSpPr txBox="1"/>
            <p:nvPr/>
          </p:nvSpPr>
          <p:spPr>
            <a:xfrm>
              <a:off x="-1957515" y="-418476"/>
              <a:ext cx="9545645" cy="2558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3F9B16"/>
                  </a:solidFill>
                  <a:latin typeface="Arial Black" panose="020B0A04020102020204" pitchFamily="34" charset="0"/>
                </a:rPr>
                <a:t>T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ortoise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D4BCE1C-243D-4008-B758-D0E27F17BE28}"/>
                </a:ext>
              </a:extLst>
            </p:cNvPr>
            <p:cNvGrpSpPr/>
            <p:nvPr/>
          </p:nvGrpSpPr>
          <p:grpSpPr>
            <a:xfrm flipH="1">
              <a:off x="233594" y="1817340"/>
              <a:ext cx="5862405" cy="4824912"/>
              <a:chOff x="1801795" y="460626"/>
              <a:chExt cx="7342206" cy="6042827"/>
            </a:xfrm>
          </p:grpSpPr>
          <p:sp>
            <p:nvSpPr>
              <p:cNvPr id="78" name="Rectangle 6">
                <a:extLst>
                  <a:ext uri="{FF2B5EF4-FFF2-40B4-BE49-F238E27FC236}">
                    <a16:creationId xmlns:a16="http://schemas.microsoft.com/office/drawing/2014/main" id="{42564EDC-D388-4CF3-ACC9-BC3F756225AF}"/>
                  </a:ext>
                </a:extLst>
              </p:cNvPr>
              <p:cNvSpPr/>
              <p:nvPr/>
            </p:nvSpPr>
            <p:spPr>
              <a:xfrm>
                <a:off x="3385009" y="4237017"/>
                <a:ext cx="1527681" cy="2050983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493266 w 1527681"/>
                  <a:gd name="connsiteY0" fmla="*/ 495300 h 2105526"/>
                  <a:gd name="connsiteX1" fmla="*/ 1525776 w 1527681"/>
                  <a:gd name="connsiteY1" fmla="*/ 0 h 2105526"/>
                  <a:gd name="connsiteX2" fmla="*/ 1527681 w 1527681"/>
                  <a:gd name="connsiteY2" fmla="*/ 198120 h 2105526"/>
                  <a:gd name="connsiteX3" fmla="*/ 1358136 w 1527681"/>
                  <a:gd name="connsiteY3" fmla="*/ 1905000 h 2105526"/>
                  <a:gd name="connsiteX4" fmla="*/ 17016 w 1527681"/>
                  <a:gd name="connsiteY4" fmla="*/ 1857375 h 2105526"/>
                  <a:gd name="connsiteX5" fmla="*/ 493266 w 1527681"/>
                  <a:gd name="connsiteY5" fmla="*/ 495300 h 2105526"/>
                  <a:gd name="connsiteX0" fmla="*/ 493266 w 1527681"/>
                  <a:gd name="connsiteY0" fmla="*/ 495300 h 2050983"/>
                  <a:gd name="connsiteX1" fmla="*/ 1525776 w 1527681"/>
                  <a:gd name="connsiteY1" fmla="*/ 0 h 2050983"/>
                  <a:gd name="connsiteX2" fmla="*/ 1527681 w 1527681"/>
                  <a:gd name="connsiteY2" fmla="*/ 198120 h 2050983"/>
                  <a:gd name="connsiteX3" fmla="*/ 1358136 w 1527681"/>
                  <a:gd name="connsiteY3" fmla="*/ 1752600 h 2050983"/>
                  <a:gd name="connsiteX4" fmla="*/ 17016 w 1527681"/>
                  <a:gd name="connsiteY4" fmla="*/ 1857375 h 2050983"/>
                  <a:gd name="connsiteX5" fmla="*/ 493266 w 1527681"/>
                  <a:gd name="connsiteY5" fmla="*/ 495300 h 2050983"/>
                  <a:gd name="connsiteX0" fmla="*/ 445641 w 1527681"/>
                  <a:gd name="connsiteY0" fmla="*/ 485775 h 2050983"/>
                  <a:gd name="connsiteX1" fmla="*/ 1525776 w 1527681"/>
                  <a:gd name="connsiteY1" fmla="*/ 0 h 2050983"/>
                  <a:gd name="connsiteX2" fmla="*/ 1527681 w 1527681"/>
                  <a:gd name="connsiteY2" fmla="*/ 198120 h 2050983"/>
                  <a:gd name="connsiteX3" fmla="*/ 1358136 w 1527681"/>
                  <a:gd name="connsiteY3" fmla="*/ 1752600 h 2050983"/>
                  <a:gd name="connsiteX4" fmla="*/ 17016 w 1527681"/>
                  <a:gd name="connsiteY4" fmla="*/ 1857375 h 2050983"/>
                  <a:gd name="connsiteX5" fmla="*/ 445641 w 1527681"/>
                  <a:gd name="connsiteY5" fmla="*/ 485775 h 2050983"/>
                  <a:gd name="connsiteX0" fmla="*/ 445641 w 1527681"/>
                  <a:gd name="connsiteY0" fmla="*/ 485775 h 2050983"/>
                  <a:gd name="connsiteX1" fmla="*/ 1525776 w 1527681"/>
                  <a:gd name="connsiteY1" fmla="*/ 0 h 2050983"/>
                  <a:gd name="connsiteX2" fmla="*/ 1527681 w 1527681"/>
                  <a:gd name="connsiteY2" fmla="*/ 198120 h 2050983"/>
                  <a:gd name="connsiteX3" fmla="*/ 1358136 w 1527681"/>
                  <a:gd name="connsiteY3" fmla="*/ 1752600 h 2050983"/>
                  <a:gd name="connsiteX4" fmla="*/ 17016 w 1527681"/>
                  <a:gd name="connsiteY4" fmla="*/ 1857375 h 2050983"/>
                  <a:gd name="connsiteX5" fmla="*/ 445641 w 1527681"/>
                  <a:gd name="connsiteY5" fmla="*/ 485775 h 205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7681" h="2050983">
                    <a:moveTo>
                      <a:pt x="445641" y="485775"/>
                    </a:moveTo>
                    <a:cubicBezTo>
                      <a:pt x="872361" y="-182245"/>
                      <a:pt x="1060956" y="127000"/>
                      <a:pt x="1525776" y="0"/>
                    </a:cubicBezTo>
                    <a:lnTo>
                      <a:pt x="1527681" y="198120"/>
                    </a:lnTo>
                    <a:cubicBezTo>
                      <a:pt x="1242566" y="1191895"/>
                      <a:pt x="1305113" y="1058545"/>
                      <a:pt x="1358136" y="1752600"/>
                    </a:cubicBezTo>
                    <a:cubicBezTo>
                      <a:pt x="1301939" y="1949450"/>
                      <a:pt x="-173802" y="2254250"/>
                      <a:pt x="17016" y="1857375"/>
                    </a:cubicBezTo>
                    <a:cubicBezTo>
                      <a:pt x="518666" y="1089025"/>
                      <a:pt x="153541" y="987425"/>
                      <a:pt x="445641" y="48577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Oval 26">
                <a:extLst>
                  <a:ext uri="{FF2B5EF4-FFF2-40B4-BE49-F238E27FC236}">
                    <a16:creationId xmlns:a16="http://schemas.microsoft.com/office/drawing/2014/main" id="{E8A05249-6946-447F-966A-A74FCF244E0D}"/>
                  </a:ext>
                </a:extLst>
              </p:cNvPr>
              <p:cNvSpPr/>
              <p:nvPr/>
            </p:nvSpPr>
            <p:spPr>
              <a:xfrm>
                <a:off x="3606518" y="6130022"/>
                <a:ext cx="251492" cy="15343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26">
                <a:extLst>
                  <a:ext uri="{FF2B5EF4-FFF2-40B4-BE49-F238E27FC236}">
                    <a16:creationId xmlns:a16="http://schemas.microsoft.com/office/drawing/2014/main" id="{B51B3974-6108-44B5-B8E8-56AE9BA52611}"/>
                  </a:ext>
                </a:extLst>
              </p:cNvPr>
              <p:cNvSpPr/>
              <p:nvPr/>
            </p:nvSpPr>
            <p:spPr>
              <a:xfrm>
                <a:off x="3398812" y="6076679"/>
                <a:ext cx="207706" cy="200320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2795 w 254287"/>
                  <a:gd name="connsiteY0" fmla="*/ 223151 h 249127"/>
                  <a:gd name="connsiteX1" fmla="*/ 138066 w 254287"/>
                  <a:gd name="connsiteY1" fmla="*/ 0 h 249127"/>
                  <a:gd name="connsiteX2" fmla="*/ 254287 w 254287"/>
                  <a:gd name="connsiteY2" fmla="*/ 223151 h 249127"/>
                  <a:gd name="connsiteX3" fmla="*/ 2795 w 254287"/>
                  <a:gd name="connsiteY3" fmla="*/ 223151 h 249127"/>
                  <a:gd name="connsiteX0" fmla="*/ 740 w 201432"/>
                  <a:gd name="connsiteY0" fmla="*/ 223368 h 280977"/>
                  <a:gd name="connsiteX1" fmla="*/ 136011 w 201432"/>
                  <a:gd name="connsiteY1" fmla="*/ 217 h 280977"/>
                  <a:gd name="connsiteX2" fmla="*/ 201432 w 201432"/>
                  <a:gd name="connsiteY2" fmla="*/ 268038 h 280977"/>
                  <a:gd name="connsiteX3" fmla="*/ 740 w 201432"/>
                  <a:gd name="connsiteY3" fmla="*/ 223368 h 280977"/>
                  <a:gd name="connsiteX0" fmla="*/ 723 w 204590"/>
                  <a:gd name="connsiteY0" fmla="*/ 170860 h 276123"/>
                  <a:gd name="connsiteX1" fmla="*/ 139169 w 204590"/>
                  <a:gd name="connsiteY1" fmla="*/ 1314 h 276123"/>
                  <a:gd name="connsiteX2" fmla="*/ 204590 w 204590"/>
                  <a:gd name="connsiteY2" fmla="*/ 269135 h 276123"/>
                  <a:gd name="connsiteX3" fmla="*/ 723 w 204590"/>
                  <a:gd name="connsiteY3" fmla="*/ 170860 h 276123"/>
                  <a:gd name="connsiteX0" fmla="*/ 1253 w 207706"/>
                  <a:gd name="connsiteY0" fmla="*/ 176574 h 281837"/>
                  <a:gd name="connsiteX1" fmla="*/ 139699 w 207706"/>
                  <a:gd name="connsiteY1" fmla="*/ 7028 h 281837"/>
                  <a:gd name="connsiteX2" fmla="*/ 205120 w 207706"/>
                  <a:gd name="connsiteY2" fmla="*/ 274849 h 281837"/>
                  <a:gd name="connsiteX3" fmla="*/ 1253 w 207706"/>
                  <a:gd name="connsiteY3" fmla="*/ 176574 h 28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706" h="281837">
                    <a:moveTo>
                      <a:pt x="1253" y="176574"/>
                    </a:moveTo>
                    <a:cubicBezTo>
                      <a:pt x="-9651" y="131937"/>
                      <a:pt x="51746" y="-36154"/>
                      <a:pt x="139699" y="7028"/>
                    </a:cubicBezTo>
                    <a:cubicBezTo>
                      <a:pt x="227652" y="50210"/>
                      <a:pt x="205120" y="168875"/>
                      <a:pt x="205120" y="274849"/>
                    </a:cubicBezTo>
                    <a:cubicBezTo>
                      <a:pt x="184162" y="306829"/>
                      <a:pt x="12157" y="221211"/>
                      <a:pt x="1253" y="176574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Rectangle 6">
                <a:extLst>
                  <a:ext uri="{FF2B5EF4-FFF2-40B4-BE49-F238E27FC236}">
                    <a16:creationId xmlns:a16="http://schemas.microsoft.com/office/drawing/2014/main" id="{B125A223-B5FA-430C-A5D9-982F8BA4E569}"/>
                  </a:ext>
                </a:extLst>
              </p:cNvPr>
              <p:cNvSpPr/>
              <p:nvPr/>
            </p:nvSpPr>
            <p:spPr>
              <a:xfrm>
                <a:off x="7445697" y="4164321"/>
                <a:ext cx="1291713" cy="2072687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427328 w 1461743"/>
                  <a:gd name="connsiteY0" fmla="*/ 495300 h 2089901"/>
                  <a:gd name="connsiteX1" fmla="*/ 64068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427328 w 1292198"/>
                  <a:gd name="connsiteY0" fmla="*/ 495300 h 2089901"/>
                  <a:gd name="connsiteX1" fmla="*/ 640688 w 1292198"/>
                  <a:gd name="connsiteY1" fmla="*/ 0 h 2089901"/>
                  <a:gd name="connsiteX2" fmla="*/ 775943 w 1292198"/>
                  <a:gd name="connsiteY2" fmla="*/ 188595 h 2089901"/>
                  <a:gd name="connsiteX3" fmla="*/ 1292198 w 1292198"/>
                  <a:gd name="connsiteY3" fmla="*/ 1905000 h 2089901"/>
                  <a:gd name="connsiteX4" fmla="*/ 17753 w 1292198"/>
                  <a:gd name="connsiteY4" fmla="*/ 1828800 h 2089901"/>
                  <a:gd name="connsiteX5" fmla="*/ 427328 w 1292198"/>
                  <a:gd name="connsiteY5" fmla="*/ 495300 h 2089901"/>
                  <a:gd name="connsiteX0" fmla="*/ 427328 w 1292213"/>
                  <a:gd name="connsiteY0" fmla="*/ 495300 h 2089901"/>
                  <a:gd name="connsiteX1" fmla="*/ 640688 w 1292213"/>
                  <a:gd name="connsiteY1" fmla="*/ 0 h 2089901"/>
                  <a:gd name="connsiteX2" fmla="*/ 775943 w 1292213"/>
                  <a:gd name="connsiteY2" fmla="*/ 188595 h 2089901"/>
                  <a:gd name="connsiteX3" fmla="*/ 1292198 w 1292213"/>
                  <a:gd name="connsiteY3" fmla="*/ 1905000 h 2089901"/>
                  <a:gd name="connsiteX4" fmla="*/ 17753 w 1292213"/>
                  <a:gd name="connsiteY4" fmla="*/ 1828800 h 2089901"/>
                  <a:gd name="connsiteX5" fmla="*/ 427328 w 1292213"/>
                  <a:gd name="connsiteY5" fmla="*/ 495300 h 2089901"/>
                  <a:gd name="connsiteX0" fmla="*/ 427328 w 1292213"/>
                  <a:gd name="connsiteY0" fmla="*/ 495300 h 2057669"/>
                  <a:gd name="connsiteX1" fmla="*/ 640688 w 1292213"/>
                  <a:gd name="connsiteY1" fmla="*/ 0 h 2057669"/>
                  <a:gd name="connsiteX2" fmla="*/ 775943 w 1292213"/>
                  <a:gd name="connsiteY2" fmla="*/ 188595 h 2057669"/>
                  <a:gd name="connsiteX3" fmla="*/ 1292198 w 1292213"/>
                  <a:gd name="connsiteY3" fmla="*/ 1905000 h 2057669"/>
                  <a:gd name="connsiteX4" fmla="*/ 17753 w 1292213"/>
                  <a:gd name="connsiteY4" fmla="*/ 1828800 h 2057669"/>
                  <a:gd name="connsiteX5" fmla="*/ 427328 w 1292213"/>
                  <a:gd name="connsiteY5" fmla="*/ 495300 h 2057669"/>
                  <a:gd name="connsiteX0" fmla="*/ 426412 w 1291713"/>
                  <a:gd name="connsiteY0" fmla="*/ 495300 h 2072687"/>
                  <a:gd name="connsiteX1" fmla="*/ 639772 w 1291713"/>
                  <a:gd name="connsiteY1" fmla="*/ 0 h 2072687"/>
                  <a:gd name="connsiteX2" fmla="*/ 775027 w 1291713"/>
                  <a:gd name="connsiteY2" fmla="*/ 188595 h 2072687"/>
                  <a:gd name="connsiteX3" fmla="*/ 1291282 w 1291713"/>
                  <a:gd name="connsiteY3" fmla="*/ 1905000 h 2072687"/>
                  <a:gd name="connsiteX4" fmla="*/ 16837 w 1291713"/>
                  <a:gd name="connsiteY4" fmla="*/ 1828800 h 2072687"/>
                  <a:gd name="connsiteX5" fmla="*/ 426412 w 1291713"/>
                  <a:gd name="connsiteY5" fmla="*/ 495300 h 2072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1713" h="2072687">
                    <a:moveTo>
                      <a:pt x="426412" y="495300"/>
                    </a:moveTo>
                    <a:cubicBezTo>
                      <a:pt x="853132" y="-172720"/>
                      <a:pt x="174952" y="127000"/>
                      <a:pt x="639772" y="0"/>
                    </a:cubicBezTo>
                    <a:lnTo>
                      <a:pt x="775027" y="188595"/>
                    </a:lnTo>
                    <a:cubicBezTo>
                      <a:pt x="489912" y="1182370"/>
                      <a:pt x="1295409" y="1182370"/>
                      <a:pt x="1291282" y="1905000"/>
                    </a:cubicBezTo>
                    <a:cubicBezTo>
                      <a:pt x="1320810" y="2139950"/>
                      <a:pt x="-173981" y="2139950"/>
                      <a:pt x="16837" y="1828800"/>
                    </a:cubicBezTo>
                    <a:cubicBezTo>
                      <a:pt x="299412" y="1384300"/>
                      <a:pt x="134312" y="996950"/>
                      <a:pt x="426412" y="49530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Oval 26">
                <a:extLst>
                  <a:ext uri="{FF2B5EF4-FFF2-40B4-BE49-F238E27FC236}">
                    <a16:creationId xmlns:a16="http://schemas.microsoft.com/office/drawing/2014/main" id="{85E078D2-F1F9-457C-838A-40A9DF4F89C0}"/>
                  </a:ext>
                </a:extLst>
              </p:cNvPr>
              <p:cNvSpPr/>
              <p:nvPr/>
            </p:nvSpPr>
            <p:spPr>
              <a:xfrm rot="21342428">
                <a:off x="8092422" y="6080181"/>
                <a:ext cx="251491" cy="153430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Oval 26">
                <a:extLst>
                  <a:ext uri="{FF2B5EF4-FFF2-40B4-BE49-F238E27FC236}">
                    <a16:creationId xmlns:a16="http://schemas.microsoft.com/office/drawing/2014/main" id="{0F4BE8FA-26F4-456E-8175-BED016B8EA61}"/>
                  </a:ext>
                </a:extLst>
              </p:cNvPr>
              <p:cNvSpPr/>
              <p:nvPr/>
            </p:nvSpPr>
            <p:spPr>
              <a:xfrm rot="282009">
                <a:off x="7779359" y="6040905"/>
                <a:ext cx="321324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Rectangle 4">
                <a:extLst>
                  <a:ext uri="{FF2B5EF4-FFF2-40B4-BE49-F238E27FC236}">
                    <a16:creationId xmlns:a16="http://schemas.microsoft.com/office/drawing/2014/main" id="{CC8C1423-44E3-4924-836E-74B1906ACC12}"/>
                  </a:ext>
                </a:extLst>
              </p:cNvPr>
              <p:cNvSpPr/>
              <p:nvPr/>
            </p:nvSpPr>
            <p:spPr>
              <a:xfrm>
                <a:off x="1801795" y="507940"/>
                <a:ext cx="7342206" cy="4701332"/>
              </a:xfrm>
              <a:custGeom>
                <a:avLst/>
                <a:gdLst>
                  <a:gd name="connsiteX0" fmla="*/ 0 w 808382"/>
                  <a:gd name="connsiteY0" fmla="*/ 0 h 1046922"/>
                  <a:gd name="connsiteX1" fmla="*/ 808382 w 808382"/>
                  <a:gd name="connsiteY1" fmla="*/ 0 h 1046922"/>
                  <a:gd name="connsiteX2" fmla="*/ 808382 w 808382"/>
                  <a:gd name="connsiteY2" fmla="*/ 1046922 h 1046922"/>
                  <a:gd name="connsiteX3" fmla="*/ 0 w 808382"/>
                  <a:gd name="connsiteY3" fmla="*/ 1046922 h 1046922"/>
                  <a:gd name="connsiteX4" fmla="*/ 0 w 808382"/>
                  <a:gd name="connsiteY4" fmla="*/ 0 h 1046922"/>
                  <a:gd name="connsiteX0" fmla="*/ 0 w 1802295"/>
                  <a:gd name="connsiteY0" fmla="*/ 0 h 1073426"/>
                  <a:gd name="connsiteX1" fmla="*/ 1802295 w 1802295"/>
                  <a:gd name="connsiteY1" fmla="*/ 26504 h 1073426"/>
                  <a:gd name="connsiteX2" fmla="*/ 1802295 w 1802295"/>
                  <a:gd name="connsiteY2" fmla="*/ 1073426 h 1073426"/>
                  <a:gd name="connsiteX3" fmla="*/ 993913 w 1802295"/>
                  <a:gd name="connsiteY3" fmla="*/ 1073426 h 1073426"/>
                  <a:gd name="connsiteX4" fmla="*/ 0 w 1802295"/>
                  <a:gd name="connsiteY4" fmla="*/ 0 h 1073426"/>
                  <a:gd name="connsiteX0" fmla="*/ 105852 w 1908147"/>
                  <a:gd name="connsiteY0" fmla="*/ 0 h 1073426"/>
                  <a:gd name="connsiteX1" fmla="*/ 1908147 w 1908147"/>
                  <a:gd name="connsiteY1" fmla="*/ 26504 h 1073426"/>
                  <a:gd name="connsiteX2" fmla="*/ 1908147 w 1908147"/>
                  <a:gd name="connsiteY2" fmla="*/ 1073426 h 1073426"/>
                  <a:gd name="connsiteX3" fmla="*/ 1099765 w 1908147"/>
                  <a:gd name="connsiteY3" fmla="*/ 1073426 h 1073426"/>
                  <a:gd name="connsiteX4" fmla="*/ 105852 w 1908147"/>
                  <a:gd name="connsiteY4" fmla="*/ 0 h 1073426"/>
                  <a:gd name="connsiteX0" fmla="*/ 97883 w 2019448"/>
                  <a:gd name="connsiteY0" fmla="*/ 26505 h 1046922"/>
                  <a:gd name="connsiteX1" fmla="*/ 2019448 w 2019448"/>
                  <a:gd name="connsiteY1" fmla="*/ 0 h 1046922"/>
                  <a:gd name="connsiteX2" fmla="*/ 2019448 w 2019448"/>
                  <a:gd name="connsiteY2" fmla="*/ 1046922 h 1046922"/>
                  <a:gd name="connsiteX3" fmla="*/ 1211066 w 2019448"/>
                  <a:gd name="connsiteY3" fmla="*/ 1046922 h 1046922"/>
                  <a:gd name="connsiteX4" fmla="*/ 97883 w 2019448"/>
                  <a:gd name="connsiteY4" fmla="*/ 26505 h 1046922"/>
                  <a:gd name="connsiteX0" fmla="*/ 26346 w 1947911"/>
                  <a:gd name="connsiteY0" fmla="*/ 26505 h 1046922"/>
                  <a:gd name="connsiteX1" fmla="*/ 1947911 w 1947911"/>
                  <a:gd name="connsiteY1" fmla="*/ 0 h 1046922"/>
                  <a:gd name="connsiteX2" fmla="*/ 1947911 w 1947911"/>
                  <a:gd name="connsiteY2" fmla="*/ 1046922 h 1046922"/>
                  <a:gd name="connsiteX3" fmla="*/ 1139529 w 1947911"/>
                  <a:gd name="connsiteY3" fmla="*/ 1046922 h 1046922"/>
                  <a:gd name="connsiteX4" fmla="*/ 26346 w 1947911"/>
                  <a:gd name="connsiteY4" fmla="*/ 26505 h 1046922"/>
                  <a:gd name="connsiteX0" fmla="*/ 22421 w 1943986"/>
                  <a:gd name="connsiteY0" fmla="*/ 26505 h 1338470"/>
                  <a:gd name="connsiteX1" fmla="*/ 1943986 w 1943986"/>
                  <a:gd name="connsiteY1" fmla="*/ 0 h 1338470"/>
                  <a:gd name="connsiteX2" fmla="*/ 1943986 w 1943986"/>
                  <a:gd name="connsiteY2" fmla="*/ 1046922 h 1338470"/>
                  <a:gd name="connsiteX3" fmla="*/ 1334387 w 1943986"/>
                  <a:gd name="connsiteY3" fmla="*/ 1338470 h 1338470"/>
                  <a:gd name="connsiteX4" fmla="*/ 22421 w 1943986"/>
                  <a:gd name="connsiteY4" fmla="*/ 26505 h 1338470"/>
                  <a:gd name="connsiteX0" fmla="*/ 22421 w 2182525"/>
                  <a:gd name="connsiteY0" fmla="*/ 39757 h 1351722"/>
                  <a:gd name="connsiteX1" fmla="*/ 2182525 w 2182525"/>
                  <a:gd name="connsiteY1" fmla="*/ 0 h 1351722"/>
                  <a:gd name="connsiteX2" fmla="*/ 1943986 w 2182525"/>
                  <a:gd name="connsiteY2" fmla="*/ 1060174 h 1351722"/>
                  <a:gd name="connsiteX3" fmla="*/ 1334387 w 2182525"/>
                  <a:gd name="connsiteY3" fmla="*/ 1351722 h 1351722"/>
                  <a:gd name="connsiteX4" fmla="*/ 22421 w 2182525"/>
                  <a:gd name="connsiteY4" fmla="*/ 39757 h 1351722"/>
                  <a:gd name="connsiteX0" fmla="*/ 22421 w 2182525"/>
                  <a:gd name="connsiteY0" fmla="*/ 344739 h 1656704"/>
                  <a:gd name="connsiteX1" fmla="*/ 2182525 w 2182525"/>
                  <a:gd name="connsiteY1" fmla="*/ 304982 h 1656704"/>
                  <a:gd name="connsiteX2" fmla="*/ 1943986 w 2182525"/>
                  <a:gd name="connsiteY2" fmla="*/ 1365156 h 1656704"/>
                  <a:gd name="connsiteX3" fmla="*/ 1334387 w 2182525"/>
                  <a:gd name="connsiteY3" fmla="*/ 1656704 h 1656704"/>
                  <a:gd name="connsiteX4" fmla="*/ 22421 w 2182525"/>
                  <a:gd name="connsiteY4" fmla="*/ 344739 h 1656704"/>
                  <a:gd name="connsiteX0" fmla="*/ 22421 w 2182525"/>
                  <a:gd name="connsiteY0" fmla="*/ 391759 h 1703724"/>
                  <a:gd name="connsiteX1" fmla="*/ 2182525 w 2182525"/>
                  <a:gd name="connsiteY1" fmla="*/ 352002 h 1703724"/>
                  <a:gd name="connsiteX2" fmla="*/ 1943986 w 2182525"/>
                  <a:gd name="connsiteY2" fmla="*/ 1412176 h 1703724"/>
                  <a:gd name="connsiteX3" fmla="*/ 1334387 w 2182525"/>
                  <a:gd name="connsiteY3" fmla="*/ 1703724 h 1703724"/>
                  <a:gd name="connsiteX4" fmla="*/ 22421 w 2182525"/>
                  <a:gd name="connsiteY4" fmla="*/ 391759 h 1703724"/>
                  <a:gd name="connsiteX0" fmla="*/ 67603 w 2227707"/>
                  <a:gd name="connsiteY0" fmla="*/ 391759 h 1703724"/>
                  <a:gd name="connsiteX1" fmla="*/ 2227707 w 2227707"/>
                  <a:gd name="connsiteY1" fmla="*/ 352002 h 1703724"/>
                  <a:gd name="connsiteX2" fmla="*/ 1989168 w 2227707"/>
                  <a:gd name="connsiteY2" fmla="*/ 1412176 h 1703724"/>
                  <a:gd name="connsiteX3" fmla="*/ 1379569 w 2227707"/>
                  <a:gd name="connsiteY3" fmla="*/ 1703724 h 1703724"/>
                  <a:gd name="connsiteX4" fmla="*/ 67603 w 2227707"/>
                  <a:gd name="connsiteY4" fmla="*/ 391759 h 1703724"/>
                  <a:gd name="connsiteX0" fmla="*/ 67603 w 2373481"/>
                  <a:gd name="connsiteY0" fmla="*/ 391759 h 1703724"/>
                  <a:gd name="connsiteX1" fmla="*/ 2227707 w 2373481"/>
                  <a:gd name="connsiteY1" fmla="*/ 352002 h 1703724"/>
                  <a:gd name="connsiteX2" fmla="*/ 2373481 w 2373481"/>
                  <a:gd name="connsiteY2" fmla="*/ 1650715 h 1703724"/>
                  <a:gd name="connsiteX3" fmla="*/ 1379569 w 2373481"/>
                  <a:gd name="connsiteY3" fmla="*/ 1703724 h 1703724"/>
                  <a:gd name="connsiteX4" fmla="*/ 67603 w 2373481"/>
                  <a:gd name="connsiteY4" fmla="*/ 391759 h 1703724"/>
                  <a:gd name="connsiteX0" fmla="*/ 67603 w 2421278"/>
                  <a:gd name="connsiteY0" fmla="*/ 391759 h 1703724"/>
                  <a:gd name="connsiteX1" fmla="*/ 2227707 w 2421278"/>
                  <a:gd name="connsiteY1" fmla="*/ 352002 h 1703724"/>
                  <a:gd name="connsiteX2" fmla="*/ 2373481 w 2421278"/>
                  <a:gd name="connsiteY2" fmla="*/ 1650715 h 1703724"/>
                  <a:gd name="connsiteX3" fmla="*/ 1379569 w 2421278"/>
                  <a:gd name="connsiteY3" fmla="*/ 1703724 h 1703724"/>
                  <a:gd name="connsiteX4" fmla="*/ 67603 w 2421278"/>
                  <a:gd name="connsiteY4" fmla="*/ 391759 h 1703724"/>
                  <a:gd name="connsiteX0" fmla="*/ 67603 w 2445631"/>
                  <a:gd name="connsiteY0" fmla="*/ 391759 h 1703724"/>
                  <a:gd name="connsiteX1" fmla="*/ 2227707 w 2445631"/>
                  <a:gd name="connsiteY1" fmla="*/ 352002 h 1703724"/>
                  <a:gd name="connsiteX2" fmla="*/ 2373481 w 2445631"/>
                  <a:gd name="connsiteY2" fmla="*/ 1650715 h 1703724"/>
                  <a:gd name="connsiteX3" fmla="*/ 1379569 w 2445631"/>
                  <a:gd name="connsiteY3" fmla="*/ 1703724 h 1703724"/>
                  <a:gd name="connsiteX4" fmla="*/ 67603 w 2445631"/>
                  <a:gd name="connsiteY4" fmla="*/ 391759 h 1703724"/>
                  <a:gd name="connsiteX0" fmla="*/ 67603 w 2453054"/>
                  <a:gd name="connsiteY0" fmla="*/ 410161 h 1722126"/>
                  <a:gd name="connsiteX1" fmla="*/ 2254212 w 2453054"/>
                  <a:gd name="connsiteY1" fmla="*/ 343900 h 1722126"/>
                  <a:gd name="connsiteX2" fmla="*/ 2373481 w 2453054"/>
                  <a:gd name="connsiteY2" fmla="*/ 1669117 h 1722126"/>
                  <a:gd name="connsiteX3" fmla="*/ 1379569 w 2453054"/>
                  <a:gd name="connsiteY3" fmla="*/ 1722126 h 1722126"/>
                  <a:gd name="connsiteX4" fmla="*/ 67603 w 2453054"/>
                  <a:gd name="connsiteY4" fmla="*/ 410161 h 1722126"/>
                  <a:gd name="connsiteX0" fmla="*/ 67603 w 2453054"/>
                  <a:gd name="connsiteY0" fmla="*/ 375048 h 1687013"/>
                  <a:gd name="connsiteX1" fmla="*/ 2254212 w 2453054"/>
                  <a:gd name="connsiteY1" fmla="*/ 308787 h 1687013"/>
                  <a:gd name="connsiteX2" fmla="*/ 2373481 w 2453054"/>
                  <a:gd name="connsiteY2" fmla="*/ 1634004 h 1687013"/>
                  <a:gd name="connsiteX3" fmla="*/ 1379569 w 2453054"/>
                  <a:gd name="connsiteY3" fmla="*/ 1687013 h 1687013"/>
                  <a:gd name="connsiteX4" fmla="*/ 67603 w 2453054"/>
                  <a:gd name="connsiteY4" fmla="*/ 375048 h 1687013"/>
                  <a:gd name="connsiteX0" fmla="*/ 67603 w 2992546"/>
                  <a:gd name="connsiteY0" fmla="*/ 375048 h 3012229"/>
                  <a:gd name="connsiteX1" fmla="*/ 2254212 w 2992546"/>
                  <a:gd name="connsiteY1" fmla="*/ 308787 h 3012229"/>
                  <a:gd name="connsiteX2" fmla="*/ 2373481 w 2992546"/>
                  <a:gd name="connsiteY2" fmla="*/ 1634004 h 3012229"/>
                  <a:gd name="connsiteX3" fmla="*/ 2983079 w 2992546"/>
                  <a:gd name="connsiteY3" fmla="*/ 3012229 h 3012229"/>
                  <a:gd name="connsiteX4" fmla="*/ 1379569 w 2992546"/>
                  <a:gd name="connsiteY4" fmla="*/ 1687013 h 3012229"/>
                  <a:gd name="connsiteX5" fmla="*/ 67603 w 2992546"/>
                  <a:gd name="connsiteY5" fmla="*/ 375048 h 3012229"/>
                  <a:gd name="connsiteX0" fmla="*/ 67603 w 2992546"/>
                  <a:gd name="connsiteY0" fmla="*/ 375048 h 4386820"/>
                  <a:gd name="connsiteX1" fmla="*/ 2254212 w 2992546"/>
                  <a:gd name="connsiteY1" fmla="*/ 308787 h 4386820"/>
                  <a:gd name="connsiteX2" fmla="*/ 2373481 w 2992546"/>
                  <a:gd name="connsiteY2" fmla="*/ 1634004 h 4386820"/>
                  <a:gd name="connsiteX3" fmla="*/ 2983079 w 2992546"/>
                  <a:gd name="connsiteY3" fmla="*/ 3012229 h 4386820"/>
                  <a:gd name="connsiteX4" fmla="*/ 2254210 w 2992546"/>
                  <a:gd name="connsiteY4" fmla="*/ 4363951 h 4386820"/>
                  <a:gd name="connsiteX5" fmla="*/ 1379569 w 2992546"/>
                  <a:gd name="connsiteY5" fmla="*/ 1687013 h 4386820"/>
                  <a:gd name="connsiteX6" fmla="*/ 67603 w 2992546"/>
                  <a:gd name="connsiteY6" fmla="*/ 375048 h 4386820"/>
                  <a:gd name="connsiteX0" fmla="*/ 67603 w 2992546"/>
                  <a:gd name="connsiteY0" fmla="*/ 375048 h 4386820"/>
                  <a:gd name="connsiteX1" fmla="*/ 2254212 w 2992546"/>
                  <a:gd name="connsiteY1" fmla="*/ 308787 h 4386820"/>
                  <a:gd name="connsiteX2" fmla="*/ 2373481 w 2992546"/>
                  <a:gd name="connsiteY2" fmla="*/ 1634004 h 4386820"/>
                  <a:gd name="connsiteX3" fmla="*/ 2983079 w 2992546"/>
                  <a:gd name="connsiteY3" fmla="*/ 3012229 h 4386820"/>
                  <a:gd name="connsiteX4" fmla="*/ 2254210 w 2992546"/>
                  <a:gd name="connsiteY4" fmla="*/ 4363951 h 4386820"/>
                  <a:gd name="connsiteX5" fmla="*/ 1379569 w 2992546"/>
                  <a:gd name="connsiteY5" fmla="*/ 1687013 h 4386820"/>
                  <a:gd name="connsiteX6" fmla="*/ 67603 w 2992546"/>
                  <a:gd name="connsiteY6" fmla="*/ 375048 h 4386820"/>
                  <a:gd name="connsiteX0" fmla="*/ 67603 w 2992546"/>
                  <a:gd name="connsiteY0" fmla="*/ 375048 h 4386820"/>
                  <a:gd name="connsiteX1" fmla="*/ 2254212 w 2992546"/>
                  <a:gd name="connsiteY1" fmla="*/ 308787 h 4386820"/>
                  <a:gd name="connsiteX2" fmla="*/ 2373481 w 2992546"/>
                  <a:gd name="connsiteY2" fmla="*/ 1634004 h 4386820"/>
                  <a:gd name="connsiteX3" fmla="*/ 2983079 w 2992546"/>
                  <a:gd name="connsiteY3" fmla="*/ 3012229 h 4386820"/>
                  <a:gd name="connsiteX4" fmla="*/ 2254210 w 2992546"/>
                  <a:gd name="connsiteY4" fmla="*/ 4363951 h 4386820"/>
                  <a:gd name="connsiteX5" fmla="*/ 1379569 w 2992546"/>
                  <a:gd name="connsiteY5" fmla="*/ 1687013 h 4386820"/>
                  <a:gd name="connsiteX6" fmla="*/ 67603 w 2992546"/>
                  <a:gd name="connsiteY6" fmla="*/ 375048 h 4386820"/>
                  <a:gd name="connsiteX0" fmla="*/ 67603 w 2991232"/>
                  <a:gd name="connsiteY0" fmla="*/ 375048 h 4386820"/>
                  <a:gd name="connsiteX1" fmla="*/ 2254212 w 2991232"/>
                  <a:gd name="connsiteY1" fmla="*/ 308787 h 4386820"/>
                  <a:gd name="connsiteX2" fmla="*/ 2373481 w 2991232"/>
                  <a:gd name="connsiteY2" fmla="*/ 1634004 h 4386820"/>
                  <a:gd name="connsiteX3" fmla="*/ 2983079 w 2991232"/>
                  <a:gd name="connsiteY3" fmla="*/ 3012229 h 4386820"/>
                  <a:gd name="connsiteX4" fmla="*/ 2254210 w 2991232"/>
                  <a:gd name="connsiteY4" fmla="*/ 4363951 h 4386820"/>
                  <a:gd name="connsiteX5" fmla="*/ 1379569 w 2991232"/>
                  <a:gd name="connsiteY5" fmla="*/ 1687013 h 4386820"/>
                  <a:gd name="connsiteX6" fmla="*/ 67603 w 2991232"/>
                  <a:gd name="connsiteY6" fmla="*/ 375048 h 4386820"/>
                  <a:gd name="connsiteX0" fmla="*/ 67603 w 5397419"/>
                  <a:gd name="connsiteY0" fmla="*/ 375048 h 4387127"/>
                  <a:gd name="connsiteX1" fmla="*/ 2254212 w 5397419"/>
                  <a:gd name="connsiteY1" fmla="*/ 308787 h 4387127"/>
                  <a:gd name="connsiteX2" fmla="*/ 2373481 w 5397419"/>
                  <a:gd name="connsiteY2" fmla="*/ 1634004 h 4387127"/>
                  <a:gd name="connsiteX3" fmla="*/ 5394975 w 5397419"/>
                  <a:gd name="connsiteY3" fmla="*/ 3038734 h 4387127"/>
                  <a:gd name="connsiteX4" fmla="*/ 2254210 w 5397419"/>
                  <a:gd name="connsiteY4" fmla="*/ 4363951 h 4387127"/>
                  <a:gd name="connsiteX5" fmla="*/ 1379569 w 5397419"/>
                  <a:gd name="connsiteY5" fmla="*/ 1687013 h 4387127"/>
                  <a:gd name="connsiteX6" fmla="*/ 67603 w 5397419"/>
                  <a:gd name="connsiteY6" fmla="*/ 375048 h 4387127"/>
                  <a:gd name="connsiteX0" fmla="*/ 67603 w 5397253"/>
                  <a:gd name="connsiteY0" fmla="*/ 375048 h 4387127"/>
                  <a:gd name="connsiteX1" fmla="*/ 2254212 w 5397253"/>
                  <a:gd name="connsiteY1" fmla="*/ 308787 h 4387127"/>
                  <a:gd name="connsiteX2" fmla="*/ 2373481 w 5397253"/>
                  <a:gd name="connsiteY2" fmla="*/ 1634004 h 4387127"/>
                  <a:gd name="connsiteX3" fmla="*/ 5394975 w 5397253"/>
                  <a:gd name="connsiteY3" fmla="*/ 3038734 h 4387127"/>
                  <a:gd name="connsiteX4" fmla="*/ 2254210 w 5397253"/>
                  <a:gd name="connsiteY4" fmla="*/ 4363951 h 4387127"/>
                  <a:gd name="connsiteX5" fmla="*/ 1379569 w 5397253"/>
                  <a:gd name="connsiteY5" fmla="*/ 1687013 h 4387127"/>
                  <a:gd name="connsiteX6" fmla="*/ 67603 w 5397253"/>
                  <a:gd name="connsiteY6" fmla="*/ 375048 h 4387127"/>
                  <a:gd name="connsiteX0" fmla="*/ 67603 w 6686915"/>
                  <a:gd name="connsiteY0" fmla="*/ 375048 h 4661162"/>
                  <a:gd name="connsiteX1" fmla="*/ 2254212 w 6686915"/>
                  <a:gd name="connsiteY1" fmla="*/ 308787 h 4661162"/>
                  <a:gd name="connsiteX2" fmla="*/ 2373481 w 6686915"/>
                  <a:gd name="connsiteY2" fmla="*/ 1634004 h 4661162"/>
                  <a:gd name="connsiteX3" fmla="*/ 5394975 w 6686915"/>
                  <a:gd name="connsiteY3" fmla="*/ 3038734 h 4661162"/>
                  <a:gd name="connsiteX4" fmla="*/ 2254210 w 6686915"/>
                  <a:gd name="connsiteY4" fmla="*/ 4363951 h 4661162"/>
                  <a:gd name="connsiteX5" fmla="*/ 1379569 w 6686915"/>
                  <a:gd name="connsiteY5" fmla="*/ 1687013 h 4661162"/>
                  <a:gd name="connsiteX6" fmla="*/ 67603 w 6686915"/>
                  <a:gd name="connsiteY6" fmla="*/ 375048 h 4661162"/>
                  <a:gd name="connsiteX0" fmla="*/ 67603 w 7464255"/>
                  <a:gd name="connsiteY0" fmla="*/ 375048 h 4607628"/>
                  <a:gd name="connsiteX1" fmla="*/ 2254212 w 7464255"/>
                  <a:gd name="connsiteY1" fmla="*/ 308787 h 4607628"/>
                  <a:gd name="connsiteX2" fmla="*/ 2373481 w 7464255"/>
                  <a:gd name="connsiteY2" fmla="*/ 1634004 h 4607628"/>
                  <a:gd name="connsiteX3" fmla="*/ 5394975 w 7464255"/>
                  <a:gd name="connsiteY3" fmla="*/ 3038734 h 4607628"/>
                  <a:gd name="connsiteX4" fmla="*/ 7369549 w 7464255"/>
                  <a:gd name="connsiteY4" fmla="*/ 4377201 h 4607628"/>
                  <a:gd name="connsiteX5" fmla="*/ 2254210 w 7464255"/>
                  <a:gd name="connsiteY5" fmla="*/ 4363951 h 4607628"/>
                  <a:gd name="connsiteX6" fmla="*/ 1379569 w 7464255"/>
                  <a:gd name="connsiteY6" fmla="*/ 1687013 h 4607628"/>
                  <a:gd name="connsiteX7" fmla="*/ 67603 w 7464255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583006"/>
                  <a:gd name="connsiteX1" fmla="*/ 2254212 w 7369549"/>
                  <a:gd name="connsiteY1" fmla="*/ 308787 h 4583006"/>
                  <a:gd name="connsiteX2" fmla="*/ 2373481 w 7369549"/>
                  <a:gd name="connsiteY2" fmla="*/ 1634004 h 4583006"/>
                  <a:gd name="connsiteX3" fmla="*/ 5394975 w 7369549"/>
                  <a:gd name="connsiteY3" fmla="*/ 3038734 h 4583006"/>
                  <a:gd name="connsiteX4" fmla="*/ 7369549 w 7369549"/>
                  <a:gd name="connsiteY4" fmla="*/ 4377201 h 4583006"/>
                  <a:gd name="connsiteX5" fmla="*/ 2254210 w 7369549"/>
                  <a:gd name="connsiteY5" fmla="*/ 4363951 h 4583006"/>
                  <a:gd name="connsiteX6" fmla="*/ 1379569 w 7369549"/>
                  <a:gd name="connsiteY6" fmla="*/ 1687013 h 4583006"/>
                  <a:gd name="connsiteX7" fmla="*/ 67603 w 7369549"/>
                  <a:gd name="connsiteY7" fmla="*/ 375048 h 4583006"/>
                  <a:gd name="connsiteX0" fmla="*/ 67603 w 7369549"/>
                  <a:gd name="connsiteY0" fmla="*/ 375048 h 4715259"/>
                  <a:gd name="connsiteX1" fmla="*/ 2254212 w 7369549"/>
                  <a:gd name="connsiteY1" fmla="*/ 308787 h 4715259"/>
                  <a:gd name="connsiteX2" fmla="*/ 2373481 w 7369549"/>
                  <a:gd name="connsiteY2" fmla="*/ 1634004 h 4715259"/>
                  <a:gd name="connsiteX3" fmla="*/ 5394975 w 7369549"/>
                  <a:gd name="connsiteY3" fmla="*/ 3038734 h 4715259"/>
                  <a:gd name="connsiteX4" fmla="*/ 7369549 w 7369549"/>
                  <a:gd name="connsiteY4" fmla="*/ 4377201 h 4715259"/>
                  <a:gd name="connsiteX5" fmla="*/ 5394975 w 7369549"/>
                  <a:gd name="connsiteY5" fmla="*/ 4695253 h 4715259"/>
                  <a:gd name="connsiteX6" fmla="*/ 2254210 w 7369549"/>
                  <a:gd name="connsiteY6" fmla="*/ 4363951 h 4715259"/>
                  <a:gd name="connsiteX7" fmla="*/ 1379569 w 7369549"/>
                  <a:gd name="connsiteY7" fmla="*/ 1687013 h 4715259"/>
                  <a:gd name="connsiteX8" fmla="*/ 67603 w 7369549"/>
                  <a:gd name="connsiteY8" fmla="*/ 375048 h 4715259"/>
                  <a:gd name="connsiteX0" fmla="*/ 67603 w 7369549"/>
                  <a:gd name="connsiteY0" fmla="*/ 375048 h 4715259"/>
                  <a:gd name="connsiteX1" fmla="*/ 2254212 w 7369549"/>
                  <a:gd name="connsiteY1" fmla="*/ 308787 h 4715259"/>
                  <a:gd name="connsiteX2" fmla="*/ 2373481 w 7369549"/>
                  <a:gd name="connsiteY2" fmla="*/ 1634004 h 4715259"/>
                  <a:gd name="connsiteX3" fmla="*/ 5394975 w 7369549"/>
                  <a:gd name="connsiteY3" fmla="*/ 3038734 h 4715259"/>
                  <a:gd name="connsiteX4" fmla="*/ 7369549 w 7369549"/>
                  <a:gd name="connsiteY4" fmla="*/ 4377201 h 4715259"/>
                  <a:gd name="connsiteX5" fmla="*/ 5394975 w 7369549"/>
                  <a:gd name="connsiteY5" fmla="*/ 4695253 h 4715259"/>
                  <a:gd name="connsiteX6" fmla="*/ 2254210 w 7369549"/>
                  <a:gd name="connsiteY6" fmla="*/ 4363951 h 4715259"/>
                  <a:gd name="connsiteX7" fmla="*/ 1379569 w 7369549"/>
                  <a:gd name="connsiteY7" fmla="*/ 1687013 h 4715259"/>
                  <a:gd name="connsiteX8" fmla="*/ 67603 w 7369549"/>
                  <a:gd name="connsiteY8" fmla="*/ 375048 h 4715259"/>
                  <a:gd name="connsiteX0" fmla="*/ 67603 w 7369549"/>
                  <a:gd name="connsiteY0" fmla="*/ 375048 h 4715259"/>
                  <a:gd name="connsiteX1" fmla="*/ 2254212 w 7369549"/>
                  <a:gd name="connsiteY1" fmla="*/ 308787 h 4715259"/>
                  <a:gd name="connsiteX2" fmla="*/ 2373481 w 7369549"/>
                  <a:gd name="connsiteY2" fmla="*/ 1634004 h 4715259"/>
                  <a:gd name="connsiteX3" fmla="*/ 5394975 w 7369549"/>
                  <a:gd name="connsiteY3" fmla="*/ 3038734 h 4715259"/>
                  <a:gd name="connsiteX4" fmla="*/ 7369549 w 7369549"/>
                  <a:gd name="connsiteY4" fmla="*/ 4377201 h 4715259"/>
                  <a:gd name="connsiteX5" fmla="*/ 5394975 w 7369549"/>
                  <a:gd name="connsiteY5" fmla="*/ 4695253 h 4715259"/>
                  <a:gd name="connsiteX6" fmla="*/ 2254210 w 7369549"/>
                  <a:gd name="connsiteY6" fmla="*/ 4363951 h 4715259"/>
                  <a:gd name="connsiteX7" fmla="*/ 1379569 w 7369549"/>
                  <a:gd name="connsiteY7" fmla="*/ 1687013 h 4715259"/>
                  <a:gd name="connsiteX8" fmla="*/ 67603 w 7369549"/>
                  <a:gd name="connsiteY8" fmla="*/ 375048 h 4715259"/>
                  <a:gd name="connsiteX0" fmla="*/ 67603 w 7369549"/>
                  <a:gd name="connsiteY0" fmla="*/ 375048 h 4721073"/>
                  <a:gd name="connsiteX1" fmla="*/ 2254212 w 7369549"/>
                  <a:gd name="connsiteY1" fmla="*/ 308787 h 4721073"/>
                  <a:gd name="connsiteX2" fmla="*/ 2373481 w 7369549"/>
                  <a:gd name="connsiteY2" fmla="*/ 1634004 h 4721073"/>
                  <a:gd name="connsiteX3" fmla="*/ 5394975 w 7369549"/>
                  <a:gd name="connsiteY3" fmla="*/ 3038734 h 4721073"/>
                  <a:gd name="connsiteX4" fmla="*/ 7369549 w 7369549"/>
                  <a:gd name="connsiteY4" fmla="*/ 4377201 h 4721073"/>
                  <a:gd name="connsiteX5" fmla="*/ 5394975 w 7369549"/>
                  <a:gd name="connsiteY5" fmla="*/ 4695253 h 4721073"/>
                  <a:gd name="connsiteX6" fmla="*/ 2254210 w 7369549"/>
                  <a:gd name="connsiteY6" fmla="*/ 4363951 h 4721073"/>
                  <a:gd name="connsiteX7" fmla="*/ 1379569 w 7369549"/>
                  <a:gd name="connsiteY7" fmla="*/ 1687013 h 4721073"/>
                  <a:gd name="connsiteX8" fmla="*/ 67603 w 7369549"/>
                  <a:gd name="connsiteY8" fmla="*/ 375048 h 4721073"/>
                  <a:gd name="connsiteX0" fmla="*/ 67603 w 7369549"/>
                  <a:gd name="connsiteY0" fmla="*/ 375048 h 4696421"/>
                  <a:gd name="connsiteX1" fmla="*/ 2254212 w 7369549"/>
                  <a:gd name="connsiteY1" fmla="*/ 308787 h 4696421"/>
                  <a:gd name="connsiteX2" fmla="*/ 2373481 w 7369549"/>
                  <a:gd name="connsiteY2" fmla="*/ 1634004 h 4696421"/>
                  <a:gd name="connsiteX3" fmla="*/ 5394975 w 7369549"/>
                  <a:gd name="connsiteY3" fmla="*/ 3038734 h 4696421"/>
                  <a:gd name="connsiteX4" fmla="*/ 7369549 w 7369549"/>
                  <a:gd name="connsiteY4" fmla="*/ 4377201 h 4696421"/>
                  <a:gd name="connsiteX5" fmla="*/ 5394975 w 7369549"/>
                  <a:gd name="connsiteY5" fmla="*/ 4695253 h 4696421"/>
                  <a:gd name="connsiteX6" fmla="*/ 2254210 w 7369549"/>
                  <a:gd name="connsiteY6" fmla="*/ 4363951 h 4696421"/>
                  <a:gd name="connsiteX7" fmla="*/ 1379569 w 7369549"/>
                  <a:gd name="connsiteY7" fmla="*/ 1687013 h 4696421"/>
                  <a:gd name="connsiteX8" fmla="*/ 67603 w 7369549"/>
                  <a:gd name="connsiteY8" fmla="*/ 375048 h 4696421"/>
                  <a:gd name="connsiteX0" fmla="*/ 67603 w 7369549"/>
                  <a:gd name="connsiteY0" fmla="*/ 379959 h 4701332"/>
                  <a:gd name="connsiteX1" fmla="*/ 2254212 w 7369549"/>
                  <a:gd name="connsiteY1" fmla="*/ 313698 h 4701332"/>
                  <a:gd name="connsiteX2" fmla="*/ 2373481 w 7369549"/>
                  <a:gd name="connsiteY2" fmla="*/ 1638915 h 4701332"/>
                  <a:gd name="connsiteX3" fmla="*/ 5394975 w 7369549"/>
                  <a:gd name="connsiteY3" fmla="*/ 3043645 h 4701332"/>
                  <a:gd name="connsiteX4" fmla="*/ 7369549 w 7369549"/>
                  <a:gd name="connsiteY4" fmla="*/ 4382112 h 4701332"/>
                  <a:gd name="connsiteX5" fmla="*/ 5394975 w 7369549"/>
                  <a:gd name="connsiteY5" fmla="*/ 4700164 h 4701332"/>
                  <a:gd name="connsiteX6" fmla="*/ 2254210 w 7369549"/>
                  <a:gd name="connsiteY6" fmla="*/ 4368862 h 4701332"/>
                  <a:gd name="connsiteX7" fmla="*/ 1379569 w 7369549"/>
                  <a:gd name="connsiteY7" fmla="*/ 1691924 h 4701332"/>
                  <a:gd name="connsiteX8" fmla="*/ 67603 w 7369549"/>
                  <a:gd name="connsiteY8" fmla="*/ 379959 h 4701332"/>
                  <a:gd name="connsiteX0" fmla="*/ 126127 w 7428073"/>
                  <a:gd name="connsiteY0" fmla="*/ 379959 h 4701332"/>
                  <a:gd name="connsiteX1" fmla="*/ 2312736 w 7428073"/>
                  <a:gd name="connsiteY1" fmla="*/ 313698 h 4701332"/>
                  <a:gd name="connsiteX2" fmla="*/ 2432005 w 7428073"/>
                  <a:gd name="connsiteY2" fmla="*/ 1638915 h 4701332"/>
                  <a:gd name="connsiteX3" fmla="*/ 5453499 w 7428073"/>
                  <a:gd name="connsiteY3" fmla="*/ 3043645 h 4701332"/>
                  <a:gd name="connsiteX4" fmla="*/ 7428073 w 7428073"/>
                  <a:gd name="connsiteY4" fmla="*/ 4382112 h 4701332"/>
                  <a:gd name="connsiteX5" fmla="*/ 5453499 w 7428073"/>
                  <a:gd name="connsiteY5" fmla="*/ 4700164 h 4701332"/>
                  <a:gd name="connsiteX6" fmla="*/ 2312734 w 7428073"/>
                  <a:gd name="connsiteY6" fmla="*/ 4368862 h 4701332"/>
                  <a:gd name="connsiteX7" fmla="*/ 1438093 w 7428073"/>
                  <a:gd name="connsiteY7" fmla="*/ 1691924 h 4701332"/>
                  <a:gd name="connsiteX8" fmla="*/ 398623 w 7428073"/>
                  <a:gd name="connsiteY8" fmla="*/ 1216085 h 4701332"/>
                  <a:gd name="connsiteX9" fmla="*/ 126127 w 7428073"/>
                  <a:gd name="connsiteY9" fmla="*/ 379959 h 4701332"/>
                  <a:gd name="connsiteX0" fmla="*/ 137493 w 7439439"/>
                  <a:gd name="connsiteY0" fmla="*/ 379959 h 4701332"/>
                  <a:gd name="connsiteX1" fmla="*/ 2324102 w 7439439"/>
                  <a:gd name="connsiteY1" fmla="*/ 313698 h 4701332"/>
                  <a:gd name="connsiteX2" fmla="*/ 2443371 w 7439439"/>
                  <a:gd name="connsiteY2" fmla="*/ 1638915 h 4701332"/>
                  <a:gd name="connsiteX3" fmla="*/ 5464865 w 7439439"/>
                  <a:gd name="connsiteY3" fmla="*/ 3043645 h 4701332"/>
                  <a:gd name="connsiteX4" fmla="*/ 7439439 w 7439439"/>
                  <a:gd name="connsiteY4" fmla="*/ 4382112 h 4701332"/>
                  <a:gd name="connsiteX5" fmla="*/ 5464865 w 7439439"/>
                  <a:gd name="connsiteY5" fmla="*/ 4700164 h 4701332"/>
                  <a:gd name="connsiteX6" fmla="*/ 2324100 w 7439439"/>
                  <a:gd name="connsiteY6" fmla="*/ 4368862 h 4701332"/>
                  <a:gd name="connsiteX7" fmla="*/ 1449459 w 7439439"/>
                  <a:gd name="connsiteY7" fmla="*/ 1691924 h 4701332"/>
                  <a:gd name="connsiteX8" fmla="*/ 409989 w 7439439"/>
                  <a:gd name="connsiteY8" fmla="*/ 1216085 h 4701332"/>
                  <a:gd name="connsiteX9" fmla="*/ 137493 w 7439439"/>
                  <a:gd name="connsiteY9" fmla="*/ 379959 h 4701332"/>
                  <a:gd name="connsiteX0" fmla="*/ 40260 w 7342206"/>
                  <a:gd name="connsiteY0" fmla="*/ 379959 h 4701332"/>
                  <a:gd name="connsiteX1" fmla="*/ 2226869 w 7342206"/>
                  <a:gd name="connsiteY1" fmla="*/ 313698 h 4701332"/>
                  <a:gd name="connsiteX2" fmla="*/ 2346138 w 7342206"/>
                  <a:gd name="connsiteY2" fmla="*/ 1638915 h 4701332"/>
                  <a:gd name="connsiteX3" fmla="*/ 5367632 w 7342206"/>
                  <a:gd name="connsiteY3" fmla="*/ 3043645 h 4701332"/>
                  <a:gd name="connsiteX4" fmla="*/ 7342206 w 7342206"/>
                  <a:gd name="connsiteY4" fmla="*/ 4382112 h 4701332"/>
                  <a:gd name="connsiteX5" fmla="*/ 5367632 w 7342206"/>
                  <a:gd name="connsiteY5" fmla="*/ 4700164 h 4701332"/>
                  <a:gd name="connsiteX6" fmla="*/ 2226867 w 7342206"/>
                  <a:gd name="connsiteY6" fmla="*/ 4368862 h 4701332"/>
                  <a:gd name="connsiteX7" fmla="*/ 1352226 w 7342206"/>
                  <a:gd name="connsiteY7" fmla="*/ 1691924 h 4701332"/>
                  <a:gd name="connsiteX8" fmla="*/ 312756 w 7342206"/>
                  <a:gd name="connsiteY8" fmla="*/ 1216085 h 4701332"/>
                  <a:gd name="connsiteX9" fmla="*/ 40260 w 7342206"/>
                  <a:gd name="connsiteY9" fmla="*/ 379959 h 4701332"/>
                  <a:gd name="connsiteX0" fmla="*/ 40260 w 7342206"/>
                  <a:gd name="connsiteY0" fmla="*/ 379959 h 4701332"/>
                  <a:gd name="connsiteX1" fmla="*/ 2226869 w 7342206"/>
                  <a:gd name="connsiteY1" fmla="*/ 313698 h 4701332"/>
                  <a:gd name="connsiteX2" fmla="*/ 2346138 w 7342206"/>
                  <a:gd name="connsiteY2" fmla="*/ 1638915 h 4701332"/>
                  <a:gd name="connsiteX3" fmla="*/ 5367632 w 7342206"/>
                  <a:gd name="connsiteY3" fmla="*/ 3043645 h 4701332"/>
                  <a:gd name="connsiteX4" fmla="*/ 7342206 w 7342206"/>
                  <a:gd name="connsiteY4" fmla="*/ 4382112 h 4701332"/>
                  <a:gd name="connsiteX5" fmla="*/ 5367632 w 7342206"/>
                  <a:gd name="connsiteY5" fmla="*/ 4700164 h 4701332"/>
                  <a:gd name="connsiteX6" fmla="*/ 2226867 w 7342206"/>
                  <a:gd name="connsiteY6" fmla="*/ 4368862 h 4701332"/>
                  <a:gd name="connsiteX7" fmla="*/ 1352226 w 7342206"/>
                  <a:gd name="connsiteY7" fmla="*/ 1691924 h 4701332"/>
                  <a:gd name="connsiteX8" fmla="*/ 312756 w 7342206"/>
                  <a:gd name="connsiteY8" fmla="*/ 1216085 h 4701332"/>
                  <a:gd name="connsiteX9" fmla="*/ 40260 w 7342206"/>
                  <a:gd name="connsiteY9" fmla="*/ 379959 h 4701332"/>
                  <a:gd name="connsiteX0" fmla="*/ 40260 w 7342206"/>
                  <a:gd name="connsiteY0" fmla="*/ 379959 h 4701332"/>
                  <a:gd name="connsiteX1" fmla="*/ 2226869 w 7342206"/>
                  <a:gd name="connsiteY1" fmla="*/ 313698 h 4701332"/>
                  <a:gd name="connsiteX2" fmla="*/ 2346138 w 7342206"/>
                  <a:gd name="connsiteY2" fmla="*/ 1638915 h 4701332"/>
                  <a:gd name="connsiteX3" fmla="*/ 5367632 w 7342206"/>
                  <a:gd name="connsiteY3" fmla="*/ 3043645 h 4701332"/>
                  <a:gd name="connsiteX4" fmla="*/ 7342206 w 7342206"/>
                  <a:gd name="connsiteY4" fmla="*/ 4382112 h 4701332"/>
                  <a:gd name="connsiteX5" fmla="*/ 5367632 w 7342206"/>
                  <a:gd name="connsiteY5" fmla="*/ 4700164 h 4701332"/>
                  <a:gd name="connsiteX6" fmla="*/ 2226867 w 7342206"/>
                  <a:gd name="connsiteY6" fmla="*/ 4368862 h 4701332"/>
                  <a:gd name="connsiteX7" fmla="*/ 1352226 w 7342206"/>
                  <a:gd name="connsiteY7" fmla="*/ 1691924 h 4701332"/>
                  <a:gd name="connsiteX8" fmla="*/ 312756 w 7342206"/>
                  <a:gd name="connsiteY8" fmla="*/ 1216085 h 4701332"/>
                  <a:gd name="connsiteX9" fmla="*/ 40260 w 7342206"/>
                  <a:gd name="connsiteY9" fmla="*/ 379959 h 4701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42206" h="4701332">
                    <a:moveTo>
                      <a:pt x="40260" y="379959"/>
                    </a:moveTo>
                    <a:cubicBezTo>
                      <a:pt x="101689" y="148875"/>
                      <a:pt x="1705617" y="-309154"/>
                      <a:pt x="2226869" y="313698"/>
                    </a:cubicBezTo>
                    <a:cubicBezTo>
                      <a:pt x="2421234" y="494810"/>
                      <a:pt x="2496329" y="887958"/>
                      <a:pt x="2346138" y="1638915"/>
                    </a:cubicBezTo>
                    <a:cubicBezTo>
                      <a:pt x="1842554" y="3905037"/>
                      <a:pt x="5473650" y="3043645"/>
                      <a:pt x="5367632" y="3043645"/>
                    </a:cubicBezTo>
                    <a:cubicBezTo>
                      <a:pt x="6293075" y="3003888"/>
                      <a:pt x="7150050" y="4360025"/>
                      <a:pt x="7342206" y="4382112"/>
                    </a:cubicBezTo>
                    <a:cubicBezTo>
                      <a:pt x="6675180" y="4474877"/>
                      <a:pt x="6153927" y="4490337"/>
                      <a:pt x="5367632" y="4700164"/>
                    </a:cubicBezTo>
                    <a:cubicBezTo>
                      <a:pt x="3521163" y="4711209"/>
                      <a:pt x="2732658" y="4647158"/>
                      <a:pt x="2226867" y="4368862"/>
                    </a:cubicBezTo>
                    <a:cubicBezTo>
                      <a:pt x="1060677" y="3821105"/>
                      <a:pt x="1524503" y="2531228"/>
                      <a:pt x="1352226" y="1691924"/>
                    </a:cubicBezTo>
                    <a:cubicBezTo>
                      <a:pt x="1066016" y="1314945"/>
                      <a:pt x="607617" y="1579526"/>
                      <a:pt x="312756" y="1216085"/>
                    </a:cubicBezTo>
                    <a:cubicBezTo>
                      <a:pt x="30595" y="1308574"/>
                      <a:pt x="-61800" y="534061"/>
                      <a:pt x="40260" y="379959"/>
                    </a:cubicBezTo>
                    <a:close/>
                  </a:path>
                </a:pathLst>
              </a:custGeom>
              <a:gradFill>
                <a:gsLst>
                  <a:gs pos="19000">
                    <a:srgbClr val="ABDF25"/>
                  </a:gs>
                  <a:gs pos="0">
                    <a:srgbClr val="3F9B16"/>
                  </a:gs>
                </a:gsLst>
                <a:lin ang="84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Arc 84">
                <a:extLst>
                  <a:ext uri="{FF2B5EF4-FFF2-40B4-BE49-F238E27FC236}">
                    <a16:creationId xmlns:a16="http://schemas.microsoft.com/office/drawing/2014/main" id="{FE6481DA-74DA-4302-B208-CE5B447158C1}"/>
                  </a:ext>
                </a:extLst>
              </p:cNvPr>
              <p:cNvSpPr/>
              <p:nvPr/>
            </p:nvSpPr>
            <p:spPr>
              <a:xfrm rot="18888387">
                <a:off x="2428085" y="460626"/>
                <a:ext cx="1250157" cy="1250157"/>
              </a:xfrm>
              <a:prstGeom prst="arc">
                <a:avLst>
                  <a:gd name="adj1" fmla="val 15834057"/>
                  <a:gd name="adj2" fmla="val 148480"/>
                </a:avLst>
              </a:pr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6">
                <a:extLst>
                  <a:ext uri="{FF2B5EF4-FFF2-40B4-BE49-F238E27FC236}">
                    <a16:creationId xmlns:a16="http://schemas.microsoft.com/office/drawing/2014/main" id="{7E7FB33F-F4C6-4EAC-9269-1044C218B8BD}"/>
                  </a:ext>
                </a:extLst>
              </p:cNvPr>
              <p:cNvSpPr/>
              <p:nvPr/>
            </p:nvSpPr>
            <p:spPr>
              <a:xfrm>
                <a:off x="6642127" y="4413552"/>
                <a:ext cx="1461743" cy="2089901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1743" h="2089901">
                    <a:moveTo>
                      <a:pt x="427328" y="495300"/>
                    </a:moveTo>
                    <a:cubicBezTo>
                      <a:pt x="854048" y="-172720"/>
                      <a:pt x="995018" y="127000"/>
                      <a:pt x="1459838" y="0"/>
                    </a:cubicBezTo>
                    <a:lnTo>
                      <a:pt x="1461743" y="198120"/>
                    </a:lnTo>
                    <a:cubicBezTo>
                      <a:pt x="1176628" y="1191895"/>
                      <a:pt x="1239175" y="1210945"/>
                      <a:pt x="1292198" y="1905000"/>
                    </a:cubicBezTo>
                    <a:cubicBezTo>
                      <a:pt x="1236001" y="2101850"/>
                      <a:pt x="-173065" y="2225675"/>
                      <a:pt x="17753" y="1828800"/>
                    </a:cubicBezTo>
                    <a:cubicBezTo>
                      <a:pt x="300328" y="1384300"/>
                      <a:pt x="135228" y="996950"/>
                      <a:pt x="427328" y="49530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6">
                <a:extLst>
                  <a:ext uri="{FF2B5EF4-FFF2-40B4-BE49-F238E27FC236}">
                    <a16:creationId xmlns:a16="http://schemas.microsoft.com/office/drawing/2014/main" id="{10C3E66A-A5C0-4E2B-879C-AE56C893AAFE}"/>
                  </a:ext>
                </a:extLst>
              </p:cNvPr>
              <p:cNvSpPr/>
              <p:nvPr/>
            </p:nvSpPr>
            <p:spPr>
              <a:xfrm>
                <a:off x="3944955" y="4282515"/>
                <a:ext cx="1526037" cy="2187672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385125 w 1554670"/>
                  <a:gd name="connsiteY3" fmla="*/ 2002771 h 2187672"/>
                  <a:gd name="connsiteX4" fmla="*/ 110680 w 1554670"/>
                  <a:gd name="connsiteY4" fmla="*/ 1926571 h 2187672"/>
                  <a:gd name="connsiteX5" fmla="*/ 82105 w 1554670"/>
                  <a:gd name="connsiteY5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385125 w 1554670"/>
                  <a:gd name="connsiteY3" fmla="*/ 2002771 h 2187672"/>
                  <a:gd name="connsiteX4" fmla="*/ 110680 w 1554670"/>
                  <a:gd name="connsiteY4" fmla="*/ 1926571 h 2187672"/>
                  <a:gd name="connsiteX5" fmla="*/ 82105 w 1554670"/>
                  <a:gd name="connsiteY5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85125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85125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0239 w 1550899"/>
                  <a:gd name="connsiteY0" fmla="*/ 335896 h 2187672"/>
                  <a:gd name="connsiteX1" fmla="*/ 1550899 w 1550899"/>
                  <a:gd name="connsiteY1" fmla="*/ 97771 h 2187672"/>
                  <a:gd name="connsiteX2" fmla="*/ 1419454 w 1550899"/>
                  <a:gd name="connsiteY2" fmla="*/ 381616 h 2187672"/>
                  <a:gd name="connsiteX3" fmla="*/ 1004331 w 1550899"/>
                  <a:gd name="connsiteY3" fmla="*/ 594285 h 2187672"/>
                  <a:gd name="connsiteX4" fmla="*/ 1335634 w 1550899"/>
                  <a:gd name="connsiteY4" fmla="*/ 2002771 h 2187672"/>
                  <a:gd name="connsiteX5" fmla="*/ 108814 w 1550899"/>
                  <a:gd name="connsiteY5" fmla="*/ 1926571 h 2187672"/>
                  <a:gd name="connsiteX6" fmla="*/ 80239 w 1550899"/>
                  <a:gd name="connsiteY6" fmla="*/ 335896 h 2187672"/>
                  <a:gd name="connsiteX0" fmla="*/ 55377 w 1526037"/>
                  <a:gd name="connsiteY0" fmla="*/ 335896 h 2187672"/>
                  <a:gd name="connsiteX1" fmla="*/ 1526037 w 1526037"/>
                  <a:gd name="connsiteY1" fmla="*/ 97771 h 2187672"/>
                  <a:gd name="connsiteX2" fmla="*/ 1394592 w 1526037"/>
                  <a:gd name="connsiteY2" fmla="*/ 381616 h 2187672"/>
                  <a:gd name="connsiteX3" fmla="*/ 979469 w 1526037"/>
                  <a:gd name="connsiteY3" fmla="*/ 594285 h 2187672"/>
                  <a:gd name="connsiteX4" fmla="*/ 1310772 w 1526037"/>
                  <a:gd name="connsiteY4" fmla="*/ 2002771 h 2187672"/>
                  <a:gd name="connsiteX5" fmla="*/ 83952 w 1526037"/>
                  <a:gd name="connsiteY5" fmla="*/ 1926571 h 2187672"/>
                  <a:gd name="connsiteX6" fmla="*/ 55377 w 1526037"/>
                  <a:gd name="connsiteY6" fmla="*/ 335896 h 2187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037" h="2187672">
                    <a:moveTo>
                      <a:pt x="55377" y="335896"/>
                    </a:moveTo>
                    <a:cubicBezTo>
                      <a:pt x="482097" y="-332124"/>
                      <a:pt x="1061217" y="224771"/>
                      <a:pt x="1526037" y="97771"/>
                    </a:cubicBezTo>
                    <a:lnTo>
                      <a:pt x="1394592" y="381616"/>
                    </a:lnTo>
                    <a:cubicBezTo>
                      <a:pt x="1438435" y="802506"/>
                      <a:pt x="788651" y="519355"/>
                      <a:pt x="979469" y="594285"/>
                    </a:cubicBezTo>
                    <a:cubicBezTo>
                      <a:pt x="646412" y="573965"/>
                      <a:pt x="1518762" y="1804536"/>
                      <a:pt x="1310772" y="2002771"/>
                    </a:cubicBezTo>
                    <a:cubicBezTo>
                      <a:pt x="1254575" y="2199621"/>
                      <a:pt x="-106866" y="2323446"/>
                      <a:pt x="83952" y="1926571"/>
                    </a:cubicBezTo>
                    <a:cubicBezTo>
                      <a:pt x="385577" y="1396346"/>
                      <a:pt x="-170048" y="789921"/>
                      <a:pt x="55377" y="335896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7A87BDE2-1AF8-4A8B-8DA1-9943DA23401B}"/>
                  </a:ext>
                </a:extLst>
              </p:cNvPr>
              <p:cNvSpPr/>
              <p:nvPr/>
            </p:nvSpPr>
            <p:spPr>
              <a:xfrm>
                <a:off x="2729190" y="629818"/>
                <a:ext cx="702932" cy="7029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CF788F1C-CA82-44F8-8C78-BC749DF27EB9}"/>
                  </a:ext>
                </a:extLst>
              </p:cNvPr>
              <p:cNvSpPr/>
              <p:nvPr/>
            </p:nvSpPr>
            <p:spPr>
              <a:xfrm flipH="1">
                <a:off x="1979522" y="880576"/>
                <a:ext cx="100304" cy="5725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5222587-66B6-46FC-A857-B4E76C81B5F4}"/>
                  </a:ext>
                </a:extLst>
              </p:cNvPr>
              <p:cNvSpPr/>
              <p:nvPr/>
            </p:nvSpPr>
            <p:spPr>
              <a:xfrm>
                <a:off x="2101850" y="1428713"/>
                <a:ext cx="1470912" cy="292137"/>
              </a:xfrm>
              <a:custGeom>
                <a:avLst/>
                <a:gdLst>
                  <a:gd name="connsiteX0" fmla="*/ 0 w 1470912"/>
                  <a:gd name="connsiteY0" fmla="*/ 292137 h 292137"/>
                  <a:gd name="connsiteX1" fmla="*/ 431800 w 1470912"/>
                  <a:gd name="connsiteY1" fmla="*/ 139737 h 292137"/>
                  <a:gd name="connsiteX2" fmla="*/ 920750 w 1470912"/>
                  <a:gd name="connsiteY2" fmla="*/ 165137 h 292137"/>
                  <a:gd name="connsiteX3" fmla="*/ 1428750 w 1470912"/>
                  <a:gd name="connsiteY3" fmla="*/ 25437 h 292137"/>
                  <a:gd name="connsiteX4" fmla="*/ 1441450 w 1470912"/>
                  <a:gd name="connsiteY4" fmla="*/ 37 h 292137"/>
                  <a:gd name="connsiteX5" fmla="*/ 1441450 w 1470912"/>
                  <a:gd name="connsiteY5" fmla="*/ 37 h 292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70912" h="292137">
                    <a:moveTo>
                      <a:pt x="0" y="292137"/>
                    </a:moveTo>
                    <a:cubicBezTo>
                      <a:pt x="139171" y="226520"/>
                      <a:pt x="278342" y="160904"/>
                      <a:pt x="431800" y="139737"/>
                    </a:cubicBezTo>
                    <a:cubicBezTo>
                      <a:pt x="585258" y="118570"/>
                      <a:pt x="754592" y="184187"/>
                      <a:pt x="920750" y="165137"/>
                    </a:cubicBezTo>
                    <a:cubicBezTo>
                      <a:pt x="1086908" y="146087"/>
                      <a:pt x="1341967" y="52954"/>
                      <a:pt x="1428750" y="25437"/>
                    </a:cubicBezTo>
                    <a:cubicBezTo>
                      <a:pt x="1515533" y="-2080"/>
                      <a:pt x="1441450" y="37"/>
                      <a:pt x="1441450" y="37"/>
                    </a:cubicBezTo>
                    <a:lnTo>
                      <a:pt x="1441450" y="37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FAC7891-12EF-4F54-ADAC-0F3D7F769BEE}"/>
                  </a:ext>
                </a:extLst>
              </p:cNvPr>
              <p:cNvSpPr/>
              <p:nvPr/>
            </p:nvSpPr>
            <p:spPr>
              <a:xfrm rot="8744567">
                <a:off x="3404721" y="620321"/>
                <a:ext cx="914400" cy="914400"/>
              </a:xfrm>
              <a:prstGeom prst="arc">
                <a:avLst>
                  <a:gd name="adj1" fmla="val 20324958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Oval 26">
                <a:extLst>
                  <a:ext uri="{FF2B5EF4-FFF2-40B4-BE49-F238E27FC236}">
                    <a16:creationId xmlns:a16="http://schemas.microsoft.com/office/drawing/2014/main" id="{ECF1ED48-51A0-4F38-81E5-5E58A4799744}"/>
                  </a:ext>
                </a:extLst>
              </p:cNvPr>
              <p:cNvSpPr/>
              <p:nvPr/>
            </p:nvSpPr>
            <p:spPr>
              <a:xfrm rot="21411819">
                <a:off x="4572947" y="6304721"/>
                <a:ext cx="251492" cy="15343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Oval 26">
                <a:extLst>
                  <a:ext uri="{FF2B5EF4-FFF2-40B4-BE49-F238E27FC236}">
                    <a16:creationId xmlns:a16="http://schemas.microsoft.com/office/drawing/2014/main" id="{0B1DCF5D-7832-4583-AF0F-373FA7D53477}"/>
                  </a:ext>
                </a:extLst>
              </p:cNvPr>
              <p:cNvSpPr/>
              <p:nvPr/>
            </p:nvSpPr>
            <p:spPr>
              <a:xfrm rot="207285">
                <a:off x="4260075" y="6290656"/>
                <a:ext cx="321325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Oval 26">
                <a:extLst>
                  <a:ext uri="{FF2B5EF4-FFF2-40B4-BE49-F238E27FC236}">
                    <a16:creationId xmlns:a16="http://schemas.microsoft.com/office/drawing/2014/main" id="{63F17504-3B2A-4AAD-BF7B-DE777E230B2A}"/>
                  </a:ext>
                </a:extLst>
              </p:cNvPr>
              <p:cNvSpPr/>
              <p:nvPr/>
            </p:nvSpPr>
            <p:spPr>
              <a:xfrm rot="280556">
                <a:off x="4041473" y="6208859"/>
                <a:ext cx="219787" cy="229656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16567"/>
                  <a:gd name="connsiteY0" fmla="*/ 154283 h 204461"/>
                  <a:gd name="connsiteX1" fmla="*/ 90821 w 216567"/>
                  <a:gd name="connsiteY1" fmla="*/ 501 h 204461"/>
                  <a:gd name="connsiteX2" fmla="*/ 216567 w 216567"/>
                  <a:gd name="connsiteY2" fmla="*/ 192383 h 204461"/>
                  <a:gd name="connsiteX3" fmla="*/ 0 w 216567"/>
                  <a:gd name="connsiteY3" fmla="*/ 154283 h 204461"/>
                  <a:gd name="connsiteX0" fmla="*/ 3442 w 216834"/>
                  <a:gd name="connsiteY0" fmla="*/ 154400 h 227052"/>
                  <a:gd name="connsiteX1" fmla="*/ 94263 w 216834"/>
                  <a:gd name="connsiteY1" fmla="*/ 618 h 227052"/>
                  <a:gd name="connsiteX2" fmla="*/ 216834 w 216834"/>
                  <a:gd name="connsiteY2" fmla="*/ 217900 h 227052"/>
                  <a:gd name="connsiteX3" fmla="*/ 3442 w 216834"/>
                  <a:gd name="connsiteY3" fmla="*/ 154400 h 227052"/>
                  <a:gd name="connsiteX0" fmla="*/ 6394 w 219786"/>
                  <a:gd name="connsiteY0" fmla="*/ 157005 h 229657"/>
                  <a:gd name="connsiteX1" fmla="*/ 97215 w 219786"/>
                  <a:gd name="connsiteY1" fmla="*/ 3223 h 229657"/>
                  <a:gd name="connsiteX2" fmla="*/ 219786 w 219786"/>
                  <a:gd name="connsiteY2" fmla="*/ 220505 h 229657"/>
                  <a:gd name="connsiteX3" fmla="*/ 6394 w 219786"/>
                  <a:gd name="connsiteY3" fmla="*/ 157005 h 22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786" h="229657">
                    <a:moveTo>
                      <a:pt x="6394" y="157005"/>
                    </a:moveTo>
                    <a:cubicBezTo>
                      <a:pt x="-14035" y="120791"/>
                      <a:pt x="14025" y="-23235"/>
                      <a:pt x="97215" y="3223"/>
                    </a:cubicBezTo>
                    <a:cubicBezTo>
                      <a:pt x="180405" y="29681"/>
                      <a:pt x="219786" y="114531"/>
                      <a:pt x="219786" y="220505"/>
                    </a:cubicBezTo>
                    <a:cubicBezTo>
                      <a:pt x="198828" y="252485"/>
                      <a:pt x="26823" y="193219"/>
                      <a:pt x="6394" y="15700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Oval 26">
                <a:extLst>
                  <a:ext uri="{FF2B5EF4-FFF2-40B4-BE49-F238E27FC236}">
                    <a16:creationId xmlns:a16="http://schemas.microsoft.com/office/drawing/2014/main" id="{180B3E00-32D2-492D-BEBA-E599EF102FC6}"/>
                  </a:ext>
                </a:extLst>
              </p:cNvPr>
              <p:cNvSpPr/>
              <p:nvPr/>
            </p:nvSpPr>
            <p:spPr>
              <a:xfrm rot="21348564">
                <a:off x="7175801" y="6340294"/>
                <a:ext cx="251491" cy="153430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Oval 26">
                <a:extLst>
                  <a:ext uri="{FF2B5EF4-FFF2-40B4-BE49-F238E27FC236}">
                    <a16:creationId xmlns:a16="http://schemas.microsoft.com/office/drawing/2014/main" id="{EE154FB6-729F-4BA5-B401-A3F51E77C085}"/>
                  </a:ext>
                </a:extLst>
              </p:cNvPr>
              <p:cNvSpPr/>
              <p:nvPr/>
            </p:nvSpPr>
            <p:spPr>
              <a:xfrm rot="220329">
                <a:off x="6862586" y="6311038"/>
                <a:ext cx="321325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Oval 26">
                <a:extLst>
                  <a:ext uri="{FF2B5EF4-FFF2-40B4-BE49-F238E27FC236}">
                    <a16:creationId xmlns:a16="http://schemas.microsoft.com/office/drawing/2014/main" id="{A5A28395-D3B2-45CA-9006-455F1EAB5B1F}"/>
                  </a:ext>
                </a:extLst>
              </p:cNvPr>
              <p:cNvSpPr/>
              <p:nvPr/>
            </p:nvSpPr>
            <p:spPr>
              <a:xfrm rot="544166">
                <a:off x="6658852" y="6219374"/>
                <a:ext cx="219788" cy="22965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16567"/>
                  <a:gd name="connsiteY0" fmla="*/ 154283 h 204461"/>
                  <a:gd name="connsiteX1" fmla="*/ 90821 w 216567"/>
                  <a:gd name="connsiteY1" fmla="*/ 501 h 204461"/>
                  <a:gd name="connsiteX2" fmla="*/ 216567 w 216567"/>
                  <a:gd name="connsiteY2" fmla="*/ 192383 h 204461"/>
                  <a:gd name="connsiteX3" fmla="*/ 0 w 216567"/>
                  <a:gd name="connsiteY3" fmla="*/ 154283 h 204461"/>
                  <a:gd name="connsiteX0" fmla="*/ 3442 w 216834"/>
                  <a:gd name="connsiteY0" fmla="*/ 154400 h 227052"/>
                  <a:gd name="connsiteX1" fmla="*/ 94263 w 216834"/>
                  <a:gd name="connsiteY1" fmla="*/ 618 h 227052"/>
                  <a:gd name="connsiteX2" fmla="*/ 216834 w 216834"/>
                  <a:gd name="connsiteY2" fmla="*/ 217900 h 227052"/>
                  <a:gd name="connsiteX3" fmla="*/ 3442 w 216834"/>
                  <a:gd name="connsiteY3" fmla="*/ 154400 h 227052"/>
                  <a:gd name="connsiteX0" fmla="*/ 6394 w 219786"/>
                  <a:gd name="connsiteY0" fmla="*/ 157005 h 229657"/>
                  <a:gd name="connsiteX1" fmla="*/ 97215 w 219786"/>
                  <a:gd name="connsiteY1" fmla="*/ 3223 h 229657"/>
                  <a:gd name="connsiteX2" fmla="*/ 219786 w 219786"/>
                  <a:gd name="connsiteY2" fmla="*/ 220505 h 229657"/>
                  <a:gd name="connsiteX3" fmla="*/ 6394 w 219786"/>
                  <a:gd name="connsiteY3" fmla="*/ 157005 h 22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786" h="229657">
                    <a:moveTo>
                      <a:pt x="6394" y="157005"/>
                    </a:moveTo>
                    <a:cubicBezTo>
                      <a:pt x="-14035" y="120791"/>
                      <a:pt x="14025" y="-23235"/>
                      <a:pt x="97215" y="3223"/>
                    </a:cubicBezTo>
                    <a:cubicBezTo>
                      <a:pt x="180405" y="29681"/>
                      <a:pt x="219786" y="114531"/>
                      <a:pt x="219786" y="220505"/>
                    </a:cubicBezTo>
                    <a:cubicBezTo>
                      <a:pt x="198828" y="252485"/>
                      <a:pt x="26823" y="193219"/>
                      <a:pt x="6394" y="15700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887C129-71E7-4A11-B61B-BF199A75C234}"/>
                  </a:ext>
                </a:extLst>
              </p:cNvPr>
              <p:cNvSpPr/>
              <p:nvPr/>
            </p:nvSpPr>
            <p:spPr>
              <a:xfrm flipH="1">
                <a:off x="2729370" y="693044"/>
                <a:ext cx="530554" cy="5305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8962C1C-0A27-4C79-BBED-50FA0D942866}"/>
                  </a:ext>
                </a:extLst>
              </p:cNvPr>
              <p:cNvSpPr/>
              <p:nvPr/>
            </p:nvSpPr>
            <p:spPr>
              <a:xfrm flipH="1">
                <a:off x="2760362" y="814748"/>
                <a:ext cx="263486" cy="26348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2BAA491-2FBD-4D77-87AC-A444B5A2A99E}"/>
                  </a:ext>
                </a:extLst>
              </p:cNvPr>
              <p:cNvSpPr/>
              <p:nvPr/>
            </p:nvSpPr>
            <p:spPr>
              <a:xfrm>
                <a:off x="4878353" y="4230164"/>
                <a:ext cx="592639" cy="702932"/>
              </a:xfrm>
              <a:prstGeom prst="ellipse">
                <a:avLst/>
              </a:prstGeom>
              <a:solidFill>
                <a:srgbClr val="ABDF2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Oval 13">
                <a:extLst>
                  <a:ext uri="{FF2B5EF4-FFF2-40B4-BE49-F238E27FC236}">
                    <a16:creationId xmlns:a16="http://schemas.microsoft.com/office/drawing/2014/main" id="{833E702C-CD11-4441-9E83-2450803319C5}"/>
                  </a:ext>
                </a:extLst>
              </p:cNvPr>
              <p:cNvSpPr/>
              <p:nvPr/>
            </p:nvSpPr>
            <p:spPr>
              <a:xfrm rot="1186397">
                <a:off x="4365679" y="2212847"/>
                <a:ext cx="4350268" cy="2765656"/>
              </a:xfrm>
              <a:custGeom>
                <a:avLst/>
                <a:gdLst>
                  <a:gd name="connsiteX0" fmla="*/ 0 w 4128272"/>
                  <a:gd name="connsiteY0" fmla="*/ 1009282 h 2018564"/>
                  <a:gd name="connsiteX1" fmla="*/ 2064136 w 4128272"/>
                  <a:gd name="connsiteY1" fmla="*/ 0 h 2018564"/>
                  <a:gd name="connsiteX2" fmla="*/ 4128272 w 4128272"/>
                  <a:gd name="connsiteY2" fmla="*/ 1009282 h 2018564"/>
                  <a:gd name="connsiteX3" fmla="*/ 2064136 w 4128272"/>
                  <a:gd name="connsiteY3" fmla="*/ 2018564 h 2018564"/>
                  <a:gd name="connsiteX4" fmla="*/ 0 w 4128272"/>
                  <a:gd name="connsiteY4" fmla="*/ 1009282 h 2018564"/>
                  <a:gd name="connsiteX0" fmla="*/ 152 w 4128424"/>
                  <a:gd name="connsiteY0" fmla="*/ 1363134 h 2372416"/>
                  <a:gd name="connsiteX1" fmla="*/ 2147613 w 4128424"/>
                  <a:gd name="connsiteY1" fmla="*/ 0 h 2372416"/>
                  <a:gd name="connsiteX2" fmla="*/ 4128424 w 4128424"/>
                  <a:gd name="connsiteY2" fmla="*/ 1363134 h 2372416"/>
                  <a:gd name="connsiteX3" fmla="*/ 2064288 w 4128424"/>
                  <a:gd name="connsiteY3" fmla="*/ 2372416 h 2372416"/>
                  <a:gd name="connsiteX4" fmla="*/ 152 w 4128424"/>
                  <a:gd name="connsiteY4" fmla="*/ 1363134 h 2372416"/>
                  <a:gd name="connsiteX0" fmla="*/ 248 w 4128520"/>
                  <a:gd name="connsiteY0" fmla="*/ 1363134 h 2760996"/>
                  <a:gd name="connsiteX1" fmla="*/ 2147709 w 4128520"/>
                  <a:gd name="connsiteY1" fmla="*/ 0 h 2760996"/>
                  <a:gd name="connsiteX2" fmla="*/ 4128520 w 4128520"/>
                  <a:gd name="connsiteY2" fmla="*/ 1363134 h 2760996"/>
                  <a:gd name="connsiteX3" fmla="*/ 2042128 w 4128520"/>
                  <a:gd name="connsiteY3" fmla="*/ 2760996 h 2760996"/>
                  <a:gd name="connsiteX4" fmla="*/ 248 w 4128520"/>
                  <a:gd name="connsiteY4" fmla="*/ 1363134 h 2760996"/>
                  <a:gd name="connsiteX0" fmla="*/ 156 w 4248878"/>
                  <a:gd name="connsiteY0" fmla="*/ 1365949 h 2760996"/>
                  <a:gd name="connsiteX1" fmla="*/ 2268067 w 4248878"/>
                  <a:gd name="connsiteY1" fmla="*/ 0 h 2760996"/>
                  <a:gd name="connsiteX2" fmla="*/ 4248878 w 4248878"/>
                  <a:gd name="connsiteY2" fmla="*/ 1363134 h 2760996"/>
                  <a:gd name="connsiteX3" fmla="*/ 2162486 w 4248878"/>
                  <a:gd name="connsiteY3" fmla="*/ 2760996 h 2760996"/>
                  <a:gd name="connsiteX4" fmla="*/ 156 w 4248878"/>
                  <a:gd name="connsiteY4" fmla="*/ 1365949 h 2760996"/>
                  <a:gd name="connsiteX0" fmla="*/ 156 w 4248878"/>
                  <a:gd name="connsiteY0" fmla="*/ 1366257 h 2761304"/>
                  <a:gd name="connsiteX1" fmla="*/ 2268067 w 4248878"/>
                  <a:gd name="connsiteY1" fmla="*/ 308 h 2761304"/>
                  <a:gd name="connsiteX2" fmla="*/ 4248878 w 4248878"/>
                  <a:gd name="connsiteY2" fmla="*/ 1363442 h 2761304"/>
                  <a:gd name="connsiteX3" fmla="*/ 2162486 w 4248878"/>
                  <a:gd name="connsiteY3" fmla="*/ 2761304 h 2761304"/>
                  <a:gd name="connsiteX4" fmla="*/ 156 w 4248878"/>
                  <a:gd name="connsiteY4" fmla="*/ 1366257 h 2761304"/>
                  <a:gd name="connsiteX0" fmla="*/ 153 w 4283276"/>
                  <a:gd name="connsiteY0" fmla="*/ 1337845 h 2761027"/>
                  <a:gd name="connsiteX1" fmla="*/ 2302465 w 4283276"/>
                  <a:gd name="connsiteY1" fmla="*/ 16 h 2761027"/>
                  <a:gd name="connsiteX2" fmla="*/ 4283276 w 4283276"/>
                  <a:gd name="connsiteY2" fmla="*/ 1363150 h 2761027"/>
                  <a:gd name="connsiteX3" fmla="*/ 2196884 w 4283276"/>
                  <a:gd name="connsiteY3" fmla="*/ 2761012 h 2761027"/>
                  <a:gd name="connsiteX4" fmla="*/ 153 w 4283276"/>
                  <a:gd name="connsiteY4" fmla="*/ 1337845 h 2761027"/>
                  <a:gd name="connsiteX0" fmla="*/ 235 w 4283358"/>
                  <a:gd name="connsiteY0" fmla="*/ 1337843 h 2761025"/>
                  <a:gd name="connsiteX1" fmla="*/ 2302547 w 4283358"/>
                  <a:gd name="connsiteY1" fmla="*/ 14 h 2761025"/>
                  <a:gd name="connsiteX2" fmla="*/ 4283358 w 4283358"/>
                  <a:gd name="connsiteY2" fmla="*/ 1363148 h 2761025"/>
                  <a:gd name="connsiteX3" fmla="*/ 2196966 w 4283358"/>
                  <a:gd name="connsiteY3" fmla="*/ 2761010 h 2761025"/>
                  <a:gd name="connsiteX4" fmla="*/ 235 w 4283358"/>
                  <a:gd name="connsiteY4" fmla="*/ 1337843 h 2761025"/>
                  <a:gd name="connsiteX0" fmla="*/ 235 w 4283358"/>
                  <a:gd name="connsiteY0" fmla="*/ 1338633 h 2761815"/>
                  <a:gd name="connsiteX1" fmla="*/ 2302547 w 4283358"/>
                  <a:gd name="connsiteY1" fmla="*/ 804 h 2761815"/>
                  <a:gd name="connsiteX2" fmla="*/ 4283358 w 4283358"/>
                  <a:gd name="connsiteY2" fmla="*/ 1363938 h 2761815"/>
                  <a:gd name="connsiteX3" fmla="*/ 2196966 w 4283358"/>
                  <a:gd name="connsiteY3" fmla="*/ 2761800 h 2761815"/>
                  <a:gd name="connsiteX4" fmla="*/ 235 w 4283358"/>
                  <a:gd name="connsiteY4" fmla="*/ 1338633 h 2761815"/>
                  <a:gd name="connsiteX0" fmla="*/ 237 w 4345972"/>
                  <a:gd name="connsiteY0" fmla="*/ 1338903 h 2762710"/>
                  <a:gd name="connsiteX1" fmla="*/ 2302549 w 4345972"/>
                  <a:gd name="connsiteY1" fmla="*/ 1074 h 2762710"/>
                  <a:gd name="connsiteX2" fmla="*/ 4345972 w 4345972"/>
                  <a:gd name="connsiteY2" fmla="*/ 1155458 h 2762710"/>
                  <a:gd name="connsiteX3" fmla="*/ 2196968 w 4345972"/>
                  <a:gd name="connsiteY3" fmla="*/ 2762070 h 2762710"/>
                  <a:gd name="connsiteX4" fmla="*/ 237 w 4345972"/>
                  <a:gd name="connsiteY4" fmla="*/ 1338903 h 2762710"/>
                  <a:gd name="connsiteX0" fmla="*/ 237 w 4345972"/>
                  <a:gd name="connsiteY0" fmla="*/ 1338629 h 2762436"/>
                  <a:gd name="connsiteX1" fmla="*/ 2302549 w 4345972"/>
                  <a:gd name="connsiteY1" fmla="*/ 800 h 2762436"/>
                  <a:gd name="connsiteX2" fmla="*/ 4345972 w 4345972"/>
                  <a:gd name="connsiteY2" fmla="*/ 1155184 h 2762436"/>
                  <a:gd name="connsiteX3" fmla="*/ 2196968 w 4345972"/>
                  <a:gd name="connsiteY3" fmla="*/ 2761796 h 2762436"/>
                  <a:gd name="connsiteX4" fmla="*/ 237 w 4345972"/>
                  <a:gd name="connsiteY4" fmla="*/ 1338629 h 2762436"/>
                  <a:gd name="connsiteX0" fmla="*/ 237 w 4345972"/>
                  <a:gd name="connsiteY0" fmla="*/ 1345479 h 2769286"/>
                  <a:gd name="connsiteX1" fmla="*/ 2302549 w 4345972"/>
                  <a:gd name="connsiteY1" fmla="*/ 7650 h 2769286"/>
                  <a:gd name="connsiteX2" fmla="*/ 4345972 w 4345972"/>
                  <a:gd name="connsiteY2" fmla="*/ 1162034 h 2769286"/>
                  <a:gd name="connsiteX3" fmla="*/ 2196968 w 4345972"/>
                  <a:gd name="connsiteY3" fmla="*/ 2768646 h 2769286"/>
                  <a:gd name="connsiteX4" fmla="*/ 237 w 4345972"/>
                  <a:gd name="connsiteY4" fmla="*/ 1345479 h 2769286"/>
                  <a:gd name="connsiteX0" fmla="*/ 237 w 4345972"/>
                  <a:gd name="connsiteY0" fmla="*/ 1345479 h 2769286"/>
                  <a:gd name="connsiteX1" fmla="*/ 2302549 w 4345972"/>
                  <a:gd name="connsiteY1" fmla="*/ 7650 h 2769286"/>
                  <a:gd name="connsiteX2" fmla="*/ 4345972 w 4345972"/>
                  <a:gd name="connsiteY2" fmla="*/ 1162034 h 2769286"/>
                  <a:gd name="connsiteX3" fmla="*/ 2196968 w 4345972"/>
                  <a:gd name="connsiteY3" fmla="*/ 2768646 h 2769286"/>
                  <a:gd name="connsiteX4" fmla="*/ 237 w 4345972"/>
                  <a:gd name="connsiteY4" fmla="*/ 1345479 h 2769286"/>
                  <a:gd name="connsiteX0" fmla="*/ 237 w 4345972"/>
                  <a:gd name="connsiteY0" fmla="*/ 1340869 h 2764676"/>
                  <a:gd name="connsiteX1" fmla="*/ 2302549 w 4345972"/>
                  <a:gd name="connsiteY1" fmla="*/ 3040 h 2764676"/>
                  <a:gd name="connsiteX2" fmla="*/ 4345972 w 4345972"/>
                  <a:gd name="connsiteY2" fmla="*/ 1157424 h 2764676"/>
                  <a:gd name="connsiteX3" fmla="*/ 2196968 w 4345972"/>
                  <a:gd name="connsiteY3" fmla="*/ 2764036 h 2764676"/>
                  <a:gd name="connsiteX4" fmla="*/ 237 w 4345972"/>
                  <a:gd name="connsiteY4" fmla="*/ 1340869 h 2764676"/>
                  <a:gd name="connsiteX0" fmla="*/ 411 w 4346146"/>
                  <a:gd name="connsiteY0" fmla="*/ 1340869 h 2765440"/>
                  <a:gd name="connsiteX1" fmla="*/ 2302723 w 4346146"/>
                  <a:gd name="connsiteY1" fmla="*/ 3040 h 2765440"/>
                  <a:gd name="connsiteX2" fmla="*/ 4346146 w 4346146"/>
                  <a:gd name="connsiteY2" fmla="*/ 1157424 h 2765440"/>
                  <a:gd name="connsiteX3" fmla="*/ 2197142 w 4346146"/>
                  <a:gd name="connsiteY3" fmla="*/ 2764036 h 2765440"/>
                  <a:gd name="connsiteX4" fmla="*/ 411 w 4346146"/>
                  <a:gd name="connsiteY4" fmla="*/ 1340869 h 2765440"/>
                  <a:gd name="connsiteX0" fmla="*/ 411 w 4350268"/>
                  <a:gd name="connsiteY0" fmla="*/ 1340869 h 2765656"/>
                  <a:gd name="connsiteX1" fmla="*/ 2302723 w 4350268"/>
                  <a:gd name="connsiteY1" fmla="*/ 3040 h 2765656"/>
                  <a:gd name="connsiteX2" fmla="*/ 4346146 w 4350268"/>
                  <a:gd name="connsiteY2" fmla="*/ 1157424 h 2765656"/>
                  <a:gd name="connsiteX3" fmla="*/ 2197142 w 4350268"/>
                  <a:gd name="connsiteY3" fmla="*/ 2764036 h 2765656"/>
                  <a:gd name="connsiteX4" fmla="*/ 411 w 4350268"/>
                  <a:gd name="connsiteY4" fmla="*/ 1340869 h 2765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0268" h="2765656">
                    <a:moveTo>
                      <a:pt x="411" y="1340869"/>
                    </a:moveTo>
                    <a:cubicBezTo>
                      <a:pt x="22275" y="960144"/>
                      <a:pt x="1373715" y="-62838"/>
                      <a:pt x="2302723" y="3040"/>
                    </a:cubicBezTo>
                    <a:cubicBezTo>
                      <a:pt x="3231731" y="68918"/>
                      <a:pt x="4166552" y="753648"/>
                      <a:pt x="4346146" y="1157424"/>
                    </a:cubicBezTo>
                    <a:cubicBezTo>
                      <a:pt x="4417200" y="1867435"/>
                      <a:pt x="3564364" y="2810033"/>
                      <a:pt x="2197142" y="2764036"/>
                    </a:cubicBezTo>
                    <a:cubicBezTo>
                      <a:pt x="829920" y="2718039"/>
                      <a:pt x="-21453" y="1721594"/>
                      <a:pt x="411" y="1340869"/>
                    </a:cubicBezTo>
                    <a:close/>
                  </a:path>
                </a:pathLst>
              </a:custGeom>
              <a:solidFill>
                <a:srgbClr val="3A801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4">
                <a:extLst>
                  <a:ext uri="{FF2B5EF4-FFF2-40B4-BE49-F238E27FC236}">
                    <a16:creationId xmlns:a16="http://schemas.microsoft.com/office/drawing/2014/main" id="{9620DB44-8C72-4173-81BC-F378814C6643}"/>
                  </a:ext>
                </a:extLst>
              </p:cNvPr>
              <p:cNvSpPr/>
              <p:nvPr/>
            </p:nvSpPr>
            <p:spPr>
              <a:xfrm rot="20331336">
                <a:off x="5629750" y="2048754"/>
                <a:ext cx="1524618" cy="1061953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618" h="1061953">
                    <a:moveTo>
                      <a:pt x="17766" y="1004"/>
                    </a:moveTo>
                    <a:cubicBezTo>
                      <a:pt x="337175" y="-16284"/>
                      <a:pt x="1142047" y="189930"/>
                      <a:pt x="1524618" y="590255"/>
                    </a:cubicBezTo>
                    <a:cubicBezTo>
                      <a:pt x="1376474" y="760281"/>
                      <a:pt x="1193505" y="901522"/>
                      <a:pt x="1033752" y="1061953"/>
                    </a:cubicBezTo>
                    <a:lnTo>
                      <a:pt x="259732" y="980807"/>
                    </a:lnTo>
                    <a:cubicBezTo>
                      <a:pt x="169404" y="890460"/>
                      <a:pt x="-66130" y="555021"/>
                      <a:pt x="17766" y="100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4">
                <a:extLst>
                  <a:ext uri="{FF2B5EF4-FFF2-40B4-BE49-F238E27FC236}">
                    <a16:creationId xmlns:a16="http://schemas.microsoft.com/office/drawing/2014/main" id="{B634CC08-928A-4E43-846D-C4A37980C8BF}"/>
                  </a:ext>
                </a:extLst>
              </p:cNvPr>
              <p:cNvSpPr/>
              <p:nvPr/>
            </p:nvSpPr>
            <p:spPr>
              <a:xfrm rot="4004548" flipH="1">
                <a:off x="6848406" y="2475769"/>
                <a:ext cx="1412104" cy="1144958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  <a:gd name="connsiteX0" fmla="*/ 18498 w 1525350"/>
                  <a:gd name="connsiteY0" fmla="*/ 1004 h 1061953"/>
                  <a:gd name="connsiteX1" fmla="*/ 1525350 w 1525350"/>
                  <a:gd name="connsiteY1" fmla="*/ 590255 h 1061953"/>
                  <a:gd name="connsiteX2" fmla="*/ 1034484 w 1525350"/>
                  <a:gd name="connsiteY2" fmla="*/ 1061953 h 1061953"/>
                  <a:gd name="connsiteX3" fmla="*/ 248436 w 1525350"/>
                  <a:gd name="connsiteY3" fmla="*/ 1041269 h 1061953"/>
                  <a:gd name="connsiteX4" fmla="*/ 18498 w 1525350"/>
                  <a:gd name="connsiteY4" fmla="*/ 1004 h 1061953"/>
                  <a:gd name="connsiteX0" fmla="*/ 19066 w 1517216"/>
                  <a:gd name="connsiteY0" fmla="*/ 817 h 1113888"/>
                  <a:gd name="connsiteX1" fmla="*/ 1517216 w 1517216"/>
                  <a:gd name="connsiteY1" fmla="*/ 642190 h 1113888"/>
                  <a:gd name="connsiteX2" fmla="*/ 1026350 w 1517216"/>
                  <a:gd name="connsiteY2" fmla="*/ 1113888 h 1113888"/>
                  <a:gd name="connsiteX3" fmla="*/ 240302 w 1517216"/>
                  <a:gd name="connsiteY3" fmla="*/ 1093204 h 1113888"/>
                  <a:gd name="connsiteX4" fmla="*/ 19066 w 1517216"/>
                  <a:gd name="connsiteY4" fmla="*/ 817 h 1113888"/>
                  <a:gd name="connsiteX0" fmla="*/ 19066 w 1424592"/>
                  <a:gd name="connsiteY0" fmla="*/ 1093 h 1114164"/>
                  <a:gd name="connsiteX1" fmla="*/ 1424592 w 1424592"/>
                  <a:gd name="connsiteY1" fmla="*/ 571688 h 1114164"/>
                  <a:gd name="connsiteX2" fmla="*/ 1026350 w 1424592"/>
                  <a:gd name="connsiteY2" fmla="*/ 1114164 h 1114164"/>
                  <a:gd name="connsiteX3" fmla="*/ 240302 w 1424592"/>
                  <a:gd name="connsiteY3" fmla="*/ 1093480 h 1114164"/>
                  <a:gd name="connsiteX4" fmla="*/ 19066 w 1424592"/>
                  <a:gd name="connsiteY4" fmla="*/ 1093 h 1114164"/>
                  <a:gd name="connsiteX0" fmla="*/ 19066 w 1424592"/>
                  <a:gd name="connsiteY0" fmla="*/ 1093 h 1148784"/>
                  <a:gd name="connsiteX1" fmla="*/ 1424592 w 1424592"/>
                  <a:gd name="connsiteY1" fmla="*/ 571688 h 1148784"/>
                  <a:gd name="connsiteX2" fmla="*/ 1010126 w 1424592"/>
                  <a:gd name="connsiteY2" fmla="*/ 1148784 h 1148784"/>
                  <a:gd name="connsiteX3" fmla="*/ 240302 w 1424592"/>
                  <a:gd name="connsiteY3" fmla="*/ 1093480 h 1148784"/>
                  <a:gd name="connsiteX4" fmla="*/ 19066 w 1424592"/>
                  <a:gd name="connsiteY4" fmla="*/ 1093 h 1148784"/>
                  <a:gd name="connsiteX0" fmla="*/ 19066 w 1424592"/>
                  <a:gd name="connsiteY0" fmla="*/ 1093 h 1145048"/>
                  <a:gd name="connsiteX1" fmla="*/ 1424592 w 1424592"/>
                  <a:gd name="connsiteY1" fmla="*/ 571688 h 1145048"/>
                  <a:gd name="connsiteX2" fmla="*/ 994697 w 1424592"/>
                  <a:gd name="connsiteY2" fmla="*/ 1145048 h 1145048"/>
                  <a:gd name="connsiteX3" fmla="*/ 240302 w 1424592"/>
                  <a:gd name="connsiteY3" fmla="*/ 1093480 h 1145048"/>
                  <a:gd name="connsiteX4" fmla="*/ 19066 w 1424592"/>
                  <a:gd name="connsiteY4" fmla="*/ 1093 h 1145048"/>
                  <a:gd name="connsiteX0" fmla="*/ 19066 w 1412104"/>
                  <a:gd name="connsiteY0" fmla="*/ 1003 h 1144958"/>
                  <a:gd name="connsiteX1" fmla="*/ 1412104 w 1412104"/>
                  <a:gd name="connsiteY1" fmla="*/ 590788 h 1144958"/>
                  <a:gd name="connsiteX2" fmla="*/ 994697 w 1412104"/>
                  <a:gd name="connsiteY2" fmla="*/ 1144958 h 1144958"/>
                  <a:gd name="connsiteX3" fmla="*/ 240302 w 1412104"/>
                  <a:gd name="connsiteY3" fmla="*/ 1093390 h 1144958"/>
                  <a:gd name="connsiteX4" fmla="*/ 19066 w 1412104"/>
                  <a:gd name="connsiteY4" fmla="*/ 1003 h 114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104" h="1144958">
                    <a:moveTo>
                      <a:pt x="19066" y="1003"/>
                    </a:moveTo>
                    <a:cubicBezTo>
                      <a:pt x="338475" y="-16285"/>
                      <a:pt x="1029533" y="190463"/>
                      <a:pt x="1412104" y="590788"/>
                    </a:cubicBezTo>
                    <a:cubicBezTo>
                      <a:pt x="1263960" y="760814"/>
                      <a:pt x="1154450" y="984527"/>
                      <a:pt x="994697" y="1144958"/>
                    </a:cubicBezTo>
                    <a:lnTo>
                      <a:pt x="240302" y="1093390"/>
                    </a:lnTo>
                    <a:cubicBezTo>
                      <a:pt x="149974" y="1003043"/>
                      <a:pt x="-64830" y="555020"/>
                      <a:pt x="19066" y="1003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Rectangle 16">
                <a:extLst>
                  <a:ext uri="{FF2B5EF4-FFF2-40B4-BE49-F238E27FC236}">
                    <a16:creationId xmlns:a16="http://schemas.microsoft.com/office/drawing/2014/main" id="{604ECBB3-C7C1-4E1F-9BD5-E8E4354D96D3}"/>
                  </a:ext>
                </a:extLst>
              </p:cNvPr>
              <p:cNvSpPr/>
              <p:nvPr/>
            </p:nvSpPr>
            <p:spPr>
              <a:xfrm rot="19846885">
                <a:off x="4351615" y="2536208"/>
                <a:ext cx="1148840" cy="510451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78001 w 1148840"/>
                  <a:gd name="connsiteY0" fmla="*/ 39114 h 485711"/>
                  <a:gd name="connsiteX1" fmla="*/ 1148840 w 1148840"/>
                  <a:gd name="connsiteY1" fmla="*/ 66751 h 485711"/>
                  <a:gd name="connsiteX2" fmla="*/ 1096563 w 1148840"/>
                  <a:gd name="connsiteY2" fmla="*/ 450415 h 485711"/>
                  <a:gd name="connsiteX3" fmla="*/ 34181 w 1148840"/>
                  <a:gd name="connsiteY3" fmla="*/ 485711 h 485711"/>
                  <a:gd name="connsiteX4" fmla="*/ 78001 w 1148840"/>
                  <a:gd name="connsiteY4" fmla="*/ 39114 h 485711"/>
                  <a:gd name="connsiteX0" fmla="*/ 78001 w 1148840"/>
                  <a:gd name="connsiteY0" fmla="*/ 63854 h 510451"/>
                  <a:gd name="connsiteX1" fmla="*/ 1148840 w 1148840"/>
                  <a:gd name="connsiteY1" fmla="*/ 91491 h 510451"/>
                  <a:gd name="connsiteX2" fmla="*/ 1096563 w 1148840"/>
                  <a:gd name="connsiteY2" fmla="*/ 475155 h 510451"/>
                  <a:gd name="connsiteX3" fmla="*/ 34181 w 1148840"/>
                  <a:gd name="connsiteY3" fmla="*/ 510451 h 510451"/>
                  <a:gd name="connsiteX4" fmla="*/ 78001 w 1148840"/>
                  <a:gd name="connsiteY4" fmla="*/ 63854 h 510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8840" h="510451">
                    <a:moveTo>
                      <a:pt x="78001" y="63854"/>
                    </a:moveTo>
                    <a:cubicBezTo>
                      <a:pt x="144460" y="-74248"/>
                      <a:pt x="849146" y="48212"/>
                      <a:pt x="1148840" y="91491"/>
                    </a:cubicBezTo>
                    <a:lnTo>
                      <a:pt x="1096563" y="475155"/>
                    </a:lnTo>
                    <a:cubicBezTo>
                      <a:pt x="769840" y="447679"/>
                      <a:pt x="346883" y="426404"/>
                      <a:pt x="34181" y="510451"/>
                    </a:cubicBezTo>
                    <a:cubicBezTo>
                      <a:pt x="32140" y="449890"/>
                      <a:pt x="-65152" y="266937"/>
                      <a:pt x="78001" y="6385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Rectangle 16">
                <a:extLst>
                  <a:ext uri="{FF2B5EF4-FFF2-40B4-BE49-F238E27FC236}">
                    <a16:creationId xmlns:a16="http://schemas.microsoft.com/office/drawing/2014/main" id="{4F3EB85C-CA3E-4AA6-9B60-5AFC050CB8D0}"/>
                  </a:ext>
                </a:extLst>
              </p:cNvPr>
              <p:cNvSpPr/>
              <p:nvPr/>
            </p:nvSpPr>
            <p:spPr>
              <a:xfrm rot="19846885">
                <a:off x="4689614" y="2957359"/>
                <a:ext cx="1282479" cy="959542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159930"/>
                  <a:gd name="connsiteY0" fmla="*/ 105456 h 535053"/>
                  <a:gd name="connsiteX1" fmla="*/ 1159930 w 1159930"/>
                  <a:gd name="connsiteY1" fmla="*/ 15845 h 535053"/>
                  <a:gd name="connsiteX2" fmla="*/ 1062496 w 1159930"/>
                  <a:gd name="connsiteY2" fmla="*/ 499757 h 535053"/>
                  <a:gd name="connsiteX3" fmla="*/ 114 w 1159930"/>
                  <a:gd name="connsiteY3" fmla="*/ 535053 h 535053"/>
                  <a:gd name="connsiteX4" fmla="*/ 165389 w 1159930"/>
                  <a:gd name="connsiteY4" fmla="*/ 105456 h 535053"/>
                  <a:gd name="connsiteX0" fmla="*/ 165389 w 1314141"/>
                  <a:gd name="connsiteY0" fmla="*/ 105456 h 535053"/>
                  <a:gd name="connsiteX1" fmla="*/ 1159930 w 1314141"/>
                  <a:gd name="connsiteY1" fmla="*/ 15845 h 535053"/>
                  <a:gd name="connsiteX2" fmla="*/ 1314141 w 1314141"/>
                  <a:gd name="connsiteY2" fmla="*/ 498626 h 535053"/>
                  <a:gd name="connsiteX3" fmla="*/ 114 w 1314141"/>
                  <a:gd name="connsiteY3" fmla="*/ 535053 h 535053"/>
                  <a:gd name="connsiteX4" fmla="*/ 165389 w 1314141"/>
                  <a:gd name="connsiteY4" fmla="*/ 105456 h 535053"/>
                  <a:gd name="connsiteX0" fmla="*/ 71187 w 1219939"/>
                  <a:gd name="connsiteY0" fmla="*/ 105456 h 946687"/>
                  <a:gd name="connsiteX1" fmla="*/ 1065728 w 1219939"/>
                  <a:gd name="connsiteY1" fmla="*/ 15845 h 946687"/>
                  <a:gd name="connsiteX2" fmla="*/ 1219939 w 1219939"/>
                  <a:gd name="connsiteY2" fmla="*/ 498626 h 946687"/>
                  <a:gd name="connsiteX3" fmla="*/ 46745 w 1219939"/>
                  <a:gd name="connsiteY3" fmla="*/ 946687 h 946687"/>
                  <a:gd name="connsiteX4" fmla="*/ 71187 w 1219939"/>
                  <a:gd name="connsiteY4" fmla="*/ 105456 h 946687"/>
                  <a:gd name="connsiteX0" fmla="*/ 60877 w 1246898"/>
                  <a:gd name="connsiteY0" fmla="*/ 56958 h 968145"/>
                  <a:gd name="connsiteX1" fmla="*/ 1092687 w 1246898"/>
                  <a:gd name="connsiteY1" fmla="*/ 37303 h 968145"/>
                  <a:gd name="connsiteX2" fmla="*/ 1246898 w 1246898"/>
                  <a:gd name="connsiteY2" fmla="*/ 520084 h 968145"/>
                  <a:gd name="connsiteX3" fmla="*/ 73704 w 1246898"/>
                  <a:gd name="connsiteY3" fmla="*/ 968145 h 968145"/>
                  <a:gd name="connsiteX4" fmla="*/ 60877 w 1246898"/>
                  <a:gd name="connsiteY4" fmla="*/ 56958 h 968145"/>
                  <a:gd name="connsiteX0" fmla="*/ 60877 w 1246898"/>
                  <a:gd name="connsiteY0" fmla="*/ 48355 h 959542"/>
                  <a:gd name="connsiteX1" fmla="*/ 1092687 w 1246898"/>
                  <a:gd name="connsiteY1" fmla="*/ 28700 h 959542"/>
                  <a:gd name="connsiteX2" fmla="*/ 1246898 w 1246898"/>
                  <a:gd name="connsiteY2" fmla="*/ 511481 h 959542"/>
                  <a:gd name="connsiteX3" fmla="*/ 73704 w 1246898"/>
                  <a:gd name="connsiteY3" fmla="*/ 959542 h 959542"/>
                  <a:gd name="connsiteX4" fmla="*/ 60877 w 1246898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2479" h="959542">
                    <a:moveTo>
                      <a:pt x="70180" y="48355"/>
                    </a:moveTo>
                    <a:cubicBezTo>
                      <a:pt x="393757" y="-9603"/>
                      <a:pt x="802296" y="-14579"/>
                      <a:pt x="1101990" y="28700"/>
                    </a:cubicBezTo>
                    <a:lnTo>
                      <a:pt x="1282479" y="542549"/>
                    </a:lnTo>
                    <a:cubicBezTo>
                      <a:pt x="1134767" y="516973"/>
                      <a:pt x="353299" y="824490"/>
                      <a:pt x="83007" y="959542"/>
                    </a:cubicBezTo>
                    <a:cubicBezTo>
                      <a:pt x="40246" y="903491"/>
                      <a:pt x="-72973" y="251438"/>
                      <a:pt x="70180" y="483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14">
                <a:extLst>
                  <a:ext uri="{FF2B5EF4-FFF2-40B4-BE49-F238E27FC236}">
                    <a16:creationId xmlns:a16="http://schemas.microsoft.com/office/drawing/2014/main" id="{AC02464E-2A8A-4FA9-A646-6111B93E3703}"/>
                  </a:ext>
                </a:extLst>
              </p:cNvPr>
              <p:cNvSpPr/>
              <p:nvPr/>
            </p:nvSpPr>
            <p:spPr>
              <a:xfrm rot="4004548" flipH="1">
                <a:off x="5299838" y="3233692"/>
                <a:ext cx="1947494" cy="2051372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  <a:gd name="connsiteX0" fmla="*/ 18498 w 1525350"/>
                  <a:gd name="connsiteY0" fmla="*/ 1004 h 1061953"/>
                  <a:gd name="connsiteX1" fmla="*/ 1525350 w 1525350"/>
                  <a:gd name="connsiteY1" fmla="*/ 590255 h 1061953"/>
                  <a:gd name="connsiteX2" fmla="*/ 1034484 w 1525350"/>
                  <a:gd name="connsiteY2" fmla="*/ 1061953 h 1061953"/>
                  <a:gd name="connsiteX3" fmla="*/ 248436 w 1525350"/>
                  <a:gd name="connsiteY3" fmla="*/ 1041269 h 1061953"/>
                  <a:gd name="connsiteX4" fmla="*/ 18498 w 1525350"/>
                  <a:gd name="connsiteY4" fmla="*/ 1004 h 1061953"/>
                  <a:gd name="connsiteX0" fmla="*/ 19066 w 1517216"/>
                  <a:gd name="connsiteY0" fmla="*/ 817 h 1113888"/>
                  <a:gd name="connsiteX1" fmla="*/ 1517216 w 1517216"/>
                  <a:gd name="connsiteY1" fmla="*/ 642190 h 1113888"/>
                  <a:gd name="connsiteX2" fmla="*/ 1026350 w 1517216"/>
                  <a:gd name="connsiteY2" fmla="*/ 1113888 h 1113888"/>
                  <a:gd name="connsiteX3" fmla="*/ 240302 w 1517216"/>
                  <a:gd name="connsiteY3" fmla="*/ 1093204 h 1113888"/>
                  <a:gd name="connsiteX4" fmla="*/ 19066 w 1517216"/>
                  <a:gd name="connsiteY4" fmla="*/ 817 h 1113888"/>
                  <a:gd name="connsiteX0" fmla="*/ 19066 w 1424592"/>
                  <a:gd name="connsiteY0" fmla="*/ 1093 h 1114164"/>
                  <a:gd name="connsiteX1" fmla="*/ 1424592 w 1424592"/>
                  <a:gd name="connsiteY1" fmla="*/ 571688 h 1114164"/>
                  <a:gd name="connsiteX2" fmla="*/ 1026350 w 1424592"/>
                  <a:gd name="connsiteY2" fmla="*/ 1114164 h 1114164"/>
                  <a:gd name="connsiteX3" fmla="*/ 240302 w 1424592"/>
                  <a:gd name="connsiteY3" fmla="*/ 1093480 h 1114164"/>
                  <a:gd name="connsiteX4" fmla="*/ 19066 w 1424592"/>
                  <a:gd name="connsiteY4" fmla="*/ 1093 h 1114164"/>
                  <a:gd name="connsiteX0" fmla="*/ 19066 w 1424592"/>
                  <a:gd name="connsiteY0" fmla="*/ 1093 h 1148784"/>
                  <a:gd name="connsiteX1" fmla="*/ 1424592 w 1424592"/>
                  <a:gd name="connsiteY1" fmla="*/ 571688 h 1148784"/>
                  <a:gd name="connsiteX2" fmla="*/ 1010126 w 1424592"/>
                  <a:gd name="connsiteY2" fmla="*/ 1148784 h 1148784"/>
                  <a:gd name="connsiteX3" fmla="*/ 240302 w 1424592"/>
                  <a:gd name="connsiteY3" fmla="*/ 1093480 h 1148784"/>
                  <a:gd name="connsiteX4" fmla="*/ 19066 w 1424592"/>
                  <a:gd name="connsiteY4" fmla="*/ 1093 h 1148784"/>
                  <a:gd name="connsiteX0" fmla="*/ 19066 w 1424592"/>
                  <a:gd name="connsiteY0" fmla="*/ 1093 h 1145048"/>
                  <a:gd name="connsiteX1" fmla="*/ 1424592 w 1424592"/>
                  <a:gd name="connsiteY1" fmla="*/ 571688 h 1145048"/>
                  <a:gd name="connsiteX2" fmla="*/ 994697 w 1424592"/>
                  <a:gd name="connsiteY2" fmla="*/ 1145048 h 1145048"/>
                  <a:gd name="connsiteX3" fmla="*/ 240302 w 1424592"/>
                  <a:gd name="connsiteY3" fmla="*/ 1093480 h 1145048"/>
                  <a:gd name="connsiteX4" fmla="*/ 19066 w 1424592"/>
                  <a:gd name="connsiteY4" fmla="*/ 1093 h 1145048"/>
                  <a:gd name="connsiteX0" fmla="*/ 19066 w 1200678"/>
                  <a:gd name="connsiteY0" fmla="*/ 1336 h 1145291"/>
                  <a:gd name="connsiteX1" fmla="*/ 1200678 w 1200678"/>
                  <a:gd name="connsiteY1" fmla="*/ 533389 h 1145291"/>
                  <a:gd name="connsiteX2" fmla="*/ 994697 w 1200678"/>
                  <a:gd name="connsiteY2" fmla="*/ 1145291 h 1145291"/>
                  <a:gd name="connsiteX3" fmla="*/ 240302 w 1200678"/>
                  <a:gd name="connsiteY3" fmla="*/ 1093723 h 1145291"/>
                  <a:gd name="connsiteX4" fmla="*/ 19066 w 1200678"/>
                  <a:gd name="connsiteY4" fmla="*/ 1336 h 1145291"/>
                  <a:gd name="connsiteX0" fmla="*/ 19066 w 1293333"/>
                  <a:gd name="connsiteY0" fmla="*/ 1336 h 1428935"/>
                  <a:gd name="connsiteX1" fmla="*/ 1200678 w 1293333"/>
                  <a:gd name="connsiteY1" fmla="*/ 533389 h 1428935"/>
                  <a:gd name="connsiteX2" fmla="*/ 1251381 w 1293333"/>
                  <a:gd name="connsiteY2" fmla="*/ 1428935 h 1428935"/>
                  <a:gd name="connsiteX3" fmla="*/ 240302 w 1293333"/>
                  <a:gd name="connsiteY3" fmla="*/ 1093723 h 1428935"/>
                  <a:gd name="connsiteX4" fmla="*/ 19066 w 1293333"/>
                  <a:gd name="connsiteY4" fmla="*/ 1336 h 1428935"/>
                  <a:gd name="connsiteX0" fmla="*/ 252065 w 1073141"/>
                  <a:gd name="connsiteY0" fmla="*/ 110173 h 1110501"/>
                  <a:gd name="connsiteX1" fmla="*/ 980486 w 1073141"/>
                  <a:gd name="connsiteY1" fmla="*/ 214955 h 1110501"/>
                  <a:gd name="connsiteX2" fmla="*/ 1031189 w 1073141"/>
                  <a:gd name="connsiteY2" fmla="*/ 1110501 h 1110501"/>
                  <a:gd name="connsiteX3" fmla="*/ 20110 w 1073141"/>
                  <a:gd name="connsiteY3" fmla="*/ 775289 h 1110501"/>
                  <a:gd name="connsiteX4" fmla="*/ 252065 w 1073141"/>
                  <a:gd name="connsiteY4" fmla="*/ 110173 h 1110501"/>
                  <a:gd name="connsiteX0" fmla="*/ 1107517 w 1928593"/>
                  <a:gd name="connsiteY0" fmla="*/ 110173 h 1110501"/>
                  <a:gd name="connsiteX1" fmla="*/ 1835938 w 1928593"/>
                  <a:gd name="connsiteY1" fmla="*/ 214955 h 1110501"/>
                  <a:gd name="connsiteX2" fmla="*/ 1886641 w 1928593"/>
                  <a:gd name="connsiteY2" fmla="*/ 1110501 h 1110501"/>
                  <a:gd name="connsiteX3" fmla="*/ 5229 w 1928593"/>
                  <a:gd name="connsiteY3" fmla="*/ 921265 h 1110501"/>
                  <a:gd name="connsiteX4" fmla="*/ 1107517 w 1928593"/>
                  <a:gd name="connsiteY4" fmla="*/ 110173 h 1110501"/>
                  <a:gd name="connsiteX0" fmla="*/ 1107517 w 1928593"/>
                  <a:gd name="connsiteY0" fmla="*/ 110173 h 2146760"/>
                  <a:gd name="connsiteX1" fmla="*/ 1835938 w 1928593"/>
                  <a:gd name="connsiteY1" fmla="*/ 214955 h 2146760"/>
                  <a:gd name="connsiteX2" fmla="*/ 1886641 w 1928593"/>
                  <a:gd name="connsiteY2" fmla="*/ 1110501 h 2146760"/>
                  <a:gd name="connsiteX3" fmla="*/ 1335025 w 1928593"/>
                  <a:gd name="connsiteY3" fmla="*/ 2146095 h 2146760"/>
                  <a:gd name="connsiteX4" fmla="*/ 5229 w 1928593"/>
                  <a:gd name="connsiteY4" fmla="*/ 921265 h 2146760"/>
                  <a:gd name="connsiteX5" fmla="*/ 1107517 w 1928593"/>
                  <a:gd name="connsiteY5" fmla="*/ 110173 h 2146760"/>
                  <a:gd name="connsiteX0" fmla="*/ 1107517 w 1927166"/>
                  <a:gd name="connsiteY0" fmla="*/ 150361 h 2186948"/>
                  <a:gd name="connsiteX1" fmla="*/ 1820242 w 1927166"/>
                  <a:gd name="connsiteY1" fmla="*/ 194500 h 2186948"/>
                  <a:gd name="connsiteX2" fmla="*/ 1886641 w 1927166"/>
                  <a:gd name="connsiteY2" fmla="*/ 1150689 h 2186948"/>
                  <a:gd name="connsiteX3" fmla="*/ 1335025 w 1927166"/>
                  <a:gd name="connsiteY3" fmla="*/ 2186283 h 2186948"/>
                  <a:gd name="connsiteX4" fmla="*/ 5229 w 1927166"/>
                  <a:gd name="connsiteY4" fmla="*/ 961453 h 2186948"/>
                  <a:gd name="connsiteX5" fmla="*/ 1107517 w 1927166"/>
                  <a:gd name="connsiteY5" fmla="*/ 150361 h 2186948"/>
                  <a:gd name="connsiteX0" fmla="*/ 1107517 w 1943676"/>
                  <a:gd name="connsiteY0" fmla="*/ 150361 h 2186948"/>
                  <a:gd name="connsiteX1" fmla="*/ 1820242 w 1943676"/>
                  <a:gd name="connsiteY1" fmla="*/ 194500 h 2186948"/>
                  <a:gd name="connsiteX2" fmla="*/ 1886641 w 1943676"/>
                  <a:gd name="connsiteY2" fmla="*/ 1150689 h 2186948"/>
                  <a:gd name="connsiteX3" fmla="*/ 1335025 w 1943676"/>
                  <a:gd name="connsiteY3" fmla="*/ 2186283 h 2186948"/>
                  <a:gd name="connsiteX4" fmla="*/ 5229 w 1943676"/>
                  <a:gd name="connsiteY4" fmla="*/ 961453 h 2186948"/>
                  <a:gd name="connsiteX5" fmla="*/ 1107517 w 1943676"/>
                  <a:gd name="connsiteY5" fmla="*/ 150361 h 2186948"/>
                  <a:gd name="connsiteX0" fmla="*/ 1107517 w 1958373"/>
                  <a:gd name="connsiteY0" fmla="*/ 150361 h 2186944"/>
                  <a:gd name="connsiteX1" fmla="*/ 1820242 w 1958373"/>
                  <a:gd name="connsiteY1" fmla="*/ 194500 h 2186944"/>
                  <a:gd name="connsiteX2" fmla="*/ 1904143 w 1958373"/>
                  <a:gd name="connsiteY2" fmla="*/ 1143166 h 2186944"/>
                  <a:gd name="connsiteX3" fmla="*/ 1335025 w 1958373"/>
                  <a:gd name="connsiteY3" fmla="*/ 2186283 h 2186944"/>
                  <a:gd name="connsiteX4" fmla="*/ 5229 w 1958373"/>
                  <a:gd name="connsiteY4" fmla="*/ 961453 h 2186944"/>
                  <a:gd name="connsiteX5" fmla="*/ 1107517 w 1958373"/>
                  <a:gd name="connsiteY5" fmla="*/ 150361 h 2186944"/>
                  <a:gd name="connsiteX0" fmla="*/ 1107517 w 1911027"/>
                  <a:gd name="connsiteY0" fmla="*/ 150361 h 2186944"/>
                  <a:gd name="connsiteX1" fmla="*/ 1820242 w 1911027"/>
                  <a:gd name="connsiteY1" fmla="*/ 194500 h 2186944"/>
                  <a:gd name="connsiteX2" fmla="*/ 1904143 w 1911027"/>
                  <a:gd name="connsiteY2" fmla="*/ 1143166 h 2186944"/>
                  <a:gd name="connsiteX3" fmla="*/ 1335025 w 1911027"/>
                  <a:gd name="connsiteY3" fmla="*/ 2186283 h 2186944"/>
                  <a:gd name="connsiteX4" fmla="*/ 5229 w 1911027"/>
                  <a:gd name="connsiteY4" fmla="*/ 961453 h 2186944"/>
                  <a:gd name="connsiteX5" fmla="*/ 1107517 w 1911027"/>
                  <a:gd name="connsiteY5" fmla="*/ 150361 h 2186944"/>
                  <a:gd name="connsiteX0" fmla="*/ 1107517 w 1911027"/>
                  <a:gd name="connsiteY0" fmla="*/ 7387 h 2043970"/>
                  <a:gd name="connsiteX1" fmla="*/ 1820242 w 1911027"/>
                  <a:gd name="connsiteY1" fmla="*/ 51526 h 2043970"/>
                  <a:gd name="connsiteX2" fmla="*/ 1904143 w 1911027"/>
                  <a:gd name="connsiteY2" fmla="*/ 1000192 h 2043970"/>
                  <a:gd name="connsiteX3" fmla="*/ 1335025 w 1911027"/>
                  <a:gd name="connsiteY3" fmla="*/ 2043309 h 2043970"/>
                  <a:gd name="connsiteX4" fmla="*/ 5229 w 1911027"/>
                  <a:gd name="connsiteY4" fmla="*/ 818479 h 2043970"/>
                  <a:gd name="connsiteX5" fmla="*/ 1107517 w 1911027"/>
                  <a:gd name="connsiteY5" fmla="*/ 7387 h 2043970"/>
                  <a:gd name="connsiteX0" fmla="*/ 1107871 w 1911381"/>
                  <a:gd name="connsiteY0" fmla="*/ 7387 h 2043970"/>
                  <a:gd name="connsiteX1" fmla="*/ 1820596 w 1911381"/>
                  <a:gd name="connsiteY1" fmla="*/ 51526 h 2043970"/>
                  <a:gd name="connsiteX2" fmla="*/ 1904497 w 1911381"/>
                  <a:gd name="connsiteY2" fmla="*/ 1000192 h 2043970"/>
                  <a:gd name="connsiteX3" fmla="*/ 1335379 w 1911381"/>
                  <a:gd name="connsiteY3" fmla="*/ 2043309 h 2043970"/>
                  <a:gd name="connsiteX4" fmla="*/ 5583 w 1911381"/>
                  <a:gd name="connsiteY4" fmla="*/ 818479 h 2043970"/>
                  <a:gd name="connsiteX5" fmla="*/ 1107871 w 1911381"/>
                  <a:gd name="connsiteY5" fmla="*/ 7387 h 2043970"/>
                  <a:gd name="connsiteX0" fmla="*/ 1148965 w 1952475"/>
                  <a:gd name="connsiteY0" fmla="*/ 7387 h 2043970"/>
                  <a:gd name="connsiteX1" fmla="*/ 1861690 w 1952475"/>
                  <a:gd name="connsiteY1" fmla="*/ 51526 h 2043970"/>
                  <a:gd name="connsiteX2" fmla="*/ 1945591 w 1952475"/>
                  <a:gd name="connsiteY2" fmla="*/ 1000192 h 2043970"/>
                  <a:gd name="connsiteX3" fmla="*/ 1376473 w 1952475"/>
                  <a:gd name="connsiteY3" fmla="*/ 2043309 h 2043970"/>
                  <a:gd name="connsiteX4" fmla="*/ 5381 w 1952475"/>
                  <a:gd name="connsiteY4" fmla="*/ 794758 h 2043970"/>
                  <a:gd name="connsiteX5" fmla="*/ 1148965 w 1952475"/>
                  <a:gd name="connsiteY5" fmla="*/ 7387 h 2043970"/>
                  <a:gd name="connsiteX0" fmla="*/ 1143984 w 1947494"/>
                  <a:gd name="connsiteY0" fmla="*/ 7387 h 2043970"/>
                  <a:gd name="connsiteX1" fmla="*/ 1856709 w 1947494"/>
                  <a:gd name="connsiteY1" fmla="*/ 51526 h 2043970"/>
                  <a:gd name="connsiteX2" fmla="*/ 1940610 w 1947494"/>
                  <a:gd name="connsiteY2" fmla="*/ 1000192 h 2043970"/>
                  <a:gd name="connsiteX3" fmla="*/ 1371492 w 1947494"/>
                  <a:gd name="connsiteY3" fmla="*/ 2043309 h 2043970"/>
                  <a:gd name="connsiteX4" fmla="*/ 400 w 1947494"/>
                  <a:gd name="connsiteY4" fmla="*/ 794758 h 2043970"/>
                  <a:gd name="connsiteX5" fmla="*/ 1143984 w 1947494"/>
                  <a:gd name="connsiteY5" fmla="*/ 7387 h 2043970"/>
                  <a:gd name="connsiteX0" fmla="*/ 1143984 w 1947494"/>
                  <a:gd name="connsiteY0" fmla="*/ 7387 h 2043970"/>
                  <a:gd name="connsiteX1" fmla="*/ 1856709 w 1947494"/>
                  <a:gd name="connsiteY1" fmla="*/ 51526 h 2043970"/>
                  <a:gd name="connsiteX2" fmla="*/ 1940610 w 1947494"/>
                  <a:gd name="connsiteY2" fmla="*/ 1000192 h 2043970"/>
                  <a:gd name="connsiteX3" fmla="*/ 1371492 w 1947494"/>
                  <a:gd name="connsiteY3" fmla="*/ 2043309 h 2043970"/>
                  <a:gd name="connsiteX4" fmla="*/ 400 w 1947494"/>
                  <a:gd name="connsiteY4" fmla="*/ 794758 h 2043970"/>
                  <a:gd name="connsiteX5" fmla="*/ 1143984 w 1947494"/>
                  <a:gd name="connsiteY5" fmla="*/ 7387 h 2043970"/>
                  <a:gd name="connsiteX0" fmla="*/ 1143984 w 1947494"/>
                  <a:gd name="connsiteY0" fmla="*/ 7387 h 2044091"/>
                  <a:gd name="connsiteX1" fmla="*/ 1856709 w 1947494"/>
                  <a:gd name="connsiteY1" fmla="*/ 51526 h 2044091"/>
                  <a:gd name="connsiteX2" fmla="*/ 1940610 w 1947494"/>
                  <a:gd name="connsiteY2" fmla="*/ 1000192 h 2044091"/>
                  <a:gd name="connsiteX3" fmla="*/ 1371492 w 1947494"/>
                  <a:gd name="connsiteY3" fmla="*/ 2043309 h 2044091"/>
                  <a:gd name="connsiteX4" fmla="*/ 400 w 1947494"/>
                  <a:gd name="connsiteY4" fmla="*/ 794758 h 2044091"/>
                  <a:gd name="connsiteX5" fmla="*/ 1143984 w 1947494"/>
                  <a:gd name="connsiteY5" fmla="*/ 7387 h 2044091"/>
                  <a:gd name="connsiteX0" fmla="*/ 1143984 w 1947494"/>
                  <a:gd name="connsiteY0" fmla="*/ 7387 h 2052148"/>
                  <a:gd name="connsiteX1" fmla="*/ 1856709 w 1947494"/>
                  <a:gd name="connsiteY1" fmla="*/ 51526 h 2052148"/>
                  <a:gd name="connsiteX2" fmla="*/ 1940610 w 1947494"/>
                  <a:gd name="connsiteY2" fmla="*/ 1000192 h 2052148"/>
                  <a:gd name="connsiteX3" fmla="*/ 1437162 w 1947494"/>
                  <a:gd name="connsiteY3" fmla="*/ 2051372 h 2052148"/>
                  <a:gd name="connsiteX4" fmla="*/ 400 w 1947494"/>
                  <a:gd name="connsiteY4" fmla="*/ 794758 h 2052148"/>
                  <a:gd name="connsiteX5" fmla="*/ 1143984 w 1947494"/>
                  <a:gd name="connsiteY5" fmla="*/ 7387 h 2052148"/>
                  <a:gd name="connsiteX0" fmla="*/ 1143984 w 1947494"/>
                  <a:gd name="connsiteY0" fmla="*/ 7387 h 2051372"/>
                  <a:gd name="connsiteX1" fmla="*/ 1856709 w 1947494"/>
                  <a:gd name="connsiteY1" fmla="*/ 51526 h 2051372"/>
                  <a:gd name="connsiteX2" fmla="*/ 1940610 w 1947494"/>
                  <a:gd name="connsiteY2" fmla="*/ 1000192 h 2051372"/>
                  <a:gd name="connsiteX3" fmla="*/ 1437162 w 1947494"/>
                  <a:gd name="connsiteY3" fmla="*/ 2051372 h 2051372"/>
                  <a:gd name="connsiteX4" fmla="*/ 400 w 1947494"/>
                  <a:gd name="connsiteY4" fmla="*/ 794758 h 2051372"/>
                  <a:gd name="connsiteX5" fmla="*/ 1143984 w 1947494"/>
                  <a:gd name="connsiteY5" fmla="*/ 7387 h 2051372"/>
                  <a:gd name="connsiteX0" fmla="*/ 1143984 w 1947494"/>
                  <a:gd name="connsiteY0" fmla="*/ 7387 h 2051372"/>
                  <a:gd name="connsiteX1" fmla="*/ 1856709 w 1947494"/>
                  <a:gd name="connsiteY1" fmla="*/ 51526 h 2051372"/>
                  <a:gd name="connsiteX2" fmla="*/ 1940610 w 1947494"/>
                  <a:gd name="connsiteY2" fmla="*/ 1000192 h 2051372"/>
                  <a:gd name="connsiteX3" fmla="*/ 1437162 w 1947494"/>
                  <a:gd name="connsiteY3" fmla="*/ 2051372 h 2051372"/>
                  <a:gd name="connsiteX4" fmla="*/ 400 w 1947494"/>
                  <a:gd name="connsiteY4" fmla="*/ 794758 h 2051372"/>
                  <a:gd name="connsiteX5" fmla="*/ 1143984 w 1947494"/>
                  <a:gd name="connsiteY5" fmla="*/ 7387 h 2051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7494" h="2051372">
                    <a:moveTo>
                      <a:pt x="1143984" y="7387"/>
                    </a:moveTo>
                    <a:cubicBezTo>
                      <a:pt x="1463393" y="-9901"/>
                      <a:pt x="1609574" y="2506"/>
                      <a:pt x="1856709" y="51526"/>
                    </a:cubicBezTo>
                    <a:cubicBezTo>
                      <a:pt x="1856252" y="323957"/>
                      <a:pt x="1977160" y="830508"/>
                      <a:pt x="1940610" y="1000192"/>
                    </a:cubicBezTo>
                    <a:cubicBezTo>
                      <a:pt x="1879309" y="1144109"/>
                      <a:pt x="1539259" y="2050615"/>
                      <a:pt x="1437162" y="2051372"/>
                    </a:cubicBezTo>
                    <a:cubicBezTo>
                      <a:pt x="892806" y="1854149"/>
                      <a:pt x="310117" y="1471238"/>
                      <a:pt x="400" y="794758"/>
                    </a:cubicBezTo>
                    <a:cubicBezTo>
                      <a:pt x="-22955" y="763751"/>
                      <a:pt x="984530" y="59953"/>
                      <a:pt x="1143984" y="73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84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1565A8B8-208F-4CF7-8EEB-6E6C69EE1FF3}"/>
                  </a:ext>
                </a:extLst>
              </p:cNvPr>
              <p:cNvSpPr/>
              <p:nvPr/>
            </p:nvSpPr>
            <p:spPr>
              <a:xfrm rot="4664821" flipH="1">
                <a:off x="6884324" y="3776408"/>
                <a:ext cx="1184611" cy="1174214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159930"/>
                  <a:gd name="connsiteY0" fmla="*/ 105456 h 535053"/>
                  <a:gd name="connsiteX1" fmla="*/ 1159930 w 1159930"/>
                  <a:gd name="connsiteY1" fmla="*/ 15845 h 535053"/>
                  <a:gd name="connsiteX2" fmla="*/ 1062496 w 1159930"/>
                  <a:gd name="connsiteY2" fmla="*/ 499757 h 535053"/>
                  <a:gd name="connsiteX3" fmla="*/ 114 w 1159930"/>
                  <a:gd name="connsiteY3" fmla="*/ 535053 h 535053"/>
                  <a:gd name="connsiteX4" fmla="*/ 165389 w 1159930"/>
                  <a:gd name="connsiteY4" fmla="*/ 105456 h 535053"/>
                  <a:gd name="connsiteX0" fmla="*/ 165389 w 1314141"/>
                  <a:gd name="connsiteY0" fmla="*/ 105456 h 535053"/>
                  <a:gd name="connsiteX1" fmla="*/ 1159930 w 1314141"/>
                  <a:gd name="connsiteY1" fmla="*/ 15845 h 535053"/>
                  <a:gd name="connsiteX2" fmla="*/ 1314141 w 1314141"/>
                  <a:gd name="connsiteY2" fmla="*/ 498626 h 535053"/>
                  <a:gd name="connsiteX3" fmla="*/ 114 w 1314141"/>
                  <a:gd name="connsiteY3" fmla="*/ 535053 h 535053"/>
                  <a:gd name="connsiteX4" fmla="*/ 165389 w 1314141"/>
                  <a:gd name="connsiteY4" fmla="*/ 105456 h 535053"/>
                  <a:gd name="connsiteX0" fmla="*/ 71187 w 1219939"/>
                  <a:gd name="connsiteY0" fmla="*/ 105456 h 946687"/>
                  <a:gd name="connsiteX1" fmla="*/ 1065728 w 1219939"/>
                  <a:gd name="connsiteY1" fmla="*/ 15845 h 946687"/>
                  <a:gd name="connsiteX2" fmla="*/ 1219939 w 1219939"/>
                  <a:gd name="connsiteY2" fmla="*/ 498626 h 946687"/>
                  <a:gd name="connsiteX3" fmla="*/ 46745 w 1219939"/>
                  <a:gd name="connsiteY3" fmla="*/ 946687 h 946687"/>
                  <a:gd name="connsiteX4" fmla="*/ 71187 w 1219939"/>
                  <a:gd name="connsiteY4" fmla="*/ 105456 h 946687"/>
                  <a:gd name="connsiteX0" fmla="*/ 60877 w 1246898"/>
                  <a:gd name="connsiteY0" fmla="*/ 56958 h 968145"/>
                  <a:gd name="connsiteX1" fmla="*/ 1092687 w 1246898"/>
                  <a:gd name="connsiteY1" fmla="*/ 37303 h 968145"/>
                  <a:gd name="connsiteX2" fmla="*/ 1246898 w 1246898"/>
                  <a:gd name="connsiteY2" fmla="*/ 520084 h 968145"/>
                  <a:gd name="connsiteX3" fmla="*/ 73704 w 1246898"/>
                  <a:gd name="connsiteY3" fmla="*/ 968145 h 968145"/>
                  <a:gd name="connsiteX4" fmla="*/ 60877 w 1246898"/>
                  <a:gd name="connsiteY4" fmla="*/ 56958 h 968145"/>
                  <a:gd name="connsiteX0" fmla="*/ 60877 w 1246898"/>
                  <a:gd name="connsiteY0" fmla="*/ 48355 h 959542"/>
                  <a:gd name="connsiteX1" fmla="*/ 1092687 w 1246898"/>
                  <a:gd name="connsiteY1" fmla="*/ 28700 h 959542"/>
                  <a:gd name="connsiteX2" fmla="*/ 1246898 w 1246898"/>
                  <a:gd name="connsiteY2" fmla="*/ 511481 h 959542"/>
                  <a:gd name="connsiteX3" fmla="*/ 73704 w 1246898"/>
                  <a:gd name="connsiteY3" fmla="*/ 959542 h 959542"/>
                  <a:gd name="connsiteX4" fmla="*/ 60877 w 1246898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18409 h 929596"/>
                  <a:gd name="connsiteX1" fmla="*/ 1074654 w 1282479"/>
                  <a:gd name="connsiteY1" fmla="*/ 97288 h 929596"/>
                  <a:gd name="connsiteX2" fmla="*/ 1282479 w 1282479"/>
                  <a:gd name="connsiteY2" fmla="*/ 512603 h 929596"/>
                  <a:gd name="connsiteX3" fmla="*/ 83007 w 1282479"/>
                  <a:gd name="connsiteY3" fmla="*/ 929596 h 929596"/>
                  <a:gd name="connsiteX4" fmla="*/ 70180 w 1282479"/>
                  <a:gd name="connsiteY4" fmla="*/ 18409 h 929596"/>
                  <a:gd name="connsiteX0" fmla="*/ 70180 w 1166505"/>
                  <a:gd name="connsiteY0" fmla="*/ 18409 h 929596"/>
                  <a:gd name="connsiteX1" fmla="*/ 1074654 w 1166505"/>
                  <a:gd name="connsiteY1" fmla="*/ 97288 h 929596"/>
                  <a:gd name="connsiteX2" fmla="*/ 1166505 w 1166505"/>
                  <a:gd name="connsiteY2" fmla="*/ 674248 h 929596"/>
                  <a:gd name="connsiteX3" fmla="*/ 83007 w 1166505"/>
                  <a:gd name="connsiteY3" fmla="*/ 929596 h 929596"/>
                  <a:gd name="connsiteX4" fmla="*/ 70180 w 1166505"/>
                  <a:gd name="connsiteY4" fmla="*/ 18409 h 929596"/>
                  <a:gd name="connsiteX0" fmla="*/ 88286 w 1184611"/>
                  <a:gd name="connsiteY0" fmla="*/ 18409 h 1174214"/>
                  <a:gd name="connsiteX1" fmla="*/ 1092760 w 1184611"/>
                  <a:gd name="connsiteY1" fmla="*/ 97288 h 1174214"/>
                  <a:gd name="connsiteX2" fmla="*/ 1184611 w 1184611"/>
                  <a:gd name="connsiteY2" fmla="*/ 674248 h 1174214"/>
                  <a:gd name="connsiteX3" fmla="*/ 51895 w 1184611"/>
                  <a:gd name="connsiteY3" fmla="*/ 1174214 h 1174214"/>
                  <a:gd name="connsiteX4" fmla="*/ 88286 w 1184611"/>
                  <a:gd name="connsiteY4" fmla="*/ 18409 h 1174214"/>
                  <a:gd name="connsiteX0" fmla="*/ 88286 w 1184611"/>
                  <a:gd name="connsiteY0" fmla="*/ 18409 h 1174214"/>
                  <a:gd name="connsiteX1" fmla="*/ 1092760 w 1184611"/>
                  <a:gd name="connsiteY1" fmla="*/ 97288 h 1174214"/>
                  <a:gd name="connsiteX2" fmla="*/ 1184611 w 1184611"/>
                  <a:gd name="connsiteY2" fmla="*/ 674248 h 1174214"/>
                  <a:gd name="connsiteX3" fmla="*/ 51895 w 1184611"/>
                  <a:gd name="connsiteY3" fmla="*/ 1174214 h 1174214"/>
                  <a:gd name="connsiteX4" fmla="*/ 88286 w 1184611"/>
                  <a:gd name="connsiteY4" fmla="*/ 18409 h 117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4611" h="1174214">
                    <a:moveTo>
                      <a:pt x="88286" y="18409"/>
                    </a:moveTo>
                    <a:cubicBezTo>
                      <a:pt x="411863" y="-39549"/>
                      <a:pt x="793066" y="54009"/>
                      <a:pt x="1092760" y="97288"/>
                    </a:cubicBezTo>
                    <a:lnTo>
                      <a:pt x="1184611" y="674248"/>
                    </a:lnTo>
                    <a:cubicBezTo>
                      <a:pt x="1034056" y="702898"/>
                      <a:pt x="322187" y="1039162"/>
                      <a:pt x="51895" y="1174214"/>
                    </a:cubicBezTo>
                    <a:cubicBezTo>
                      <a:pt x="9134" y="1118163"/>
                      <a:pt x="-54867" y="221492"/>
                      <a:pt x="88286" y="184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16">
                <a:extLst>
                  <a:ext uri="{FF2B5EF4-FFF2-40B4-BE49-F238E27FC236}">
                    <a16:creationId xmlns:a16="http://schemas.microsoft.com/office/drawing/2014/main" id="{64F10A41-AF1F-40DF-B23A-C2E83B6A2F60}"/>
                  </a:ext>
                </a:extLst>
              </p:cNvPr>
              <p:cNvSpPr/>
              <p:nvPr/>
            </p:nvSpPr>
            <p:spPr>
              <a:xfrm rot="3402150" flipH="1">
                <a:off x="7864042" y="3675304"/>
                <a:ext cx="898746" cy="742237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062496"/>
                  <a:gd name="connsiteY0" fmla="*/ 280442 h 710039"/>
                  <a:gd name="connsiteX1" fmla="*/ 847266 w 1062496"/>
                  <a:gd name="connsiteY1" fmla="*/ 5250 h 710039"/>
                  <a:gd name="connsiteX2" fmla="*/ 1062496 w 1062496"/>
                  <a:gd name="connsiteY2" fmla="*/ 674743 h 710039"/>
                  <a:gd name="connsiteX3" fmla="*/ 114 w 1062496"/>
                  <a:gd name="connsiteY3" fmla="*/ 710039 h 710039"/>
                  <a:gd name="connsiteX4" fmla="*/ 165389 w 1062496"/>
                  <a:gd name="connsiteY4" fmla="*/ 280442 h 710039"/>
                  <a:gd name="connsiteX0" fmla="*/ 165389 w 898675"/>
                  <a:gd name="connsiteY0" fmla="*/ 280442 h 710039"/>
                  <a:gd name="connsiteX1" fmla="*/ 847266 w 898675"/>
                  <a:gd name="connsiteY1" fmla="*/ 5250 h 710039"/>
                  <a:gd name="connsiteX2" fmla="*/ 898675 w 898675"/>
                  <a:gd name="connsiteY2" fmla="*/ 486051 h 710039"/>
                  <a:gd name="connsiteX3" fmla="*/ 114 w 898675"/>
                  <a:gd name="connsiteY3" fmla="*/ 710039 h 710039"/>
                  <a:gd name="connsiteX4" fmla="*/ 165389 w 898675"/>
                  <a:gd name="connsiteY4" fmla="*/ 280442 h 710039"/>
                  <a:gd name="connsiteX0" fmla="*/ 239619 w 898593"/>
                  <a:gd name="connsiteY0" fmla="*/ 63976 h 736112"/>
                  <a:gd name="connsiteX1" fmla="*/ 847184 w 898593"/>
                  <a:gd name="connsiteY1" fmla="*/ 31323 h 736112"/>
                  <a:gd name="connsiteX2" fmla="*/ 898593 w 898593"/>
                  <a:gd name="connsiteY2" fmla="*/ 512124 h 736112"/>
                  <a:gd name="connsiteX3" fmla="*/ 32 w 898593"/>
                  <a:gd name="connsiteY3" fmla="*/ 736112 h 736112"/>
                  <a:gd name="connsiteX4" fmla="*/ 239619 w 898593"/>
                  <a:gd name="connsiteY4" fmla="*/ 63976 h 736112"/>
                  <a:gd name="connsiteX0" fmla="*/ 239619 w 898593"/>
                  <a:gd name="connsiteY0" fmla="*/ 50257 h 722393"/>
                  <a:gd name="connsiteX1" fmla="*/ 847184 w 898593"/>
                  <a:gd name="connsiteY1" fmla="*/ 17604 h 722393"/>
                  <a:gd name="connsiteX2" fmla="*/ 898593 w 898593"/>
                  <a:gd name="connsiteY2" fmla="*/ 498405 h 722393"/>
                  <a:gd name="connsiteX3" fmla="*/ 32 w 898593"/>
                  <a:gd name="connsiteY3" fmla="*/ 722393 h 722393"/>
                  <a:gd name="connsiteX4" fmla="*/ 239619 w 898593"/>
                  <a:gd name="connsiteY4" fmla="*/ 50257 h 722393"/>
                  <a:gd name="connsiteX0" fmla="*/ 156509 w 898723"/>
                  <a:gd name="connsiteY0" fmla="*/ 52976 h 721720"/>
                  <a:gd name="connsiteX1" fmla="*/ 847314 w 898723"/>
                  <a:gd name="connsiteY1" fmla="*/ 16931 h 721720"/>
                  <a:gd name="connsiteX2" fmla="*/ 898723 w 898723"/>
                  <a:gd name="connsiteY2" fmla="*/ 497732 h 721720"/>
                  <a:gd name="connsiteX3" fmla="*/ 162 w 898723"/>
                  <a:gd name="connsiteY3" fmla="*/ 721720 h 721720"/>
                  <a:gd name="connsiteX4" fmla="*/ 156509 w 898723"/>
                  <a:gd name="connsiteY4" fmla="*/ 52976 h 721720"/>
                  <a:gd name="connsiteX0" fmla="*/ 153800 w 898746"/>
                  <a:gd name="connsiteY0" fmla="*/ 63950 h 719504"/>
                  <a:gd name="connsiteX1" fmla="*/ 847337 w 898746"/>
                  <a:gd name="connsiteY1" fmla="*/ 14715 h 719504"/>
                  <a:gd name="connsiteX2" fmla="*/ 898746 w 898746"/>
                  <a:gd name="connsiteY2" fmla="*/ 495516 h 719504"/>
                  <a:gd name="connsiteX3" fmla="*/ 185 w 898746"/>
                  <a:gd name="connsiteY3" fmla="*/ 719504 h 719504"/>
                  <a:gd name="connsiteX4" fmla="*/ 153800 w 898746"/>
                  <a:gd name="connsiteY4" fmla="*/ 63950 h 719504"/>
                  <a:gd name="connsiteX0" fmla="*/ 153800 w 898746"/>
                  <a:gd name="connsiteY0" fmla="*/ 67789 h 723343"/>
                  <a:gd name="connsiteX1" fmla="*/ 847337 w 898746"/>
                  <a:gd name="connsiteY1" fmla="*/ 18554 h 723343"/>
                  <a:gd name="connsiteX2" fmla="*/ 898746 w 898746"/>
                  <a:gd name="connsiteY2" fmla="*/ 499355 h 723343"/>
                  <a:gd name="connsiteX3" fmla="*/ 185 w 898746"/>
                  <a:gd name="connsiteY3" fmla="*/ 723343 h 723343"/>
                  <a:gd name="connsiteX4" fmla="*/ 153800 w 898746"/>
                  <a:gd name="connsiteY4" fmla="*/ 67789 h 723343"/>
                  <a:gd name="connsiteX0" fmla="*/ 153800 w 898746"/>
                  <a:gd name="connsiteY0" fmla="*/ 86683 h 742237"/>
                  <a:gd name="connsiteX1" fmla="*/ 847494 w 898746"/>
                  <a:gd name="connsiteY1" fmla="*/ 14553 h 742237"/>
                  <a:gd name="connsiteX2" fmla="*/ 898746 w 898746"/>
                  <a:gd name="connsiteY2" fmla="*/ 518249 h 742237"/>
                  <a:gd name="connsiteX3" fmla="*/ 185 w 898746"/>
                  <a:gd name="connsiteY3" fmla="*/ 742237 h 742237"/>
                  <a:gd name="connsiteX4" fmla="*/ 153800 w 898746"/>
                  <a:gd name="connsiteY4" fmla="*/ 86683 h 742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8746" h="742237">
                    <a:moveTo>
                      <a:pt x="153800" y="86683"/>
                    </a:moveTo>
                    <a:cubicBezTo>
                      <a:pt x="293059" y="33229"/>
                      <a:pt x="547800" y="-28726"/>
                      <a:pt x="847494" y="14553"/>
                    </a:cubicBezTo>
                    <a:lnTo>
                      <a:pt x="898746" y="518249"/>
                    </a:lnTo>
                    <a:cubicBezTo>
                      <a:pt x="572023" y="490773"/>
                      <a:pt x="312887" y="658190"/>
                      <a:pt x="185" y="742237"/>
                    </a:cubicBezTo>
                    <a:cubicBezTo>
                      <a:pt x="-1856" y="681676"/>
                      <a:pt x="10647" y="289766"/>
                      <a:pt x="153800" y="86683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E1DD9339-77B5-4C8C-82EC-5AD4FE4B61C9}"/>
                  </a:ext>
                </a:extLst>
              </p:cNvPr>
              <p:cNvSpPr/>
              <p:nvPr/>
            </p:nvSpPr>
            <p:spPr>
              <a:xfrm rot="20028476">
                <a:off x="4751260" y="1899673"/>
                <a:ext cx="3708619" cy="3595236"/>
              </a:xfrm>
              <a:custGeom>
                <a:avLst/>
                <a:gdLst>
                  <a:gd name="connsiteX0" fmla="*/ 0 w 307654"/>
                  <a:gd name="connsiteY0" fmla="*/ 0 h 1160442"/>
                  <a:gd name="connsiteX1" fmla="*/ 307654 w 307654"/>
                  <a:gd name="connsiteY1" fmla="*/ 0 h 1160442"/>
                  <a:gd name="connsiteX2" fmla="*/ 307654 w 307654"/>
                  <a:gd name="connsiteY2" fmla="*/ 1160442 h 1160442"/>
                  <a:gd name="connsiteX3" fmla="*/ 0 w 307654"/>
                  <a:gd name="connsiteY3" fmla="*/ 1160442 h 1160442"/>
                  <a:gd name="connsiteX4" fmla="*/ 0 w 307654"/>
                  <a:gd name="connsiteY4" fmla="*/ 0 h 1160442"/>
                  <a:gd name="connsiteX0" fmla="*/ 0 w 3506715"/>
                  <a:gd name="connsiteY0" fmla="*/ 0 h 3116163"/>
                  <a:gd name="connsiteX1" fmla="*/ 307654 w 3506715"/>
                  <a:gd name="connsiteY1" fmla="*/ 0 h 3116163"/>
                  <a:gd name="connsiteX2" fmla="*/ 3506715 w 3506715"/>
                  <a:gd name="connsiteY2" fmla="*/ 3116163 h 3116163"/>
                  <a:gd name="connsiteX3" fmla="*/ 0 w 3506715"/>
                  <a:gd name="connsiteY3" fmla="*/ 1160442 h 3116163"/>
                  <a:gd name="connsiteX4" fmla="*/ 0 w 3506715"/>
                  <a:gd name="connsiteY4" fmla="*/ 0 h 3116163"/>
                  <a:gd name="connsiteX0" fmla="*/ 0 w 3619950"/>
                  <a:gd name="connsiteY0" fmla="*/ 0 h 2842799"/>
                  <a:gd name="connsiteX1" fmla="*/ 307654 w 3619950"/>
                  <a:gd name="connsiteY1" fmla="*/ 0 h 2842799"/>
                  <a:gd name="connsiteX2" fmla="*/ 3619950 w 3619950"/>
                  <a:gd name="connsiteY2" fmla="*/ 2842799 h 2842799"/>
                  <a:gd name="connsiteX3" fmla="*/ 0 w 3619950"/>
                  <a:gd name="connsiteY3" fmla="*/ 1160442 h 2842799"/>
                  <a:gd name="connsiteX4" fmla="*/ 0 w 3619950"/>
                  <a:gd name="connsiteY4" fmla="*/ 0 h 2842799"/>
                  <a:gd name="connsiteX0" fmla="*/ 0 w 3633016"/>
                  <a:gd name="connsiteY0" fmla="*/ 0 h 3032404"/>
                  <a:gd name="connsiteX1" fmla="*/ 307654 w 3633016"/>
                  <a:gd name="connsiteY1" fmla="*/ 0 h 3032404"/>
                  <a:gd name="connsiteX2" fmla="*/ 3619950 w 3633016"/>
                  <a:gd name="connsiteY2" fmla="*/ 2842799 h 3032404"/>
                  <a:gd name="connsiteX3" fmla="*/ 3633016 w 3633016"/>
                  <a:gd name="connsiteY3" fmla="*/ 3032404 h 3032404"/>
                  <a:gd name="connsiteX4" fmla="*/ 0 w 3633016"/>
                  <a:gd name="connsiteY4" fmla="*/ 0 h 3032404"/>
                  <a:gd name="connsiteX0" fmla="*/ 0 w 3633016"/>
                  <a:gd name="connsiteY0" fmla="*/ 59829 h 3092233"/>
                  <a:gd name="connsiteX1" fmla="*/ 337083 w 3633016"/>
                  <a:gd name="connsiteY1" fmla="*/ 0 h 3092233"/>
                  <a:gd name="connsiteX2" fmla="*/ 3619950 w 3633016"/>
                  <a:gd name="connsiteY2" fmla="*/ 2902628 h 3092233"/>
                  <a:gd name="connsiteX3" fmla="*/ 3633016 w 3633016"/>
                  <a:gd name="connsiteY3" fmla="*/ 3092233 h 3092233"/>
                  <a:gd name="connsiteX4" fmla="*/ 0 w 3633016"/>
                  <a:gd name="connsiteY4" fmla="*/ 59829 h 3092233"/>
                  <a:gd name="connsiteX0" fmla="*/ 0 w 3522876"/>
                  <a:gd name="connsiteY0" fmla="*/ 0 h 3126837"/>
                  <a:gd name="connsiteX1" fmla="*/ 226943 w 3522876"/>
                  <a:gd name="connsiteY1" fmla="*/ 34604 h 3126837"/>
                  <a:gd name="connsiteX2" fmla="*/ 3509810 w 3522876"/>
                  <a:gd name="connsiteY2" fmla="*/ 2937232 h 3126837"/>
                  <a:gd name="connsiteX3" fmla="*/ 3522876 w 3522876"/>
                  <a:gd name="connsiteY3" fmla="*/ 3126837 h 3126837"/>
                  <a:gd name="connsiteX4" fmla="*/ 0 w 3522876"/>
                  <a:gd name="connsiteY4" fmla="*/ 0 h 3126837"/>
                  <a:gd name="connsiteX0" fmla="*/ 0 w 3522876"/>
                  <a:gd name="connsiteY0" fmla="*/ 256588 h 3383425"/>
                  <a:gd name="connsiteX1" fmla="*/ 226943 w 3522876"/>
                  <a:gd name="connsiteY1" fmla="*/ 291192 h 3383425"/>
                  <a:gd name="connsiteX2" fmla="*/ 3509810 w 3522876"/>
                  <a:gd name="connsiteY2" fmla="*/ 3193820 h 3383425"/>
                  <a:gd name="connsiteX3" fmla="*/ 3522876 w 3522876"/>
                  <a:gd name="connsiteY3" fmla="*/ 3383425 h 3383425"/>
                  <a:gd name="connsiteX4" fmla="*/ 0 w 3522876"/>
                  <a:gd name="connsiteY4" fmla="*/ 256588 h 3383425"/>
                  <a:gd name="connsiteX0" fmla="*/ 0 w 3522876"/>
                  <a:gd name="connsiteY0" fmla="*/ 270966 h 3397803"/>
                  <a:gd name="connsiteX1" fmla="*/ 226943 w 3522876"/>
                  <a:gd name="connsiteY1" fmla="*/ 305570 h 3397803"/>
                  <a:gd name="connsiteX2" fmla="*/ 3509810 w 3522876"/>
                  <a:gd name="connsiteY2" fmla="*/ 3208198 h 3397803"/>
                  <a:gd name="connsiteX3" fmla="*/ 3522876 w 3522876"/>
                  <a:gd name="connsiteY3" fmla="*/ 3397803 h 3397803"/>
                  <a:gd name="connsiteX4" fmla="*/ 0 w 3522876"/>
                  <a:gd name="connsiteY4" fmla="*/ 270966 h 3397803"/>
                  <a:gd name="connsiteX0" fmla="*/ 47901 w 3570777"/>
                  <a:gd name="connsiteY0" fmla="*/ 270966 h 3397803"/>
                  <a:gd name="connsiteX1" fmla="*/ 274844 w 3570777"/>
                  <a:gd name="connsiteY1" fmla="*/ 305570 h 3397803"/>
                  <a:gd name="connsiteX2" fmla="*/ 3557711 w 3570777"/>
                  <a:gd name="connsiteY2" fmla="*/ 3208198 h 3397803"/>
                  <a:gd name="connsiteX3" fmla="*/ 3570777 w 3570777"/>
                  <a:gd name="connsiteY3" fmla="*/ 3397803 h 3397803"/>
                  <a:gd name="connsiteX4" fmla="*/ 47901 w 3570777"/>
                  <a:gd name="connsiteY4" fmla="*/ 270966 h 3397803"/>
                  <a:gd name="connsiteX0" fmla="*/ 41796 w 3564672"/>
                  <a:gd name="connsiteY0" fmla="*/ 270966 h 3658696"/>
                  <a:gd name="connsiteX1" fmla="*/ 268739 w 3564672"/>
                  <a:gd name="connsiteY1" fmla="*/ 305570 h 3658696"/>
                  <a:gd name="connsiteX2" fmla="*/ 3551606 w 3564672"/>
                  <a:gd name="connsiteY2" fmla="*/ 3208198 h 3658696"/>
                  <a:gd name="connsiteX3" fmla="*/ 3564672 w 3564672"/>
                  <a:gd name="connsiteY3" fmla="*/ 3397803 h 3658696"/>
                  <a:gd name="connsiteX4" fmla="*/ 41796 w 3564672"/>
                  <a:gd name="connsiteY4" fmla="*/ 270966 h 3658696"/>
                  <a:gd name="connsiteX0" fmla="*/ 40133 w 3712215"/>
                  <a:gd name="connsiteY0" fmla="*/ 270966 h 3563295"/>
                  <a:gd name="connsiteX1" fmla="*/ 267076 w 3712215"/>
                  <a:gd name="connsiteY1" fmla="*/ 305570 h 3563295"/>
                  <a:gd name="connsiteX2" fmla="*/ 3549943 w 3712215"/>
                  <a:gd name="connsiteY2" fmla="*/ 3208198 h 3563295"/>
                  <a:gd name="connsiteX3" fmla="*/ 3712215 w 3712215"/>
                  <a:gd name="connsiteY3" fmla="*/ 3284373 h 3563295"/>
                  <a:gd name="connsiteX4" fmla="*/ 40133 w 3712215"/>
                  <a:gd name="connsiteY4" fmla="*/ 270966 h 3563295"/>
                  <a:gd name="connsiteX0" fmla="*/ 40133 w 3740503"/>
                  <a:gd name="connsiteY0" fmla="*/ 270966 h 3563295"/>
                  <a:gd name="connsiteX1" fmla="*/ 267076 w 3740503"/>
                  <a:gd name="connsiteY1" fmla="*/ 305570 h 3563295"/>
                  <a:gd name="connsiteX2" fmla="*/ 3549943 w 3740503"/>
                  <a:gd name="connsiteY2" fmla="*/ 3208198 h 3563295"/>
                  <a:gd name="connsiteX3" fmla="*/ 3712215 w 3740503"/>
                  <a:gd name="connsiteY3" fmla="*/ 3284373 h 3563295"/>
                  <a:gd name="connsiteX4" fmla="*/ 40133 w 3740503"/>
                  <a:gd name="connsiteY4" fmla="*/ 270966 h 3563295"/>
                  <a:gd name="connsiteX0" fmla="*/ 40133 w 3734700"/>
                  <a:gd name="connsiteY0" fmla="*/ 270966 h 3563295"/>
                  <a:gd name="connsiteX1" fmla="*/ 267076 w 3734700"/>
                  <a:gd name="connsiteY1" fmla="*/ 305570 h 3563295"/>
                  <a:gd name="connsiteX2" fmla="*/ 3474729 w 3734700"/>
                  <a:gd name="connsiteY2" fmla="*/ 3171201 h 3563295"/>
                  <a:gd name="connsiteX3" fmla="*/ 3712215 w 3734700"/>
                  <a:gd name="connsiteY3" fmla="*/ 3284373 h 3563295"/>
                  <a:gd name="connsiteX4" fmla="*/ 40133 w 3734700"/>
                  <a:gd name="connsiteY4" fmla="*/ 270966 h 3563295"/>
                  <a:gd name="connsiteX0" fmla="*/ 40133 w 3733724"/>
                  <a:gd name="connsiteY0" fmla="*/ 270966 h 3563295"/>
                  <a:gd name="connsiteX1" fmla="*/ 267076 w 3733724"/>
                  <a:gd name="connsiteY1" fmla="*/ 305570 h 3563295"/>
                  <a:gd name="connsiteX2" fmla="*/ 3474729 w 3733724"/>
                  <a:gd name="connsiteY2" fmla="*/ 3171201 h 3563295"/>
                  <a:gd name="connsiteX3" fmla="*/ 3712215 w 3733724"/>
                  <a:gd name="connsiteY3" fmla="*/ 3284373 h 3563295"/>
                  <a:gd name="connsiteX4" fmla="*/ 40133 w 3733724"/>
                  <a:gd name="connsiteY4" fmla="*/ 270966 h 3563295"/>
                  <a:gd name="connsiteX0" fmla="*/ 40133 w 3753740"/>
                  <a:gd name="connsiteY0" fmla="*/ 270966 h 3563295"/>
                  <a:gd name="connsiteX1" fmla="*/ 267076 w 3753740"/>
                  <a:gd name="connsiteY1" fmla="*/ 305570 h 3563295"/>
                  <a:gd name="connsiteX2" fmla="*/ 3474729 w 3753740"/>
                  <a:gd name="connsiteY2" fmla="*/ 3171201 h 3563295"/>
                  <a:gd name="connsiteX3" fmla="*/ 3712215 w 3753740"/>
                  <a:gd name="connsiteY3" fmla="*/ 3284373 h 3563295"/>
                  <a:gd name="connsiteX4" fmla="*/ 40133 w 3753740"/>
                  <a:gd name="connsiteY4" fmla="*/ 270966 h 3563295"/>
                  <a:gd name="connsiteX0" fmla="*/ 44589 w 3758196"/>
                  <a:gd name="connsiteY0" fmla="*/ 270966 h 3638894"/>
                  <a:gd name="connsiteX1" fmla="*/ 271532 w 3758196"/>
                  <a:gd name="connsiteY1" fmla="*/ 305570 h 3638894"/>
                  <a:gd name="connsiteX2" fmla="*/ 3479185 w 3758196"/>
                  <a:gd name="connsiteY2" fmla="*/ 3171201 h 3638894"/>
                  <a:gd name="connsiteX3" fmla="*/ 3716671 w 3758196"/>
                  <a:gd name="connsiteY3" fmla="*/ 3284373 h 3638894"/>
                  <a:gd name="connsiteX4" fmla="*/ 44589 w 3758196"/>
                  <a:gd name="connsiteY4" fmla="*/ 270966 h 3638894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862 w 3737956"/>
                  <a:gd name="connsiteY0" fmla="*/ 276612 h 3636237"/>
                  <a:gd name="connsiteX1" fmla="*/ 251292 w 3737956"/>
                  <a:gd name="connsiteY1" fmla="*/ 301126 h 3636237"/>
                  <a:gd name="connsiteX2" fmla="*/ 3458945 w 3737956"/>
                  <a:gd name="connsiteY2" fmla="*/ 3166757 h 3636237"/>
                  <a:gd name="connsiteX3" fmla="*/ 3696431 w 3737956"/>
                  <a:gd name="connsiteY3" fmla="*/ 3279929 h 3636237"/>
                  <a:gd name="connsiteX4" fmla="*/ 44862 w 3737956"/>
                  <a:gd name="connsiteY4" fmla="*/ 276612 h 3636237"/>
                  <a:gd name="connsiteX0" fmla="*/ 44862 w 3737956"/>
                  <a:gd name="connsiteY0" fmla="*/ 223324 h 3582949"/>
                  <a:gd name="connsiteX1" fmla="*/ 251292 w 3737956"/>
                  <a:gd name="connsiteY1" fmla="*/ 247838 h 3582949"/>
                  <a:gd name="connsiteX2" fmla="*/ 3458945 w 3737956"/>
                  <a:gd name="connsiteY2" fmla="*/ 3113469 h 3582949"/>
                  <a:gd name="connsiteX3" fmla="*/ 3696431 w 3737956"/>
                  <a:gd name="connsiteY3" fmla="*/ 3226641 h 3582949"/>
                  <a:gd name="connsiteX4" fmla="*/ 44862 w 3737956"/>
                  <a:gd name="connsiteY4" fmla="*/ 223324 h 3582949"/>
                  <a:gd name="connsiteX0" fmla="*/ 44862 w 3737956"/>
                  <a:gd name="connsiteY0" fmla="*/ 256707 h 3616332"/>
                  <a:gd name="connsiteX1" fmla="*/ 251292 w 3737956"/>
                  <a:gd name="connsiteY1" fmla="*/ 281221 h 3616332"/>
                  <a:gd name="connsiteX2" fmla="*/ 3458945 w 3737956"/>
                  <a:gd name="connsiteY2" fmla="*/ 3146852 h 3616332"/>
                  <a:gd name="connsiteX3" fmla="*/ 3696431 w 3737956"/>
                  <a:gd name="connsiteY3" fmla="*/ 3260024 h 3616332"/>
                  <a:gd name="connsiteX4" fmla="*/ 44862 w 3737956"/>
                  <a:gd name="connsiteY4" fmla="*/ 256707 h 3616332"/>
                  <a:gd name="connsiteX0" fmla="*/ 44721 w 3737815"/>
                  <a:gd name="connsiteY0" fmla="*/ 256707 h 3658981"/>
                  <a:gd name="connsiteX1" fmla="*/ 251151 w 3737815"/>
                  <a:gd name="connsiteY1" fmla="*/ 281221 h 3658981"/>
                  <a:gd name="connsiteX2" fmla="*/ 3458804 w 3737815"/>
                  <a:gd name="connsiteY2" fmla="*/ 3146852 h 3658981"/>
                  <a:gd name="connsiteX3" fmla="*/ 3696290 w 3737815"/>
                  <a:gd name="connsiteY3" fmla="*/ 3260024 h 3658981"/>
                  <a:gd name="connsiteX4" fmla="*/ 44721 w 3737815"/>
                  <a:gd name="connsiteY4" fmla="*/ 256707 h 3658981"/>
                  <a:gd name="connsiteX0" fmla="*/ 42621 w 3735715"/>
                  <a:gd name="connsiteY0" fmla="*/ 256707 h 3643768"/>
                  <a:gd name="connsiteX1" fmla="*/ 249051 w 3735715"/>
                  <a:gd name="connsiteY1" fmla="*/ 281221 h 3643768"/>
                  <a:gd name="connsiteX2" fmla="*/ 3456704 w 3735715"/>
                  <a:gd name="connsiteY2" fmla="*/ 3146852 h 3643768"/>
                  <a:gd name="connsiteX3" fmla="*/ 3694190 w 3735715"/>
                  <a:gd name="connsiteY3" fmla="*/ 3260024 h 3643768"/>
                  <a:gd name="connsiteX4" fmla="*/ 42621 w 3735715"/>
                  <a:gd name="connsiteY4" fmla="*/ 256707 h 3643768"/>
                  <a:gd name="connsiteX0" fmla="*/ 42621 w 3735715"/>
                  <a:gd name="connsiteY0" fmla="*/ 259531 h 3646592"/>
                  <a:gd name="connsiteX1" fmla="*/ 228539 w 3735715"/>
                  <a:gd name="connsiteY1" fmla="*/ 273955 h 3646592"/>
                  <a:gd name="connsiteX2" fmla="*/ 3456704 w 3735715"/>
                  <a:gd name="connsiteY2" fmla="*/ 3149676 h 3646592"/>
                  <a:gd name="connsiteX3" fmla="*/ 3694190 w 3735715"/>
                  <a:gd name="connsiteY3" fmla="*/ 3262848 h 3646592"/>
                  <a:gd name="connsiteX4" fmla="*/ 42621 w 3735715"/>
                  <a:gd name="connsiteY4" fmla="*/ 259531 h 3646592"/>
                  <a:gd name="connsiteX0" fmla="*/ 42621 w 3735715"/>
                  <a:gd name="connsiteY0" fmla="*/ 254857 h 3641918"/>
                  <a:gd name="connsiteX1" fmla="*/ 262727 w 3735715"/>
                  <a:gd name="connsiteY1" fmla="*/ 286097 h 3641918"/>
                  <a:gd name="connsiteX2" fmla="*/ 3456704 w 3735715"/>
                  <a:gd name="connsiteY2" fmla="*/ 3145002 h 3641918"/>
                  <a:gd name="connsiteX3" fmla="*/ 3694190 w 3735715"/>
                  <a:gd name="connsiteY3" fmla="*/ 3258174 h 3641918"/>
                  <a:gd name="connsiteX4" fmla="*/ 42621 w 3735715"/>
                  <a:gd name="connsiteY4" fmla="*/ 254857 h 3641918"/>
                  <a:gd name="connsiteX0" fmla="*/ 42621 w 3735715"/>
                  <a:gd name="connsiteY0" fmla="*/ 276638 h 3663699"/>
                  <a:gd name="connsiteX1" fmla="*/ 262727 w 3735715"/>
                  <a:gd name="connsiteY1" fmla="*/ 307878 h 3663699"/>
                  <a:gd name="connsiteX2" fmla="*/ 3456704 w 3735715"/>
                  <a:gd name="connsiteY2" fmla="*/ 3166783 h 3663699"/>
                  <a:gd name="connsiteX3" fmla="*/ 3694190 w 3735715"/>
                  <a:gd name="connsiteY3" fmla="*/ 3279955 h 3663699"/>
                  <a:gd name="connsiteX4" fmla="*/ 42621 w 3735715"/>
                  <a:gd name="connsiteY4" fmla="*/ 276638 h 3663699"/>
                  <a:gd name="connsiteX0" fmla="*/ 42621 w 3735715"/>
                  <a:gd name="connsiteY0" fmla="*/ 253974 h 3641035"/>
                  <a:gd name="connsiteX1" fmla="*/ 262727 w 3735715"/>
                  <a:gd name="connsiteY1" fmla="*/ 285214 h 3641035"/>
                  <a:gd name="connsiteX2" fmla="*/ 3456704 w 3735715"/>
                  <a:gd name="connsiteY2" fmla="*/ 3144119 h 3641035"/>
                  <a:gd name="connsiteX3" fmla="*/ 3694190 w 3735715"/>
                  <a:gd name="connsiteY3" fmla="*/ 3257291 h 3641035"/>
                  <a:gd name="connsiteX4" fmla="*/ 42621 w 3735715"/>
                  <a:gd name="connsiteY4" fmla="*/ 253974 h 3641035"/>
                  <a:gd name="connsiteX0" fmla="*/ 42621 w 3735715"/>
                  <a:gd name="connsiteY0" fmla="*/ 208175 h 3595236"/>
                  <a:gd name="connsiteX1" fmla="*/ 262727 w 3735715"/>
                  <a:gd name="connsiteY1" fmla="*/ 239415 h 3595236"/>
                  <a:gd name="connsiteX2" fmla="*/ 3456704 w 3735715"/>
                  <a:gd name="connsiteY2" fmla="*/ 3098320 h 3595236"/>
                  <a:gd name="connsiteX3" fmla="*/ 3694190 w 3735715"/>
                  <a:gd name="connsiteY3" fmla="*/ 3211492 h 3595236"/>
                  <a:gd name="connsiteX4" fmla="*/ 42621 w 3735715"/>
                  <a:gd name="connsiteY4" fmla="*/ 208175 h 3595236"/>
                  <a:gd name="connsiteX0" fmla="*/ 42621 w 3737895"/>
                  <a:gd name="connsiteY0" fmla="*/ 208175 h 3595236"/>
                  <a:gd name="connsiteX1" fmla="*/ 262727 w 3737895"/>
                  <a:gd name="connsiteY1" fmla="*/ 239415 h 3595236"/>
                  <a:gd name="connsiteX2" fmla="*/ 3480690 w 3737895"/>
                  <a:gd name="connsiteY2" fmla="*/ 3118611 h 3595236"/>
                  <a:gd name="connsiteX3" fmla="*/ 3694190 w 3737895"/>
                  <a:gd name="connsiteY3" fmla="*/ 3211492 h 3595236"/>
                  <a:gd name="connsiteX4" fmla="*/ 42621 w 3737895"/>
                  <a:gd name="connsiteY4" fmla="*/ 208175 h 3595236"/>
                  <a:gd name="connsiteX0" fmla="*/ 42621 w 3740785"/>
                  <a:gd name="connsiteY0" fmla="*/ 208175 h 3595236"/>
                  <a:gd name="connsiteX1" fmla="*/ 262727 w 3740785"/>
                  <a:gd name="connsiteY1" fmla="*/ 239415 h 3595236"/>
                  <a:gd name="connsiteX2" fmla="*/ 3480690 w 3740785"/>
                  <a:gd name="connsiteY2" fmla="*/ 3118611 h 3595236"/>
                  <a:gd name="connsiteX3" fmla="*/ 3694190 w 3740785"/>
                  <a:gd name="connsiteY3" fmla="*/ 3211492 h 3595236"/>
                  <a:gd name="connsiteX4" fmla="*/ 42621 w 3740785"/>
                  <a:gd name="connsiteY4" fmla="*/ 208175 h 3595236"/>
                  <a:gd name="connsiteX0" fmla="*/ 42621 w 3740785"/>
                  <a:gd name="connsiteY0" fmla="*/ 208175 h 3595236"/>
                  <a:gd name="connsiteX1" fmla="*/ 262727 w 3740785"/>
                  <a:gd name="connsiteY1" fmla="*/ 239415 h 3595236"/>
                  <a:gd name="connsiteX2" fmla="*/ 3480690 w 3740785"/>
                  <a:gd name="connsiteY2" fmla="*/ 3118611 h 3595236"/>
                  <a:gd name="connsiteX3" fmla="*/ 3694190 w 3740785"/>
                  <a:gd name="connsiteY3" fmla="*/ 3211492 h 3595236"/>
                  <a:gd name="connsiteX4" fmla="*/ 42621 w 3740785"/>
                  <a:gd name="connsiteY4" fmla="*/ 208175 h 3595236"/>
                  <a:gd name="connsiteX0" fmla="*/ 42621 w 3741461"/>
                  <a:gd name="connsiteY0" fmla="*/ 208175 h 3595236"/>
                  <a:gd name="connsiteX1" fmla="*/ 262727 w 3741461"/>
                  <a:gd name="connsiteY1" fmla="*/ 239415 h 3595236"/>
                  <a:gd name="connsiteX2" fmla="*/ 3480690 w 3741461"/>
                  <a:gd name="connsiteY2" fmla="*/ 3118611 h 3595236"/>
                  <a:gd name="connsiteX3" fmla="*/ 3694190 w 3741461"/>
                  <a:gd name="connsiteY3" fmla="*/ 3211492 h 3595236"/>
                  <a:gd name="connsiteX4" fmla="*/ 42621 w 3741461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08619" h="3595236">
                    <a:moveTo>
                      <a:pt x="42621" y="208175"/>
                    </a:moveTo>
                    <a:cubicBezTo>
                      <a:pt x="203018" y="-241751"/>
                      <a:pt x="274434" y="166821"/>
                      <a:pt x="262727" y="239415"/>
                    </a:cubicBezTo>
                    <a:cubicBezTo>
                      <a:pt x="-128473" y="3002621"/>
                      <a:pt x="2410968" y="3787240"/>
                      <a:pt x="3480690" y="3118611"/>
                    </a:cubicBezTo>
                    <a:cubicBezTo>
                      <a:pt x="3554851" y="3085939"/>
                      <a:pt x="3765208" y="3035340"/>
                      <a:pt x="3694190" y="3211492"/>
                    </a:cubicBezTo>
                    <a:cubicBezTo>
                      <a:pt x="2788230" y="4126973"/>
                      <a:pt x="-404140" y="3510182"/>
                      <a:pt x="42621" y="208175"/>
                    </a:cubicBezTo>
                    <a:close/>
                  </a:path>
                </a:pathLst>
              </a:custGeom>
              <a:solidFill>
                <a:srgbClr val="3F9B1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9B7EB83-E39B-4E34-A66A-2BC7A37BB4A7}"/>
              </a:ext>
            </a:extLst>
          </p:cNvPr>
          <p:cNvGrpSpPr/>
          <p:nvPr/>
        </p:nvGrpSpPr>
        <p:grpSpPr>
          <a:xfrm>
            <a:off x="427735" y="-158278"/>
            <a:ext cx="2846285" cy="4436525"/>
            <a:chOff x="767154" y="-121209"/>
            <a:chExt cx="2846285" cy="4436525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0203649-9AAF-4150-9B4A-A63339F97F2D}"/>
                </a:ext>
              </a:extLst>
            </p:cNvPr>
            <p:cNvGrpSpPr/>
            <p:nvPr/>
          </p:nvGrpSpPr>
          <p:grpSpPr>
            <a:xfrm>
              <a:off x="851640" y="1109981"/>
              <a:ext cx="2623600" cy="3205335"/>
              <a:chOff x="2772147" y="677901"/>
              <a:chExt cx="3713793" cy="3580512"/>
            </a:xfrm>
            <a:effectLst/>
          </p:grpSpPr>
          <p:sp>
            <p:nvSpPr>
              <p:cNvPr id="112" name="Cloud 111">
                <a:extLst>
                  <a:ext uri="{FF2B5EF4-FFF2-40B4-BE49-F238E27FC236}">
                    <a16:creationId xmlns:a16="http://schemas.microsoft.com/office/drawing/2014/main" id="{194F813E-0126-45EC-B523-ED3ED14712E5}"/>
                  </a:ext>
                </a:extLst>
              </p:cNvPr>
              <p:cNvSpPr/>
              <p:nvPr/>
            </p:nvSpPr>
            <p:spPr>
              <a:xfrm>
                <a:off x="2772147" y="677901"/>
                <a:ext cx="3599801" cy="2544323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Cloud 112">
                <a:extLst>
                  <a:ext uri="{FF2B5EF4-FFF2-40B4-BE49-F238E27FC236}">
                    <a16:creationId xmlns:a16="http://schemas.microsoft.com/office/drawing/2014/main" id="{8D9DB7C7-23DD-4B6F-B0FD-8DDDBD4C9D57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Rectangle 13">
                <a:extLst>
                  <a:ext uri="{FF2B5EF4-FFF2-40B4-BE49-F238E27FC236}">
                    <a16:creationId xmlns:a16="http://schemas.microsoft.com/office/drawing/2014/main" id="{291066F5-40D8-4463-94DD-DF45C50906A1}"/>
                  </a:ext>
                </a:extLst>
              </p:cNvPr>
              <p:cNvSpPr/>
              <p:nvPr/>
            </p:nvSpPr>
            <p:spPr>
              <a:xfrm>
                <a:off x="3685183" y="2258004"/>
                <a:ext cx="2028928" cy="2000409"/>
              </a:xfrm>
              <a:custGeom>
                <a:avLst/>
                <a:gdLst>
                  <a:gd name="connsiteX0" fmla="*/ 0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0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58341 w 923167"/>
                  <a:gd name="connsiteY5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37573 w 923167"/>
                  <a:gd name="connsiteY5" fmla="*/ 696621 h 1999689"/>
                  <a:gd name="connsiteX6" fmla="*/ 358341 w 923167"/>
                  <a:gd name="connsiteY6" fmla="*/ 0 h 1999689"/>
                  <a:gd name="connsiteX0" fmla="*/ 375167 w 939993"/>
                  <a:gd name="connsiteY0" fmla="*/ 0 h 1999689"/>
                  <a:gd name="connsiteX1" fmla="*/ 939993 w 939993"/>
                  <a:gd name="connsiteY1" fmla="*/ 0 h 1999689"/>
                  <a:gd name="connsiteX2" fmla="*/ 939993 w 939993"/>
                  <a:gd name="connsiteY2" fmla="*/ 1999689 h 1999689"/>
                  <a:gd name="connsiteX3" fmla="*/ 41338 w 939993"/>
                  <a:gd name="connsiteY3" fmla="*/ 1999689 h 1999689"/>
                  <a:gd name="connsiteX4" fmla="*/ 209256 w 939993"/>
                  <a:gd name="connsiteY4" fmla="*/ 812735 h 1999689"/>
                  <a:gd name="connsiteX5" fmla="*/ 35085 w 939993"/>
                  <a:gd name="connsiteY5" fmla="*/ 246678 h 1999689"/>
                  <a:gd name="connsiteX6" fmla="*/ 354399 w 939993"/>
                  <a:gd name="connsiteY6" fmla="*/ 696621 h 1999689"/>
                  <a:gd name="connsiteX7" fmla="*/ 375167 w 939993"/>
                  <a:gd name="connsiteY7" fmla="*/ 0 h 1999689"/>
                  <a:gd name="connsiteX0" fmla="*/ 676128 w 1240954"/>
                  <a:gd name="connsiteY0" fmla="*/ 0 h 1999689"/>
                  <a:gd name="connsiteX1" fmla="*/ 1240954 w 1240954"/>
                  <a:gd name="connsiteY1" fmla="*/ 0 h 1999689"/>
                  <a:gd name="connsiteX2" fmla="*/ 1240954 w 1240954"/>
                  <a:gd name="connsiteY2" fmla="*/ 1999689 h 1999689"/>
                  <a:gd name="connsiteX3" fmla="*/ 342299 w 1240954"/>
                  <a:gd name="connsiteY3" fmla="*/ 1999689 h 1999689"/>
                  <a:gd name="connsiteX4" fmla="*/ 2217 w 1240954"/>
                  <a:gd name="connsiteY4" fmla="*/ 595021 h 1999689"/>
                  <a:gd name="connsiteX5" fmla="*/ 510217 w 1240954"/>
                  <a:gd name="connsiteY5" fmla="*/ 812735 h 1999689"/>
                  <a:gd name="connsiteX6" fmla="*/ 336046 w 1240954"/>
                  <a:gd name="connsiteY6" fmla="*/ 246678 h 1999689"/>
                  <a:gd name="connsiteX7" fmla="*/ 655360 w 1240954"/>
                  <a:gd name="connsiteY7" fmla="*/ 696621 h 1999689"/>
                  <a:gd name="connsiteX8" fmla="*/ 676128 w 1240954"/>
                  <a:gd name="connsiteY8" fmla="*/ 0 h 1999689"/>
                  <a:gd name="connsiteX0" fmla="*/ 673911 w 1238737"/>
                  <a:gd name="connsiteY0" fmla="*/ 0 h 1999689"/>
                  <a:gd name="connsiteX1" fmla="*/ 1238737 w 1238737"/>
                  <a:gd name="connsiteY1" fmla="*/ 0 h 1999689"/>
                  <a:gd name="connsiteX2" fmla="*/ 1238737 w 1238737"/>
                  <a:gd name="connsiteY2" fmla="*/ 1999689 h 1999689"/>
                  <a:gd name="connsiteX3" fmla="*/ 340082 w 1238737"/>
                  <a:gd name="connsiteY3" fmla="*/ 1999689 h 1999689"/>
                  <a:gd name="connsiteX4" fmla="*/ 0 w 1238737"/>
                  <a:gd name="connsiteY4" fmla="*/ 595021 h 1999689"/>
                  <a:gd name="connsiteX5" fmla="*/ 508000 w 1238737"/>
                  <a:gd name="connsiteY5" fmla="*/ 812735 h 1999689"/>
                  <a:gd name="connsiteX6" fmla="*/ 333829 w 1238737"/>
                  <a:gd name="connsiteY6" fmla="*/ 246678 h 1999689"/>
                  <a:gd name="connsiteX7" fmla="*/ 653143 w 1238737"/>
                  <a:gd name="connsiteY7" fmla="*/ 696621 h 1999689"/>
                  <a:gd name="connsiteX8" fmla="*/ 673911 w 1238737"/>
                  <a:gd name="connsiteY8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2000381"/>
                  <a:gd name="connsiteX1" fmla="*/ 1412128 w 1412128"/>
                  <a:gd name="connsiteY1" fmla="*/ 0 h 2000381"/>
                  <a:gd name="connsiteX2" fmla="*/ 1412128 w 1412128"/>
                  <a:gd name="connsiteY2" fmla="*/ 1999689 h 2000381"/>
                  <a:gd name="connsiteX3" fmla="*/ 513473 w 1412128"/>
                  <a:gd name="connsiteY3" fmla="*/ 1999689 h 2000381"/>
                  <a:gd name="connsiteX4" fmla="*/ 13734 w 1412128"/>
                  <a:gd name="connsiteY4" fmla="*/ 798221 h 2000381"/>
                  <a:gd name="connsiteX5" fmla="*/ 173391 w 1412128"/>
                  <a:gd name="connsiteY5" fmla="*/ 595021 h 2000381"/>
                  <a:gd name="connsiteX6" fmla="*/ 681391 w 1412128"/>
                  <a:gd name="connsiteY6" fmla="*/ 812735 h 2000381"/>
                  <a:gd name="connsiteX7" fmla="*/ 507220 w 1412128"/>
                  <a:gd name="connsiteY7" fmla="*/ 246678 h 2000381"/>
                  <a:gd name="connsiteX8" fmla="*/ 826534 w 1412128"/>
                  <a:gd name="connsiteY8" fmla="*/ 696621 h 2000381"/>
                  <a:gd name="connsiteX9" fmla="*/ 847302 w 1412128"/>
                  <a:gd name="connsiteY9" fmla="*/ 0 h 2000381"/>
                  <a:gd name="connsiteX0" fmla="*/ 847302 w 1412128"/>
                  <a:gd name="connsiteY0" fmla="*/ 0 h 2000409"/>
                  <a:gd name="connsiteX1" fmla="*/ 1412128 w 1412128"/>
                  <a:gd name="connsiteY1" fmla="*/ 0 h 2000409"/>
                  <a:gd name="connsiteX2" fmla="*/ 1412128 w 1412128"/>
                  <a:gd name="connsiteY2" fmla="*/ 1999689 h 2000409"/>
                  <a:gd name="connsiteX3" fmla="*/ 513473 w 1412128"/>
                  <a:gd name="connsiteY3" fmla="*/ 1999689 h 2000409"/>
                  <a:gd name="connsiteX4" fmla="*/ 13734 w 1412128"/>
                  <a:gd name="connsiteY4" fmla="*/ 798221 h 2000409"/>
                  <a:gd name="connsiteX5" fmla="*/ 173391 w 1412128"/>
                  <a:gd name="connsiteY5" fmla="*/ 595021 h 2000409"/>
                  <a:gd name="connsiteX6" fmla="*/ 681391 w 1412128"/>
                  <a:gd name="connsiteY6" fmla="*/ 812735 h 2000409"/>
                  <a:gd name="connsiteX7" fmla="*/ 507220 w 1412128"/>
                  <a:gd name="connsiteY7" fmla="*/ 246678 h 2000409"/>
                  <a:gd name="connsiteX8" fmla="*/ 826534 w 1412128"/>
                  <a:gd name="connsiteY8" fmla="*/ 696621 h 2000409"/>
                  <a:gd name="connsiteX9" fmla="*/ 847302 w 1412128"/>
                  <a:gd name="connsiteY9" fmla="*/ 0 h 2000409"/>
                  <a:gd name="connsiteX0" fmla="*/ 847302 w 1769968"/>
                  <a:gd name="connsiteY0" fmla="*/ 0 h 2000409"/>
                  <a:gd name="connsiteX1" fmla="*/ 1412128 w 1769968"/>
                  <a:gd name="connsiteY1" fmla="*/ 0 h 2000409"/>
                  <a:gd name="connsiteX2" fmla="*/ 1769963 w 1769968"/>
                  <a:gd name="connsiteY2" fmla="*/ 362792 h 2000409"/>
                  <a:gd name="connsiteX3" fmla="*/ 1412128 w 1769968"/>
                  <a:gd name="connsiteY3" fmla="*/ 1999689 h 2000409"/>
                  <a:gd name="connsiteX4" fmla="*/ 513473 w 1769968"/>
                  <a:gd name="connsiteY4" fmla="*/ 1999689 h 2000409"/>
                  <a:gd name="connsiteX5" fmla="*/ 13734 w 1769968"/>
                  <a:gd name="connsiteY5" fmla="*/ 798221 h 2000409"/>
                  <a:gd name="connsiteX6" fmla="*/ 173391 w 1769968"/>
                  <a:gd name="connsiteY6" fmla="*/ 595021 h 2000409"/>
                  <a:gd name="connsiteX7" fmla="*/ 681391 w 1769968"/>
                  <a:gd name="connsiteY7" fmla="*/ 812735 h 2000409"/>
                  <a:gd name="connsiteX8" fmla="*/ 507220 w 1769968"/>
                  <a:gd name="connsiteY8" fmla="*/ 246678 h 2000409"/>
                  <a:gd name="connsiteX9" fmla="*/ 826534 w 1769968"/>
                  <a:gd name="connsiteY9" fmla="*/ 696621 h 2000409"/>
                  <a:gd name="connsiteX10" fmla="*/ 847302 w 1769968"/>
                  <a:gd name="connsiteY10" fmla="*/ 0 h 2000409"/>
                  <a:gd name="connsiteX0" fmla="*/ 847302 w 1771941"/>
                  <a:gd name="connsiteY0" fmla="*/ 0 h 2000409"/>
                  <a:gd name="connsiteX1" fmla="*/ 1412128 w 1771941"/>
                  <a:gd name="connsiteY1" fmla="*/ 0 h 2000409"/>
                  <a:gd name="connsiteX2" fmla="*/ 1407106 w 1771941"/>
                  <a:gd name="connsiteY2" fmla="*/ 711135 h 2000409"/>
                  <a:gd name="connsiteX3" fmla="*/ 1769963 w 1771941"/>
                  <a:gd name="connsiteY3" fmla="*/ 362792 h 2000409"/>
                  <a:gd name="connsiteX4" fmla="*/ 1412128 w 1771941"/>
                  <a:gd name="connsiteY4" fmla="*/ 1999689 h 2000409"/>
                  <a:gd name="connsiteX5" fmla="*/ 513473 w 1771941"/>
                  <a:gd name="connsiteY5" fmla="*/ 1999689 h 2000409"/>
                  <a:gd name="connsiteX6" fmla="*/ 13734 w 1771941"/>
                  <a:gd name="connsiteY6" fmla="*/ 798221 h 2000409"/>
                  <a:gd name="connsiteX7" fmla="*/ 173391 w 1771941"/>
                  <a:gd name="connsiteY7" fmla="*/ 595021 h 2000409"/>
                  <a:gd name="connsiteX8" fmla="*/ 681391 w 1771941"/>
                  <a:gd name="connsiteY8" fmla="*/ 812735 h 2000409"/>
                  <a:gd name="connsiteX9" fmla="*/ 507220 w 1771941"/>
                  <a:gd name="connsiteY9" fmla="*/ 246678 h 2000409"/>
                  <a:gd name="connsiteX10" fmla="*/ 826534 w 1771941"/>
                  <a:gd name="connsiteY10" fmla="*/ 696621 h 2000409"/>
                  <a:gd name="connsiteX11" fmla="*/ 847302 w 1771941"/>
                  <a:gd name="connsiteY11" fmla="*/ 0 h 2000409"/>
                  <a:gd name="connsiteX0" fmla="*/ 847302 w 2017259"/>
                  <a:gd name="connsiteY0" fmla="*/ 0 h 2000409"/>
                  <a:gd name="connsiteX1" fmla="*/ 1412128 w 2017259"/>
                  <a:gd name="connsiteY1" fmla="*/ 0 h 2000409"/>
                  <a:gd name="connsiteX2" fmla="*/ 1407106 w 2017259"/>
                  <a:gd name="connsiteY2" fmla="*/ 711135 h 2000409"/>
                  <a:gd name="connsiteX3" fmla="*/ 1769963 w 2017259"/>
                  <a:gd name="connsiteY3" fmla="*/ 362792 h 2000409"/>
                  <a:gd name="connsiteX4" fmla="*/ 2016706 w 2017259"/>
                  <a:gd name="connsiteY4" fmla="*/ 464392 h 2000409"/>
                  <a:gd name="connsiteX5" fmla="*/ 1412128 w 2017259"/>
                  <a:gd name="connsiteY5" fmla="*/ 1999689 h 2000409"/>
                  <a:gd name="connsiteX6" fmla="*/ 513473 w 2017259"/>
                  <a:gd name="connsiteY6" fmla="*/ 1999689 h 2000409"/>
                  <a:gd name="connsiteX7" fmla="*/ 13734 w 2017259"/>
                  <a:gd name="connsiteY7" fmla="*/ 798221 h 2000409"/>
                  <a:gd name="connsiteX8" fmla="*/ 173391 w 2017259"/>
                  <a:gd name="connsiteY8" fmla="*/ 595021 h 2000409"/>
                  <a:gd name="connsiteX9" fmla="*/ 681391 w 2017259"/>
                  <a:gd name="connsiteY9" fmla="*/ 812735 h 2000409"/>
                  <a:gd name="connsiteX10" fmla="*/ 507220 w 2017259"/>
                  <a:gd name="connsiteY10" fmla="*/ 246678 h 2000409"/>
                  <a:gd name="connsiteX11" fmla="*/ 826534 w 2017259"/>
                  <a:gd name="connsiteY11" fmla="*/ 696621 h 2000409"/>
                  <a:gd name="connsiteX12" fmla="*/ 847302 w 2017259"/>
                  <a:gd name="connsiteY12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28928" h="2000409">
                    <a:moveTo>
                      <a:pt x="847302" y="0"/>
                    </a:moveTo>
                    <a:lnTo>
                      <a:pt x="1412128" y="0"/>
                    </a:lnTo>
                    <a:cubicBezTo>
                      <a:pt x="1536876" y="31437"/>
                      <a:pt x="1347467" y="650670"/>
                      <a:pt x="1407106" y="711135"/>
                    </a:cubicBezTo>
                    <a:cubicBezTo>
                      <a:pt x="1466745" y="771600"/>
                      <a:pt x="1690135" y="411173"/>
                      <a:pt x="1769963" y="362792"/>
                    </a:cubicBezTo>
                    <a:cubicBezTo>
                      <a:pt x="1849791" y="314411"/>
                      <a:pt x="1685296" y="607117"/>
                      <a:pt x="1726420" y="624050"/>
                    </a:cubicBezTo>
                    <a:cubicBezTo>
                      <a:pt x="1767544" y="640983"/>
                      <a:pt x="2095697" y="201252"/>
                      <a:pt x="2016706" y="464392"/>
                    </a:cubicBezTo>
                    <a:cubicBezTo>
                      <a:pt x="1002380" y="1222901"/>
                      <a:pt x="1512054" y="1458894"/>
                      <a:pt x="1412128" y="1999689"/>
                    </a:cubicBezTo>
                    <a:lnTo>
                      <a:pt x="513473" y="1999689"/>
                    </a:lnTo>
                    <a:cubicBezTo>
                      <a:pt x="466674" y="2031672"/>
                      <a:pt x="1144471" y="988789"/>
                      <a:pt x="13734" y="798221"/>
                    </a:cubicBezTo>
                    <a:cubicBezTo>
                      <a:pt x="-42946" y="564110"/>
                      <a:pt x="88724" y="592602"/>
                      <a:pt x="173391" y="595021"/>
                    </a:cubicBezTo>
                    <a:cubicBezTo>
                      <a:pt x="201377" y="397195"/>
                      <a:pt x="708001" y="928849"/>
                      <a:pt x="681391" y="812735"/>
                    </a:cubicBezTo>
                    <a:cubicBezTo>
                      <a:pt x="654782" y="696621"/>
                      <a:pt x="451582" y="237002"/>
                      <a:pt x="507220" y="246678"/>
                    </a:cubicBezTo>
                    <a:cubicBezTo>
                      <a:pt x="579791" y="193459"/>
                      <a:pt x="753963" y="749840"/>
                      <a:pt x="826534" y="696621"/>
                    </a:cubicBezTo>
                    <a:lnTo>
                      <a:pt x="847302" y="0"/>
                    </a:lnTo>
                    <a:close/>
                  </a:path>
                </a:pathLst>
              </a:custGeom>
              <a:solidFill>
                <a:srgbClr val="97543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Cloud 114">
                <a:extLst>
                  <a:ext uri="{FF2B5EF4-FFF2-40B4-BE49-F238E27FC236}">
                    <a16:creationId xmlns:a16="http://schemas.microsoft.com/office/drawing/2014/main" id="{793FB0A3-B44E-4591-88C9-D9E612B47D24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Cloud 115">
                <a:extLst>
                  <a:ext uri="{FF2B5EF4-FFF2-40B4-BE49-F238E27FC236}">
                    <a16:creationId xmlns:a16="http://schemas.microsoft.com/office/drawing/2014/main" id="{9D5DAEB0-2093-46EB-A690-A5B5C4A118A0}"/>
                  </a:ext>
                </a:extLst>
              </p:cNvPr>
              <p:cNvSpPr/>
              <p:nvPr/>
            </p:nvSpPr>
            <p:spPr>
              <a:xfrm>
                <a:off x="3731709" y="1209223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Cloud 116">
                <a:extLst>
                  <a:ext uri="{FF2B5EF4-FFF2-40B4-BE49-F238E27FC236}">
                    <a16:creationId xmlns:a16="http://schemas.microsoft.com/office/drawing/2014/main" id="{BB67F935-E397-43B0-B1FB-3585ACA718E9}"/>
                  </a:ext>
                </a:extLst>
              </p:cNvPr>
              <p:cNvSpPr/>
              <p:nvPr/>
            </p:nvSpPr>
            <p:spPr>
              <a:xfrm rot="1588661">
                <a:off x="4886163" y="1614258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Cloud 117">
                <a:extLst>
                  <a:ext uri="{FF2B5EF4-FFF2-40B4-BE49-F238E27FC236}">
                    <a16:creationId xmlns:a16="http://schemas.microsoft.com/office/drawing/2014/main" id="{EFA9DF6A-6FEA-467A-91EB-383AF3C847B2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E574F815-E69F-4D6C-A373-1875227DF65C}"/>
                  </a:ext>
                </a:extLst>
              </p:cNvPr>
              <p:cNvSpPr/>
              <p:nvPr/>
            </p:nvSpPr>
            <p:spPr>
              <a:xfrm>
                <a:off x="4566381" y="3063409"/>
                <a:ext cx="279992" cy="415164"/>
              </a:xfrm>
              <a:custGeom>
                <a:avLst/>
                <a:gdLst>
                  <a:gd name="connsiteX0" fmla="*/ 0 w 45719"/>
                  <a:gd name="connsiteY0" fmla="*/ 0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4" fmla="*/ 0 w 45719"/>
                  <a:gd name="connsiteY4" fmla="*/ 0 h 293714"/>
                  <a:gd name="connsiteX0" fmla="*/ 0 w 45719"/>
                  <a:gd name="connsiteY0" fmla="*/ 293714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0" fmla="*/ 0 w 267969"/>
                  <a:gd name="connsiteY0" fmla="*/ 236564 h 293714"/>
                  <a:gd name="connsiteX1" fmla="*/ 267969 w 267969"/>
                  <a:gd name="connsiteY1" fmla="*/ 0 h 293714"/>
                  <a:gd name="connsiteX2" fmla="*/ 267969 w 267969"/>
                  <a:gd name="connsiteY2" fmla="*/ 293714 h 293714"/>
                  <a:gd name="connsiteX3" fmla="*/ 0 w 267969"/>
                  <a:gd name="connsiteY3" fmla="*/ 236564 h 293714"/>
                  <a:gd name="connsiteX0" fmla="*/ 0 w 267969"/>
                  <a:gd name="connsiteY0" fmla="*/ 236564 h 376264"/>
                  <a:gd name="connsiteX1" fmla="*/ 267969 w 267969"/>
                  <a:gd name="connsiteY1" fmla="*/ 0 h 376264"/>
                  <a:gd name="connsiteX2" fmla="*/ 229869 w 267969"/>
                  <a:gd name="connsiteY2" fmla="*/ 376264 h 376264"/>
                  <a:gd name="connsiteX3" fmla="*/ 0 w 267969"/>
                  <a:gd name="connsiteY3" fmla="*/ 236564 h 376264"/>
                  <a:gd name="connsiteX0" fmla="*/ 0 w 267969"/>
                  <a:gd name="connsiteY0" fmla="*/ 236564 h 388345"/>
                  <a:gd name="connsiteX1" fmla="*/ 267969 w 267969"/>
                  <a:gd name="connsiteY1" fmla="*/ 0 h 388345"/>
                  <a:gd name="connsiteX2" fmla="*/ 229869 w 267969"/>
                  <a:gd name="connsiteY2" fmla="*/ 376264 h 388345"/>
                  <a:gd name="connsiteX3" fmla="*/ 0 w 267969"/>
                  <a:gd name="connsiteY3" fmla="*/ 236564 h 388345"/>
                  <a:gd name="connsiteX0" fmla="*/ 0 w 267969"/>
                  <a:gd name="connsiteY0" fmla="*/ 242254 h 394035"/>
                  <a:gd name="connsiteX1" fmla="*/ 267969 w 267969"/>
                  <a:gd name="connsiteY1" fmla="*/ 5690 h 394035"/>
                  <a:gd name="connsiteX2" fmla="*/ 229869 w 267969"/>
                  <a:gd name="connsiteY2" fmla="*/ 381954 h 394035"/>
                  <a:gd name="connsiteX3" fmla="*/ 0 w 267969"/>
                  <a:gd name="connsiteY3" fmla="*/ 242254 h 394035"/>
                  <a:gd name="connsiteX0" fmla="*/ 0 w 279992"/>
                  <a:gd name="connsiteY0" fmla="*/ 242254 h 394035"/>
                  <a:gd name="connsiteX1" fmla="*/ 267969 w 279992"/>
                  <a:gd name="connsiteY1" fmla="*/ 5690 h 394035"/>
                  <a:gd name="connsiteX2" fmla="*/ 229869 w 279992"/>
                  <a:gd name="connsiteY2" fmla="*/ 381954 h 394035"/>
                  <a:gd name="connsiteX3" fmla="*/ 0 w 279992"/>
                  <a:gd name="connsiteY3" fmla="*/ 242254 h 394035"/>
                  <a:gd name="connsiteX0" fmla="*/ 0 w 279992"/>
                  <a:gd name="connsiteY0" fmla="*/ 250810 h 402591"/>
                  <a:gd name="connsiteX1" fmla="*/ 267969 w 279992"/>
                  <a:gd name="connsiteY1" fmla="*/ 14246 h 402591"/>
                  <a:gd name="connsiteX2" fmla="*/ 229869 w 279992"/>
                  <a:gd name="connsiteY2" fmla="*/ 390510 h 402591"/>
                  <a:gd name="connsiteX3" fmla="*/ 0 w 279992"/>
                  <a:gd name="connsiteY3" fmla="*/ 250810 h 402591"/>
                  <a:gd name="connsiteX0" fmla="*/ 0 w 279992"/>
                  <a:gd name="connsiteY0" fmla="*/ 250810 h 410076"/>
                  <a:gd name="connsiteX1" fmla="*/ 267969 w 279992"/>
                  <a:gd name="connsiteY1" fmla="*/ 14246 h 410076"/>
                  <a:gd name="connsiteX2" fmla="*/ 229869 w 279992"/>
                  <a:gd name="connsiteY2" fmla="*/ 390510 h 410076"/>
                  <a:gd name="connsiteX3" fmla="*/ 0 w 279992"/>
                  <a:gd name="connsiteY3" fmla="*/ 250810 h 410076"/>
                  <a:gd name="connsiteX0" fmla="*/ 0 w 279992"/>
                  <a:gd name="connsiteY0" fmla="*/ 255898 h 415164"/>
                  <a:gd name="connsiteX1" fmla="*/ 267969 w 279992"/>
                  <a:gd name="connsiteY1" fmla="*/ 19334 h 415164"/>
                  <a:gd name="connsiteX2" fmla="*/ 229869 w 279992"/>
                  <a:gd name="connsiteY2" fmla="*/ 395598 h 415164"/>
                  <a:gd name="connsiteX3" fmla="*/ 0 w 279992"/>
                  <a:gd name="connsiteY3" fmla="*/ 255898 h 415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992" h="415164">
                    <a:moveTo>
                      <a:pt x="0" y="255898"/>
                    </a:moveTo>
                    <a:cubicBezTo>
                      <a:pt x="89323" y="94493"/>
                      <a:pt x="178646" y="-54211"/>
                      <a:pt x="267969" y="19334"/>
                    </a:cubicBezTo>
                    <a:cubicBezTo>
                      <a:pt x="306069" y="208255"/>
                      <a:pt x="242569" y="270177"/>
                      <a:pt x="229869" y="395598"/>
                    </a:cubicBezTo>
                    <a:cubicBezTo>
                      <a:pt x="115146" y="450631"/>
                      <a:pt x="76623" y="385015"/>
                      <a:pt x="0" y="255898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Cloud 119">
                <a:extLst>
                  <a:ext uri="{FF2B5EF4-FFF2-40B4-BE49-F238E27FC236}">
                    <a16:creationId xmlns:a16="http://schemas.microsoft.com/office/drawing/2014/main" id="{379AD8FC-97E6-4D53-8FB6-0E7401B5385E}"/>
                  </a:ext>
                </a:extLst>
              </p:cNvPr>
              <p:cNvSpPr/>
              <p:nvPr/>
            </p:nvSpPr>
            <p:spPr>
              <a:xfrm rot="1588661">
                <a:off x="4947810" y="164279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Cloud 120">
                <a:extLst>
                  <a:ext uri="{FF2B5EF4-FFF2-40B4-BE49-F238E27FC236}">
                    <a16:creationId xmlns:a16="http://schemas.microsoft.com/office/drawing/2014/main" id="{3B5E1C13-2810-4725-A6EA-45EB2F385D7F}"/>
                  </a:ext>
                </a:extLst>
              </p:cNvPr>
              <p:cNvSpPr/>
              <p:nvPr/>
            </p:nvSpPr>
            <p:spPr>
              <a:xfrm rot="20312248">
                <a:off x="3111051" y="201246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60178FF-1C0C-470C-AFD5-AAD33357D5D8}"/>
                </a:ext>
              </a:extLst>
            </p:cNvPr>
            <p:cNvSpPr txBox="1"/>
            <p:nvPr/>
          </p:nvSpPr>
          <p:spPr>
            <a:xfrm>
              <a:off x="767154" y="-121209"/>
              <a:ext cx="2846285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975439"/>
                  </a:solidFill>
                  <a:latin typeface="Arial Black" panose="020B0A04020102020204" pitchFamily="34" charset="0"/>
                </a:rPr>
                <a:t>T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ree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255E469-81E7-46D4-BFD7-EFB38071C55F}"/>
              </a:ext>
            </a:extLst>
          </p:cNvPr>
          <p:cNvGrpSpPr/>
          <p:nvPr/>
        </p:nvGrpSpPr>
        <p:grpSpPr>
          <a:xfrm>
            <a:off x="8059342" y="-128256"/>
            <a:ext cx="3731379" cy="3459993"/>
            <a:chOff x="8059342" y="-157211"/>
            <a:chExt cx="3731379" cy="3459993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F790F9D7-79A5-420D-879E-6F0A69E57F0D}"/>
                </a:ext>
              </a:extLst>
            </p:cNvPr>
            <p:cNvGrpSpPr/>
            <p:nvPr/>
          </p:nvGrpSpPr>
          <p:grpSpPr>
            <a:xfrm flipH="1">
              <a:off x="8059342" y="933662"/>
              <a:ext cx="3731379" cy="2369120"/>
              <a:chOff x="2250252" y="848095"/>
              <a:chExt cx="7759699" cy="4926772"/>
            </a:xfrm>
          </p:grpSpPr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1F2D417D-646E-43F0-B65C-BA03F9990C06}"/>
                  </a:ext>
                </a:extLst>
              </p:cNvPr>
              <p:cNvSpPr/>
              <p:nvPr/>
            </p:nvSpPr>
            <p:spPr>
              <a:xfrm rot="16449497">
                <a:off x="2251106" y="4615006"/>
                <a:ext cx="525844" cy="380387"/>
              </a:xfrm>
              <a:prstGeom prst="roundRect">
                <a:avLst>
                  <a:gd name="adj" fmla="val 33113"/>
                </a:avLst>
              </a:prstGeom>
              <a:solidFill>
                <a:srgbClr val="68686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053FF294-69EB-4D46-86E6-FC5C484D14B5}"/>
                  </a:ext>
                </a:extLst>
              </p:cNvPr>
              <p:cNvSpPr/>
              <p:nvPr/>
            </p:nvSpPr>
            <p:spPr>
              <a:xfrm rot="21411363">
                <a:off x="4871474" y="4917691"/>
                <a:ext cx="525844" cy="160548"/>
              </a:xfrm>
              <a:prstGeom prst="roundRect">
                <a:avLst>
                  <a:gd name="adj" fmla="val 33113"/>
                </a:avLst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Rectangle 74">
                <a:extLst>
                  <a:ext uri="{FF2B5EF4-FFF2-40B4-BE49-F238E27FC236}">
                    <a16:creationId xmlns:a16="http://schemas.microsoft.com/office/drawing/2014/main" id="{F18FEF3C-741D-46D3-8906-E2B814BC37FB}"/>
                  </a:ext>
                </a:extLst>
              </p:cNvPr>
              <p:cNvSpPr/>
              <p:nvPr/>
            </p:nvSpPr>
            <p:spPr>
              <a:xfrm>
                <a:off x="2659360" y="848095"/>
                <a:ext cx="7350591" cy="2442570"/>
              </a:xfrm>
              <a:custGeom>
                <a:avLst/>
                <a:gdLst>
                  <a:gd name="connsiteX0" fmla="*/ 0 w 5433060"/>
                  <a:gd name="connsiteY0" fmla="*/ 0 h 1094737"/>
                  <a:gd name="connsiteX1" fmla="*/ 5433060 w 5433060"/>
                  <a:gd name="connsiteY1" fmla="*/ 0 h 1094737"/>
                  <a:gd name="connsiteX2" fmla="*/ 5433060 w 5433060"/>
                  <a:gd name="connsiteY2" fmla="*/ 1094737 h 1094737"/>
                  <a:gd name="connsiteX3" fmla="*/ 0 w 5433060"/>
                  <a:gd name="connsiteY3" fmla="*/ 1094737 h 1094737"/>
                  <a:gd name="connsiteX4" fmla="*/ 0 w 5433060"/>
                  <a:gd name="connsiteY4" fmla="*/ 0 h 1094737"/>
                  <a:gd name="connsiteX0" fmla="*/ 914400 w 6347460"/>
                  <a:gd name="connsiteY0" fmla="*/ 0 h 1559557"/>
                  <a:gd name="connsiteX1" fmla="*/ 6347460 w 6347460"/>
                  <a:gd name="connsiteY1" fmla="*/ 0 h 1559557"/>
                  <a:gd name="connsiteX2" fmla="*/ 6347460 w 6347460"/>
                  <a:gd name="connsiteY2" fmla="*/ 1094737 h 1559557"/>
                  <a:gd name="connsiteX3" fmla="*/ 0 w 6347460"/>
                  <a:gd name="connsiteY3" fmla="*/ 1559557 h 1559557"/>
                  <a:gd name="connsiteX4" fmla="*/ 914400 w 6347460"/>
                  <a:gd name="connsiteY4" fmla="*/ 0 h 1559557"/>
                  <a:gd name="connsiteX0" fmla="*/ 914400 w 6347460"/>
                  <a:gd name="connsiteY0" fmla="*/ 0 h 1559557"/>
                  <a:gd name="connsiteX1" fmla="*/ 6347460 w 6347460"/>
                  <a:gd name="connsiteY1" fmla="*/ 0 h 1559557"/>
                  <a:gd name="connsiteX2" fmla="*/ 6347460 w 6347460"/>
                  <a:gd name="connsiteY2" fmla="*/ 1094737 h 1559557"/>
                  <a:gd name="connsiteX3" fmla="*/ 220980 w 6347460"/>
                  <a:gd name="connsiteY3" fmla="*/ 1341120 h 1559557"/>
                  <a:gd name="connsiteX4" fmla="*/ 0 w 6347460"/>
                  <a:gd name="connsiteY4" fmla="*/ 1559557 h 1559557"/>
                  <a:gd name="connsiteX5" fmla="*/ 914400 w 6347460"/>
                  <a:gd name="connsiteY5" fmla="*/ 0 h 1559557"/>
                  <a:gd name="connsiteX0" fmla="*/ 914400 w 6347460"/>
                  <a:gd name="connsiteY0" fmla="*/ 0 h 1559557"/>
                  <a:gd name="connsiteX1" fmla="*/ 6347460 w 6347460"/>
                  <a:gd name="connsiteY1" fmla="*/ 0 h 1559557"/>
                  <a:gd name="connsiteX2" fmla="*/ 6347460 w 6347460"/>
                  <a:gd name="connsiteY2" fmla="*/ 1094737 h 1559557"/>
                  <a:gd name="connsiteX3" fmla="*/ 716280 w 6347460"/>
                  <a:gd name="connsiteY3" fmla="*/ 1082040 h 1559557"/>
                  <a:gd name="connsiteX4" fmla="*/ 220980 w 6347460"/>
                  <a:gd name="connsiteY4" fmla="*/ 1341120 h 1559557"/>
                  <a:gd name="connsiteX5" fmla="*/ 0 w 6347460"/>
                  <a:gd name="connsiteY5" fmla="*/ 1559557 h 1559557"/>
                  <a:gd name="connsiteX6" fmla="*/ 914400 w 6347460"/>
                  <a:gd name="connsiteY6" fmla="*/ 0 h 1559557"/>
                  <a:gd name="connsiteX0" fmla="*/ 914400 w 6347460"/>
                  <a:gd name="connsiteY0" fmla="*/ 0 h 1559557"/>
                  <a:gd name="connsiteX1" fmla="*/ 6347460 w 6347460"/>
                  <a:gd name="connsiteY1" fmla="*/ 0 h 1559557"/>
                  <a:gd name="connsiteX2" fmla="*/ 6347460 w 6347460"/>
                  <a:gd name="connsiteY2" fmla="*/ 1094737 h 1559557"/>
                  <a:gd name="connsiteX3" fmla="*/ 1485900 w 6347460"/>
                  <a:gd name="connsiteY3" fmla="*/ 1143000 h 1559557"/>
                  <a:gd name="connsiteX4" fmla="*/ 716280 w 6347460"/>
                  <a:gd name="connsiteY4" fmla="*/ 1082040 h 1559557"/>
                  <a:gd name="connsiteX5" fmla="*/ 220980 w 6347460"/>
                  <a:gd name="connsiteY5" fmla="*/ 1341120 h 1559557"/>
                  <a:gd name="connsiteX6" fmla="*/ 0 w 6347460"/>
                  <a:gd name="connsiteY6" fmla="*/ 1559557 h 1559557"/>
                  <a:gd name="connsiteX7" fmla="*/ 914400 w 6347460"/>
                  <a:gd name="connsiteY7" fmla="*/ 0 h 1559557"/>
                  <a:gd name="connsiteX0" fmla="*/ 914400 w 6347460"/>
                  <a:gd name="connsiteY0" fmla="*/ 0 h 1559557"/>
                  <a:gd name="connsiteX1" fmla="*/ 6347460 w 6347460"/>
                  <a:gd name="connsiteY1" fmla="*/ 0 h 1559557"/>
                  <a:gd name="connsiteX2" fmla="*/ 6347460 w 6347460"/>
                  <a:gd name="connsiteY2" fmla="*/ 1094737 h 1559557"/>
                  <a:gd name="connsiteX3" fmla="*/ 2773680 w 6347460"/>
                  <a:gd name="connsiteY3" fmla="*/ 960120 h 1559557"/>
                  <a:gd name="connsiteX4" fmla="*/ 1485900 w 6347460"/>
                  <a:gd name="connsiteY4" fmla="*/ 1143000 h 1559557"/>
                  <a:gd name="connsiteX5" fmla="*/ 716280 w 6347460"/>
                  <a:gd name="connsiteY5" fmla="*/ 1082040 h 1559557"/>
                  <a:gd name="connsiteX6" fmla="*/ 220980 w 6347460"/>
                  <a:gd name="connsiteY6" fmla="*/ 1341120 h 1559557"/>
                  <a:gd name="connsiteX7" fmla="*/ 0 w 6347460"/>
                  <a:gd name="connsiteY7" fmla="*/ 1559557 h 1559557"/>
                  <a:gd name="connsiteX8" fmla="*/ 914400 w 6347460"/>
                  <a:gd name="connsiteY8" fmla="*/ 0 h 1559557"/>
                  <a:gd name="connsiteX0" fmla="*/ 914400 w 6347460"/>
                  <a:gd name="connsiteY0" fmla="*/ 0 h 1559557"/>
                  <a:gd name="connsiteX1" fmla="*/ 6347460 w 6347460"/>
                  <a:gd name="connsiteY1" fmla="*/ 0 h 1559557"/>
                  <a:gd name="connsiteX2" fmla="*/ 6347460 w 6347460"/>
                  <a:gd name="connsiteY2" fmla="*/ 1094737 h 1559557"/>
                  <a:gd name="connsiteX3" fmla="*/ 3108960 w 6347460"/>
                  <a:gd name="connsiteY3" fmla="*/ 914400 h 1559557"/>
                  <a:gd name="connsiteX4" fmla="*/ 2773680 w 6347460"/>
                  <a:gd name="connsiteY4" fmla="*/ 960120 h 1559557"/>
                  <a:gd name="connsiteX5" fmla="*/ 1485900 w 6347460"/>
                  <a:gd name="connsiteY5" fmla="*/ 1143000 h 1559557"/>
                  <a:gd name="connsiteX6" fmla="*/ 716280 w 6347460"/>
                  <a:gd name="connsiteY6" fmla="*/ 1082040 h 1559557"/>
                  <a:gd name="connsiteX7" fmla="*/ 220980 w 6347460"/>
                  <a:gd name="connsiteY7" fmla="*/ 1341120 h 1559557"/>
                  <a:gd name="connsiteX8" fmla="*/ 0 w 6347460"/>
                  <a:gd name="connsiteY8" fmla="*/ 1559557 h 1559557"/>
                  <a:gd name="connsiteX9" fmla="*/ 914400 w 6347460"/>
                  <a:gd name="connsiteY9" fmla="*/ 0 h 1559557"/>
                  <a:gd name="connsiteX0" fmla="*/ 914400 w 6347460"/>
                  <a:gd name="connsiteY0" fmla="*/ 0 h 1559557"/>
                  <a:gd name="connsiteX1" fmla="*/ 6347460 w 6347460"/>
                  <a:gd name="connsiteY1" fmla="*/ 0 h 1559557"/>
                  <a:gd name="connsiteX2" fmla="*/ 6347460 w 6347460"/>
                  <a:gd name="connsiteY2" fmla="*/ 1094737 h 1559557"/>
                  <a:gd name="connsiteX3" fmla="*/ 4191000 w 6347460"/>
                  <a:gd name="connsiteY3" fmla="*/ 1539240 h 1559557"/>
                  <a:gd name="connsiteX4" fmla="*/ 3108960 w 6347460"/>
                  <a:gd name="connsiteY4" fmla="*/ 914400 h 1559557"/>
                  <a:gd name="connsiteX5" fmla="*/ 2773680 w 6347460"/>
                  <a:gd name="connsiteY5" fmla="*/ 960120 h 1559557"/>
                  <a:gd name="connsiteX6" fmla="*/ 1485900 w 6347460"/>
                  <a:gd name="connsiteY6" fmla="*/ 1143000 h 1559557"/>
                  <a:gd name="connsiteX7" fmla="*/ 716280 w 6347460"/>
                  <a:gd name="connsiteY7" fmla="*/ 1082040 h 1559557"/>
                  <a:gd name="connsiteX8" fmla="*/ 220980 w 6347460"/>
                  <a:gd name="connsiteY8" fmla="*/ 1341120 h 1559557"/>
                  <a:gd name="connsiteX9" fmla="*/ 0 w 6347460"/>
                  <a:gd name="connsiteY9" fmla="*/ 1559557 h 1559557"/>
                  <a:gd name="connsiteX10" fmla="*/ 914400 w 6347460"/>
                  <a:gd name="connsiteY10" fmla="*/ 0 h 1559557"/>
                  <a:gd name="connsiteX0" fmla="*/ 914400 w 6347460"/>
                  <a:gd name="connsiteY0" fmla="*/ 0 h 1559557"/>
                  <a:gd name="connsiteX1" fmla="*/ 6347460 w 6347460"/>
                  <a:gd name="connsiteY1" fmla="*/ 0 h 1559557"/>
                  <a:gd name="connsiteX2" fmla="*/ 6347460 w 6347460"/>
                  <a:gd name="connsiteY2" fmla="*/ 1094737 h 1559557"/>
                  <a:gd name="connsiteX3" fmla="*/ 4732020 w 6347460"/>
                  <a:gd name="connsiteY3" fmla="*/ 990600 h 1559557"/>
                  <a:gd name="connsiteX4" fmla="*/ 4191000 w 6347460"/>
                  <a:gd name="connsiteY4" fmla="*/ 1539240 h 1559557"/>
                  <a:gd name="connsiteX5" fmla="*/ 3108960 w 6347460"/>
                  <a:gd name="connsiteY5" fmla="*/ 914400 h 1559557"/>
                  <a:gd name="connsiteX6" fmla="*/ 2773680 w 6347460"/>
                  <a:gd name="connsiteY6" fmla="*/ 960120 h 1559557"/>
                  <a:gd name="connsiteX7" fmla="*/ 1485900 w 6347460"/>
                  <a:gd name="connsiteY7" fmla="*/ 1143000 h 1559557"/>
                  <a:gd name="connsiteX8" fmla="*/ 716280 w 6347460"/>
                  <a:gd name="connsiteY8" fmla="*/ 1082040 h 1559557"/>
                  <a:gd name="connsiteX9" fmla="*/ 220980 w 6347460"/>
                  <a:gd name="connsiteY9" fmla="*/ 1341120 h 1559557"/>
                  <a:gd name="connsiteX10" fmla="*/ 0 w 6347460"/>
                  <a:gd name="connsiteY10" fmla="*/ 1559557 h 1559557"/>
                  <a:gd name="connsiteX11" fmla="*/ 914400 w 6347460"/>
                  <a:gd name="connsiteY11" fmla="*/ 0 h 1559557"/>
                  <a:gd name="connsiteX0" fmla="*/ 914400 w 6393180"/>
                  <a:gd name="connsiteY0" fmla="*/ 0 h 1559557"/>
                  <a:gd name="connsiteX1" fmla="*/ 6347460 w 6393180"/>
                  <a:gd name="connsiteY1" fmla="*/ 0 h 1559557"/>
                  <a:gd name="connsiteX2" fmla="*/ 6393180 w 6393180"/>
                  <a:gd name="connsiteY2" fmla="*/ 1338577 h 1559557"/>
                  <a:gd name="connsiteX3" fmla="*/ 4732020 w 6393180"/>
                  <a:gd name="connsiteY3" fmla="*/ 990600 h 1559557"/>
                  <a:gd name="connsiteX4" fmla="*/ 4191000 w 6393180"/>
                  <a:gd name="connsiteY4" fmla="*/ 1539240 h 1559557"/>
                  <a:gd name="connsiteX5" fmla="*/ 3108960 w 6393180"/>
                  <a:gd name="connsiteY5" fmla="*/ 914400 h 1559557"/>
                  <a:gd name="connsiteX6" fmla="*/ 2773680 w 6393180"/>
                  <a:gd name="connsiteY6" fmla="*/ 960120 h 1559557"/>
                  <a:gd name="connsiteX7" fmla="*/ 1485900 w 6393180"/>
                  <a:gd name="connsiteY7" fmla="*/ 1143000 h 1559557"/>
                  <a:gd name="connsiteX8" fmla="*/ 716280 w 6393180"/>
                  <a:gd name="connsiteY8" fmla="*/ 1082040 h 1559557"/>
                  <a:gd name="connsiteX9" fmla="*/ 220980 w 6393180"/>
                  <a:gd name="connsiteY9" fmla="*/ 1341120 h 1559557"/>
                  <a:gd name="connsiteX10" fmla="*/ 0 w 6393180"/>
                  <a:gd name="connsiteY10" fmla="*/ 1559557 h 1559557"/>
                  <a:gd name="connsiteX11" fmla="*/ 914400 w 6393180"/>
                  <a:gd name="connsiteY11" fmla="*/ 0 h 1559557"/>
                  <a:gd name="connsiteX0" fmla="*/ 914400 w 6408420"/>
                  <a:gd name="connsiteY0" fmla="*/ 0 h 1559557"/>
                  <a:gd name="connsiteX1" fmla="*/ 6347460 w 6408420"/>
                  <a:gd name="connsiteY1" fmla="*/ 0 h 1559557"/>
                  <a:gd name="connsiteX2" fmla="*/ 6408420 w 6408420"/>
                  <a:gd name="connsiteY2" fmla="*/ 533400 h 1559557"/>
                  <a:gd name="connsiteX3" fmla="*/ 6393180 w 6408420"/>
                  <a:gd name="connsiteY3" fmla="*/ 1338577 h 1559557"/>
                  <a:gd name="connsiteX4" fmla="*/ 4732020 w 6408420"/>
                  <a:gd name="connsiteY4" fmla="*/ 990600 h 1559557"/>
                  <a:gd name="connsiteX5" fmla="*/ 4191000 w 6408420"/>
                  <a:gd name="connsiteY5" fmla="*/ 1539240 h 1559557"/>
                  <a:gd name="connsiteX6" fmla="*/ 3108960 w 6408420"/>
                  <a:gd name="connsiteY6" fmla="*/ 914400 h 1559557"/>
                  <a:gd name="connsiteX7" fmla="*/ 2773680 w 6408420"/>
                  <a:gd name="connsiteY7" fmla="*/ 960120 h 1559557"/>
                  <a:gd name="connsiteX8" fmla="*/ 1485900 w 6408420"/>
                  <a:gd name="connsiteY8" fmla="*/ 1143000 h 1559557"/>
                  <a:gd name="connsiteX9" fmla="*/ 716280 w 6408420"/>
                  <a:gd name="connsiteY9" fmla="*/ 1082040 h 1559557"/>
                  <a:gd name="connsiteX10" fmla="*/ 220980 w 6408420"/>
                  <a:gd name="connsiteY10" fmla="*/ 1341120 h 1559557"/>
                  <a:gd name="connsiteX11" fmla="*/ 0 w 6408420"/>
                  <a:gd name="connsiteY11" fmla="*/ 1559557 h 1559557"/>
                  <a:gd name="connsiteX12" fmla="*/ 914400 w 6408420"/>
                  <a:gd name="connsiteY12" fmla="*/ 0 h 1559557"/>
                  <a:gd name="connsiteX0" fmla="*/ 914400 w 6408420"/>
                  <a:gd name="connsiteY0" fmla="*/ 0 h 1559557"/>
                  <a:gd name="connsiteX1" fmla="*/ 5120640 w 6408420"/>
                  <a:gd name="connsiteY1" fmla="*/ 160020 h 1559557"/>
                  <a:gd name="connsiteX2" fmla="*/ 6408420 w 6408420"/>
                  <a:gd name="connsiteY2" fmla="*/ 533400 h 1559557"/>
                  <a:gd name="connsiteX3" fmla="*/ 6393180 w 6408420"/>
                  <a:gd name="connsiteY3" fmla="*/ 1338577 h 1559557"/>
                  <a:gd name="connsiteX4" fmla="*/ 4732020 w 6408420"/>
                  <a:gd name="connsiteY4" fmla="*/ 990600 h 1559557"/>
                  <a:gd name="connsiteX5" fmla="*/ 4191000 w 6408420"/>
                  <a:gd name="connsiteY5" fmla="*/ 1539240 h 1559557"/>
                  <a:gd name="connsiteX6" fmla="*/ 3108960 w 6408420"/>
                  <a:gd name="connsiteY6" fmla="*/ 914400 h 1559557"/>
                  <a:gd name="connsiteX7" fmla="*/ 2773680 w 6408420"/>
                  <a:gd name="connsiteY7" fmla="*/ 960120 h 1559557"/>
                  <a:gd name="connsiteX8" fmla="*/ 1485900 w 6408420"/>
                  <a:gd name="connsiteY8" fmla="*/ 1143000 h 1559557"/>
                  <a:gd name="connsiteX9" fmla="*/ 716280 w 6408420"/>
                  <a:gd name="connsiteY9" fmla="*/ 1082040 h 1559557"/>
                  <a:gd name="connsiteX10" fmla="*/ 220980 w 6408420"/>
                  <a:gd name="connsiteY10" fmla="*/ 1341120 h 1559557"/>
                  <a:gd name="connsiteX11" fmla="*/ 0 w 6408420"/>
                  <a:gd name="connsiteY11" fmla="*/ 1559557 h 1559557"/>
                  <a:gd name="connsiteX12" fmla="*/ 914400 w 6408420"/>
                  <a:gd name="connsiteY12" fmla="*/ 0 h 1559557"/>
                  <a:gd name="connsiteX0" fmla="*/ 914400 w 6408420"/>
                  <a:gd name="connsiteY0" fmla="*/ 0 h 1559557"/>
                  <a:gd name="connsiteX1" fmla="*/ 3581400 w 6408420"/>
                  <a:gd name="connsiteY1" fmla="*/ 167640 h 1559557"/>
                  <a:gd name="connsiteX2" fmla="*/ 5120640 w 6408420"/>
                  <a:gd name="connsiteY2" fmla="*/ 160020 h 1559557"/>
                  <a:gd name="connsiteX3" fmla="*/ 6408420 w 6408420"/>
                  <a:gd name="connsiteY3" fmla="*/ 533400 h 1559557"/>
                  <a:gd name="connsiteX4" fmla="*/ 6393180 w 6408420"/>
                  <a:gd name="connsiteY4" fmla="*/ 1338577 h 1559557"/>
                  <a:gd name="connsiteX5" fmla="*/ 4732020 w 6408420"/>
                  <a:gd name="connsiteY5" fmla="*/ 990600 h 1559557"/>
                  <a:gd name="connsiteX6" fmla="*/ 4191000 w 6408420"/>
                  <a:gd name="connsiteY6" fmla="*/ 1539240 h 1559557"/>
                  <a:gd name="connsiteX7" fmla="*/ 3108960 w 6408420"/>
                  <a:gd name="connsiteY7" fmla="*/ 914400 h 1559557"/>
                  <a:gd name="connsiteX8" fmla="*/ 2773680 w 6408420"/>
                  <a:gd name="connsiteY8" fmla="*/ 960120 h 1559557"/>
                  <a:gd name="connsiteX9" fmla="*/ 1485900 w 6408420"/>
                  <a:gd name="connsiteY9" fmla="*/ 1143000 h 1559557"/>
                  <a:gd name="connsiteX10" fmla="*/ 716280 w 6408420"/>
                  <a:gd name="connsiteY10" fmla="*/ 1082040 h 1559557"/>
                  <a:gd name="connsiteX11" fmla="*/ 220980 w 6408420"/>
                  <a:gd name="connsiteY11" fmla="*/ 1341120 h 1559557"/>
                  <a:gd name="connsiteX12" fmla="*/ 0 w 6408420"/>
                  <a:gd name="connsiteY12" fmla="*/ 1559557 h 1559557"/>
                  <a:gd name="connsiteX13" fmla="*/ 914400 w 6408420"/>
                  <a:gd name="connsiteY13" fmla="*/ 0 h 1559557"/>
                  <a:gd name="connsiteX0" fmla="*/ 914400 w 6408420"/>
                  <a:gd name="connsiteY0" fmla="*/ 354070 h 1913627"/>
                  <a:gd name="connsiteX1" fmla="*/ 2202180 w 6408420"/>
                  <a:gd name="connsiteY1" fmla="*/ 3550 h 1913627"/>
                  <a:gd name="connsiteX2" fmla="*/ 3581400 w 6408420"/>
                  <a:gd name="connsiteY2" fmla="*/ 521710 h 1913627"/>
                  <a:gd name="connsiteX3" fmla="*/ 5120640 w 6408420"/>
                  <a:gd name="connsiteY3" fmla="*/ 514090 h 1913627"/>
                  <a:gd name="connsiteX4" fmla="*/ 6408420 w 6408420"/>
                  <a:gd name="connsiteY4" fmla="*/ 887470 h 1913627"/>
                  <a:gd name="connsiteX5" fmla="*/ 6393180 w 6408420"/>
                  <a:gd name="connsiteY5" fmla="*/ 1692647 h 1913627"/>
                  <a:gd name="connsiteX6" fmla="*/ 4732020 w 6408420"/>
                  <a:gd name="connsiteY6" fmla="*/ 1344670 h 1913627"/>
                  <a:gd name="connsiteX7" fmla="*/ 4191000 w 6408420"/>
                  <a:gd name="connsiteY7" fmla="*/ 1893310 h 1913627"/>
                  <a:gd name="connsiteX8" fmla="*/ 3108960 w 6408420"/>
                  <a:gd name="connsiteY8" fmla="*/ 1268470 h 1913627"/>
                  <a:gd name="connsiteX9" fmla="*/ 2773680 w 6408420"/>
                  <a:gd name="connsiteY9" fmla="*/ 1314190 h 1913627"/>
                  <a:gd name="connsiteX10" fmla="*/ 1485900 w 6408420"/>
                  <a:gd name="connsiteY10" fmla="*/ 1497070 h 1913627"/>
                  <a:gd name="connsiteX11" fmla="*/ 716280 w 6408420"/>
                  <a:gd name="connsiteY11" fmla="*/ 1436110 h 1913627"/>
                  <a:gd name="connsiteX12" fmla="*/ 220980 w 6408420"/>
                  <a:gd name="connsiteY12" fmla="*/ 1695190 h 1913627"/>
                  <a:gd name="connsiteX13" fmla="*/ 0 w 6408420"/>
                  <a:gd name="connsiteY13" fmla="*/ 1913627 h 1913627"/>
                  <a:gd name="connsiteX14" fmla="*/ 914400 w 6408420"/>
                  <a:gd name="connsiteY14" fmla="*/ 354070 h 1913627"/>
                  <a:gd name="connsiteX0" fmla="*/ 0 w 6865620"/>
                  <a:gd name="connsiteY0" fmla="*/ 1775830 h 1910447"/>
                  <a:gd name="connsiteX1" fmla="*/ 2659380 w 6865620"/>
                  <a:gd name="connsiteY1" fmla="*/ 370 h 1910447"/>
                  <a:gd name="connsiteX2" fmla="*/ 4038600 w 6865620"/>
                  <a:gd name="connsiteY2" fmla="*/ 518530 h 1910447"/>
                  <a:gd name="connsiteX3" fmla="*/ 5577840 w 6865620"/>
                  <a:gd name="connsiteY3" fmla="*/ 510910 h 1910447"/>
                  <a:gd name="connsiteX4" fmla="*/ 6865620 w 6865620"/>
                  <a:gd name="connsiteY4" fmla="*/ 884290 h 1910447"/>
                  <a:gd name="connsiteX5" fmla="*/ 6850380 w 6865620"/>
                  <a:gd name="connsiteY5" fmla="*/ 1689467 h 1910447"/>
                  <a:gd name="connsiteX6" fmla="*/ 5189220 w 6865620"/>
                  <a:gd name="connsiteY6" fmla="*/ 1341490 h 1910447"/>
                  <a:gd name="connsiteX7" fmla="*/ 4648200 w 6865620"/>
                  <a:gd name="connsiteY7" fmla="*/ 1890130 h 1910447"/>
                  <a:gd name="connsiteX8" fmla="*/ 3566160 w 6865620"/>
                  <a:gd name="connsiteY8" fmla="*/ 1265290 h 1910447"/>
                  <a:gd name="connsiteX9" fmla="*/ 3230880 w 6865620"/>
                  <a:gd name="connsiteY9" fmla="*/ 1311010 h 1910447"/>
                  <a:gd name="connsiteX10" fmla="*/ 1943100 w 6865620"/>
                  <a:gd name="connsiteY10" fmla="*/ 1493890 h 1910447"/>
                  <a:gd name="connsiteX11" fmla="*/ 1173480 w 6865620"/>
                  <a:gd name="connsiteY11" fmla="*/ 1432930 h 1910447"/>
                  <a:gd name="connsiteX12" fmla="*/ 678180 w 6865620"/>
                  <a:gd name="connsiteY12" fmla="*/ 1692010 h 1910447"/>
                  <a:gd name="connsiteX13" fmla="*/ 457200 w 6865620"/>
                  <a:gd name="connsiteY13" fmla="*/ 1910447 h 1910447"/>
                  <a:gd name="connsiteX14" fmla="*/ 0 w 6865620"/>
                  <a:gd name="connsiteY14" fmla="*/ 1775830 h 1910447"/>
                  <a:gd name="connsiteX0" fmla="*/ 47626 w 6913246"/>
                  <a:gd name="connsiteY0" fmla="*/ 1797232 h 1931849"/>
                  <a:gd name="connsiteX1" fmla="*/ 276226 w 6913246"/>
                  <a:gd name="connsiteY1" fmla="*/ 1347652 h 1931849"/>
                  <a:gd name="connsiteX2" fmla="*/ 2707006 w 6913246"/>
                  <a:gd name="connsiteY2" fmla="*/ 21772 h 1931849"/>
                  <a:gd name="connsiteX3" fmla="*/ 4086226 w 6913246"/>
                  <a:gd name="connsiteY3" fmla="*/ 539932 h 1931849"/>
                  <a:gd name="connsiteX4" fmla="*/ 5625466 w 6913246"/>
                  <a:gd name="connsiteY4" fmla="*/ 532312 h 1931849"/>
                  <a:gd name="connsiteX5" fmla="*/ 6913246 w 6913246"/>
                  <a:gd name="connsiteY5" fmla="*/ 905692 h 1931849"/>
                  <a:gd name="connsiteX6" fmla="*/ 6898006 w 6913246"/>
                  <a:gd name="connsiteY6" fmla="*/ 1710869 h 1931849"/>
                  <a:gd name="connsiteX7" fmla="*/ 5236846 w 6913246"/>
                  <a:gd name="connsiteY7" fmla="*/ 1362892 h 1931849"/>
                  <a:gd name="connsiteX8" fmla="*/ 4695826 w 6913246"/>
                  <a:gd name="connsiteY8" fmla="*/ 1911532 h 1931849"/>
                  <a:gd name="connsiteX9" fmla="*/ 3613786 w 6913246"/>
                  <a:gd name="connsiteY9" fmla="*/ 1286692 h 1931849"/>
                  <a:gd name="connsiteX10" fmla="*/ 3278506 w 6913246"/>
                  <a:gd name="connsiteY10" fmla="*/ 1332412 h 1931849"/>
                  <a:gd name="connsiteX11" fmla="*/ 1990726 w 6913246"/>
                  <a:gd name="connsiteY11" fmla="*/ 1515292 h 1931849"/>
                  <a:gd name="connsiteX12" fmla="*/ 1221106 w 6913246"/>
                  <a:gd name="connsiteY12" fmla="*/ 1454332 h 1931849"/>
                  <a:gd name="connsiteX13" fmla="*/ 725806 w 6913246"/>
                  <a:gd name="connsiteY13" fmla="*/ 1713412 h 1931849"/>
                  <a:gd name="connsiteX14" fmla="*/ 504826 w 6913246"/>
                  <a:gd name="connsiteY14" fmla="*/ 1931849 h 1931849"/>
                  <a:gd name="connsiteX15" fmla="*/ 47626 w 6913246"/>
                  <a:gd name="connsiteY15" fmla="*/ 1797232 h 1931849"/>
                  <a:gd name="connsiteX0" fmla="*/ 47626 w 6913246"/>
                  <a:gd name="connsiteY0" fmla="*/ 1781282 h 1915899"/>
                  <a:gd name="connsiteX1" fmla="*/ 276226 w 6913246"/>
                  <a:gd name="connsiteY1" fmla="*/ 1331702 h 1915899"/>
                  <a:gd name="connsiteX2" fmla="*/ 573406 w 6913246"/>
                  <a:gd name="connsiteY2" fmla="*/ 630662 h 1915899"/>
                  <a:gd name="connsiteX3" fmla="*/ 2707006 w 6913246"/>
                  <a:gd name="connsiteY3" fmla="*/ 5822 h 1915899"/>
                  <a:gd name="connsiteX4" fmla="*/ 4086226 w 6913246"/>
                  <a:gd name="connsiteY4" fmla="*/ 523982 h 1915899"/>
                  <a:gd name="connsiteX5" fmla="*/ 5625466 w 6913246"/>
                  <a:gd name="connsiteY5" fmla="*/ 516362 h 1915899"/>
                  <a:gd name="connsiteX6" fmla="*/ 6913246 w 6913246"/>
                  <a:gd name="connsiteY6" fmla="*/ 889742 h 1915899"/>
                  <a:gd name="connsiteX7" fmla="*/ 6898006 w 6913246"/>
                  <a:gd name="connsiteY7" fmla="*/ 1694919 h 1915899"/>
                  <a:gd name="connsiteX8" fmla="*/ 5236846 w 6913246"/>
                  <a:gd name="connsiteY8" fmla="*/ 1346942 h 1915899"/>
                  <a:gd name="connsiteX9" fmla="*/ 4695826 w 6913246"/>
                  <a:gd name="connsiteY9" fmla="*/ 1895582 h 1915899"/>
                  <a:gd name="connsiteX10" fmla="*/ 3613786 w 6913246"/>
                  <a:gd name="connsiteY10" fmla="*/ 1270742 h 1915899"/>
                  <a:gd name="connsiteX11" fmla="*/ 3278506 w 6913246"/>
                  <a:gd name="connsiteY11" fmla="*/ 1316462 h 1915899"/>
                  <a:gd name="connsiteX12" fmla="*/ 1990726 w 6913246"/>
                  <a:gd name="connsiteY12" fmla="*/ 1499342 h 1915899"/>
                  <a:gd name="connsiteX13" fmla="*/ 1221106 w 6913246"/>
                  <a:gd name="connsiteY13" fmla="*/ 1438382 h 1915899"/>
                  <a:gd name="connsiteX14" fmla="*/ 725806 w 6913246"/>
                  <a:gd name="connsiteY14" fmla="*/ 1697462 h 1915899"/>
                  <a:gd name="connsiteX15" fmla="*/ 504826 w 6913246"/>
                  <a:gd name="connsiteY15" fmla="*/ 1915899 h 1915899"/>
                  <a:gd name="connsiteX16" fmla="*/ 47626 w 6913246"/>
                  <a:gd name="connsiteY16" fmla="*/ 1781282 h 1915899"/>
                  <a:gd name="connsiteX0" fmla="*/ 47626 w 6913246"/>
                  <a:gd name="connsiteY0" fmla="*/ 1780025 h 1914642"/>
                  <a:gd name="connsiteX1" fmla="*/ 276226 w 6913246"/>
                  <a:gd name="connsiteY1" fmla="*/ 1330445 h 1914642"/>
                  <a:gd name="connsiteX2" fmla="*/ 573406 w 6913246"/>
                  <a:gd name="connsiteY2" fmla="*/ 629405 h 1914642"/>
                  <a:gd name="connsiteX3" fmla="*/ 1739266 w 6913246"/>
                  <a:gd name="connsiteY3" fmla="*/ 408425 h 1914642"/>
                  <a:gd name="connsiteX4" fmla="*/ 2707006 w 6913246"/>
                  <a:gd name="connsiteY4" fmla="*/ 4565 h 1914642"/>
                  <a:gd name="connsiteX5" fmla="*/ 4086226 w 6913246"/>
                  <a:gd name="connsiteY5" fmla="*/ 522725 h 1914642"/>
                  <a:gd name="connsiteX6" fmla="*/ 5625466 w 6913246"/>
                  <a:gd name="connsiteY6" fmla="*/ 515105 h 1914642"/>
                  <a:gd name="connsiteX7" fmla="*/ 6913246 w 6913246"/>
                  <a:gd name="connsiteY7" fmla="*/ 888485 h 1914642"/>
                  <a:gd name="connsiteX8" fmla="*/ 6898006 w 6913246"/>
                  <a:gd name="connsiteY8" fmla="*/ 1693662 h 1914642"/>
                  <a:gd name="connsiteX9" fmla="*/ 5236846 w 6913246"/>
                  <a:gd name="connsiteY9" fmla="*/ 1345685 h 1914642"/>
                  <a:gd name="connsiteX10" fmla="*/ 4695826 w 6913246"/>
                  <a:gd name="connsiteY10" fmla="*/ 1894325 h 1914642"/>
                  <a:gd name="connsiteX11" fmla="*/ 3613786 w 6913246"/>
                  <a:gd name="connsiteY11" fmla="*/ 1269485 h 1914642"/>
                  <a:gd name="connsiteX12" fmla="*/ 3278506 w 6913246"/>
                  <a:gd name="connsiteY12" fmla="*/ 1315205 h 1914642"/>
                  <a:gd name="connsiteX13" fmla="*/ 1990726 w 6913246"/>
                  <a:gd name="connsiteY13" fmla="*/ 1498085 h 1914642"/>
                  <a:gd name="connsiteX14" fmla="*/ 1221106 w 6913246"/>
                  <a:gd name="connsiteY14" fmla="*/ 1437125 h 1914642"/>
                  <a:gd name="connsiteX15" fmla="*/ 725806 w 6913246"/>
                  <a:gd name="connsiteY15" fmla="*/ 1696205 h 1914642"/>
                  <a:gd name="connsiteX16" fmla="*/ 504826 w 6913246"/>
                  <a:gd name="connsiteY16" fmla="*/ 1914642 h 1914642"/>
                  <a:gd name="connsiteX17" fmla="*/ 47626 w 6913246"/>
                  <a:gd name="connsiteY17" fmla="*/ 1780025 h 1914642"/>
                  <a:gd name="connsiteX0" fmla="*/ 105580 w 6971200"/>
                  <a:gd name="connsiteY0" fmla="*/ 1780025 h 1914642"/>
                  <a:gd name="connsiteX1" fmla="*/ 334180 w 6971200"/>
                  <a:gd name="connsiteY1" fmla="*/ 1330445 h 1914642"/>
                  <a:gd name="connsiteX2" fmla="*/ 631360 w 6971200"/>
                  <a:gd name="connsiteY2" fmla="*/ 629405 h 1914642"/>
                  <a:gd name="connsiteX3" fmla="*/ 1797220 w 6971200"/>
                  <a:gd name="connsiteY3" fmla="*/ 408425 h 1914642"/>
                  <a:gd name="connsiteX4" fmla="*/ 2764960 w 6971200"/>
                  <a:gd name="connsiteY4" fmla="*/ 4565 h 1914642"/>
                  <a:gd name="connsiteX5" fmla="*/ 4144180 w 6971200"/>
                  <a:gd name="connsiteY5" fmla="*/ 522725 h 1914642"/>
                  <a:gd name="connsiteX6" fmla="*/ 5683420 w 6971200"/>
                  <a:gd name="connsiteY6" fmla="*/ 515105 h 1914642"/>
                  <a:gd name="connsiteX7" fmla="*/ 6971200 w 6971200"/>
                  <a:gd name="connsiteY7" fmla="*/ 888485 h 1914642"/>
                  <a:gd name="connsiteX8" fmla="*/ 6955960 w 6971200"/>
                  <a:gd name="connsiteY8" fmla="*/ 1693662 h 1914642"/>
                  <a:gd name="connsiteX9" fmla="*/ 5294800 w 6971200"/>
                  <a:gd name="connsiteY9" fmla="*/ 1345685 h 1914642"/>
                  <a:gd name="connsiteX10" fmla="*/ 4753780 w 6971200"/>
                  <a:gd name="connsiteY10" fmla="*/ 1894325 h 1914642"/>
                  <a:gd name="connsiteX11" fmla="*/ 3671740 w 6971200"/>
                  <a:gd name="connsiteY11" fmla="*/ 1269485 h 1914642"/>
                  <a:gd name="connsiteX12" fmla="*/ 3336460 w 6971200"/>
                  <a:gd name="connsiteY12" fmla="*/ 1315205 h 1914642"/>
                  <a:gd name="connsiteX13" fmla="*/ 2048680 w 6971200"/>
                  <a:gd name="connsiteY13" fmla="*/ 1498085 h 1914642"/>
                  <a:gd name="connsiteX14" fmla="*/ 1279060 w 6971200"/>
                  <a:gd name="connsiteY14" fmla="*/ 1437125 h 1914642"/>
                  <a:gd name="connsiteX15" fmla="*/ 783760 w 6971200"/>
                  <a:gd name="connsiteY15" fmla="*/ 1696205 h 1914642"/>
                  <a:gd name="connsiteX16" fmla="*/ 562780 w 6971200"/>
                  <a:gd name="connsiteY16" fmla="*/ 1914642 h 1914642"/>
                  <a:gd name="connsiteX17" fmla="*/ 105580 w 6971200"/>
                  <a:gd name="connsiteY17" fmla="*/ 1780025 h 1914642"/>
                  <a:gd name="connsiteX0" fmla="*/ 103171 w 6968791"/>
                  <a:gd name="connsiteY0" fmla="*/ 1780025 h 1914642"/>
                  <a:gd name="connsiteX1" fmla="*/ 331771 w 6968791"/>
                  <a:gd name="connsiteY1" fmla="*/ 1330445 h 1914642"/>
                  <a:gd name="connsiteX2" fmla="*/ 628951 w 6968791"/>
                  <a:gd name="connsiteY2" fmla="*/ 629405 h 1914642"/>
                  <a:gd name="connsiteX3" fmla="*/ 1794811 w 6968791"/>
                  <a:gd name="connsiteY3" fmla="*/ 408425 h 1914642"/>
                  <a:gd name="connsiteX4" fmla="*/ 2762551 w 6968791"/>
                  <a:gd name="connsiteY4" fmla="*/ 4565 h 1914642"/>
                  <a:gd name="connsiteX5" fmla="*/ 4141771 w 6968791"/>
                  <a:gd name="connsiteY5" fmla="*/ 522725 h 1914642"/>
                  <a:gd name="connsiteX6" fmla="*/ 5681011 w 6968791"/>
                  <a:gd name="connsiteY6" fmla="*/ 515105 h 1914642"/>
                  <a:gd name="connsiteX7" fmla="*/ 6968791 w 6968791"/>
                  <a:gd name="connsiteY7" fmla="*/ 888485 h 1914642"/>
                  <a:gd name="connsiteX8" fmla="*/ 6953551 w 6968791"/>
                  <a:gd name="connsiteY8" fmla="*/ 1693662 h 1914642"/>
                  <a:gd name="connsiteX9" fmla="*/ 5292391 w 6968791"/>
                  <a:gd name="connsiteY9" fmla="*/ 1345685 h 1914642"/>
                  <a:gd name="connsiteX10" fmla="*/ 4751371 w 6968791"/>
                  <a:gd name="connsiteY10" fmla="*/ 1894325 h 1914642"/>
                  <a:gd name="connsiteX11" fmla="*/ 3669331 w 6968791"/>
                  <a:gd name="connsiteY11" fmla="*/ 1269485 h 1914642"/>
                  <a:gd name="connsiteX12" fmla="*/ 3334051 w 6968791"/>
                  <a:gd name="connsiteY12" fmla="*/ 1315205 h 1914642"/>
                  <a:gd name="connsiteX13" fmla="*/ 2046271 w 6968791"/>
                  <a:gd name="connsiteY13" fmla="*/ 1498085 h 1914642"/>
                  <a:gd name="connsiteX14" fmla="*/ 1276651 w 6968791"/>
                  <a:gd name="connsiteY14" fmla="*/ 1437125 h 1914642"/>
                  <a:gd name="connsiteX15" fmla="*/ 781351 w 6968791"/>
                  <a:gd name="connsiteY15" fmla="*/ 1696205 h 1914642"/>
                  <a:gd name="connsiteX16" fmla="*/ 560371 w 6968791"/>
                  <a:gd name="connsiteY16" fmla="*/ 1914642 h 1914642"/>
                  <a:gd name="connsiteX17" fmla="*/ 103171 w 6968791"/>
                  <a:gd name="connsiteY17" fmla="*/ 1780025 h 1914642"/>
                  <a:gd name="connsiteX0" fmla="*/ 103171 w 6968791"/>
                  <a:gd name="connsiteY0" fmla="*/ 1780025 h 1914642"/>
                  <a:gd name="connsiteX1" fmla="*/ 331771 w 6968791"/>
                  <a:gd name="connsiteY1" fmla="*/ 1330445 h 1914642"/>
                  <a:gd name="connsiteX2" fmla="*/ 628951 w 6968791"/>
                  <a:gd name="connsiteY2" fmla="*/ 629405 h 1914642"/>
                  <a:gd name="connsiteX3" fmla="*/ 1794811 w 6968791"/>
                  <a:gd name="connsiteY3" fmla="*/ 408425 h 1914642"/>
                  <a:gd name="connsiteX4" fmla="*/ 2762551 w 6968791"/>
                  <a:gd name="connsiteY4" fmla="*/ 4565 h 1914642"/>
                  <a:gd name="connsiteX5" fmla="*/ 4141771 w 6968791"/>
                  <a:gd name="connsiteY5" fmla="*/ 522725 h 1914642"/>
                  <a:gd name="connsiteX6" fmla="*/ 5681011 w 6968791"/>
                  <a:gd name="connsiteY6" fmla="*/ 515105 h 1914642"/>
                  <a:gd name="connsiteX7" fmla="*/ 6968791 w 6968791"/>
                  <a:gd name="connsiteY7" fmla="*/ 888485 h 1914642"/>
                  <a:gd name="connsiteX8" fmla="*/ 6953551 w 6968791"/>
                  <a:gd name="connsiteY8" fmla="*/ 1693662 h 1914642"/>
                  <a:gd name="connsiteX9" fmla="*/ 5292391 w 6968791"/>
                  <a:gd name="connsiteY9" fmla="*/ 1345685 h 1914642"/>
                  <a:gd name="connsiteX10" fmla="*/ 4751371 w 6968791"/>
                  <a:gd name="connsiteY10" fmla="*/ 1894325 h 1914642"/>
                  <a:gd name="connsiteX11" fmla="*/ 3669331 w 6968791"/>
                  <a:gd name="connsiteY11" fmla="*/ 1269485 h 1914642"/>
                  <a:gd name="connsiteX12" fmla="*/ 3334051 w 6968791"/>
                  <a:gd name="connsiteY12" fmla="*/ 1315205 h 1914642"/>
                  <a:gd name="connsiteX13" fmla="*/ 2046271 w 6968791"/>
                  <a:gd name="connsiteY13" fmla="*/ 1498085 h 1914642"/>
                  <a:gd name="connsiteX14" fmla="*/ 1276651 w 6968791"/>
                  <a:gd name="connsiteY14" fmla="*/ 1437125 h 1914642"/>
                  <a:gd name="connsiteX15" fmla="*/ 781351 w 6968791"/>
                  <a:gd name="connsiteY15" fmla="*/ 1696205 h 1914642"/>
                  <a:gd name="connsiteX16" fmla="*/ 560371 w 6968791"/>
                  <a:gd name="connsiteY16" fmla="*/ 1914642 h 1914642"/>
                  <a:gd name="connsiteX17" fmla="*/ 103171 w 6968791"/>
                  <a:gd name="connsiteY17" fmla="*/ 1780025 h 1914642"/>
                  <a:gd name="connsiteX0" fmla="*/ 103171 w 6968791"/>
                  <a:gd name="connsiteY0" fmla="*/ 1780025 h 1914642"/>
                  <a:gd name="connsiteX1" fmla="*/ 331771 w 6968791"/>
                  <a:gd name="connsiteY1" fmla="*/ 1330445 h 1914642"/>
                  <a:gd name="connsiteX2" fmla="*/ 628951 w 6968791"/>
                  <a:gd name="connsiteY2" fmla="*/ 629405 h 1914642"/>
                  <a:gd name="connsiteX3" fmla="*/ 1794811 w 6968791"/>
                  <a:gd name="connsiteY3" fmla="*/ 408425 h 1914642"/>
                  <a:gd name="connsiteX4" fmla="*/ 2762551 w 6968791"/>
                  <a:gd name="connsiteY4" fmla="*/ 4565 h 1914642"/>
                  <a:gd name="connsiteX5" fmla="*/ 4141771 w 6968791"/>
                  <a:gd name="connsiteY5" fmla="*/ 522725 h 1914642"/>
                  <a:gd name="connsiteX6" fmla="*/ 5681011 w 6968791"/>
                  <a:gd name="connsiteY6" fmla="*/ 515105 h 1914642"/>
                  <a:gd name="connsiteX7" fmla="*/ 6968791 w 6968791"/>
                  <a:gd name="connsiteY7" fmla="*/ 888485 h 1914642"/>
                  <a:gd name="connsiteX8" fmla="*/ 6953551 w 6968791"/>
                  <a:gd name="connsiteY8" fmla="*/ 1693662 h 1914642"/>
                  <a:gd name="connsiteX9" fmla="*/ 5292391 w 6968791"/>
                  <a:gd name="connsiteY9" fmla="*/ 1345685 h 1914642"/>
                  <a:gd name="connsiteX10" fmla="*/ 4751371 w 6968791"/>
                  <a:gd name="connsiteY10" fmla="*/ 1894325 h 1914642"/>
                  <a:gd name="connsiteX11" fmla="*/ 3669331 w 6968791"/>
                  <a:gd name="connsiteY11" fmla="*/ 1269485 h 1914642"/>
                  <a:gd name="connsiteX12" fmla="*/ 3334051 w 6968791"/>
                  <a:gd name="connsiteY12" fmla="*/ 1315205 h 1914642"/>
                  <a:gd name="connsiteX13" fmla="*/ 2046271 w 6968791"/>
                  <a:gd name="connsiteY13" fmla="*/ 1498085 h 1914642"/>
                  <a:gd name="connsiteX14" fmla="*/ 1276651 w 6968791"/>
                  <a:gd name="connsiteY14" fmla="*/ 1437125 h 1914642"/>
                  <a:gd name="connsiteX15" fmla="*/ 781351 w 6968791"/>
                  <a:gd name="connsiteY15" fmla="*/ 1696205 h 1914642"/>
                  <a:gd name="connsiteX16" fmla="*/ 560371 w 6968791"/>
                  <a:gd name="connsiteY16" fmla="*/ 1914642 h 1914642"/>
                  <a:gd name="connsiteX17" fmla="*/ 103171 w 6968791"/>
                  <a:gd name="connsiteY17" fmla="*/ 1780025 h 1914642"/>
                  <a:gd name="connsiteX0" fmla="*/ 103171 w 6968791"/>
                  <a:gd name="connsiteY0" fmla="*/ 1780025 h 1914642"/>
                  <a:gd name="connsiteX1" fmla="*/ 331771 w 6968791"/>
                  <a:gd name="connsiteY1" fmla="*/ 1330445 h 1914642"/>
                  <a:gd name="connsiteX2" fmla="*/ 628951 w 6968791"/>
                  <a:gd name="connsiteY2" fmla="*/ 629405 h 1914642"/>
                  <a:gd name="connsiteX3" fmla="*/ 1794811 w 6968791"/>
                  <a:gd name="connsiteY3" fmla="*/ 408425 h 1914642"/>
                  <a:gd name="connsiteX4" fmla="*/ 2762551 w 6968791"/>
                  <a:gd name="connsiteY4" fmla="*/ 4565 h 1914642"/>
                  <a:gd name="connsiteX5" fmla="*/ 4141771 w 6968791"/>
                  <a:gd name="connsiteY5" fmla="*/ 522725 h 1914642"/>
                  <a:gd name="connsiteX6" fmla="*/ 5681011 w 6968791"/>
                  <a:gd name="connsiteY6" fmla="*/ 515105 h 1914642"/>
                  <a:gd name="connsiteX7" fmla="*/ 6968791 w 6968791"/>
                  <a:gd name="connsiteY7" fmla="*/ 888485 h 1914642"/>
                  <a:gd name="connsiteX8" fmla="*/ 6953551 w 6968791"/>
                  <a:gd name="connsiteY8" fmla="*/ 1693662 h 1914642"/>
                  <a:gd name="connsiteX9" fmla="*/ 5292391 w 6968791"/>
                  <a:gd name="connsiteY9" fmla="*/ 1345685 h 1914642"/>
                  <a:gd name="connsiteX10" fmla="*/ 4751371 w 6968791"/>
                  <a:gd name="connsiteY10" fmla="*/ 1894325 h 1914642"/>
                  <a:gd name="connsiteX11" fmla="*/ 3669331 w 6968791"/>
                  <a:gd name="connsiteY11" fmla="*/ 1269485 h 1914642"/>
                  <a:gd name="connsiteX12" fmla="*/ 3334051 w 6968791"/>
                  <a:gd name="connsiteY12" fmla="*/ 1315205 h 1914642"/>
                  <a:gd name="connsiteX13" fmla="*/ 2046271 w 6968791"/>
                  <a:gd name="connsiteY13" fmla="*/ 1498085 h 1914642"/>
                  <a:gd name="connsiteX14" fmla="*/ 1276651 w 6968791"/>
                  <a:gd name="connsiteY14" fmla="*/ 1437125 h 1914642"/>
                  <a:gd name="connsiteX15" fmla="*/ 781351 w 6968791"/>
                  <a:gd name="connsiteY15" fmla="*/ 1696205 h 1914642"/>
                  <a:gd name="connsiteX16" fmla="*/ 560371 w 6968791"/>
                  <a:gd name="connsiteY16" fmla="*/ 1914642 h 1914642"/>
                  <a:gd name="connsiteX17" fmla="*/ 103171 w 6968791"/>
                  <a:gd name="connsiteY17" fmla="*/ 1780025 h 1914642"/>
                  <a:gd name="connsiteX0" fmla="*/ 103171 w 6968791"/>
                  <a:gd name="connsiteY0" fmla="*/ 1845528 h 1980145"/>
                  <a:gd name="connsiteX1" fmla="*/ 331771 w 6968791"/>
                  <a:gd name="connsiteY1" fmla="*/ 1395948 h 1980145"/>
                  <a:gd name="connsiteX2" fmla="*/ 628951 w 6968791"/>
                  <a:gd name="connsiteY2" fmla="*/ 694908 h 1980145"/>
                  <a:gd name="connsiteX3" fmla="*/ 1794811 w 6968791"/>
                  <a:gd name="connsiteY3" fmla="*/ 473928 h 1980145"/>
                  <a:gd name="connsiteX4" fmla="*/ 2762551 w 6968791"/>
                  <a:gd name="connsiteY4" fmla="*/ 70068 h 1980145"/>
                  <a:gd name="connsiteX5" fmla="*/ 4141771 w 6968791"/>
                  <a:gd name="connsiteY5" fmla="*/ 588228 h 1980145"/>
                  <a:gd name="connsiteX6" fmla="*/ 5681011 w 6968791"/>
                  <a:gd name="connsiteY6" fmla="*/ 580608 h 1980145"/>
                  <a:gd name="connsiteX7" fmla="*/ 6968791 w 6968791"/>
                  <a:gd name="connsiteY7" fmla="*/ 953988 h 1980145"/>
                  <a:gd name="connsiteX8" fmla="*/ 6953551 w 6968791"/>
                  <a:gd name="connsiteY8" fmla="*/ 1759165 h 1980145"/>
                  <a:gd name="connsiteX9" fmla="*/ 5292391 w 6968791"/>
                  <a:gd name="connsiteY9" fmla="*/ 1411188 h 1980145"/>
                  <a:gd name="connsiteX10" fmla="*/ 4751371 w 6968791"/>
                  <a:gd name="connsiteY10" fmla="*/ 1959828 h 1980145"/>
                  <a:gd name="connsiteX11" fmla="*/ 3669331 w 6968791"/>
                  <a:gd name="connsiteY11" fmla="*/ 1334988 h 1980145"/>
                  <a:gd name="connsiteX12" fmla="*/ 3334051 w 6968791"/>
                  <a:gd name="connsiteY12" fmla="*/ 1380708 h 1980145"/>
                  <a:gd name="connsiteX13" fmla="*/ 2046271 w 6968791"/>
                  <a:gd name="connsiteY13" fmla="*/ 1563588 h 1980145"/>
                  <a:gd name="connsiteX14" fmla="*/ 1276651 w 6968791"/>
                  <a:gd name="connsiteY14" fmla="*/ 1502628 h 1980145"/>
                  <a:gd name="connsiteX15" fmla="*/ 781351 w 6968791"/>
                  <a:gd name="connsiteY15" fmla="*/ 1761708 h 1980145"/>
                  <a:gd name="connsiteX16" fmla="*/ 560371 w 6968791"/>
                  <a:gd name="connsiteY16" fmla="*/ 1980145 h 1980145"/>
                  <a:gd name="connsiteX17" fmla="*/ 103171 w 6968791"/>
                  <a:gd name="connsiteY17" fmla="*/ 1845528 h 1980145"/>
                  <a:gd name="connsiteX0" fmla="*/ 103171 w 6968791"/>
                  <a:gd name="connsiteY0" fmla="*/ 1878499 h 2013116"/>
                  <a:gd name="connsiteX1" fmla="*/ 331771 w 6968791"/>
                  <a:gd name="connsiteY1" fmla="*/ 1428919 h 2013116"/>
                  <a:gd name="connsiteX2" fmla="*/ 628951 w 6968791"/>
                  <a:gd name="connsiteY2" fmla="*/ 727879 h 2013116"/>
                  <a:gd name="connsiteX3" fmla="*/ 1634791 w 6968791"/>
                  <a:gd name="connsiteY3" fmla="*/ 453559 h 2013116"/>
                  <a:gd name="connsiteX4" fmla="*/ 2762551 w 6968791"/>
                  <a:gd name="connsiteY4" fmla="*/ 103039 h 2013116"/>
                  <a:gd name="connsiteX5" fmla="*/ 4141771 w 6968791"/>
                  <a:gd name="connsiteY5" fmla="*/ 621199 h 2013116"/>
                  <a:gd name="connsiteX6" fmla="*/ 5681011 w 6968791"/>
                  <a:gd name="connsiteY6" fmla="*/ 613579 h 2013116"/>
                  <a:gd name="connsiteX7" fmla="*/ 6968791 w 6968791"/>
                  <a:gd name="connsiteY7" fmla="*/ 986959 h 2013116"/>
                  <a:gd name="connsiteX8" fmla="*/ 6953551 w 6968791"/>
                  <a:gd name="connsiteY8" fmla="*/ 1792136 h 2013116"/>
                  <a:gd name="connsiteX9" fmla="*/ 5292391 w 6968791"/>
                  <a:gd name="connsiteY9" fmla="*/ 1444159 h 2013116"/>
                  <a:gd name="connsiteX10" fmla="*/ 4751371 w 6968791"/>
                  <a:gd name="connsiteY10" fmla="*/ 1992799 h 2013116"/>
                  <a:gd name="connsiteX11" fmla="*/ 3669331 w 6968791"/>
                  <a:gd name="connsiteY11" fmla="*/ 1367959 h 2013116"/>
                  <a:gd name="connsiteX12" fmla="*/ 3334051 w 6968791"/>
                  <a:gd name="connsiteY12" fmla="*/ 1413679 h 2013116"/>
                  <a:gd name="connsiteX13" fmla="*/ 2046271 w 6968791"/>
                  <a:gd name="connsiteY13" fmla="*/ 1596559 h 2013116"/>
                  <a:gd name="connsiteX14" fmla="*/ 1276651 w 6968791"/>
                  <a:gd name="connsiteY14" fmla="*/ 1535599 h 2013116"/>
                  <a:gd name="connsiteX15" fmla="*/ 781351 w 6968791"/>
                  <a:gd name="connsiteY15" fmla="*/ 1794679 h 2013116"/>
                  <a:gd name="connsiteX16" fmla="*/ 560371 w 6968791"/>
                  <a:gd name="connsiteY16" fmla="*/ 2013116 h 2013116"/>
                  <a:gd name="connsiteX17" fmla="*/ 103171 w 6968791"/>
                  <a:gd name="connsiteY17" fmla="*/ 1878499 h 2013116"/>
                  <a:gd name="connsiteX0" fmla="*/ 103171 w 6968791"/>
                  <a:gd name="connsiteY0" fmla="*/ 1780758 h 1915375"/>
                  <a:gd name="connsiteX1" fmla="*/ 331771 w 6968791"/>
                  <a:gd name="connsiteY1" fmla="*/ 1331178 h 1915375"/>
                  <a:gd name="connsiteX2" fmla="*/ 628951 w 6968791"/>
                  <a:gd name="connsiteY2" fmla="*/ 630138 h 1915375"/>
                  <a:gd name="connsiteX3" fmla="*/ 1634791 w 6968791"/>
                  <a:gd name="connsiteY3" fmla="*/ 355818 h 1915375"/>
                  <a:gd name="connsiteX4" fmla="*/ 2762551 w 6968791"/>
                  <a:gd name="connsiteY4" fmla="*/ 5298 h 1915375"/>
                  <a:gd name="connsiteX5" fmla="*/ 4141771 w 6968791"/>
                  <a:gd name="connsiteY5" fmla="*/ 523458 h 1915375"/>
                  <a:gd name="connsiteX6" fmla="*/ 5681011 w 6968791"/>
                  <a:gd name="connsiteY6" fmla="*/ 515838 h 1915375"/>
                  <a:gd name="connsiteX7" fmla="*/ 6968791 w 6968791"/>
                  <a:gd name="connsiteY7" fmla="*/ 889218 h 1915375"/>
                  <a:gd name="connsiteX8" fmla="*/ 6953551 w 6968791"/>
                  <a:gd name="connsiteY8" fmla="*/ 1694395 h 1915375"/>
                  <a:gd name="connsiteX9" fmla="*/ 5292391 w 6968791"/>
                  <a:gd name="connsiteY9" fmla="*/ 1346418 h 1915375"/>
                  <a:gd name="connsiteX10" fmla="*/ 4751371 w 6968791"/>
                  <a:gd name="connsiteY10" fmla="*/ 1895058 h 1915375"/>
                  <a:gd name="connsiteX11" fmla="*/ 3669331 w 6968791"/>
                  <a:gd name="connsiteY11" fmla="*/ 1270218 h 1915375"/>
                  <a:gd name="connsiteX12" fmla="*/ 3334051 w 6968791"/>
                  <a:gd name="connsiteY12" fmla="*/ 1315938 h 1915375"/>
                  <a:gd name="connsiteX13" fmla="*/ 2046271 w 6968791"/>
                  <a:gd name="connsiteY13" fmla="*/ 1498818 h 1915375"/>
                  <a:gd name="connsiteX14" fmla="*/ 1276651 w 6968791"/>
                  <a:gd name="connsiteY14" fmla="*/ 1437858 h 1915375"/>
                  <a:gd name="connsiteX15" fmla="*/ 781351 w 6968791"/>
                  <a:gd name="connsiteY15" fmla="*/ 1696938 h 1915375"/>
                  <a:gd name="connsiteX16" fmla="*/ 560371 w 6968791"/>
                  <a:gd name="connsiteY16" fmla="*/ 1915375 h 1915375"/>
                  <a:gd name="connsiteX17" fmla="*/ 103171 w 6968791"/>
                  <a:gd name="connsiteY17" fmla="*/ 1780758 h 1915375"/>
                  <a:gd name="connsiteX0" fmla="*/ 103171 w 6968791"/>
                  <a:gd name="connsiteY0" fmla="*/ 1817275 h 1951892"/>
                  <a:gd name="connsiteX1" fmla="*/ 331771 w 6968791"/>
                  <a:gd name="connsiteY1" fmla="*/ 1367695 h 1951892"/>
                  <a:gd name="connsiteX2" fmla="*/ 628951 w 6968791"/>
                  <a:gd name="connsiteY2" fmla="*/ 666655 h 1951892"/>
                  <a:gd name="connsiteX3" fmla="*/ 1634791 w 6968791"/>
                  <a:gd name="connsiteY3" fmla="*/ 392335 h 1951892"/>
                  <a:gd name="connsiteX4" fmla="*/ 2762551 w 6968791"/>
                  <a:gd name="connsiteY4" fmla="*/ 41815 h 1951892"/>
                  <a:gd name="connsiteX5" fmla="*/ 4141771 w 6968791"/>
                  <a:gd name="connsiteY5" fmla="*/ 559975 h 1951892"/>
                  <a:gd name="connsiteX6" fmla="*/ 5681011 w 6968791"/>
                  <a:gd name="connsiteY6" fmla="*/ 552355 h 1951892"/>
                  <a:gd name="connsiteX7" fmla="*/ 6968791 w 6968791"/>
                  <a:gd name="connsiteY7" fmla="*/ 925735 h 1951892"/>
                  <a:gd name="connsiteX8" fmla="*/ 6953551 w 6968791"/>
                  <a:gd name="connsiteY8" fmla="*/ 1730912 h 1951892"/>
                  <a:gd name="connsiteX9" fmla="*/ 5292391 w 6968791"/>
                  <a:gd name="connsiteY9" fmla="*/ 1382935 h 1951892"/>
                  <a:gd name="connsiteX10" fmla="*/ 4751371 w 6968791"/>
                  <a:gd name="connsiteY10" fmla="*/ 1931575 h 1951892"/>
                  <a:gd name="connsiteX11" fmla="*/ 3669331 w 6968791"/>
                  <a:gd name="connsiteY11" fmla="*/ 1306735 h 1951892"/>
                  <a:gd name="connsiteX12" fmla="*/ 3334051 w 6968791"/>
                  <a:gd name="connsiteY12" fmla="*/ 1352455 h 1951892"/>
                  <a:gd name="connsiteX13" fmla="*/ 2046271 w 6968791"/>
                  <a:gd name="connsiteY13" fmla="*/ 1535335 h 1951892"/>
                  <a:gd name="connsiteX14" fmla="*/ 1276651 w 6968791"/>
                  <a:gd name="connsiteY14" fmla="*/ 1474375 h 1951892"/>
                  <a:gd name="connsiteX15" fmla="*/ 781351 w 6968791"/>
                  <a:gd name="connsiteY15" fmla="*/ 1733455 h 1951892"/>
                  <a:gd name="connsiteX16" fmla="*/ 560371 w 6968791"/>
                  <a:gd name="connsiteY16" fmla="*/ 1951892 h 1951892"/>
                  <a:gd name="connsiteX17" fmla="*/ 103171 w 6968791"/>
                  <a:gd name="connsiteY17" fmla="*/ 1817275 h 1951892"/>
                  <a:gd name="connsiteX0" fmla="*/ 103171 w 6968791"/>
                  <a:gd name="connsiteY0" fmla="*/ 1939003 h 2073620"/>
                  <a:gd name="connsiteX1" fmla="*/ 331771 w 6968791"/>
                  <a:gd name="connsiteY1" fmla="*/ 1489423 h 2073620"/>
                  <a:gd name="connsiteX2" fmla="*/ 628951 w 6968791"/>
                  <a:gd name="connsiteY2" fmla="*/ 788383 h 2073620"/>
                  <a:gd name="connsiteX3" fmla="*/ 1634791 w 6968791"/>
                  <a:gd name="connsiteY3" fmla="*/ 514063 h 2073620"/>
                  <a:gd name="connsiteX4" fmla="*/ 2762551 w 6968791"/>
                  <a:gd name="connsiteY4" fmla="*/ 163543 h 2073620"/>
                  <a:gd name="connsiteX5" fmla="*/ 4141771 w 6968791"/>
                  <a:gd name="connsiteY5" fmla="*/ 681703 h 2073620"/>
                  <a:gd name="connsiteX6" fmla="*/ 5681011 w 6968791"/>
                  <a:gd name="connsiteY6" fmla="*/ 674083 h 2073620"/>
                  <a:gd name="connsiteX7" fmla="*/ 6968791 w 6968791"/>
                  <a:gd name="connsiteY7" fmla="*/ 1047463 h 2073620"/>
                  <a:gd name="connsiteX8" fmla="*/ 6953551 w 6968791"/>
                  <a:gd name="connsiteY8" fmla="*/ 1852640 h 2073620"/>
                  <a:gd name="connsiteX9" fmla="*/ 5292391 w 6968791"/>
                  <a:gd name="connsiteY9" fmla="*/ 1504663 h 2073620"/>
                  <a:gd name="connsiteX10" fmla="*/ 4751371 w 6968791"/>
                  <a:gd name="connsiteY10" fmla="*/ 2053303 h 2073620"/>
                  <a:gd name="connsiteX11" fmla="*/ 3669331 w 6968791"/>
                  <a:gd name="connsiteY11" fmla="*/ 1428463 h 2073620"/>
                  <a:gd name="connsiteX12" fmla="*/ 3334051 w 6968791"/>
                  <a:gd name="connsiteY12" fmla="*/ 1474183 h 2073620"/>
                  <a:gd name="connsiteX13" fmla="*/ 2046271 w 6968791"/>
                  <a:gd name="connsiteY13" fmla="*/ 1657063 h 2073620"/>
                  <a:gd name="connsiteX14" fmla="*/ 1276651 w 6968791"/>
                  <a:gd name="connsiteY14" fmla="*/ 1596103 h 2073620"/>
                  <a:gd name="connsiteX15" fmla="*/ 781351 w 6968791"/>
                  <a:gd name="connsiteY15" fmla="*/ 1855183 h 2073620"/>
                  <a:gd name="connsiteX16" fmla="*/ 560371 w 6968791"/>
                  <a:gd name="connsiteY16" fmla="*/ 2073620 h 2073620"/>
                  <a:gd name="connsiteX17" fmla="*/ 103171 w 6968791"/>
                  <a:gd name="connsiteY17" fmla="*/ 1939003 h 2073620"/>
                  <a:gd name="connsiteX0" fmla="*/ 103171 w 6968791"/>
                  <a:gd name="connsiteY0" fmla="*/ 1817276 h 1951893"/>
                  <a:gd name="connsiteX1" fmla="*/ 331771 w 6968791"/>
                  <a:gd name="connsiteY1" fmla="*/ 1367696 h 1951893"/>
                  <a:gd name="connsiteX2" fmla="*/ 628951 w 6968791"/>
                  <a:gd name="connsiteY2" fmla="*/ 666656 h 1951893"/>
                  <a:gd name="connsiteX3" fmla="*/ 1634791 w 6968791"/>
                  <a:gd name="connsiteY3" fmla="*/ 392336 h 1951893"/>
                  <a:gd name="connsiteX4" fmla="*/ 1886251 w 6968791"/>
                  <a:gd name="connsiteY4" fmla="*/ 377096 h 1951893"/>
                  <a:gd name="connsiteX5" fmla="*/ 2762551 w 6968791"/>
                  <a:gd name="connsiteY5" fmla="*/ 41816 h 1951893"/>
                  <a:gd name="connsiteX6" fmla="*/ 4141771 w 6968791"/>
                  <a:gd name="connsiteY6" fmla="*/ 559976 h 1951893"/>
                  <a:gd name="connsiteX7" fmla="*/ 5681011 w 6968791"/>
                  <a:gd name="connsiteY7" fmla="*/ 552356 h 1951893"/>
                  <a:gd name="connsiteX8" fmla="*/ 6968791 w 6968791"/>
                  <a:gd name="connsiteY8" fmla="*/ 925736 h 1951893"/>
                  <a:gd name="connsiteX9" fmla="*/ 6953551 w 6968791"/>
                  <a:gd name="connsiteY9" fmla="*/ 1730913 h 1951893"/>
                  <a:gd name="connsiteX10" fmla="*/ 5292391 w 6968791"/>
                  <a:gd name="connsiteY10" fmla="*/ 1382936 h 1951893"/>
                  <a:gd name="connsiteX11" fmla="*/ 4751371 w 6968791"/>
                  <a:gd name="connsiteY11" fmla="*/ 1931576 h 1951893"/>
                  <a:gd name="connsiteX12" fmla="*/ 3669331 w 6968791"/>
                  <a:gd name="connsiteY12" fmla="*/ 1306736 h 1951893"/>
                  <a:gd name="connsiteX13" fmla="*/ 3334051 w 6968791"/>
                  <a:gd name="connsiteY13" fmla="*/ 1352456 h 1951893"/>
                  <a:gd name="connsiteX14" fmla="*/ 2046271 w 6968791"/>
                  <a:gd name="connsiteY14" fmla="*/ 1535336 h 1951893"/>
                  <a:gd name="connsiteX15" fmla="*/ 1276651 w 6968791"/>
                  <a:gd name="connsiteY15" fmla="*/ 1474376 h 1951893"/>
                  <a:gd name="connsiteX16" fmla="*/ 781351 w 6968791"/>
                  <a:gd name="connsiteY16" fmla="*/ 1733456 h 1951893"/>
                  <a:gd name="connsiteX17" fmla="*/ 560371 w 6968791"/>
                  <a:gd name="connsiteY17" fmla="*/ 1951893 h 1951893"/>
                  <a:gd name="connsiteX18" fmla="*/ 103171 w 6968791"/>
                  <a:gd name="connsiteY18" fmla="*/ 1817276 h 1951893"/>
                  <a:gd name="connsiteX0" fmla="*/ 103171 w 6968791"/>
                  <a:gd name="connsiteY0" fmla="*/ 1931829 h 2066446"/>
                  <a:gd name="connsiteX1" fmla="*/ 331771 w 6968791"/>
                  <a:gd name="connsiteY1" fmla="*/ 1482249 h 2066446"/>
                  <a:gd name="connsiteX2" fmla="*/ 628951 w 6968791"/>
                  <a:gd name="connsiteY2" fmla="*/ 781209 h 2066446"/>
                  <a:gd name="connsiteX3" fmla="*/ 1634791 w 6968791"/>
                  <a:gd name="connsiteY3" fmla="*/ 506889 h 2066446"/>
                  <a:gd name="connsiteX4" fmla="*/ 1886251 w 6968791"/>
                  <a:gd name="connsiteY4" fmla="*/ 491649 h 2066446"/>
                  <a:gd name="connsiteX5" fmla="*/ 2762551 w 6968791"/>
                  <a:gd name="connsiteY5" fmla="*/ 156369 h 2066446"/>
                  <a:gd name="connsiteX6" fmla="*/ 4141771 w 6968791"/>
                  <a:gd name="connsiteY6" fmla="*/ 674529 h 2066446"/>
                  <a:gd name="connsiteX7" fmla="*/ 5681011 w 6968791"/>
                  <a:gd name="connsiteY7" fmla="*/ 666909 h 2066446"/>
                  <a:gd name="connsiteX8" fmla="*/ 6968791 w 6968791"/>
                  <a:gd name="connsiteY8" fmla="*/ 1040289 h 2066446"/>
                  <a:gd name="connsiteX9" fmla="*/ 6953551 w 6968791"/>
                  <a:gd name="connsiteY9" fmla="*/ 1845466 h 2066446"/>
                  <a:gd name="connsiteX10" fmla="*/ 5292391 w 6968791"/>
                  <a:gd name="connsiteY10" fmla="*/ 1497489 h 2066446"/>
                  <a:gd name="connsiteX11" fmla="*/ 4751371 w 6968791"/>
                  <a:gd name="connsiteY11" fmla="*/ 2046129 h 2066446"/>
                  <a:gd name="connsiteX12" fmla="*/ 3669331 w 6968791"/>
                  <a:gd name="connsiteY12" fmla="*/ 1421289 h 2066446"/>
                  <a:gd name="connsiteX13" fmla="*/ 3334051 w 6968791"/>
                  <a:gd name="connsiteY13" fmla="*/ 1467009 h 2066446"/>
                  <a:gd name="connsiteX14" fmla="*/ 2046271 w 6968791"/>
                  <a:gd name="connsiteY14" fmla="*/ 1649889 h 2066446"/>
                  <a:gd name="connsiteX15" fmla="*/ 1276651 w 6968791"/>
                  <a:gd name="connsiteY15" fmla="*/ 1588929 h 2066446"/>
                  <a:gd name="connsiteX16" fmla="*/ 781351 w 6968791"/>
                  <a:gd name="connsiteY16" fmla="*/ 1848009 h 2066446"/>
                  <a:gd name="connsiteX17" fmla="*/ 560371 w 6968791"/>
                  <a:gd name="connsiteY17" fmla="*/ 2066446 h 2066446"/>
                  <a:gd name="connsiteX18" fmla="*/ 103171 w 6968791"/>
                  <a:gd name="connsiteY18" fmla="*/ 1931829 h 2066446"/>
                  <a:gd name="connsiteX0" fmla="*/ 103171 w 6968791"/>
                  <a:gd name="connsiteY0" fmla="*/ 1948441 h 2083058"/>
                  <a:gd name="connsiteX1" fmla="*/ 331771 w 6968791"/>
                  <a:gd name="connsiteY1" fmla="*/ 1498861 h 2083058"/>
                  <a:gd name="connsiteX2" fmla="*/ 628951 w 6968791"/>
                  <a:gd name="connsiteY2" fmla="*/ 797821 h 2083058"/>
                  <a:gd name="connsiteX3" fmla="*/ 1634791 w 6968791"/>
                  <a:gd name="connsiteY3" fmla="*/ 523501 h 2083058"/>
                  <a:gd name="connsiteX4" fmla="*/ 1886251 w 6968791"/>
                  <a:gd name="connsiteY4" fmla="*/ 508261 h 2083058"/>
                  <a:gd name="connsiteX5" fmla="*/ 2762551 w 6968791"/>
                  <a:gd name="connsiteY5" fmla="*/ 172981 h 2083058"/>
                  <a:gd name="connsiteX6" fmla="*/ 4141771 w 6968791"/>
                  <a:gd name="connsiteY6" fmla="*/ 691141 h 2083058"/>
                  <a:gd name="connsiteX7" fmla="*/ 5681011 w 6968791"/>
                  <a:gd name="connsiteY7" fmla="*/ 683521 h 2083058"/>
                  <a:gd name="connsiteX8" fmla="*/ 6968791 w 6968791"/>
                  <a:gd name="connsiteY8" fmla="*/ 1056901 h 2083058"/>
                  <a:gd name="connsiteX9" fmla="*/ 6953551 w 6968791"/>
                  <a:gd name="connsiteY9" fmla="*/ 1862078 h 2083058"/>
                  <a:gd name="connsiteX10" fmla="*/ 5292391 w 6968791"/>
                  <a:gd name="connsiteY10" fmla="*/ 1514101 h 2083058"/>
                  <a:gd name="connsiteX11" fmla="*/ 4751371 w 6968791"/>
                  <a:gd name="connsiteY11" fmla="*/ 2062741 h 2083058"/>
                  <a:gd name="connsiteX12" fmla="*/ 3669331 w 6968791"/>
                  <a:gd name="connsiteY12" fmla="*/ 1437901 h 2083058"/>
                  <a:gd name="connsiteX13" fmla="*/ 3334051 w 6968791"/>
                  <a:gd name="connsiteY13" fmla="*/ 1483621 h 2083058"/>
                  <a:gd name="connsiteX14" fmla="*/ 2046271 w 6968791"/>
                  <a:gd name="connsiteY14" fmla="*/ 1666501 h 2083058"/>
                  <a:gd name="connsiteX15" fmla="*/ 1276651 w 6968791"/>
                  <a:gd name="connsiteY15" fmla="*/ 1605541 h 2083058"/>
                  <a:gd name="connsiteX16" fmla="*/ 781351 w 6968791"/>
                  <a:gd name="connsiteY16" fmla="*/ 1864621 h 2083058"/>
                  <a:gd name="connsiteX17" fmla="*/ 560371 w 6968791"/>
                  <a:gd name="connsiteY17" fmla="*/ 2083058 h 2083058"/>
                  <a:gd name="connsiteX18" fmla="*/ 103171 w 6968791"/>
                  <a:gd name="connsiteY18" fmla="*/ 1948441 h 2083058"/>
                  <a:gd name="connsiteX0" fmla="*/ 103171 w 6968791"/>
                  <a:gd name="connsiteY0" fmla="*/ 1994120 h 2128737"/>
                  <a:gd name="connsiteX1" fmla="*/ 331771 w 6968791"/>
                  <a:gd name="connsiteY1" fmla="*/ 1544540 h 2128737"/>
                  <a:gd name="connsiteX2" fmla="*/ 628951 w 6968791"/>
                  <a:gd name="connsiteY2" fmla="*/ 843500 h 2128737"/>
                  <a:gd name="connsiteX3" fmla="*/ 1634791 w 6968791"/>
                  <a:gd name="connsiteY3" fmla="*/ 569180 h 2128737"/>
                  <a:gd name="connsiteX4" fmla="*/ 1985311 w 6968791"/>
                  <a:gd name="connsiteY4" fmla="*/ 470120 h 2128737"/>
                  <a:gd name="connsiteX5" fmla="*/ 2762551 w 6968791"/>
                  <a:gd name="connsiteY5" fmla="*/ 218660 h 2128737"/>
                  <a:gd name="connsiteX6" fmla="*/ 4141771 w 6968791"/>
                  <a:gd name="connsiteY6" fmla="*/ 736820 h 2128737"/>
                  <a:gd name="connsiteX7" fmla="*/ 5681011 w 6968791"/>
                  <a:gd name="connsiteY7" fmla="*/ 729200 h 2128737"/>
                  <a:gd name="connsiteX8" fmla="*/ 6968791 w 6968791"/>
                  <a:gd name="connsiteY8" fmla="*/ 1102580 h 2128737"/>
                  <a:gd name="connsiteX9" fmla="*/ 6953551 w 6968791"/>
                  <a:gd name="connsiteY9" fmla="*/ 1907757 h 2128737"/>
                  <a:gd name="connsiteX10" fmla="*/ 5292391 w 6968791"/>
                  <a:gd name="connsiteY10" fmla="*/ 1559780 h 2128737"/>
                  <a:gd name="connsiteX11" fmla="*/ 4751371 w 6968791"/>
                  <a:gd name="connsiteY11" fmla="*/ 2108420 h 2128737"/>
                  <a:gd name="connsiteX12" fmla="*/ 3669331 w 6968791"/>
                  <a:gd name="connsiteY12" fmla="*/ 1483580 h 2128737"/>
                  <a:gd name="connsiteX13" fmla="*/ 3334051 w 6968791"/>
                  <a:gd name="connsiteY13" fmla="*/ 1529300 h 2128737"/>
                  <a:gd name="connsiteX14" fmla="*/ 2046271 w 6968791"/>
                  <a:gd name="connsiteY14" fmla="*/ 1712180 h 2128737"/>
                  <a:gd name="connsiteX15" fmla="*/ 1276651 w 6968791"/>
                  <a:gd name="connsiteY15" fmla="*/ 1651220 h 2128737"/>
                  <a:gd name="connsiteX16" fmla="*/ 781351 w 6968791"/>
                  <a:gd name="connsiteY16" fmla="*/ 1910300 h 2128737"/>
                  <a:gd name="connsiteX17" fmla="*/ 560371 w 6968791"/>
                  <a:gd name="connsiteY17" fmla="*/ 2128737 h 2128737"/>
                  <a:gd name="connsiteX18" fmla="*/ 103171 w 6968791"/>
                  <a:gd name="connsiteY18" fmla="*/ 1994120 h 2128737"/>
                  <a:gd name="connsiteX0" fmla="*/ 103171 w 6968791"/>
                  <a:gd name="connsiteY0" fmla="*/ 1994120 h 2128737"/>
                  <a:gd name="connsiteX1" fmla="*/ 331771 w 6968791"/>
                  <a:gd name="connsiteY1" fmla="*/ 1544540 h 2128737"/>
                  <a:gd name="connsiteX2" fmla="*/ 628951 w 6968791"/>
                  <a:gd name="connsiteY2" fmla="*/ 843500 h 2128737"/>
                  <a:gd name="connsiteX3" fmla="*/ 1634791 w 6968791"/>
                  <a:gd name="connsiteY3" fmla="*/ 569180 h 2128737"/>
                  <a:gd name="connsiteX4" fmla="*/ 1985311 w 6968791"/>
                  <a:gd name="connsiteY4" fmla="*/ 470120 h 2128737"/>
                  <a:gd name="connsiteX5" fmla="*/ 2762551 w 6968791"/>
                  <a:gd name="connsiteY5" fmla="*/ 218660 h 2128737"/>
                  <a:gd name="connsiteX6" fmla="*/ 4141771 w 6968791"/>
                  <a:gd name="connsiteY6" fmla="*/ 736820 h 2128737"/>
                  <a:gd name="connsiteX7" fmla="*/ 5681011 w 6968791"/>
                  <a:gd name="connsiteY7" fmla="*/ 729200 h 2128737"/>
                  <a:gd name="connsiteX8" fmla="*/ 6968791 w 6968791"/>
                  <a:gd name="connsiteY8" fmla="*/ 1102580 h 2128737"/>
                  <a:gd name="connsiteX9" fmla="*/ 6953551 w 6968791"/>
                  <a:gd name="connsiteY9" fmla="*/ 1907757 h 2128737"/>
                  <a:gd name="connsiteX10" fmla="*/ 5292391 w 6968791"/>
                  <a:gd name="connsiteY10" fmla="*/ 1559780 h 2128737"/>
                  <a:gd name="connsiteX11" fmla="*/ 4751371 w 6968791"/>
                  <a:gd name="connsiteY11" fmla="*/ 2108420 h 2128737"/>
                  <a:gd name="connsiteX12" fmla="*/ 3669331 w 6968791"/>
                  <a:gd name="connsiteY12" fmla="*/ 1483580 h 2128737"/>
                  <a:gd name="connsiteX13" fmla="*/ 3334051 w 6968791"/>
                  <a:gd name="connsiteY13" fmla="*/ 1529300 h 2128737"/>
                  <a:gd name="connsiteX14" fmla="*/ 2046271 w 6968791"/>
                  <a:gd name="connsiteY14" fmla="*/ 1712180 h 2128737"/>
                  <a:gd name="connsiteX15" fmla="*/ 1276651 w 6968791"/>
                  <a:gd name="connsiteY15" fmla="*/ 1651220 h 2128737"/>
                  <a:gd name="connsiteX16" fmla="*/ 781351 w 6968791"/>
                  <a:gd name="connsiteY16" fmla="*/ 1910300 h 2128737"/>
                  <a:gd name="connsiteX17" fmla="*/ 560371 w 6968791"/>
                  <a:gd name="connsiteY17" fmla="*/ 2128737 h 2128737"/>
                  <a:gd name="connsiteX18" fmla="*/ 103171 w 6968791"/>
                  <a:gd name="connsiteY18" fmla="*/ 1994120 h 2128737"/>
                  <a:gd name="connsiteX0" fmla="*/ 103171 w 6968791"/>
                  <a:gd name="connsiteY0" fmla="*/ 1994120 h 2128737"/>
                  <a:gd name="connsiteX1" fmla="*/ 331771 w 6968791"/>
                  <a:gd name="connsiteY1" fmla="*/ 1544540 h 2128737"/>
                  <a:gd name="connsiteX2" fmla="*/ 628951 w 6968791"/>
                  <a:gd name="connsiteY2" fmla="*/ 843500 h 2128737"/>
                  <a:gd name="connsiteX3" fmla="*/ 1634791 w 6968791"/>
                  <a:gd name="connsiteY3" fmla="*/ 569180 h 2128737"/>
                  <a:gd name="connsiteX4" fmla="*/ 1985311 w 6968791"/>
                  <a:gd name="connsiteY4" fmla="*/ 470120 h 2128737"/>
                  <a:gd name="connsiteX5" fmla="*/ 2762551 w 6968791"/>
                  <a:gd name="connsiteY5" fmla="*/ 218660 h 2128737"/>
                  <a:gd name="connsiteX6" fmla="*/ 4141771 w 6968791"/>
                  <a:gd name="connsiteY6" fmla="*/ 736820 h 2128737"/>
                  <a:gd name="connsiteX7" fmla="*/ 5681011 w 6968791"/>
                  <a:gd name="connsiteY7" fmla="*/ 729200 h 2128737"/>
                  <a:gd name="connsiteX8" fmla="*/ 6968791 w 6968791"/>
                  <a:gd name="connsiteY8" fmla="*/ 1102580 h 2128737"/>
                  <a:gd name="connsiteX9" fmla="*/ 6953551 w 6968791"/>
                  <a:gd name="connsiteY9" fmla="*/ 1907757 h 2128737"/>
                  <a:gd name="connsiteX10" fmla="*/ 5292391 w 6968791"/>
                  <a:gd name="connsiteY10" fmla="*/ 1559780 h 2128737"/>
                  <a:gd name="connsiteX11" fmla="*/ 4751371 w 6968791"/>
                  <a:gd name="connsiteY11" fmla="*/ 2108420 h 2128737"/>
                  <a:gd name="connsiteX12" fmla="*/ 3669331 w 6968791"/>
                  <a:gd name="connsiteY12" fmla="*/ 1483580 h 2128737"/>
                  <a:gd name="connsiteX13" fmla="*/ 3334051 w 6968791"/>
                  <a:gd name="connsiteY13" fmla="*/ 1529300 h 2128737"/>
                  <a:gd name="connsiteX14" fmla="*/ 2046271 w 6968791"/>
                  <a:gd name="connsiteY14" fmla="*/ 1712180 h 2128737"/>
                  <a:gd name="connsiteX15" fmla="*/ 1276651 w 6968791"/>
                  <a:gd name="connsiteY15" fmla="*/ 1651220 h 2128737"/>
                  <a:gd name="connsiteX16" fmla="*/ 781351 w 6968791"/>
                  <a:gd name="connsiteY16" fmla="*/ 1910300 h 2128737"/>
                  <a:gd name="connsiteX17" fmla="*/ 560371 w 6968791"/>
                  <a:gd name="connsiteY17" fmla="*/ 2128737 h 2128737"/>
                  <a:gd name="connsiteX18" fmla="*/ 103171 w 6968791"/>
                  <a:gd name="connsiteY18" fmla="*/ 1994120 h 2128737"/>
                  <a:gd name="connsiteX0" fmla="*/ 103171 w 6968791"/>
                  <a:gd name="connsiteY0" fmla="*/ 1994120 h 2128737"/>
                  <a:gd name="connsiteX1" fmla="*/ 331771 w 6968791"/>
                  <a:gd name="connsiteY1" fmla="*/ 1544540 h 2128737"/>
                  <a:gd name="connsiteX2" fmla="*/ 628951 w 6968791"/>
                  <a:gd name="connsiteY2" fmla="*/ 843500 h 2128737"/>
                  <a:gd name="connsiteX3" fmla="*/ 1634791 w 6968791"/>
                  <a:gd name="connsiteY3" fmla="*/ 569180 h 2128737"/>
                  <a:gd name="connsiteX4" fmla="*/ 1985311 w 6968791"/>
                  <a:gd name="connsiteY4" fmla="*/ 470120 h 2128737"/>
                  <a:gd name="connsiteX5" fmla="*/ 2762551 w 6968791"/>
                  <a:gd name="connsiteY5" fmla="*/ 218660 h 2128737"/>
                  <a:gd name="connsiteX6" fmla="*/ 4141771 w 6968791"/>
                  <a:gd name="connsiteY6" fmla="*/ 736820 h 2128737"/>
                  <a:gd name="connsiteX7" fmla="*/ 5681011 w 6968791"/>
                  <a:gd name="connsiteY7" fmla="*/ 729200 h 2128737"/>
                  <a:gd name="connsiteX8" fmla="*/ 6968791 w 6968791"/>
                  <a:gd name="connsiteY8" fmla="*/ 1102580 h 2128737"/>
                  <a:gd name="connsiteX9" fmla="*/ 6953551 w 6968791"/>
                  <a:gd name="connsiteY9" fmla="*/ 1907757 h 2128737"/>
                  <a:gd name="connsiteX10" fmla="*/ 5292391 w 6968791"/>
                  <a:gd name="connsiteY10" fmla="*/ 1559780 h 2128737"/>
                  <a:gd name="connsiteX11" fmla="*/ 4751371 w 6968791"/>
                  <a:gd name="connsiteY11" fmla="*/ 2108420 h 2128737"/>
                  <a:gd name="connsiteX12" fmla="*/ 3669331 w 6968791"/>
                  <a:gd name="connsiteY12" fmla="*/ 1483580 h 2128737"/>
                  <a:gd name="connsiteX13" fmla="*/ 3334051 w 6968791"/>
                  <a:gd name="connsiteY13" fmla="*/ 1529300 h 2128737"/>
                  <a:gd name="connsiteX14" fmla="*/ 2046271 w 6968791"/>
                  <a:gd name="connsiteY14" fmla="*/ 1712180 h 2128737"/>
                  <a:gd name="connsiteX15" fmla="*/ 1276651 w 6968791"/>
                  <a:gd name="connsiteY15" fmla="*/ 1651220 h 2128737"/>
                  <a:gd name="connsiteX16" fmla="*/ 781351 w 6968791"/>
                  <a:gd name="connsiteY16" fmla="*/ 1910300 h 2128737"/>
                  <a:gd name="connsiteX17" fmla="*/ 560371 w 6968791"/>
                  <a:gd name="connsiteY17" fmla="*/ 2128737 h 2128737"/>
                  <a:gd name="connsiteX18" fmla="*/ 103171 w 6968791"/>
                  <a:gd name="connsiteY18" fmla="*/ 1994120 h 2128737"/>
                  <a:gd name="connsiteX0" fmla="*/ 103171 w 6968791"/>
                  <a:gd name="connsiteY0" fmla="*/ 1942246 h 2076863"/>
                  <a:gd name="connsiteX1" fmla="*/ 331771 w 6968791"/>
                  <a:gd name="connsiteY1" fmla="*/ 1492666 h 2076863"/>
                  <a:gd name="connsiteX2" fmla="*/ 628951 w 6968791"/>
                  <a:gd name="connsiteY2" fmla="*/ 791626 h 2076863"/>
                  <a:gd name="connsiteX3" fmla="*/ 1634791 w 6968791"/>
                  <a:gd name="connsiteY3" fmla="*/ 517306 h 2076863"/>
                  <a:gd name="connsiteX4" fmla="*/ 1985311 w 6968791"/>
                  <a:gd name="connsiteY4" fmla="*/ 418246 h 2076863"/>
                  <a:gd name="connsiteX5" fmla="*/ 2762551 w 6968791"/>
                  <a:gd name="connsiteY5" fmla="*/ 166786 h 2076863"/>
                  <a:gd name="connsiteX6" fmla="*/ 4141771 w 6968791"/>
                  <a:gd name="connsiteY6" fmla="*/ 684946 h 2076863"/>
                  <a:gd name="connsiteX7" fmla="*/ 5681011 w 6968791"/>
                  <a:gd name="connsiteY7" fmla="*/ 677326 h 2076863"/>
                  <a:gd name="connsiteX8" fmla="*/ 6968791 w 6968791"/>
                  <a:gd name="connsiteY8" fmla="*/ 1050706 h 2076863"/>
                  <a:gd name="connsiteX9" fmla="*/ 6953551 w 6968791"/>
                  <a:gd name="connsiteY9" fmla="*/ 1855883 h 2076863"/>
                  <a:gd name="connsiteX10" fmla="*/ 5292391 w 6968791"/>
                  <a:gd name="connsiteY10" fmla="*/ 1507906 h 2076863"/>
                  <a:gd name="connsiteX11" fmla="*/ 4751371 w 6968791"/>
                  <a:gd name="connsiteY11" fmla="*/ 2056546 h 2076863"/>
                  <a:gd name="connsiteX12" fmla="*/ 3669331 w 6968791"/>
                  <a:gd name="connsiteY12" fmla="*/ 1431706 h 2076863"/>
                  <a:gd name="connsiteX13" fmla="*/ 3334051 w 6968791"/>
                  <a:gd name="connsiteY13" fmla="*/ 1477426 h 2076863"/>
                  <a:gd name="connsiteX14" fmla="*/ 2046271 w 6968791"/>
                  <a:gd name="connsiteY14" fmla="*/ 1660306 h 2076863"/>
                  <a:gd name="connsiteX15" fmla="*/ 1276651 w 6968791"/>
                  <a:gd name="connsiteY15" fmla="*/ 1599346 h 2076863"/>
                  <a:gd name="connsiteX16" fmla="*/ 781351 w 6968791"/>
                  <a:gd name="connsiteY16" fmla="*/ 1858426 h 2076863"/>
                  <a:gd name="connsiteX17" fmla="*/ 560371 w 6968791"/>
                  <a:gd name="connsiteY17" fmla="*/ 2076863 h 2076863"/>
                  <a:gd name="connsiteX18" fmla="*/ 103171 w 6968791"/>
                  <a:gd name="connsiteY18" fmla="*/ 1942246 h 2076863"/>
                  <a:gd name="connsiteX0" fmla="*/ 103171 w 6968791"/>
                  <a:gd name="connsiteY0" fmla="*/ 1942246 h 2076863"/>
                  <a:gd name="connsiteX1" fmla="*/ 331771 w 6968791"/>
                  <a:gd name="connsiteY1" fmla="*/ 1492666 h 2076863"/>
                  <a:gd name="connsiteX2" fmla="*/ 628951 w 6968791"/>
                  <a:gd name="connsiteY2" fmla="*/ 791626 h 2076863"/>
                  <a:gd name="connsiteX3" fmla="*/ 1634791 w 6968791"/>
                  <a:gd name="connsiteY3" fmla="*/ 517306 h 2076863"/>
                  <a:gd name="connsiteX4" fmla="*/ 1985311 w 6968791"/>
                  <a:gd name="connsiteY4" fmla="*/ 418246 h 2076863"/>
                  <a:gd name="connsiteX5" fmla="*/ 2762551 w 6968791"/>
                  <a:gd name="connsiteY5" fmla="*/ 166786 h 2076863"/>
                  <a:gd name="connsiteX6" fmla="*/ 3753151 w 6968791"/>
                  <a:gd name="connsiteY6" fmla="*/ 403007 h 2076863"/>
                  <a:gd name="connsiteX7" fmla="*/ 4141771 w 6968791"/>
                  <a:gd name="connsiteY7" fmla="*/ 684946 h 2076863"/>
                  <a:gd name="connsiteX8" fmla="*/ 5681011 w 6968791"/>
                  <a:gd name="connsiteY8" fmla="*/ 677326 h 2076863"/>
                  <a:gd name="connsiteX9" fmla="*/ 6968791 w 6968791"/>
                  <a:gd name="connsiteY9" fmla="*/ 1050706 h 2076863"/>
                  <a:gd name="connsiteX10" fmla="*/ 6953551 w 6968791"/>
                  <a:gd name="connsiteY10" fmla="*/ 1855883 h 2076863"/>
                  <a:gd name="connsiteX11" fmla="*/ 5292391 w 6968791"/>
                  <a:gd name="connsiteY11" fmla="*/ 1507906 h 2076863"/>
                  <a:gd name="connsiteX12" fmla="*/ 4751371 w 6968791"/>
                  <a:gd name="connsiteY12" fmla="*/ 2056546 h 2076863"/>
                  <a:gd name="connsiteX13" fmla="*/ 3669331 w 6968791"/>
                  <a:gd name="connsiteY13" fmla="*/ 1431706 h 2076863"/>
                  <a:gd name="connsiteX14" fmla="*/ 3334051 w 6968791"/>
                  <a:gd name="connsiteY14" fmla="*/ 1477426 h 2076863"/>
                  <a:gd name="connsiteX15" fmla="*/ 2046271 w 6968791"/>
                  <a:gd name="connsiteY15" fmla="*/ 1660306 h 2076863"/>
                  <a:gd name="connsiteX16" fmla="*/ 1276651 w 6968791"/>
                  <a:gd name="connsiteY16" fmla="*/ 1599346 h 2076863"/>
                  <a:gd name="connsiteX17" fmla="*/ 781351 w 6968791"/>
                  <a:gd name="connsiteY17" fmla="*/ 1858426 h 2076863"/>
                  <a:gd name="connsiteX18" fmla="*/ 560371 w 6968791"/>
                  <a:gd name="connsiteY18" fmla="*/ 2076863 h 2076863"/>
                  <a:gd name="connsiteX19" fmla="*/ 103171 w 6968791"/>
                  <a:gd name="connsiteY19" fmla="*/ 1942246 h 2076863"/>
                  <a:gd name="connsiteX0" fmla="*/ 103171 w 6968791"/>
                  <a:gd name="connsiteY0" fmla="*/ 2063363 h 2197980"/>
                  <a:gd name="connsiteX1" fmla="*/ 331771 w 6968791"/>
                  <a:gd name="connsiteY1" fmla="*/ 1613783 h 2197980"/>
                  <a:gd name="connsiteX2" fmla="*/ 628951 w 6968791"/>
                  <a:gd name="connsiteY2" fmla="*/ 912743 h 2197980"/>
                  <a:gd name="connsiteX3" fmla="*/ 1634791 w 6968791"/>
                  <a:gd name="connsiteY3" fmla="*/ 638423 h 2197980"/>
                  <a:gd name="connsiteX4" fmla="*/ 1985311 w 6968791"/>
                  <a:gd name="connsiteY4" fmla="*/ 539363 h 2197980"/>
                  <a:gd name="connsiteX5" fmla="*/ 2762551 w 6968791"/>
                  <a:gd name="connsiteY5" fmla="*/ 287903 h 2197980"/>
                  <a:gd name="connsiteX6" fmla="*/ 3753151 w 6968791"/>
                  <a:gd name="connsiteY6" fmla="*/ 524124 h 2197980"/>
                  <a:gd name="connsiteX7" fmla="*/ 4141771 w 6968791"/>
                  <a:gd name="connsiteY7" fmla="*/ 806063 h 2197980"/>
                  <a:gd name="connsiteX8" fmla="*/ 5681011 w 6968791"/>
                  <a:gd name="connsiteY8" fmla="*/ 798443 h 2197980"/>
                  <a:gd name="connsiteX9" fmla="*/ 6968791 w 6968791"/>
                  <a:gd name="connsiteY9" fmla="*/ 1171823 h 2197980"/>
                  <a:gd name="connsiteX10" fmla="*/ 6953551 w 6968791"/>
                  <a:gd name="connsiteY10" fmla="*/ 1977000 h 2197980"/>
                  <a:gd name="connsiteX11" fmla="*/ 5292391 w 6968791"/>
                  <a:gd name="connsiteY11" fmla="*/ 1629023 h 2197980"/>
                  <a:gd name="connsiteX12" fmla="*/ 4751371 w 6968791"/>
                  <a:gd name="connsiteY12" fmla="*/ 2177663 h 2197980"/>
                  <a:gd name="connsiteX13" fmla="*/ 3669331 w 6968791"/>
                  <a:gd name="connsiteY13" fmla="*/ 1552823 h 2197980"/>
                  <a:gd name="connsiteX14" fmla="*/ 3334051 w 6968791"/>
                  <a:gd name="connsiteY14" fmla="*/ 1598543 h 2197980"/>
                  <a:gd name="connsiteX15" fmla="*/ 2046271 w 6968791"/>
                  <a:gd name="connsiteY15" fmla="*/ 1781423 h 2197980"/>
                  <a:gd name="connsiteX16" fmla="*/ 1276651 w 6968791"/>
                  <a:gd name="connsiteY16" fmla="*/ 1720463 h 2197980"/>
                  <a:gd name="connsiteX17" fmla="*/ 781351 w 6968791"/>
                  <a:gd name="connsiteY17" fmla="*/ 1979543 h 2197980"/>
                  <a:gd name="connsiteX18" fmla="*/ 560371 w 6968791"/>
                  <a:gd name="connsiteY18" fmla="*/ 2197980 h 2197980"/>
                  <a:gd name="connsiteX19" fmla="*/ 103171 w 6968791"/>
                  <a:gd name="connsiteY19" fmla="*/ 2063363 h 2197980"/>
                  <a:gd name="connsiteX0" fmla="*/ 103171 w 6968791"/>
                  <a:gd name="connsiteY0" fmla="*/ 2238004 h 2372621"/>
                  <a:gd name="connsiteX1" fmla="*/ 331771 w 6968791"/>
                  <a:gd name="connsiteY1" fmla="*/ 1788424 h 2372621"/>
                  <a:gd name="connsiteX2" fmla="*/ 628951 w 6968791"/>
                  <a:gd name="connsiteY2" fmla="*/ 1087384 h 2372621"/>
                  <a:gd name="connsiteX3" fmla="*/ 1634791 w 6968791"/>
                  <a:gd name="connsiteY3" fmla="*/ 813064 h 2372621"/>
                  <a:gd name="connsiteX4" fmla="*/ 1985311 w 6968791"/>
                  <a:gd name="connsiteY4" fmla="*/ 714004 h 2372621"/>
                  <a:gd name="connsiteX5" fmla="*/ 2762551 w 6968791"/>
                  <a:gd name="connsiteY5" fmla="*/ 462544 h 2372621"/>
                  <a:gd name="connsiteX6" fmla="*/ 3753151 w 6968791"/>
                  <a:gd name="connsiteY6" fmla="*/ 698765 h 2372621"/>
                  <a:gd name="connsiteX7" fmla="*/ 4141771 w 6968791"/>
                  <a:gd name="connsiteY7" fmla="*/ 980704 h 2372621"/>
                  <a:gd name="connsiteX8" fmla="*/ 5681011 w 6968791"/>
                  <a:gd name="connsiteY8" fmla="*/ 973084 h 2372621"/>
                  <a:gd name="connsiteX9" fmla="*/ 6968791 w 6968791"/>
                  <a:gd name="connsiteY9" fmla="*/ 1346464 h 2372621"/>
                  <a:gd name="connsiteX10" fmla="*/ 6953551 w 6968791"/>
                  <a:gd name="connsiteY10" fmla="*/ 2151641 h 2372621"/>
                  <a:gd name="connsiteX11" fmla="*/ 5292391 w 6968791"/>
                  <a:gd name="connsiteY11" fmla="*/ 1803664 h 2372621"/>
                  <a:gd name="connsiteX12" fmla="*/ 4751371 w 6968791"/>
                  <a:gd name="connsiteY12" fmla="*/ 2352304 h 2372621"/>
                  <a:gd name="connsiteX13" fmla="*/ 3669331 w 6968791"/>
                  <a:gd name="connsiteY13" fmla="*/ 1727464 h 2372621"/>
                  <a:gd name="connsiteX14" fmla="*/ 3334051 w 6968791"/>
                  <a:gd name="connsiteY14" fmla="*/ 1773184 h 2372621"/>
                  <a:gd name="connsiteX15" fmla="*/ 2046271 w 6968791"/>
                  <a:gd name="connsiteY15" fmla="*/ 1956064 h 2372621"/>
                  <a:gd name="connsiteX16" fmla="*/ 1276651 w 6968791"/>
                  <a:gd name="connsiteY16" fmla="*/ 1895104 h 2372621"/>
                  <a:gd name="connsiteX17" fmla="*/ 781351 w 6968791"/>
                  <a:gd name="connsiteY17" fmla="*/ 2154184 h 2372621"/>
                  <a:gd name="connsiteX18" fmla="*/ 560371 w 6968791"/>
                  <a:gd name="connsiteY18" fmla="*/ 2372621 h 2372621"/>
                  <a:gd name="connsiteX19" fmla="*/ 103171 w 6968791"/>
                  <a:gd name="connsiteY19" fmla="*/ 2238004 h 2372621"/>
                  <a:gd name="connsiteX0" fmla="*/ 103171 w 6968791"/>
                  <a:gd name="connsiteY0" fmla="*/ 2238004 h 2372621"/>
                  <a:gd name="connsiteX1" fmla="*/ 331771 w 6968791"/>
                  <a:gd name="connsiteY1" fmla="*/ 1788424 h 2372621"/>
                  <a:gd name="connsiteX2" fmla="*/ 628951 w 6968791"/>
                  <a:gd name="connsiteY2" fmla="*/ 1087384 h 2372621"/>
                  <a:gd name="connsiteX3" fmla="*/ 1634791 w 6968791"/>
                  <a:gd name="connsiteY3" fmla="*/ 813064 h 2372621"/>
                  <a:gd name="connsiteX4" fmla="*/ 1985311 w 6968791"/>
                  <a:gd name="connsiteY4" fmla="*/ 714004 h 2372621"/>
                  <a:gd name="connsiteX5" fmla="*/ 2762551 w 6968791"/>
                  <a:gd name="connsiteY5" fmla="*/ 462544 h 2372621"/>
                  <a:gd name="connsiteX6" fmla="*/ 3753151 w 6968791"/>
                  <a:gd name="connsiteY6" fmla="*/ 698765 h 2372621"/>
                  <a:gd name="connsiteX7" fmla="*/ 4141771 w 6968791"/>
                  <a:gd name="connsiteY7" fmla="*/ 980704 h 2372621"/>
                  <a:gd name="connsiteX8" fmla="*/ 5681011 w 6968791"/>
                  <a:gd name="connsiteY8" fmla="*/ 973084 h 2372621"/>
                  <a:gd name="connsiteX9" fmla="*/ 6968791 w 6968791"/>
                  <a:gd name="connsiteY9" fmla="*/ 1346464 h 2372621"/>
                  <a:gd name="connsiteX10" fmla="*/ 6953551 w 6968791"/>
                  <a:gd name="connsiteY10" fmla="*/ 2151641 h 2372621"/>
                  <a:gd name="connsiteX11" fmla="*/ 5292391 w 6968791"/>
                  <a:gd name="connsiteY11" fmla="*/ 1803664 h 2372621"/>
                  <a:gd name="connsiteX12" fmla="*/ 4751371 w 6968791"/>
                  <a:gd name="connsiteY12" fmla="*/ 2352304 h 2372621"/>
                  <a:gd name="connsiteX13" fmla="*/ 3669331 w 6968791"/>
                  <a:gd name="connsiteY13" fmla="*/ 1727464 h 2372621"/>
                  <a:gd name="connsiteX14" fmla="*/ 3334051 w 6968791"/>
                  <a:gd name="connsiteY14" fmla="*/ 1773184 h 2372621"/>
                  <a:gd name="connsiteX15" fmla="*/ 2046271 w 6968791"/>
                  <a:gd name="connsiteY15" fmla="*/ 1956064 h 2372621"/>
                  <a:gd name="connsiteX16" fmla="*/ 1276651 w 6968791"/>
                  <a:gd name="connsiteY16" fmla="*/ 1895104 h 2372621"/>
                  <a:gd name="connsiteX17" fmla="*/ 781351 w 6968791"/>
                  <a:gd name="connsiteY17" fmla="*/ 2154184 h 2372621"/>
                  <a:gd name="connsiteX18" fmla="*/ 560371 w 6968791"/>
                  <a:gd name="connsiteY18" fmla="*/ 2372621 h 2372621"/>
                  <a:gd name="connsiteX19" fmla="*/ 103171 w 6968791"/>
                  <a:gd name="connsiteY19" fmla="*/ 2238004 h 2372621"/>
                  <a:gd name="connsiteX0" fmla="*/ 103171 w 6968791"/>
                  <a:gd name="connsiteY0" fmla="*/ 2238004 h 2372621"/>
                  <a:gd name="connsiteX1" fmla="*/ 331771 w 6968791"/>
                  <a:gd name="connsiteY1" fmla="*/ 1788424 h 2372621"/>
                  <a:gd name="connsiteX2" fmla="*/ 628951 w 6968791"/>
                  <a:gd name="connsiteY2" fmla="*/ 1087384 h 2372621"/>
                  <a:gd name="connsiteX3" fmla="*/ 1634791 w 6968791"/>
                  <a:gd name="connsiteY3" fmla="*/ 813064 h 2372621"/>
                  <a:gd name="connsiteX4" fmla="*/ 1985311 w 6968791"/>
                  <a:gd name="connsiteY4" fmla="*/ 714004 h 2372621"/>
                  <a:gd name="connsiteX5" fmla="*/ 2762551 w 6968791"/>
                  <a:gd name="connsiteY5" fmla="*/ 462544 h 2372621"/>
                  <a:gd name="connsiteX6" fmla="*/ 3753151 w 6968791"/>
                  <a:gd name="connsiteY6" fmla="*/ 698765 h 2372621"/>
                  <a:gd name="connsiteX7" fmla="*/ 4141771 w 6968791"/>
                  <a:gd name="connsiteY7" fmla="*/ 980704 h 2372621"/>
                  <a:gd name="connsiteX8" fmla="*/ 4576111 w 6968791"/>
                  <a:gd name="connsiteY8" fmla="*/ 843546 h 2372621"/>
                  <a:gd name="connsiteX9" fmla="*/ 5681011 w 6968791"/>
                  <a:gd name="connsiteY9" fmla="*/ 973084 h 2372621"/>
                  <a:gd name="connsiteX10" fmla="*/ 6968791 w 6968791"/>
                  <a:gd name="connsiteY10" fmla="*/ 1346464 h 2372621"/>
                  <a:gd name="connsiteX11" fmla="*/ 6953551 w 6968791"/>
                  <a:gd name="connsiteY11" fmla="*/ 2151641 h 2372621"/>
                  <a:gd name="connsiteX12" fmla="*/ 5292391 w 6968791"/>
                  <a:gd name="connsiteY12" fmla="*/ 1803664 h 2372621"/>
                  <a:gd name="connsiteX13" fmla="*/ 4751371 w 6968791"/>
                  <a:gd name="connsiteY13" fmla="*/ 2352304 h 2372621"/>
                  <a:gd name="connsiteX14" fmla="*/ 3669331 w 6968791"/>
                  <a:gd name="connsiteY14" fmla="*/ 1727464 h 2372621"/>
                  <a:gd name="connsiteX15" fmla="*/ 3334051 w 6968791"/>
                  <a:gd name="connsiteY15" fmla="*/ 1773184 h 2372621"/>
                  <a:gd name="connsiteX16" fmla="*/ 2046271 w 6968791"/>
                  <a:gd name="connsiteY16" fmla="*/ 1956064 h 2372621"/>
                  <a:gd name="connsiteX17" fmla="*/ 1276651 w 6968791"/>
                  <a:gd name="connsiteY17" fmla="*/ 1895104 h 2372621"/>
                  <a:gd name="connsiteX18" fmla="*/ 781351 w 6968791"/>
                  <a:gd name="connsiteY18" fmla="*/ 2154184 h 2372621"/>
                  <a:gd name="connsiteX19" fmla="*/ 560371 w 6968791"/>
                  <a:gd name="connsiteY19" fmla="*/ 2372621 h 2372621"/>
                  <a:gd name="connsiteX20" fmla="*/ 103171 w 6968791"/>
                  <a:gd name="connsiteY20" fmla="*/ 2238004 h 2372621"/>
                  <a:gd name="connsiteX0" fmla="*/ 103171 w 6968791"/>
                  <a:gd name="connsiteY0" fmla="*/ 2238004 h 2372621"/>
                  <a:gd name="connsiteX1" fmla="*/ 331771 w 6968791"/>
                  <a:gd name="connsiteY1" fmla="*/ 1788424 h 2372621"/>
                  <a:gd name="connsiteX2" fmla="*/ 628951 w 6968791"/>
                  <a:gd name="connsiteY2" fmla="*/ 1087384 h 2372621"/>
                  <a:gd name="connsiteX3" fmla="*/ 1634791 w 6968791"/>
                  <a:gd name="connsiteY3" fmla="*/ 813064 h 2372621"/>
                  <a:gd name="connsiteX4" fmla="*/ 1985311 w 6968791"/>
                  <a:gd name="connsiteY4" fmla="*/ 714004 h 2372621"/>
                  <a:gd name="connsiteX5" fmla="*/ 2762551 w 6968791"/>
                  <a:gd name="connsiteY5" fmla="*/ 462544 h 2372621"/>
                  <a:gd name="connsiteX6" fmla="*/ 3753151 w 6968791"/>
                  <a:gd name="connsiteY6" fmla="*/ 698765 h 2372621"/>
                  <a:gd name="connsiteX7" fmla="*/ 4141771 w 6968791"/>
                  <a:gd name="connsiteY7" fmla="*/ 980704 h 2372621"/>
                  <a:gd name="connsiteX8" fmla="*/ 4576111 w 6968791"/>
                  <a:gd name="connsiteY8" fmla="*/ 843546 h 2372621"/>
                  <a:gd name="connsiteX9" fmla="*/ 5681011 w 6968791"/>
                  <a:gd name="connsiteY9" fmla="*/ 973084 h 2372621"/>
                  <a:gd name="connsiteX10" fmla="*/ 6968791 w 6968791"/>
                  <a:gd name="connsiteY10" fmla="*/ 1346464 h 2372621"/>
                  <a:gd name="connsiteX11" fmla="*/ 6953551 w 6968791"/>
                  <a:gd name="connsiteY11" fmla="*/ 2151641 h 2372621"/>
                  <a:gd name="connsiteX12" fmla="*/ 5292391 w 6968791"/>
                  <a:gd name="connsiteY12" fmla="*/ 1803664 h 2372621"/>
                  <a:gd name="connsiteX13" fmla="*/ 4751371 w 6968791"/>
                  <a:gd name="connsiteY13" fmla="*/ 2352304 h 2372621"/>
                  <a:gd name="connsiteX14" fmla="*/ 3669331 w 6968791"/>
                  <a:gd name="connsiteY14" fmla="*/ 1727464 h 2372621"/>
                  <a:gd name="connsiteX15" fmla="*/ 3334051 w 6968791"/>
                  <a:gd name="connsiteY15" fmla="*/ 1773184 h 2372621"/>
                  <a:gd name="connsiteX16" fmla="*/ 2046271 w 6968791"/>
                  <a:gd name="connsiteY16" fmla="*/ 1956064 h 2372621"/>
                  <a:gd name="connsiteX17" fmla="*/ 1276651 w 6968791"/>
                  <a:gd name="connsiteY17" fmla="*/ 1895104 h 2372621"/>
                  <a:gd name="connsiteX18" fmla="*/ 781351 w 6968791"/>
                  <a:gd name="connsiteY18" fmla="*/ 2154184 h 2372621"/>
                  <a:gd name="connsiteX19" fmla="*/ 560371 w 6968791"/>
                  <a:gd name="connsiteY19" fmla="*/ 2372621 h 2372621"/>
                  <a:gd name="connsiteX20" fmla="*/ 103171 w 6968791"/>
                  <a:gd name="connsiteY20" fmla="*/ 2238004 h 2372621"/>
                  <a:gd name="connsiteX0" fmla="*/ 103171 w 6968791"/>
                  <a:gd name="connsiteY0" fmla="*/ 2238004 h 2372621"/>
                  <a:gd name="connsiteX1" fmla="*/ 331771 w 6968791"/>
                  <a:gd name="connsiteY1" fmla="*/ 1788424 h 2372621"/>
                  <a:gd name="connsiteX2" fmla="*/ 628951 w 6968791"/>
                  <a:gd name="connsiteY2" fmla="*/ 1087384 h 2372621"/>
                  <a:gd name="connsiteX3" fmla="*/ 1634791 w 6968791"/>
                  <a:gd name="connsiteY3" fmla="*/ 813064 h 2372621"/>
                  <a:gd name="connsiteX4" fmla="*/ 1985311 w 6968791"/>
                  <a:gd name="connsiteY4" fmla="*/ 714004 h 2372621"/>
                  <a:gd name="connsiteX5" fmla="*/ 2762551 w 6968791"/>
                  <a:gd name="connsiteY5" fmla="*/ 462544 h 2372621"/>
                  <a:gd name="connsiteX6" fmla="*/ 3753151 w 6968791"/>
                  <a:gd name="connsiteY6" fmla="*/ 698765 h 2372621"/>
                  <a:gd name="connsiteX7" fmla="*/ 4141771 w 6968791"/>
                  <a:gd name="connsiteY7" fmla="*/ 980704 h 2372621"/>
                  <a:gd name="connsiteX8" fmla="*/ 4576111 w 6968791"/>
                  <a:gd name="connsiteY8" fmla="*/ 843546 h 2372621"/>
                  <a:gd name="connsiteX9" fmla="*/ 5681011 w 6968791"/>
                  <a:gd name="connsiteY9" fmla="*/ 973084 h 2372621"/>
                  <a:gd name="connsiteX10" fmla="*/ 6968791 w 6968791"/>
                  <a:gd name="connsiteY10" fmla="*/ 1346464 h 2372621"/>
                  <a:gd name="connsiteX11" fmla="*/ 6953551 w 6968791"/>
                  <a:gd name="connsiteY11" fmla="*/ 2151641 h 2372621"/>
                  <a:gd name="connsiteX12" fmla="*/ 5292391 w 6968791"/>
                  <a:gd name="connsiteY12" fmla="*/ 1803664 h 2372621"/>
                  <a:gd name="connsiteX13" fmla="*/ 4751371 w 6968791"/>
                  <a:gd name="connsiteY13" fmla="*/ 2352304 h 2372621"/>
                  <a:gd name="connsiteX14" fmla="*/ 3669331 w 6968791"/>
                  <a:gd name="connsiteY14" fmla="*/ 1727464 h 2372621"/>
                  <a:gd name="connsiteX15" fmla="*/ 3334051 w 6968791"/>
                  <a:gd name="connsiteY15" fmla="*/ 1773184 h 2372621"/>
                  <a:gd name="connsiteX16" fmla="*/ 2046271 w 6968791"/>
                  <a:gd name="connsiteY16" fmla="*/ 1956064 h 2372621"/>
                  <a:gd name="connsiteX17" fmla="*/ 1276651 w 6968791"/>
                  <a:gd name="connsiteY17" fmla="*/ 1895104 h 2372621"/>
                  <a:gd name="connsiteX18" fmla="*/ 781351 w 6968791"/>
                  <a:gd name="connsiteY18" fmla="*/ 2154184 h 2372621"/>
                  <a:gd name="connsiteX19" fmla="*/ 560371 w 6968791"/>
                  <a:gd name="connsiteY19" fmla="*/ 2372621 h 2372621"/>
                  <a:gd name="connsiteX20" fmla="*/ 103171 w 6968791"/>
                  <a:gd name="connsiteY20" fmla="*/ 2238004 h 2372621"/>
                  <a:gd name="connsiteX0" fmla="*/ 103171 w 6968791"/>
                  <a:gd name="connsiteY0" fmla="*/ 2238004 h 2372621"/>
                  <a:gd name="connsiteX1" fmla="*/ 331771 w 6968791"/>
                  <a:gd name="connsiteY1" fmla="*/ 1788424 h 2372621"/>
                  <a:gd name="connsiteX2" fmla="*/ 628951 w 6968791"/>
                  <a:gd name="connsiteY2" fmla="*/ 1087384 h 2372621"/>
                  <a:gd name="connsiteX3" fmla="*/ 1634791 w 6968791"/>
                  <a:gd name="connsiteY3" fmla="*/ 813064 h 2372621"/>
                  <a:gd name="connsiteX4" fmla="*/ 1985311 w 6968791"/>
                  <a:gd name="connsiteY4" fmla="*/ 714004 h 2372621"/>
                  <a:gd name="connsiteX5" fmla="*/ 2762551 w 6968791"/>
                  <a:gd name="connsiteY5" fmla="*/ 462544 h 2372621"/>
                  <a:gd name="connsiteX6" fmla="*/ 3753151 w 6968791"/>
                  <a:gd name="connsiteY6" fmla="*/ 698765 h 2372621"/>
                  <a:gd name="connsiteX7" fmla="*/ 4141771 w 6968791"/>
                  <a:gd name="connsiteY7" fmla="*/ 980704 h 2372621"/>
                  <a:gd name="connsiteX8" fmla="*/ 4576111 w 6968791"/>
                  <a:gd name="connsiteY8" fmla="*/ 843546 h 2372621"/>
                  <a:gd name="connsiteX9" fmla="*/ 5681011 w 6968791"/>
                  <a:gd name="connsiteY9" fmla="*/ 973084 h 2372621"/>
                  <a:gd name="connsiteX10" fmla="*/ 6968791 w 6968791"/>
                  <a:gd name="connsiteY10" fmla="*/ 1346464 h 2372621"/>
                  <a:gd name="connsiteX11" fmla="*/ 6953551 w 6968791"/>
                  <a:gd name="connsiteY11" fmla="*/ 2151641 h 2372621"/>
                  <a:gd name="connsiteX12" fmla="*/ 5292391 w 6968791"/>
                  <a:gd name="connsiteY12" fmla="*/ 1803664 h 2372621"/>
                  <a:gd name="connsiteX13" fmla="*/ 4751371 w 6968791"/>
                  <a:gd name="connsiteY13" fmla="*/ 2352304 h 2372621"/>
                  <a:gd name="connsiteX14" fmla="*/ 3669331 w 6968791"/>
                  <a:gd name="connsiteY14" fmla="*/ 1727464 h 2372621"/>
                  <a:gd name="connsiteX15" fmla="*/ 3334051 w 6968791"/>
                  <a:gd name="connsiteY15" fmla="*/ 1773184 h 2372621"/>
                  <a:gd name="connsiteX16" fmla="*/ 2046271 w 6968791"/>
                  <a:gd name="connsiteY16" fmla="*/ 1956064 h 2372621"/>
                  <a:gd name="connsiteX17" fmla="*/ 1276651 w 6968791"/>
                  <a:gd name="connsiteY17" fmla="*/ 1895104 h 2372621"/>
                  <a:gd name="connsiteX18" fmla="*/ 781351 w 6968791"/>
                  <a:gd name="connsiteY18" fmla="*/ 2154184 h 2372621"/>
                  <a:gd name="connsiteX19" fmla="*/ 560371 w 6968791"/>
                  <a:gd name="connsiteY19" fmla="*/ 2372621 h 2372621"/>
                  <a:gd name="connsiteX20" fmla="*/ 103171 w 6968791"/>
                  <a:gd name="connsiteY20" fmla="*/ 2238004 h 2372621"/>
                  <a:gd name="connsiteX0" fmla="*/ 103171 w 6968791"/>
                  <a:gd name="connsiteY0" fmla="*/ 2238004 h 2372621"/>
                  <a:gd name="connsiteX1" fmla="*/ 331771 w 6968791"/>
                  <a:gd name="connsiteY1" fmla="*/ 1788424 h 2372621"/>
                  <a:gd name="connsiteX2" fmla="*/ 628951 w 6968791"/>
                  <a:gd name="connsiteY2" fmla="*/ 1087384 h 2372621"/>
                  <a:gd name="connsiteX3" fmla="*/ 1634791 w 6968791"/>
                  <a:gd name="connsiteY3" fmla="*/ 813064 h 2372621"/>
                  <a:gd name="connsiteX4" fmla="*/ 1985311 w 6968791"/>
                  <a:gd name="connsiteY4" fmla="*/ 714004 h 2372621"/>
                  <a:gd name="connsiteX5" fmla="*/ 2762551 w 6968791"/>
                  <a:gd name="connsiteY5" fmla="*/ 462544 h 2372621"/>
                  <a:gd name="connsiteX6" fmla="*/ 3753151 w 6968791"/>
                  <a:gd name="connsiteY6" fmla="*/ 698765 h 2372621"/>
                  <a:gd name="connsiteX7" fmla="*/ 4141771 w 6968791"/>
                  <a:gd name="connsiteY7" fmla="*/ 980704 h 2372621"/>
                  <a:gd name="connsiteX8" fmla="*/ 4576111 w 6968791"/>
                  <a:gd name="connsiteY8" fmla="*/ 843546 h 2372621"/>
                  <a:gd name="connsiteX9" fmla="*/ 5665771 w 6968791"/>
                  <a:gd name="connsiteY9" fmla="*/ 973084 h 2372621"/>
                  <a:gd name="connsiteX10" fmla="*/ 6968791 w 6968791"/>
                  <a:gd name="connsiteY10" fmla="*/ 1346464 h 2372621"/>
                  <a:gd name="connsiteX11" fmla="*/ 6953551 w 6968791"/>
                  <a:gd name="connsiteY11" fmla="*/ 2151641 h 2372621"/>
                  <a:gd name="connsiteX12" fmla="*/ 5292391 w 6968791"/>
                  <a:gd name="connsiteY12" fmla="*/ 1803664 h 2372621"/>
                  <a:gd name="connsiteX13" fmla="*/ 4751371 w 6968791"/>
                  <a:gd name="connsiteY13" fmla="*/ 2352304 h 2372621"/>
                  <a:gd name="connsiteX14" fmla="*/ 3669331 w 6968791"/>
                  <a:gd name="connsiteY14" fmla="*/ 1727464 h 2372621"/>
                  <a:gd name="connsiteX15" fmla="*/ 3334051 w 6968791"/>
                  <a:gd name="connsiteY15" fmla="*/ 1773184 h 2372621"/>
                  <a:gd name="connsiteX16" fmla="*/ 2046271 w 6968791"/>
                  <a:gd name="connsiteY16" fmla="*/ 1956064 h 2372621"/>
                  <a:gd name="connsiteX17" fmla="*/ 1276651 w 6968791"/>
                  <a:gd name="connsiteY17" fmla="*/ 1895104 h 2372621"/>
                  <a:gd name="connsiteX18" fmla="*/ 781351 w 6968791"/>
                  <a:gd name="connsiteY18" fmla="*/ 2154184 h 2372621"/>
                  <a:gd name="connsiteX19" fmla="*/ 560371 w 6968791"/>
                  <a:gd name="connsiteY19" fmla="*/ 2372621 h 2372621"/>
                  <a:gd name="connsiteX20" fmla="*/ 103171 w 6968791"/>
                  <a:gd name="connsiteY20" fmla="*/ 2238004 h 2372621"/>
                  <a:gd name="connsiteX0" fmla="*/ 103171 w 6968791"/>
                  <a:gd name="connsiteY0" fmla="*/ 2238004 h 2372621"/>
                  <a:gd name="connsiteX1" fmla="*/ 331771 w 6968791"/>
                  <a:gd name="connsiteY1" fmla="*/ 1788424 h 2372621"/>
                  <a:gd name="connsiteX2" fmla="*/ 628951 w 6968791"/>
                  <a:gd name="connsiteY2" fmla="*/ 1087384 h 2372621"/>
                  <a:gd name="connsiteX3" fmla="*/ 1634791 w 6968791"/>
                  <a:gd name="connsiteY3" fmla="*/ 813064 h 2372621"/>
                  <a:gd name="connsiteX4" fmla="*/ 1985311 w 6968791"/>
                  <a:gd name="connsiteY4" fmla="*/ 714004 h 2372621"/>
                  <a:gd name="connsiteX5" fmla="*/ 2762551 w 6968791"/>
                  <a:gd name="connsiteY5" fmla="*/ 462544 h 2372621"/>
                  <a:gd name="connsiteX6" fmla="*/ 3753151 w 6968791"/>
                  <a:gd name="connsiteY6" fmla="*/ 698765 h 2372621"/>
                  <a:gd name="connsiteX7" fmla="*/ 4141771 w 6968791"/>
                  <a:gd name="connsiteY7" fmla="*/ 980704 h 2372621"/>
                  <a:gd name="connsiteX8" fmla="*/ 4576111 w 6968791"/>
                  <a:gd name="connsiteY8" fmla="*/ 843546 h 2372621"/>
                  <a:gd name="connsiteX9" fmla="*/ 5665771 w 6968791"/>
                  <a:gd name="connsiteY9" fmla="*/ 973084 h 2372621"/>
                  <a:gd name="connsiteX10" fmla="*/ 6968791 w 6968791"/>
                  <a:gd name="connsiteY10" fmla="*/ 1346464 h 2372621"/>
                  <a:gd name="connsiteX11" fmla="*/ 6953551 w 6968791"/>
                  <a:gd name="connsiteY11" fmla="*/ 2151641 h 2372621"/>
                  <a:gd name="connsiteX12" fmla="*/ 5292391 w 6968791"/>
                  <a:gd name="connsiteY12" fmla="*/ 1803664 h 2372621"/>
                  <a:gd name="connsiteX13" fmla="*/ 4751371 w 6968791"/>
                  <a:gd name="connsiteY13" fmla="*/ 2352304 h 2372621"/>
                  <a:gd name="connsiteX14" fmla="*/ 3669331 w 6968791"/>
                  <a:gd name="connsiteY14" fmla="*/ 1727464 h 2372621"/>
                  <a:gd name="connsiteX15" fmla="*/ 3334051 w 6968791"/>
                  <a:gd name="connsiteY15" fmla="*/ 1773184 h 2372621"/>
                  <a:gd name="connsiteX16" fmla="*/ 2046271 w 6968791"/>
                  <a:gd name="connsiteY16" fmla="*/ 1956064 h 2372621"/>
                  <a:gd name="connsiteX17" fmla="*/ 1276651 w 6968791"/>
                  <a:gd name="connsiteY17" fmla="*/ 1895104 h 2372621"/>
                  <a:gd name="connsiteX18" fmla="*/ 781351 w 6968791"/>
                  <a:gd name="connsiteY18" fmla="*/ 2154184 h 2372621"/>
                  <a:gd name="connsiteX19" fmla="*/ 560371 w 6968791"/>
                  <a:gd name="connsiteY19" fmla="*/ 2372621 h 2372621"/>
                  <a:gd name="connsiteX20" fmla="*/ 103171 w 6968791"/>
                  <a:gd name="connsiteY20" fmla="*/ 2238004 h 2372621"/>
                  <a:gd name="connsiteX0" fmla="*/ 103171 w 6993593"/>
                  <a:gd name="connsiteY0" fmla="*/ 2238004 h 2372621"/>
                  <a:gd name="connsiteX1" fmla="*/ 331771 w 6993593"/>
                  <a:gd name="connsiteY1" fmla="*/ 1788424 h 2372621"/>
                  <a:gd name="connsiteX2" fmla="*/ 628951 w 6993593"/>
                  <a:gd name="connsiteY2" fmla="*/ 1087384 h 2372621"/>
                  <a:gd name="connsiteX3" fmla="*/ 1634791 w 6993593"/>
                  <a:gd name="connsiteY3" fmla="*/ 813064 h 2372621"/>
                  <a:gd name="connsiteX4" fmla="*/ 1985311 w 6993593"/>
                  <a:gd name="connsiteY4" fmla="*/ 714004 h 2372621"/>
                  <a:gd name="connsiteX5" fmla="*/ 2762551 w 6993593"/>
                  <a:gd name="connsiteY5" fmla="*/ 462544 h 2372621"/>
                  <a:gd name="connsiteX6" fmla="*/ 3753151 w 6993593"/>
                  <a:gd name="connsiteY6" fmla="*/ 698765 h 2372621"/>
                  <a:gd name="connsiteX7" fmla="*/ 4141771 w 6993593"/>
                  <a:gd name="connsiteY7" fmla="*/ 980704 h 2372621"/>
                  <a:gd name="connsiteX8" fmla="*/ 4576111 w 6993593"/>
                  <a:gd name="connsiteY8" fmla="*/ 843546 h 2372621"/>
                  <a:gd name="connsiteX9" fmla="*/ 5665771 w 6993593"/>
                  <a:gd name="connsiteY9" fmla="*/ 973084 h 2372621"/>
                  <a:gd name="connsiteX10" fmla="*/ 6968791 w 6993593"/>
                  <a:gd name="connsiteY10" fmla="*/ 1346464 h 2372621"/>
                  <a:gd name="connsiteX11" fmla="*/ 6953551 w 6993593"/>
                  <a:gd name="connsiteY11" fmla="*/ 2151641 h 2372621"/>
                  <a:gd name="connsiteX12" fmla="*/ 5292391 w 6993593"/>
                  <a:gd name="connsiteY12" fmla="*/ 1803664 h 2372621"/>
                  <a:gd name="connsiteX13" fmla="*/ 4751371 w 6993593"/>
                  <a:gd name="connsiteY13" fmla="*/ 2352304 h 2372621"/>
                  <a:gd name="connsiteX14" fmla="*/ 3669331 w 6993593"/>
                  <a:gd name="connsiteY14" fmla="*/ 1727464 h 2372621"/>
                  <a:gd name="connsiteX15" fmla="*/ 3334051 w 6993593"/>
                  <a:gd name="connsiteY15" fmla="*/ 1773184 h 2372621"/>
                  <a:gd name="connsiteX16" fmla="*/ 2046271 w 6993593"/>
                  <a:gd name="connsiteY16" fmla="*/ 1956064 h 2372621"/>
                  <a:gd name="connsiteX17" fmla="*/ 1276651 w 6993593"/>
                  <a:gd name="connsiteY17" fmla="*/ 1895104 h 2372621"/>
                  <a:gd name="connsiteX18" fmla="*/ 781351 w 6993593"/>
                  <a:gd name="connsiteY18" fmla="*/ 2154184 h 2372621"/>
                  <a:gd name="connsiteX19" fmla="*/ 560371 w 6993593"/>
                  <a:gd name="connsiteY19" fmla="*/ 2372621 h 2372621"/>
                  <a:gd name="connsiteX20" fmla="*/ 103171 w 6993593"/>
                  <a:gd name="connsiteY20" fmla="*/ 2238004 h 2372621"/>
                  <a:gd name="connsiteX0" fmla="*/ 103171 w 7295630"/>
                  <a:gd name="connsiteY0" fmla="*/ 2238004 h 2372621"/>
                  <a:gd name="connsiteX1" fmla="*/ 331771 w 7295630"/>
                  <a:gd name="connsiteY1" fmla="*/ 1788424 h 2372621"/>
                  <a:gd name="connsiteX2" fmla="*/ 628951 w 7295630"/>
                  <a:gd name="connsiteY2" fmla="*/ 1087384 h 2372621"/>
                  <a:gd name="connsiteX3" fmla="*/ 1634791 w 7295630"/>
                  <a:gd name="connsiteY3" fmla="*/ 813064 h 2372621"/>
                  <a:gd name="connsiteX4" fmla="*/ 1985311 w 7295630"/>
                  <a:gd name="connsiteY4" fmla="*/ 714004 h 2372621"/>
                  <a:gd name="connsiteX5" fmla="*/ 2762551 w 7295630"/>
                  <a:gd name="connsiteY5" fmla="*/ 462544 h 2372621"/>
                  <a:gd name="connsiteX6" fmla="*/ 3753151 w 7295630"/>
                  <a:gd name="connsiteY6" fmla="*/ 698765 h 2372621"/>
                  <a:gd name="connsiteX7" fmla="*/ 4141771 w 7295630"/>
                  <a:gd name="connsiteY7" fmla="*/ 980704 h 2372621"/>
                  <a:gd name="connsiteX8" fmla="*/ 4576111 w 7295630"/>
                  <a:gd name="connsiteY8" fmla="*/ 843546 h 2372621"/>
                  <a:gd name="connsiteX9" fmla="*/ 5665771 w 7295630"/>
                  <a:gd name="connsiteY9" fmla="*/ 973084 h 2372621"/>
                  <a:gd name="connsiteX10" fmla="*/ 6968791 w 7295630"/>
                  <a:gd name="connsiteY10" fmla="*/ 1346464 h 2372621"/>
                  <a:gd name="connsiteX11" fmla="*/ 6953551 w 7295630"/>
                  <a:gd name="connsiteY11" fmla="*/ 2151641 h 2372621"/>
                  <a:gd name="connsiteX12" fmla="*/ 5292391 w 7295630"/>
                  <a:gd name="connsiteY12" fmla="*/ 1803664 h 2372621"/>
                  <a:gd name="connsiteX13" fmla="*/ 4751371 w 7295630"/>
                  <a:gd name="connsiteY13" fmla="*/ 2352304 h 2372621"/>
                  <a:gd name="connsiteX14" fmla="*/ 3669331 w 7295630"/>
                  <a:gd name="connsiteY14" fmla="*/ 1727464 h 2372621"/>
                  <a:gd name="connsiteX15" fmla="*/ 3334051 w 7295630"/>
                  <a:gd name="connsiteY15" fmla="*/ 1773184 h 2372621"/>
                  <a:gd name="connsiteX16" fmla="*/ 2046271 w 7295630"/>
                  <a:gd name="connsiteY16" fmla="*/ 1956064 h 2372621"/>
                  <a:gd name="connsiteX17" fmla="*/ 1276651 w 7295630"/>
                  <a:gd name="connsiteY17" fmla="*/ 1895104 h 2372621"/>
                  <a:gd name="connsiteX18" fmla="*/ 781351 w 7295630"/>
                  <a:gd name="connsiteY18" fmla="*/ 2154184 h 2372621"/>
                  <a:gd name="connsiteX19" fmla="*/ 560371 w 7295630"/>
                  <a:gd name="connsiteY19" fmla="*/ 2372621 h 2372621"/>
                  <a:gd name="connsiteX20" fmla="*/ 103171 w 7295630"/>
                  <a:gd name="connsiteY20" fmla="*/ 2238004 h 2372621"/>
                  <a:gd name="connsiteX0" fmla="*/ 103171 w 7316582"/>
                  <a:gd name="connsiteY0" fmla="*/ 2238004 h 2372621"/>
                  <a:gd name="connsiteX1" fmla="*/ 331771 w 7316582"/>
                  <a:gd name="connsiteY1" fmla="*/ 1788424 h 2372621"/>
                  <a:gd name="connsiteX2" fmla="*/ 628951 w 7316582"/>
                  <a:gd name="connsiteY2" fmla="*/ 1087384 h 2372621"/>
                  <a:gd name="connsiteX3" fmla="*/ 1634791 w 7316582"/>
                  <a:gd name="connsiteY3" fmla="*/ 813064 h 2372621"/>
                  <a:gd name="connsiteX4" fmla="*/ 1985311 w 7316582"/>
                  <a:gd name="connsiteY4" fmla="*/ 714004 h 2372621"/>
                  <a:gd name="connsiteX5" fmla="*/ 2762551 w 7316582"/>
                  <a:gd name="connsiteY5" fmla="*/ 462544 h 2372621"/>
                  <a:gd name="connsiteX6" fmla="*/ 3753151 w 7316582"/>
                  <a:gd name="connsiteY6" fmla="*/ 698765 h 2372621"/>
                  <a:gd name="connsiteX7" fmla="*/ 4141771 w 7316582"/>
                  <a:gd name="connsiteY7" fmla="*/ 980704 h 2372621"/>
                  <a:gd name="connsiteX8" fmla="*/ 4576111 w 7316582"/>
                  <a:gd name="connsiteY8" fmla="*/ 843546 h 2372621"/>
                  <a:gd name="connsiteX9" fmla="*/ 5665771 w 7316582"/>
                  <a:gd name="connsiteY9" fmla="*/ 973084 h 2372621"/>
                  <a:gd name="connsiteX10" fmla="*/ 6968791 w 7316582"/>
                  <a:gd name="connsiteY10" fmla="*/ 1346464 h 2372621"/>
                  <a:gd name="connsiteX11" fmla="*/ 6953551 w 7316582"/>
                  <a:gd name="connsiteY11" fmla="*/ 2151641 h 2372621"/>
                  <a:gd name="connsiteX12" fmla="*/ 5292391 w 7316582"/>
                  <a:gd name="connsiteY12" fmla="*/ 1803664 h 2372621"/>
                  <a:gd name="connsiteX13" fmla="*/ 4751371 w 7316582"/>
                  <a:gd name="connsiteY13" fmla="*/ 2352304 h 2372621"/>
                  <a:gd name="connsiteX14" fmla="*/ 3669331 w 7316582"/>
                  <a:gd name="connsiteY14" fmla="*/ 1727464 h 2372621"/>
                  <a:gd name="connsiteX15" fmla="*/ 3334051 w 7316582"/>
                  <a:gd name="connsiteY15" fmla="*/ 1773184 h 2372621"/>
                  <a:gd name="connsiteX16" fmla="*/ 2046271 w 7316582"/>
                  <a:gd name="connsiteY16" fmla="*/ 1956064 h 2372621"/>
                  <a:gd name="connsiteX17" fmla="*/ 1276651 w 7316582"/>
                  <a:gd name="connsiteY17" fmla="*/ 1895104 h 2372621"/>
                  <a:gd name="connsiteX18" fmla="*/ 781351 w 7316582"/>
                  <a:gd name="connsiteY18" fmla="*/ 2154184 h 2372621"/>
                  <a:gd name="connsiteX19" fmla="*/ 560371 w 7316582"/>
                  <a:gd name="connsiteY19" fmla="*/ 2372621 h 2372621"/>
                  <a:gd name="connsiteX20" fmla="*/ 103171 w 7316582"/>
                  <a:gd name="connsiteY20" fmla="*/ 2238004 h 2372621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933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046271 w 7316582"/>
                  <a:gd name="connsiteY16" fmla="*/ 1956064 h 2378724"/>
                  <a:gd name="connsiteX17" fmla="*/ 1276651 w 7316582"/>
                  <a:gd name="connsiteY17" fmla="*/ 1895104 h 2378724"/>
                  <a:gd name="connsiteX18" fmla="*/ 781351 w 7316582"/>
                  <a:gd name="connsiteY18" fmla="*/ 2154184 h 2378724"/>
                  <a:gd name="connsiteX19" fmla="*/ 560371 w 7316582"/>
                  <a:gd name="connsiteY19" fmla="*/ 2372621 h 2378724"/>
                  <a:gd name="connsiteX20" fmla="*/ 103171 w 7316582"/>
                  <a:gd name="connsiteY20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933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046271 w 7316582"/>
                  <a:gd name="connsiteY16" fmla="*/ 1956064 h 2378724"/>
                  <a:gd name="connsiteX17" fmla="*/ 1276651 w 7316582"/>
                  <a:gd name="connsiteY17" fmla="*/ 1895104 h 2378724"/>
                  <a:gd name="connsiteX18" fmla="*/ 781351 w 7316582"/>
                  <a:gd name="connsiteY18" fmla="*/ 2154184 h 2378724"/>
                  <a:gd name="connsiteX19" fmla="*/ 560371 w 7316582"/>
                  <a:gd name="connsiteY19" fmla="*/ 2372621 h 2378724"/>
                  <a:gd name="connsiteX20" fmla="*/ 103171 w 7316582"/>
                  <a:gd name="connsiteY20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933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046271 w 7316582"/>
                  <a:gd name="connsiteY16" fmla="*/ 1956064 h 2378724"/>
                  <a:gd name="connsiteX17" fmla="*/ 1276651 w 7316582"/>
                  <a:gd name="connsiteY17" fmla="*/ 1895104 h 2378724"/>
                  <a:gd name="connsiteX18" fmla="*/ 781351 w 7316582"/>
                  <a:gd name="connsiteY18" fmla="*/ 2154184 h 2378724"/>
                  <a:gd name="connsiteX19" fmla="*/ 560371 w 7316582"/>
                  <a:gd name="connsiteY19" fmla="*/ 2372621 h 2378724"/>
                  <a:gd name="connsiteX20" fmla="*/ 103171 w 7316582"/>
                  <a:gd name="connsiteY20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933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046271 w 7316582"/>
                  <a:gd name="connsiteY16" fmla="*/ 1956064 h 2378724"/>
                  <a:gd name="connsiteX17" fmla="*/ 1276651 w 7316582"/>
                  <a:gd name="connsiteY17" fmla="*/ 1895104 h 2378724"/>
                  <a:gd name="connsiteX18" fmla="*/ 781351 w 7316582"/>
                  <a:gd name="connsiteY18" fmla="*/ 2154184 h 2378724"/>
                  <a:gd name="connsiteX19" fmla="*/ 560371 w 7316582"/>
                  <a:gd name="connsiteY19" fmla="*/ 2372621 h 2378724"/>
                  <a:gd name="connsiteX20" fmla="*/ 103171 w 7316582"/>
                  <a:gd name="connsiteY20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933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046271 w 7316582"/>
                  <a:gd name="connsiteY16" fmla="*/ 1956064 h 2378724"/>
                  <a:gd name="connsiteX17" fmla="*/ 1276651 w 7316582"/>
                  <a:gd name="connsiteY17" fmla="*/ 1895104 h 2378724"/>
                  <a:gd name="connsiteX18" fmla="*/ 781351 w 7316582"/>
                  <a:gd name="connsiteY18" fmla="*/ 2154184 h 2378724"/>
                  <a:gd name="connsiteX19" fmla="*/ 560371 w 7316582"/>
                  <a:gd name="connsiteY19" fmla="*/ 2372621 h 2378724"/>
                  <a:gd name="connsiteX20" fmla="*/ 103171 w 7316582"/>
                  <a:gd name="connsiteY20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046271 w 7316582"/>
                  <a:gd name="connsiteY16" fmla="*/ 1956064 h 2378724"/>
                  <a:gd name="connsiteX17" fmla="*/ 1276651 w 7316582"/>
                  <a:gd name="connsiteY17" fmla="*/ 1895104 h 2378724"/>
                  <a:gd name="connsiteX18" fmla="*/ 781351 w 7316582"/>
                  <a:gd name="connsiteY18" fmla="*/ 2154184 h 2378724"/>
                  <a:gd name="connsiteX19" fmla="*/ 560371 w 7316582"/>
                  <a:gd name="connsiteY19" fmla="*/ 2372621 h 2378724"/>
                  <a:gd name="connsiteX20" fmla="*/ 103171 w 7316582"/>
                  <a:gd name="connsiteY20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046271 w 7316582"/>
                  <a:gd name="connsiteY16" fmla="*/ 1956064 h 2378724"/>
                  <a:gd name="connsiteX17" fmla="*/ 1276651 w 7316582"/>
                  <a:gd name="connsiteY17" fmla="*/ 1895104 h 2378724"/>
                  <a:gd name="connsiteX18" fmla="*/ 781351 w 7316582"/>
                  <a:gd name="connsiteY18" fmla="*/ 2154184 h 2378724"/>
                  <a:gd name="connsiteX19" fmla="*/ 560371 w 7316582"/>
                  <a:gd name="connsiteY19" fmla="*/ 2372621 h 2378724"/>
                  <a:gd name="connsiteX20" fmla="*/ 103171 w 7316582"/>
                  <a:gd name="connsiteY20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046271 w 7316582"/>
                  <a:gd name="connsiteY16" fmla="*/ 1956064 h 2378724"/>
                  <a:gd name="connsiteX17" fmla="*/ 1276651 w 7316582"/>
                  <a:gd name="connsiteY17" fmla="*/ 1895104 h 2378724"/>
                  <a:gd name="connsiteX18" fmla="*/ 781351 w 7316582"/>
                  <a:gd name="connsiteY18" fmla="*/ 2154184 h 2378724"/>
                  <a:gd name="connsiteX19" fmla="*/ 560371 w 7316582"/>
                  <a:gd name="connsiteY19" fmla="*/ 2372621 h 2378724"/>
                  <a:gd name="connsiteX20" fmla="*/ 103171 w 7316582"/>
                  <a:gd name="connsiteY20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046271 w 7316582"/>
                  <a:gd name="connsiteY16" fmla="*/ 1956064 h 2378724"/>
                  <a:gd name="connsiteX17" fmla="*/ 1276651 w 7316582"/>
                  <a:gd name="connsiteY17" fmla="*/ 1895104 h 2378724"/>
                  <a:gd name="connsiteX18" fmla="*/ 781351 w 7316582"/>
                  <a:gd name="connsiteY18" fmla="*/ 2154184 h 2378724"/>
                  <a:gd name="connsiteX19" fmla="*/ 560371 w 7316582"/>
                  <a:gd name="connsiteY19" fmla="*/ 2372621 h 2378724"/>
                  <a:gd name="connsiteX20" fmla="*/ 103171 w 7316582"/>
                  <a:gd name="connsiteY20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276651 w 7316582"/>
                  <a:gd name="connsiteY18" fmla="*/ 1895104 h 2378724"/>
                  <a:gd name="connsiteX19" fmla="*/ 781351 w 7316582"/>
                  <a:gd name="connsiteY19" fmla="*/ 2154184 h 2378724"/>
                  <a:gd name="connsiteX20" fmla="*/ 560371 w 7316582"/>
                  <a:gd name="connsiteY20" fmla="*/ 2372621 h 2378724"/>
                  <a:gd name="connsiteX21" fmla="*/ 103171 w 7316582"/>
                  <a:gd name="connsiteY21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276651 w 7316582"/>
                  <a:gd name="connsiteY18" fmla="*/ 1895104 h 2378724"/>
                  <a:gd name="connsiteX19" fmla="*/ 781351 w 7316582"/>
                  <a:gd name="connsiteY19" fmla="*/ 2154184 h 2378724"/>
                  <a:gd name="connsiteX20" fmla="*/ 560371 w 7316582"/>
                  <a:gd name="connsiteY20" fmla="*/ 2372621 h 2378724"/>
                  <a:gd name="connsiteX21" fmla="*/ 103171 w 7316582"/>
                  <a:gd name="connsiteY21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276651 w 7316582"/>
                  <a:gd name="connsiteY18" fmla="*/ 1895104 h 2378724"/>
                  <a:gd name="connsiteX19" fmla="*/ 781351 w 7316582"/>
                  <a:gd name="connsiteY19" fmla="*/ 2154184 h 2378724"/>
                  <a:gd name="connsiteX20" fmla="*/ 560371 w 7316582"/>
                  <a:gd name="connsiteY20" fmla="*/ 2372621 h 2378724"/>
                  <a:gd name="connsiteX21" fmla="*/ 103171 w 7316582"/>
                  <a:gd name="connsiteY21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276651 w 7316582"/>
                  <a:gd name="connsiteY18" fmla="*/ 1895104 h 2378724"/>
                  <a:gd name="connsiteX19" fmla="*/ 781351 w 7316582"/>
                  <a:gd name="connsiteY19" fmla="*/ 2154184 h 2378724"/>
                  <a:gd name="connsiteX20" fmla="*/ 560371 w 7316582"/>
                  <a:gd name="connsiteY20" fmla="*/ 2372621 h 2378724"/>
                  <a:gd name="connsiteX21" fmla="*/ 103171 w 7316582"/>
                  <a:gd name="connsiteY21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276651 w 7316582"/>
                  <a:gd name="connsiteY18" fmla="*/ 1895104 h 2378724"/>
                  <a:gd name="connsiteX19" fmla="*/ 781351 w 7316582"/>
                  <a:gd name="connsiteY19" fmla="*/ 2154184 h 2378724"/>
                  <a:gd name="connsiteX20" fmla="*/ 560371 w 7316582"/>
                  <a:gd name="connsiteY20" fmla="*/ 2372621 h 2378724"/>
                  <a:gd name="connsiteX21" fmla="*/ 103171 w 7316582"/>
                  <a:gd name="connsiteY21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276651 w 7316582"/>
                  <a:gd name="connsiteY18" fmla="*/ 1895104 h 2378724"/>
                  <a:gd name="connsiteX19" fmla="*/ 781351 w 7316582"/>
                  <a:gd name="connsiteY19" fmla="*/ 2154184 h 2378724"/>
                  <a:gd name="connsiteX20" fmla="*/ 560371 w 7316582"/>
                  <a:gd name="connsiteY20" fmla="*/ 2372621 h 2378724"/>
                  <a:gd name="connsiteX21" fmla="*/ 103171 w 7316582"/>
                  <a:gd name="connsiteY21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276651 w 7316582"/>
                  <a:gd name="connsiteY18" fmla="*/ 1895104 h 2378724"/>
                  <a:gd name="connsiteX19" fmla="*/ 781351 w 7316582"/>
                  <a:gd name="connsiteY19" fmla="*/ 2154184 h 2378724"/>
                  <a:gd name="connsiteX20" fmla="*/ 560371 w 7316582"/>
                  <a:gd name="connsiteY20" fmla="*/ 2372621 h 2378724"/>
                  <a:gd name="connsiteX21" fmla="*/ 103171 w 7316582"/>
                  <a:gd name="connsiteY21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276651 w 7316582"/>
                  <a:gd name="connsiteY18" fmla="*/ 1895104 h 2378724"/>
                  <a:gd name="connsiteX19" fmla="*/ 781351 w 7316582"/>
                  <a:gd name="connsiteY19" fmla="*/ 2154184 h 2378724"/>
                  <a:gd name="connsiteX20" fmla="*/ 560371 w 7316582"/>
                  <a:gd name="connsiteY20" fmla="*/ 2372621 h 2378724"/>
                  <a:gd name="connsiteX21" fmla="*/ 103171 w 7316582"/>
                  <a:gd name="connsiteY21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672890 w 7316582"/>
                  <a:gd name="connsiteY18" fmla="*/ 1674125 h 2378724"/>
                  <a:gd name="connsiteX19" fmla="*/ 1276651 w 7316582"/>
                  <a:gd name="connsiteY19" fmla="*/ 1895104 h 2378724"/>
                  <a:gd name="connsiteX20" fmla="*/ 781351 w 7316582"/>
                  <a:gd name="connsiteY20" fmla="*/ 2154184 h 2378724"/>
                  <a:gd name="connsiteX21" fmla="*/ 560371 w 7316582"/>
                  <a:gd name="connsiteY21" fmla="*/ 2372621 h 2378724"/>
                  <a:gd name="connsiteX22" fmla="*/ 103171 w 7316582"/>
                  <a:gd name="connsiteY22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672890 w 7316582"/>
                  <a:gd name="connsiteY18" fmla="*/ 1674125 h 2378724"/>
                  <a:gd name="connsiteX19" fmla="*/ 1276651 w 7316582"/>
                  <a:gd name="connsiteY19" fmla="*/ 1895104 h 2378724"/>
                  <a:gd name="connsiteX20" fmla="*/ 781351 w 7316582"/>
                  <a:gd name="connsiteY20" fmla="*/ 2154184 h 2378724"/>
                  <a:gd name="connsiteX21" fmla="*/ 560371 w 7316582"/>
                  <a:gd name="connsiteY21" fmla="*/ 2372621 h 2378724"/>
                  <a:gd name="connsiteX22" fmla="*/ 103171 w 7316582"/>
                  <a:gd name="connsiteY22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672890 w 7316582"/>
                  <a:gd name="connsiteY18" fmla="*/ 1674125 h 2378724"/>
                  <a:gd name="connsiteX19" fmla="*/ 1276651 w 7316582"/>
                  <a:gd name="connsiteY19" fmla="*/ 1895104 h 2378724"/>
                  <a:gd name="connsiteX20" fmla="*/ 781351 w 7316582"/>
                  <a:gd name="connsiteY20" fmla="*/ 2154184 h 2378724"/>
                  <a:gd name="connsiteX21" fmla="*/ 560371 w 7316582"/>
                  <a:gd name="connsiteY21" fmla="*/ 2372621 h 2378724"/>
                  <a:gd name="connsiteX22" fmla="*/ 103171 w 7316582"/>
                  <a:gd name="connsiteY22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672890 w 7316582"/>
                  <a:gd name="connsiteY18" fmla="*/ 1674125 h 2378724"/>
                  <a:gd name="connsiteX19" fmla="*/ 1276651 w 7316582"/>
                  <a:gd name="connsiteY19" fmla="*/ 1895104 h 2378724"/>
                  <a:gd name="connsiteX20" fmla="*/ 781351 w 7316582"/>
                  <a:gd name="connsiteY20" fmla="*/ 2154184 h 2378724"/>
                  <a:gd name="connsiteX21" fmla="*/ 560371 w 7316582"/>
                  <a:gd name="connsiteY21" fmla="*/ 2372621 h 2378724"/>
                  <a:gd name="connsiteX22" fmla="*/ 103171 w 7316582"/>
                  <a:gd name="connsiteY22" fmla="*/ 2238004 h 2378724"/>
                  <a:gd name="connsiteX0" fmla="*/ 103171 w 7316582"/>
                  <a:gd name="connsiteY0" fmla="*/ 2238004 h 2442570"/>
                  <a:gd name="connsiteX1" fmla="*/ 331771 w 7316582"/>
                  <a:gd name="connsiteY1" fmla="*/ 1788424 h 2442570"/>
                  <a:gd name="connsiteX2" fmla="*/ 628951 w 7316582"/>
                  <a:gd name="connsiteY2" fmla="*/ 1087384 h 2442570"/>
                  <a:gd name="connsiteX3" fmla="*/ 1634791 w 7316582"/>
                  <a:gd name="connsiteY3" fmla="*/ 813064 h 2442570"/>
                  <a:gd name="connsiteX4" fmla="*/ 1985311 w 7316582"/>
                  <a:gd name="connsiteY4" fmla="*/ 714004 h 2442570"/>
                  <a:gd name="connsiteX5" fmla="*/ 2762551 w 7316582"/>
                  <a:gd name="connsiteY5" fmla="*/ 462544 h 2442570"/>
                  <a:gd name="connsiteX6" fmla="*/ 3753151 w 7316582"/>
                  <a:gd name="connsiteY6" fmla="*/ 698765 h 2442570"/>
                  <a:gd name="connsiteX7" fmla="*/ 4141771 w 7316582"/>
                  <a:gd name="connsiteY7" fmla="*/ 980704 h 2442570"/>
                  <a:gd name="connsiteX8" fmla="*/ 4576111 w 7316582"/>
                  <a:gd name="connsiteY8" fmla="*/ 843546 h 2442570"/>
                  <a:gd name="connsiteX9" fmla="*/ 5665771 w 7316582"/>
                  <a:gd name="connsiteY9" fmla="*/ 973084 h 2442570"/>
                  <a:gd name="connsiteX10" fmla="*/ 6968791 w 7316582"/>
                  <a:gd name="connsiteY10" fmla="*/ 1346464 h 2442570"/>
                  <a:gd name="connsiteX11" fmla="*/ 6953551 w 7316582"/>
                  <a:gd name="connsiteY11" fmla="*/ 2151641 h 2442570"/>
                  <a:gd name="connsiteX12" fmla="*/ 5292391 w 7316582"/>
                  <a:gd name="connsiteY12" fmla="*/ 1803664 h 2442570"/>
                  <a:gd name="connsiteX13" fmla="*/ 4751371 w 7316582"/>
                  <a:gd name="connsiteY13" fmla="*/ 2352304 h 2442570"/>
                  <a:gd name="connsiteX14" fmla="*/ 3661711 w 7316582"/>
                  <a:gd name="connsiteY14" fmla="*/ 1727464 h 2442570"/>
                  <a:gd name="connsiteX15" fmla="*/ 3334051 w 7316582"/>
                  <a:gd name="connsiteY15" fmla="*/ 1773184 h 2442570"/>
                  <a:gd name="connsiteX16" fmla="*/ 2412030 w 7316582"/>
                  <a:gd name="connsiteY16" fmla="*/ 1521725 h 2442570"/>
                  <a:gd name="connsiteX17" fmla="*/ 2046271 w 7316582"/>
                  <a:gd name="connsiteY17" fmla="*/ 1956064 h 2442570"/>
                  <a:gd name="connsiteX18" fmla="*/ 1672890 w 7316582"/>
                  <a:gd name="connsiteY18" fmla="*/ 1674125 h 2442570"/>
                  <a:gd name="connsiteX19" fmla="*/ 1276651 w 7316582"/>
                  <a:gd name="connsiteY19" fmla="*/ 1895104 h 2442570"/>
                  <a:gd name="connsiteX20" fmla="*/ 781351 w 7316582"/>
                  <a:gd name="connsiteY20" fmla="*/ 2154184 h 2442570"/>
                  <a:gd name="connsiteX21" fmla="*/ 560371 w 7316582"/>
                  <a:gd name="connsiteY21" fmla="*/ 2372621 h 2442570"/>
                  <a:gd name="connsiteX22" fmla="*/ 49830 w 7316582"/>
                  <a:gd name="connsiteY22" fmla="*/ 2436125 h 2442570"/>
                  <a:gd name="connsiteX23" fmla="*/ 103171 w 7316582"/>
                  <a:gd name="connsiteY23" fmla="*/ 2238004 h 2442570"/>
                  <a:gd name="connsiteX0" fmla="*/ 94571 w 7330842"/>
                  <a:gd name="connsiteY0" fmla="*/ 2390404 h 2442570"/>
                  <a:gd name="connsiteX1" fmla="*/ 346031 w 7330842"/>
                  <a:gd name="connsiteY1" fmla="*/ 1788424 h 2442570"/>
                  <a:gd name="connsiteX2" fmla="*/ 643211 w 7330842"/>
                  <a:gd name="connsiteY2" fmla="*/ 1087384 h 2442570"/>
                  <a:gd name="connsiteX3" fmla="*/ 1649051 w 7330842"/>
                  <a:gd name="connsiteY3" fmla="*/ 813064 h 2442570"/>
                  <a:gd name="connsiteX4" fmla="*/ 1999571 w 7330842"/>
                  <a:gd name="connsiteY4" fmla="*/ 714004 h 2442570"/>
                  <a:gd name="connsiteX5" fmla="*/ 2776811 w 7330842"/>
                  <a:gd name="connsiteY5" fmla="*/ 462544 h 2442570"/>
                  <a:gd name="connsiteX6" fmla="*/ 3767411 w 7330842"/>
                  <a:gd name="connsiteY6" fmla="*/ 698765 h 2442570"/>
                  <a:gd name="connsiteX7" fmla="*/ 4156031 w 7330842"/>
                  <a:gd name="connsiteY7" fmla="*/ 980704 h 2442570"/>
                  <a:gd name="connsiteX8" fmla="*/ 4590371 w 7330842"/>
                  <a:gd name="connsiteY8" fmla="*/ 843546 h 2442570"/>
                  <a:gd name="connsiteX9" fmla="*/ 5680031 w 7330842"/>
                  <a:gd name="connsiteY9" fmla="*/ 973084 h 2442570"/>
                  <a:gd name="connsiteX10" fmla="*/ 6983051 w 7330842"/>
                  <a:gd name="connsiteY10" fmla="*/ 1346464 h 2442570"/>
                  <a:gd name="connsiteX11" fmla="*/ 6967811 w 7330842"/>
                  <a:gd name="connsiteY11" fmla="*/ 2151641 h 2442570"/>
                  <a:gd name="connsiteX12" fmla="*/ 5306651 w 7330842"/>
                  <a:gd name="connsiteY12" fmla="*/ 1803664 h 2442570"/>
                  <a:gd name="connsiteX13" fmla="*/ 4765631 w 7330842"/>
                  <a:gd name="connsiteY13" fmla="*/ 2352304 h 2442570"/>
                  <a:gd name="connsiteX14" fmla="*/ 3675971 w 7330842"/>
                  <a:gd name="connsiteY14" fmla="*/ 1727464 h 2442570"/>
                  <a:gd name="connsiteX15" fmla="*/ 3348311 w 7330842"/>
                  <a:gd name="connsiteY15" fmla="*/ 1773184 h 2442570"/>
                  <a:gd name="connsiteX16" fmla="*/ 2426290 w 7330842"/>
                  <a:gd name="connsiteY16" fmla="*/ 1521725 h 2442570"/>
                  <a:gd name="connsiteX17" fmla="*/ 2060531 w 7330842"/>
                  <a:gd name="connsiteY17" fmla="*/ 1956064 h 2442570"/>
                  <a:gd name="connsiteX18" fmla="*/ 1687150 w 7330842"/>
                  <a:gd name="connsiteY18" fmla="*/ 1674125 h 2442570"/>
                  <a:gd name="connsiteX19" fmla="*/ 1290911 w 7330842"/>
                  <a:gd name="connsiteY19" fmla="*/ 1895104 h 2442570"/>
                  <a:gd name="connsiteX20" fmla="*/ 795611 w 7330842"/>
                  <a:gd name="connsiteY20" fmla="*/ 2154184 h 2442570"/>
                  <a:gd name="connsiteX21" fmla="*/ 574631 w 7330842"/>
                  <a:gd name="connsiteY21" fmla="*/ 2372621 h 2442570"/>
                  <a:gd name="connsiteX22" fmla="*/ 64090 w 7330842"/>
                  <a:gd name="connsiteY22" fmla="*/ 2436125 h 2442570"/>
                  <a:gd name="connsiteX23" fmla="*/ 94571 w 7330842"/>
                  <a:gd name="connsiteY23" fmla="*/ 2390404 h 2442570"/>
                  <a:gd name="connsiteX0" fmla="*/ 114320 w 7350591"/>
                  <a:gd name="connsiteY0" fmla="*/ 2390404 h 2442570"/>
                  <a:gd name="connsiteX1" fmla="*/ 365780 w 7350591"/>
                  <a:gd name="connsiteY1" fmla="*/ 1788424 h 2442570"/>
                  <a:gd name="connsiteX2" fmla="*/ 662960 w 7350591"/>
                  <a:gd name="connsiteY2" fmla="*/ 1087384 h 2442570"/>
                  <a:gd name="connsiteX3" fmla="*/ 1668800 w 7350591"/>
                  <a:gd name="connsiteY3" fmla="*/ 813064 h 2442570"/>
                  <a:gd name="connsiteX4" fmla="*/ 2019320 w 7350591"/>
                  <a:gd name="connsiteY4" fmla="*/ 714004 h 2442570"/>
                  <a:gd name="connsiteX5" fmla="*/ 2796560 w 7350591"/>
                  <a:gd name="connsiteY5" fmla="*/ 462544 h 2442570"/>
                  <a:gd name="connsiteX6" fmla="*/ 3787160 w 7350591"/>
                  <a:gd name="connsiteY6" fmla="*/ 698765 h 2442570"/>
                  <a:gd name="connsiteX7" fmla="*/ 4175780 w 7350591"/>
                  <a:gd name="connsiteY7" fmla="*/ 980704 h 2442570"/>
                  <a:gd name="connsiteX8" fmla="*/ 4610120 w 7350591"/>
                  <a:gd name="connsiteY8" fmla="*/ 843546 h 2442570"/>
                  <a:gd name="connsiteX9" fmla="*/ 5699780 w 7350591"/>
                  <a:gd name="connsiteY9" fmla="*/ 973084 h 2442570"/>
                  <a:gd name="connsiteX10" fmla="*/ 7002800 w 7350591"/>
                  <a:gd name="connsiteY10" fmla="*/ 1346464 h 2442570"/>
                  <a:gd name="connsiteX11" fmla="*/ 6987560 w 7350591"/>
                  <a:gd name="connsiteY11" fmla="*/ 2151641 h 2442570"/>
                  <a:gd name="connsiteX12" fmla="*/ 5326400 w 7350591"/>
                  <a:gd name="connsiteY12" fmla="*/ 1803664 h 2442570"/>
                  <a:gd name="connsiteX13" fmla="*/ 4785380 w 7350591"/>
                  <a:gd name="connsiteY13" fmla="*/ 2352304 h 2442570"/>
                  <a:gd name="connsiteX14" fmla="*/ 3695720 w 7350591"/>
                  <a:gd name="connsiteY14" fmla="*/ 1727464 h 2442570"/>
                  <a:gd name="connsiteX15" fmla="*/ 3368060 w 7350591"/>
                  <a:gd name="connsiteY15" fmla="*/ 1773184 h 2442570"/>
                  <a:gd name="connsiteX16" fmla="*/ 2446039 w 7350591"/>
                  <a:gd name="connsiteY16" fmla="*/ 1521725 h 2442570"/>
                  <a:gd name="connsiteX17" fmla="*/ 2080280 w 7350591"/>
                  <a:gd name="connsiteY17" fmla="*/ 1956064 h 2442570"/>
                  <a:gd name="connsiteX18" fmla="*/ 1706899 w 7350591"/>
                  <a:gd name="connsiteY18" fmla="*/ 1674125 h 2442570"/>
                  <a:gd name="connsiteX19" fmla="*/ 1310660 w 7350591"/>
                  <a:gd name="connsiteY19" fmla="*/ 1895104 h 2442570"/>
                  <a:gd name="connsiteX20" fmla="*/ 815360 w 7350591"/>
                  <a:gd name="connsiteY20" fmla="*/ 2154184 h 2442570"/>
                  <a:gd name="connsiteX21" fmla="*/ 594380 w 7350591"/>
                  <a:gd name="connsiteY21" fmla="*/ 2372621 h 2442570"/>
                  <a:gd name="connsiteX22" fmla="*/ 83839 w 7350591"/>
                  <a:gd name="connsiteY22" fmla="*/ 2436125 h 2442570"/>
                  <a:gd name="connsiteX23" fmla="*/ 114320 w 7350591"/>
                  <a:gd name="connsiteY23" fmla="*/ 2390404 h 2442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350591" h="2442570">
                    <a:moveTo>
                      <a:pt x="114320" y="2390404"/>
                    </a:moveTo>
                    <a:cubicBezTo>
                      <a:pt x="-64750" y="2139368"/>
                      <a:pt x="-69830" y="1870974"/>
                      <a:pt x="365780" y="1788424"/>
                    </a:cubicBezTo>
                    <a:cubicBezTo>
                      <a:pt x="134640" y="1587764"/>
                      <a:pt x="113050" y="1026424"/>
                      <a:pt x="662960" y="1087384"/>
                    </a:cubicBezTo>
                    <a:cubicBezTo>
                      <a:pt x="346730" y="698764"/>
                      <a:pt x="1267480" y="-35296"/>
                      <a:pt x="1668800" y="813064"/>
                    </a:cubicBezTo>
                    <a:cubicBezTo>
                      <a:pt x="1828820" y="875294"/>
                      <a:pt x="1838980" y="863864"/>
                      <a:pt x="2019320" y="714004"/>
                    </a:cubicBezTo>
                    <a:cubicBezTo>
                      <a:pt x="2260620" y="38364"/>
                      <a:pt x="2477790" y="359674"/>
                      <a:pt x="2796560" y="462544"/>
                    </a:cubicBezTo>
                    <a:cubicBezTo>
                      <a:pt x="2575580" y="-54346"/>
                      <a:pt x="4105930" y="-332475"/>
                      <a:pt x="3787160" y="698765"/>
                    </a:cubicBezTo>
                    <a:cubicBezTo>
                      <a:pt x="3872250" y="899425"/>
                      <a:pt x="3826530" y="954034"/>
                      <a:pt x="4175780" y="980704"/>
                    </a:cubicBezTo>
                    <a:cubicBezTo>
                      <a:pt x="4356120" y="980705"/>
                      <a:pt x="4452640" y="927365"/>
                      <a:pt x="4610120" y="843546"/>
                    </a:cubicBezTo>
                    <a:cubicBezTo>
                      <a:pt x="5001280" y="231405"/>
                      <a:pt x="5514360" y="731785"/>
                      <a:pt x="5699780" y="973084"/>
                    </a:cubicBezTo>
                    <a:cubicBezTo>
                      <a:pt x="6342400" y="84084"/>
                      <a:pt x="7183140" y="962924"/>
                      <a:pt x="7002800" y="1346464"/>
                    </a:cubicBezTo>
                    <a:cubicBezTo>
                      <a:pt x="7744480" y="1409116"/>
                      <a:pt x="7084080" y="2096609"/>
                      <a:pt x="6987560" y="2151641"/>
                    </a:cubicBezTo>
                    <a:cubicBezTo>
                      <a:pt x="5812810" y="2842521"/>
                      <a:pt x="5685810" y="1729580"/>
                      <a:pt x="5326400" y="1803664"/>
                    </a:cubicBezTo>
                    <a:cubicBezTo>
                      <a:pt x="5035570" y="1862508"/>
                      <a:pt x="4942860" y="2372624"/>
                      <a:pt x="4785380" y="2352304"/>
                    </a:cubicBezTo>
                    <a:cubicBezTo>
                      <a:pt x="4437400" y="2431044"/>
                      <a:pt x="3916700" y="2316744"/>
                      <a:pt x="3695720" y="1727464"/>
                    </a:cubicBezTo>
                    <a:cubicBezTo>
                      <a:pt x="3451880" y="1717304"/>
                      <a:pt x="3510300" y="1738894"/>
                      <a:pt x="3368060" y="1773184"/>
                    </a:cubicBezTo>
                    <a:cubicBezTo>
                      <a:pt x="3036590" y="1500134"/>
                      <a:pt x="2691149" y="1422665"/>
                      <a:pt x="2446039" y="1521725"/>
                    </a:cubicBezTo>
                    <a:cubicBezTo>
                      <a:pt x="2178069" y="1575065"/>
                      <a:pt x="2405400" y="1937014"/>
                      <a:pt x="2080280" y="1956064"/>
                    </a:cubicBezTo>
                    <a:cubicBezTo>
                      <a:pt x="1762780" y="1909074"/>
                      <a:pt x="1835169" y="1684285"/>
                      <a:pt x="1706899" y="1674125"/>
                    </a:cubicBezTo>
                    <a:cubicBezTo>
                      <a:pt x="1273829" y="1564905"/>
                      <a:pt x="1303040" y="1879864"/>
                      <a:pt x="1310660" y="1895104"/>
                    </a:cubicBezTo>
                    <a:cubicBezTo>
                      <a:pt x="1243350" y="1867164"/>
                      <a:pt x="574060" y="1589458"/>
                      <a:pt x="815360" y="2154184"/>
                    </a:cubicBezTo>
                    <a:lnTo>
                      <a:pt x="594380" y="2372621"/>
                    </a:lnTo>
                    <a:cubicBezTo>
                      <a:pt x="462300" y="2335369"/>
                      <a:pt x="215919" y="2473377"/>
                      <a:pt x="83839" y="2436125"/>
                    </a:cubicBezTo>
                    <a:lnTo>
                      <a:pt x="114320" y="239040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47A4907B-1CF9-4E34-A165-CDEF47F995AB}"/>
                  </a:ext>
                </a:extLst>
              </p:cNvPr>
              <p:cNvSpPr/>
              <p:nvPr/>
            </p:nvSpPr>
            <p:spPr>
              <a:xfrm rot="16200000">
                <a:off x="2467697" y="3843260"/>
                <a:ext cx="1110780" cy="380387"/>
              </a:xfrm>
              <a:prstGeom prst="roundRect">
                <a:avLst>
                  <a:gd name="adj" fmla="val 8073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Oval 26">
                <a:extLst>
                  <a:ext uri="{FF2B5EF4-FFF2-40B4-BE49-F238E27FC236}">
                    <a16:creationId xmlns:a16="http://schemas.microsoft.com/office/drawing/2014/main" id="{080B7207-6C93-4CD9-B886-81523925BD6C}"/>
                  </a:ext>
                </a:extLst>
              </p:cNvPr>
              <p:cNvSpPr/>
              <p:nvPr/>
            </p:nvSpPr>
            <p:spPr>
              <a:xfrm>
                <a:off x="2663620" y="3130158"/>
                <a:ext cx="718933" cy="444074"/>
              </a:xfrm>
              <a:custGeom>
                <a:avLst/>
                <a:gdLst>
                  <a:gd name="connsiteX0" fmla="*/ 0 w 862687"/>
                  <a:gd name="connsiteY0" fmla="*/ 455328 h 910656"/>
                  <a:gd name="connsiteX1" fmla="*/ 431344 w 862687"/>
                  <a:gd name="connsiteY1" fmla="*/ 0 h 910656"/>
                  <a:gd name="connsiteX2" fmla="*/ 862688 w 862687"/>
                  <a:gd name="connsiteY2" fmla="*/ 455328 h 910656"/>
                  <a:gd name="connsiteX3" fmla="*/ 431344 w 862687"/>
                  <a:gd name="connsiteY3" fmla="*/ 910656 h 910656"/>
                  <a:gd name="connsiteX4" fmla="*/ 0 w 862687"/>
                  <a:gd name="connsiteY4" fmla="*/ 455328 h 910656"/>
                  <a:gd name="connsiteX0" fmla="*/ 0 w 874678"/>
                  <a:gd name="connsiteY0" fmla="*/ 56916 h 512244"/>
                  <a:gd name="connsiteX1" fmla="*/ 862688 w 874678"/>
                  <a:gd name="connsiteY1" fmla="*/ 56916 h 512244"/>
                  <a:gd name="connsiteX2" fmla="*/ 431344 w 874678"/>
                  <a:gd name="connsiteY2" fmla="*/ 512244 h 512244"/>
                  <a:gd name="connsiteX3" fmla="*/ 0 w 874678"/>
                  <a:gd name="connsiteY3" fmla="*/ 56916 h 512244"/>
                  <a:gd name="connsiteX0" fmla="*/ 4678 w 746841"/>
                  <a:gd name="connsiteY0" fmla="*/ 25802 h 481502"/>
                  <a:gd name="connsiteX1" fmla="*/ 734016 w 746841"/>
                  <a:gd name="connsiteY1" fmla="*/ 102002 h 481502"/>
                  <a:gd name="connsiteX2" fmla="*/ 436022 w 746841"/>
                  <a:gd name="connsiteY2" fmla="*/ 481130 h 481502"/>
                  <a:gd name="connsiteX3" fmla="*/ 4678 w 746841"/>
                  <a:gd name="connsiteY3" fmla="*/ 25802 h 481502"/>
                  <a:gd name="connsiteX0" fmla="*/ 5257 w 694694"/>
                  <a:gd name="connsiteY0" fmla="*/ 41068 h 444046"/>
                  <a:gd name="connsiteX1" fmla="*/ 682207 w 694694"/>
                  <a:gd name="connsiteY1" fmla="*/ 64880 h 444046"/>
                  <a:gd name="connsiteX2" fmla="*/ 384213 w 694694"/>
                  <a:gd name="connsiteY2" fmla="*/ 444008 h 444046"/>
                  <a:gd name="connsiteX3" fmla="*/ 5257 w 694694"/>
                  <a:gd name="connsiteY3" fmla="*/ 41068 h 444046"/>
                  <a:gd name="connsiteX0" fmla="*/ 18690 w 739981"/>
                  <a:gd name="connsiteY0" fmla="*/ 41068 h 444046"/>
                  <a:gd name="connsiteX1" fmla="*/ 695640 w 739981"/>
                  <a:gd name="connsiteY1" fmla="*/ 64880 h 444046"/>
                  <a:gd name="connsiteX2" fmla="*/ 397646 w 739981"/>
                  <a:gd name="connsiteY2" fmla="*/ 444008 h 444046"/>
                  <a:gd name="connsiteX3" fmla="*/ 18690 w 739981"/>
                  <a:gd name="connsiteY3" fmla="*/ 41068 h 444046"/>
                  <a:gd name="connsiteX0" fmla="*/ 11928 w 718723"/>
                  <a:gd name="connsiteY0" fmla="*/ 41068 h 444074"/>
                  <a:gd name="connsiteX1" fmla="*/ 688878 w 718723"/>
                  <a:gd name="connsiteY1" fmla="*/ 64880 h 444074"/>
                  <a:gd name="connsiteX2" fmla="*/ 390884 w 718723"/>
                  <a:gd name="connsiteY2" fmla="*/ 444008 h 444074"/>
                  <a:gd name="connsiteX3" fmla="*/ 11928 w 718723"/>
                  <a:gd name="connsiteY3" fmla="*/ 41068 h 444074"/>
                  <a:gd name="connsiteX0" fmla="*/ 18290 w 718933"/>
                  <a:gd name="connsiteY0" fmla="*/ 41068 h 444074"/>
                  <a:gd name="connsiteX1" fmla="*/ 695240 w 718933"/>
                  <a:gd name="connsiteY1" fmla="*/ 64880 h 444074"/>
                  <a:gd name="connsiteX2" fmla="*/ 354384 w 718933"/>
                  <a:gd name="connsiteY2" fmla="*/ 444008 h 444074"/>
                  <a:gd name="connsiteX3" fmla="*/ 18290 w 718933"/>
                  <a:gd name="connsiteY3" fmla="*/ 41068 h 4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8933" h="444074">
                    <a:moveTo>
                      <a:pt x="18290" y="41068"/>
                    </a:moveTo>
                    <a:cubicBezTo>
                      <a:pt x="75099" y="-22120"/>
                      <a:pt x="623349" y="-11008"/>
                      <a:pt x="695240" y="64880"/>
                    </a:cubicBezTo>
                    <a:cubicBezTo>
                      <a:pt x="767131" y="140768"/>
                      <a:pt x="681521" y="438452"/>
                      <a:pt x="354384" y="444008"/>
                    </a:cubicBezTo>
                    <a:cubicBezTo>
                      <a:pt x="27247" y="449564"/>
                      <a:pt x="-38519" y="104256"/>
                      <a:pt x="18290" y="41068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D1F2E3FD-74CD-4C35-8021-FAD263DC94BC}"/>
                  </a:ext>
                </a:extLst>
              </p:cNvPr>
              <p:cNvGrpSpPr/>
              <p:nvPr/>
            </p:nvGrpSpPr>
            <p:grpSpPr>
              <a:xfrm>
                <a:off x="2465692" y="2983822"/>
                <a:ext cx="2562191" cy="2153758"/>
                <a:chOff x="-213709" y="2314574"/>
                <a:chExt cx="2562191" cy="2153758"/>
              </a:xfrm>
            </p:grpSpPr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69C394D0-8162-46EF-992E-FFC6ECAB0511}"/>
                    </a:ext>
                  </a:extLst>
                </p:cNvPr>
                <p:cNvSpPr/>
                <p:nvPr/>
              </p:nvSpPr>
              <p:spPr>
                <a:xfrm rot="16200000">
                  <a:off x="1440643" y="2417177"/>
                  <a:ext cx="461545" cy="927099"/>
                </a:xfrm>
                <a:custGeom>
                  <a:avLst/>
                  <a:gdLst>
                    <a:gd name="connsiteX0" fmla="*/ 461545 w 461545"/>
                    <a:gd name="connsiteY0" fmla="*/ 37260 h 927099"/>
                    <a:gd name="connsiteX1" fmla="*/ 461544 w 461545"/>
                    <a:gd name="connsiteY1" fmla="*/ 889843 h 927099"/>
                    <a:gd name="connsiteX2" fmla="*/ 450631 w 461545"/>
                    <a:gd name="connsiteY2" fmla="*/ 916190 h 927099"/>
                    <a:gd name="connsiteX3" fmla="*/ 424294 w 461545"/>
                    <a:gd name="connsiteY3" fmla="*/ 927099 h 927099"/>
                    <a:gd name="connsiteX4" fmla="*/ 37251 w 461545"/>
                    <a:gd name="connsiteY4" fmla="*/ 927099 h 927099"/>
                    <a:gd name="connsiteX5" fmla="*/ 10913 w 461545"/>
                    <a:gd name="connsiteY5" fmla="*/ 916190 h 927099"/>
                    <a:gd name="connsiteX6" fmla="*/ 0 w 461545"/>
                    <a:gd name="connsiteY6" fmla="*/ 889843 h 927099"/>
                    <a:gd name="connsiteX7" fmla="*/ 0 w 461545"/>
                    <a:gd name="connsiteY7" fmla="*/ 37260 h 927099"/>
                    <a:gd name="connsiteX8" fmla="*/ 37261 w 461545"/>
                    <a:gd name="connsiteY8" fmla="*/ 0 h 927099"/>
                    <a:gd name="connsiteX9" fmla="*/ 424285 w 461545"/>
                    <a:gd name="connsiteY9" fmla="*/ 0 h 927099"/>
                    <a:gd name="connsiteX10" fmla="*/ 461545 w 461545"/>
                    <a:gd name="connsiteY10" fmla="*/ 37260 h 927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1545" h="927099">
                      <a:moveTo>
                        <a:pt x="461545" y="37260"/>
                      </a:moveTo>
                      <a:lnTo>
                        <a:pt x="461544" y="889843"/>
                      </a:lnTo>
                      <a:cubicBezTo>
                        <a:pt x="461544" y="900132"/>
                        <a:pt x="457374" y="909447"/>
                        <a:pt x="450631" y="916190"/>
                      </a:cubicBezTo>
                      <a:lnTo>
                        <a:pt x="424294" y="927099"/>
                      </a:lnTo>
                      <a:lnTo>
                        <a:pt x="37251" y="927099"/>
                      </a:lnTo>
                      <a:lnTo>
                        <a:pt x="10913" y="916190"/>
                      </a:lnTo>
                      <a:cubicBezTo>
                        <a:pt x="4171" y="909447"/>
                        <a:pt x="0" y="900132"/>
                        <a:pt x="0" y="889843"/>
                      </a:cubicBezTo>
                      <a:lnTo>
                        <a:pt x="0" y="37260"/>
                      </a:lnTo>
                      <a:cubicBezTo>
                        <a:pt x="0" y="16682"/>
                        <a:pt x="16683" y="0"/>
                        <a:pt x="37261" y="0"/>
                      </a:cubicBezTo>
                      <a:lnTo>
                        <a:pt x="424285" y="0"/>
                      </a:lnTo>
                      <a:cubicBezTo>
                        <a:pt x="444863" y="0"/>
                        <a:pt x="461545" y="16682"/>
                        <a:pt x="461545" y="3726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09E6EC4D-FD7B-4F6D-9BB4-F05274584655}"/>
                    </a:ext>
                  </a:extLst>
                </p:cNvPr>
                <p:cNvSpPr/>
                <p:nvPr/>
              </p:nvSpPr>
              <p:spPr>
                <a:xfrm rot="16200000">
                  <a:off x="-9492" y="2110357"/>
                  <a:ext cx="2153758" cy="2562191"/>
                </a:xfrm>
                <a:custGeom>
                  <a:avLst/>
                  <a:gdLst>
                    <a:gd name="connsiteX0" fmla="*/ 2153758 w 2153758"/>
                    <a:gd name="connsiteY0" fmla="*/ 1325542 h 2562191"/>
                    <a:gd name="connsiteX1" fmla="*/ 2153758 w 2153758"/>
                    <a:gd name="connsiteY1" fmla="*/ 2447572 h 2562191"/>
                    <a:gd name="connsiteX2" fmla="*/ 2045735 w 2153758"/>
                    <a:gd name="connsiteY2" fmla="*/ 2555595 h 2562191"/>
                    <a:gd name="connsiteX3" fmla="*/ 1351616 w 2153758"/>
                    <a:gd name="connsiteY3" fmla="*/ 2555595 h 2562191"/>
                    <a:gd name="connsiteX4" fmla="*/ 1351622 w 2153758"/>
                    <a:gd name="connsiteY4" fmla="*/ 2557567 h 2562191"/>
                    <a:gd name="connsiteX5" fmla="*/ 44590 w 2153758"/>
                    <a:gd name="connsiteY5" fmla="*/ 2552285 h 2562191"/>
                    <a:gd name="connsiteX6" fmla="*/ 30822 w 2153758"/>
                    <a:gd name="connsiteY6" fmla="*/ 14260 h 2562191"/>
                    <a:gd name="connsiteX7" fmla="*/ 41415 w 2153758"/>
                    <a:gd name="connsiteY7" fmla="*/ 3667 h 2562191"/>
                    <a:gd name="connsiteX8" fmla="*/ 1326222 w 2153758"/>
                    <a:gd name="connsiteY8" fmla="*/ 271435 h 2562191"/>
                    <a:gd name="connsiteX9" fmla="*/ 1356781 w 2153758"/>
                    <a:gd name="connsiteY9" fmla="*/ 1165660 h 2562191"/>
                    <a:gd name="connsiteX10" fmla="*/ 1356583 w 2153758"/>
                    <a:gd name="connsiteY10" fmla="*/ 1217519 h 2562191"/>
                    <a:gd name="connsiteX11" fmla="*/ 2045735 w 2153758"/>
                    <a:gd name="connsiteY11" fmla="*/ 1217519 h 2562191"/>
                    <a:gd name="connsiteX12" fmla="*/ 2153758 w 2153758"/>
                    <a:gd name="connsiteY12" fmla="*/ 1325542 h 2562191"/>
                    <a:gd name="connsiteX13" fmla="*/ 1818377 w 2153758"/>
                    <a:gd name="connsiteY13" fmla="*/ 1458834 h 2562191"/>
                    <a:gd name="connsiteX14" fmla="*/ 1781117 w 2153758"/>
                    <a:gd name="connsiteY14" fmla="*/ 1421574 h 2562191"/>
                    <a:gd name="connsiteX15" fmla="*/ 1394093 w 2153758"/>
                    <a:gd name="connsiteY15" fmla="*/ 1421574 h 2562191"/>
                    <a:gd name="connsiteX16" fmla="*/ 1356832 w 2153758"/>
                    <a:gd name="connsiteY16" fmla="*/ 1458834 h 2562191"/>
                    <a:gd name="connsiteX17" fmla="*/ 1356832 w 2153758"/>
                    <a:gd name="connsiteY17" fmla="*/ 2311417 h 2562191"/>
                    <a:gd name="connsiteX18" fmla="*/ 1367745 w 2153758"/>
                    <a:gd name="connsiteY18" fmla="*/ 2337764 h 2562191"/>
                    <a:gd name="connsiteX19" fmla="*/ 1394083 w 2153758"/>
                    <a:gd name="connsiteY19" fmla="*/ 2348673 h 2562191"/>
                    <a:gd name="connsiteX20" fmla="*/ 1781126 w 2153758"/>
                    <a:gd name="connsiteY20" fmla="*/ 2348673 h 2562191"/>
                    <a:gd name="connsiteX21" fmla="*/ 1807463 w 2153758"/>
                    <a:gd name="connsiteY21" fmla="*/ 2337764 h 2562191"/>
                    <a:gd name="connsiteX22" fmla="*/ 1818376 w 2153758"/>
                    <a:gd name="connsiteY22" fmla="*/ 2311417 h 2562191"/>
                    <a:gd name="connsiteX23" fmla="*/ 1818377 w 2153758"/>
                    <a:gd name="connsiteY23" fmla="*/ 1458834 h 2562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53758" h="2562191">
                      <a:moveTo>
                        <a:pt x="2153758" y="1325542"/>
                      </a:moveTo>
                      <a:lnTo>
                        <a:pt x="2153758" y="2447572"/>
                      </a:lnTo>
                      <a:cubicBezTo>
                        <a:pt x="2153758" y="2507231"/>
                        <a:pt x="2105394" y="2555595"/>
                        <a:pt x="2045735" y="2555595"/>
                      </a:cubicBezTo>
                      <a:lnTo>
                        <a:pt x="1351616" y="2555595"/>
                      </a:lnTo>
                      <a:lnTo>
                        <a:pt x="1351622" y="2557567"/>
                      </a:lnTo>
                      <a:cubicBezTo>
                        <a:pt x="1087746" y="2570467"/>
                        <a:pt x="264723" y="2552285"/>
                        <a:pt x="44590" y="2552285"/>
                      </a:cubicBezTo>
                      <a:cubicBezTo>
                        <a:pt x="-46955" y="2099827"/>
                        <a:pt x="30822" y="435325"/>
                        <a:pt x="30822" y="14260"/>
                      </a:cubicBezTo>
                      <a:cubicBezTo>
                        <a:pt x="30822" y="8410"/>
                        <a:pt x="35565" y="3667"/>
                        <a:pt x="41415" y="3667"/>
                      </a:cubicBezTo>
                      <a:cubicBezTo>
                        <a:pt x="259432" y="51292"/>
                        <a:pt x="1079279" y="-138340"/>
                        <a:pt x="1326222" y="271435"/>
                      </a:cubicBezTo>
                      <a:cubicBezTo>
                        <a:pt x="1352151" y="315907"/>
                        <a:pt x="1357443" y="699310"/>
                        <a:pt x="1356781" y="1165660"/>
                      </a:cubicBezTo>
                      <a:lnTo>
                        <a:pt x="1356583" y="1217519"/>
                      </a:lnTo>
                      <a:lnTo>
                        <a:pt x="2045735" y="1217519"/>
                      </a:lnTo>
                      <a:cubicBezTo>
                        <a:pt x="2105394" y="1217519"/>
                        <a:pt x="2153758" y="1265883"/>
                        <a:pt x="2153758" y="1325542"/>
                      </a:cubicBezTo>
                      <a:close/>
                      <a:moveTo>
                        <a:pt x="1818377" y="1458834"/>
                      </a:moveTo>
                      <a:cubicBezTo>
                        <a:pt x="1818377" y="1438256"/>
                        <a:pt x="1801695" y="1421574"/>
                        <a:pt x="1781117" y="1421574"/>
                      </a:cubicBezTo>
                      <a:lnTo>
                        <a:pt x="1394093" y="1421574"/>
                      </a:lnTo>
                      <a:cubicBezTo>
                        <a:pt x="1373515" y="1421574"/>
                        <a:pt x="1356832" y="1438256"/>
                        <a:pt x="1356832" y="1458834"/>
                      </a:cubicBezTo>
                      <a:lnTo>
                        <a:pt x="1356832" y="2311417"/>
                      </a:lnTo>
                      <a:cubicBezTo>
                        <a:pt x="1356832" y="2321706"/>
                        <a:pt x="1361003" y="2331021"/>
                        <a:pt x="1367745" y="2337764"/>
                      </a:cubicBezTo>
                      <a:lnTo>
                        <a:pt x="1394083" y="2348673"/>
                      </a:lnTo>
                      <a:lnTo>
                        <a:pt x="1781126" y="2348673"/>
                      </a:lnTo>
                      <a:lnTo>
                        <a:pt x="1807463" y="2337764"/>
                      </a:lnTo>
                      <a:cubicBezTo>
                        <a:pt x="1814206" y="2331021"/>
                        <a:pt x="1818376" y="2321706"/>
                        <a:pt x="1818376" y="2311417"/>
                      </a:cubicBezTo>
                      <a:lnTo>
                        <a:pt x="1818377" y="145883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305D576B-5DC5-48C1-88E5-87DD319D7D36}"/>
                    </a:ext>
                  </a:extLst>
                </p:cNvPr>
                <p:cNvSpPr/>
                <p:nvPr/>
              </p:nvSpPr>
              <p:spPr>
                <a:xfrm rot="16200000">
                  <a:off x="1025020" y="2810472"/>
                  <a:ext cx="1296770" cy="927102"/>
                </a:xfrm>
                <a:custGeom>
                  <a:avLst/>
                  <a:gdLst>
                    <a:gd name="connsiteX0" fmla="*/ 1593850 w 1593850"/>
                    <a:gd name="connsiteY0" fmla="*/ 74846 h 927102"/>
                    <a:gd name="connsiteX1" fmla="*/ 1593850 w 1593850"/>
                    <a:gd name="connsiteY1" fmla="*/ 852257 h 927102"/>
                    <a:gd name="connsiteX2" fmla="*/ 1519005 w 1593850"/>
                    <a:gd name="connsiteY2" fmla="*/ 927102 h 927102"/>
                    <a:gd name="connsiteX3" fmla="*/ 1427595 w 1593850"/>
                    <a:gd name="connsiteY3" fmla="*/ 927102 h 927102"/>
                    <a:gd name="connsiteX4" fmla="*/ 1453932 w 1593850"/>
                    <a:gd name="connsiteY4" fmla="*/ 916193 h 927102"/>
                    <a:gd name="connsiteX5" fmla="*/ 1464845 w 1593850"/>
                    <a:gd name="connsiteY5" fmla="*/ 889846 h 927102"/>
                    <a:gd name="connsiteX6" fmla="*/ 1464846 w 1593850"/>
                    <a:gd name="connsiteY6" fmla="*/ 37263 h 927102"/>
                    <a:gd name="connsiteX7" fmla="*/ 1427586 w 1593850"/>
                    <a:gd name="connsiteY7" fmla="*/ 3 h 927102"/>
                    <a:gd name="connsiteX8" fmla="*/ 1040562 w 1593850"/>
                    <a:gd name="connsiteY8" fmla="*/ 3 h 927102"/>
                    <a:gd name="connsiteX9" fmla="*/ 1003301 w 1593850"/>
                    <a:gd name="connsiteY9" fmla="*/ 37263 h 927102"/>
                    <a:gd name="connsiteX10" fmla="*/ 1003301 w 1593850"/>
                    <a:gd name="connsiteY10" fmla="*/ 889846 h 927102"/>
                    <a:gd name="connsiteX11" fmla="*/ 1014214 w 1593850"/>
                    <a:gd name="connsiteY11" fmla="*/ 916193 h 927102"/>
                    <a:gd name="connsiteX12" fmla="*/ 1040552 w 1593850"/>
                    <a:gd name="connsiteY12" fmla="*/ 927102 h 927102"/>
                    <a:gd name="connsiteX13" fmla="*/ 74845 w 1593850"/>
                    <a:gd name="connsiteY13" fmla="*/ 927101 h 927102"/>
                    <a:gd name="connsiteX14" fmla="*/ 0 w 1593850"/>
                    <a:gd name="connsiteY14" fmla="*/ 852256 h 927102"/>
                    <a:gd name="connsiteX15" fmla="*/ 0 w 1593850"/>
                    <a:gd name="connsiteY15" fmla="*/ 74845 h 927102"/>
                    <a:gd name="connsiteX16" fmla="*/ 74845 w 1593850"/>
                    <a:gd name="connsiteY16" fmla="*/ 0 h 927102"/>
                    <a:gd name="connsiteX17" fmla="*/ 1519006 w 1593850"/>
                    <a:gd name="connsiteY17" fmla="*/ 0 h 927102"/>
                    <a:gd name="connsiteX18" fmla="*/ 1593850 w 1593850"/>
                    <a:gd name="connsiteY18" fmla="*/ 74846 h 927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593850" h="927102">
                      <a:moveTo>
                        <a:pt x="1593850" y="74846"/>
                      </a:moveTo>
                      <a:lnTo>
                        <a:pt x="1593850" y="852257"/>
                      </a:lnTo>
                      <a:cubicBezTo>
                        <a:pt x="1593850" y="893593"/>
                        <a:pt x="1560341" y="927102"/>
                        <a:pt x="1519005" y="927102"/>
                      </a:cubicBezTo>
                      <a:lnTo>
                        <a:pt x="1427595" y="927102"/>
                      </a:lnTo>
                      <a:lnTo>
                        <a:pt x="1453932" y="916193"/>
                      </a:lnTo>
                      <a:cubicBezTo>
                        <a:pt x="1460675" y="909450"/>
                        <a:pt x="1464845" y="900135"/>
                        <a:pt x="1464845" y="889846"/>
                      </a:cubicBezTo>
                      <a:lnTo>
                        <a:pt x="1464846" y="37263"/>
                      </a:lnTo>
                      <a:cubicBezTo>
                        <a:pt x="1464846" y="16685"/>
                        <a:pt x="1448164" y="3"/>
                        <a:pt x="1427586" y="3"/>
                      </a:cubicBezTo>
                      <a:lnTo>
                        <a:pt x="1040562" y="3"/>
                      </a:lnTo>
                      <a:cubicBezTo>
                        <a:pt x="1019984" y="3"/>
                        <a:pt x="1003301" y="16685"/>
                        <a:pt x="1003301" y="37263"/>
                      </a:cubicBezTo>
                      <a:lnTo>
                        <a:pt x="1003301" y="889846"/>
                      </a:lnTo>
                      <a:cubicBezTo>
                        <a:pt x="1003301" y="900135"/>
                        <a:pt x="1007472" y="909450"/>
                        <a:pt x="1014214" y="916193"/>
                      </a:cubicBezTo>
                      <a:lnTo>
                        <a:pt x="1040552" y="927102"/>
                      </a:lnTo>
                      <a:lnTo>
                        <a:pt x="74845" y="927101"/>
                      </a:lnTo>
                      <a:cubicBezTo>
                        <a:pt x="33509" y="927101"/>
                        <a:pt x="0" y="893592"/>
                        <a:pt x="0" y="852256"/>
                      </a:cubicBezTo>
                      <a:lnTo>
                        <a:pt x="0" y="74845"/>
                      </a:lnTo>
                      <a:cubicBezTo>
                        <a:pt x="0" y="33509"/>
                        <a:pt x="33509" y="0"/>
                        <a:pt x="74845" y="0"/>
                      </a:cubicBezTo>
                      <a:lnTo>
                        <a:pt x="1519006" y="0"/>
                      </a:lnTo>
                      <a:cubicBezTo>
                        <a:pt x="1560342" y="0"/>
                        <a:pt x="1593851" y="33510"/>
                        <a:pt x="1593850" y="74846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59396248-E3FA-47E5-B0EF-30F403992558}"/>
                  </a:ext>
                </a:extLst>
              </p:cNvPr>
              <p:cNvSpPr/>
              <p:nvPr/>
            </p:nvSpPr>
            <p:spPr>
              <a:xfrm rot="21411363">
                <a:off x="7332097" y="4951571"/>
                <a:ext cx="525844" cy="160548"/>
              </a:xfrm>
              <a:prstGeom prst="roundRect">
                <a:avLst>
                  <a:gd name="adj" fmla="val 33113"/>
                </a:avLst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DA732CA8-7CE8-485B-B2DC-ED05CDF5B17C}"/>
                  </a:ext>
                </a:extLst>
              </p:cNvPr>
              <p:cNvSpPr/>
              <p:nvPr/>
            </p:nvSpPr>
            <p:spPr>
              <a:xfrm>
                <a:off x="7708900" y="3949700"/>
                <a:ext cx="2120900" cy="1219200"/>
              </a:xfrm>
              <a:prstGeom prst="roundRect">
                <a:avLst>
                  <a:gd name="adj" fmla="val 8542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373945C0-156A-4509-9CF7-B51747E4E06B}"/>
                  </a:ext>
                </a:extLst>
              </p:cNvPr>
              <p:cNvSpPr/>
              <p:nvPr/>
            </p:nvSpPr>
            <p:spPr>
              <a:xfrm>
                <a:off x="5285597" y="3949700"/>
                <a:ext cx="2120900" cy="1219200"/>
              </a:xfrm>
              <a:prstGeom prst="roundRect">
                <a:avLst>
                  <a:gd name="adj" fmla="val 8073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Rectangle: Rounded Corners 62">
                <a:extLst>
                  <a:ext uri="{FF2B5EF4-FFF2-40B4-BE49-F238E27FC236}">
                    <a16:creationId xmlns:a16="http://schemas.microsoft.com/office/drawing/2014/main" id="{A7A02D59-7D52-4B10-9883-FBA943241A50}"/>
                  </a:ext>
                </a:extLst>
              </p:cNvPr>
              <p:cNvSpPr/>
              <p:nvPr/>
            </p:nvSpPr>
            <p:spPr>
              <a:xfrm rot="16200000">
                <a:off x="4162443" y="2276246"/>
                <a:ext cx="366564" cy="1575916"/>
              </a:xfrm>
              <a:custGeom>
                <a:avLst/>
                <a:gdLst>
                  <a:gd name="connsiteX0" fmla="*/ 0 w 266474"/>
                  <a:gd name="connsiteY0" fmla="*/ 21512 h 1524755"/>
                  <a:gd name="connsiteX1" fmla="*/ 21512 w 266474"/>
                  <a:gd name="connsiteY1" fmla="*/ 0 h 1524755"/>
                  <a:gd name="connsiteX2" fmla="*/ 244962 w 266474"/>
                  <a:gd name="connsiteY2" fmla="*/ 0 h 1524755"/>
                  <a:gd name="connsiteX3" fmla="*/ 266474 w 266474"/>
                  <a:gd name="connsiteY3" fmla="*/ 21512 h 1524755"/>
                  <a:gd name="connsiteX4" fmla="*/ 266474 w 266474"/>
                  <a:gd name="connsiteY4" fmla="*/ 1503243 h 1524755"/>
                  <a:gd name="connsiteX5" fmla="*/ 244962 w 266474"/>
                  <a:gd name="connsiteY5" fmla="*/ 1524755 h 1524755"/>
                  <a:gd name="connsiteX6" fmla="*/ 21512 w 266474"/>
                  <a:gd name="connsiteY6" fmla="*/ 1524755 h 1524755"/>
                  <a:gd name="connsiteX7" fmla="*/ 0 w 266474"/>
                  <a:gd name="connsiteY7" fmla="*/ 1503243 h 1524755"/>
                  <a:gd name="connsiteX8" fmla="*/ 0 w 266474"/>
                  <a:gd name="connsiteY8" fmla="*/ 21512 h 1524755"/>
                  <a:gd name="connsiteX0" fmla="*/ 0 w 266474"/>
                  <a:gd name="connsiteY0" fmla="*/ 41619 h 1544862"/>
                  <a:gd name="connsiteX1" fmla="*/ 21512 w 266474"/>
                  <a:gd name="connsiteY1" fmla="*/ 20107 h 1544862"/>
                  <a:gd name="connsiteX2" fmla="*/ 244962 w 266474"/>
                  <a:gd name="connsiteY2" fmla="*/ 20107 h 1544862"/>
                  <a:gd name="connsiteX3" fmla="*/ 266474 w 266474"/>
                  <a:gd name="connsiteY3" fmla="*/ 41619 h 1544862"/>
                  <a:gd name="connsiteX4" fmla="*/ 266474 w 266474"/>
                  <a:gd name="connsiteY4" fmla="*/ 1523350 h 1544862"/>
                  <a:gd name="connsiteX5" fmla="*/ 244962 w 266474"/>
                  <a:gd name="connsiteY5" fmla="*/ 1544862 h 1544862"/>
                  <a:gd name="connsiteX6" fmla="*/ 21512 w 266474"/>
                  <a:gd name="connsiteY6" fmla="*/ 1544862 h 1544862"/>
                  <a:gd name="connsiteX7" fmla="*/ 0 w 266474"/>
                  <a:gd name="connsiteY7" fmla="*/ 1523350 h 1544862"/>
                  <a:gd name="connsiteX8" fmla="*/ 0 w 266474"/>
                  <a:gd name="connsiteY8" fmla="*/ 41619 h 1544862"/>
                  <a:gd name="connsiteX0" fmla="*/ 0 w 266474"/>
                  <a:gd name="connsiteY0" fmla="*/ 50332 h 1553575"/>
                  <a:gd name="connsiteX1" fmla="*/ 21512 w 266474"/>
                  <a:gd name="connsiteY1" fmla="*/ 28820 h 1553575"/>
                  <a:gd name="connsiteX2" fmla="*/ 244962 w 266474"/>
                  <a:gd name="connsiteY2" fmla="*/ 28820 h 1553575"/>
                  <a:gd name="connsiteX3" fmla="*/ 266474 w 266474"/>
                  <a:gd name="connsiteY3" fmla="*/ 50332 h 1553575"/>
                  <a:gd name="connsiteX4" fmla="*/ 266474 w 266474"/>
                  <a:gd name="connsiteY4" fmla="*/ 1532063 h 1553575"/>
                  <a:gd name="connsiteX5" fmla="*/ 244962 w 266474"/>
                  <a:gd name="connsiteY5" fmla="*/ 1553575 h 1553575"/>
                  <a:gd name="connsiteX6" fmla="*/ 21512 w 266474"/>
                  <a:gd name="connsiteY6" fmla="*/ 1553575 h 1553575"/>
                  <a:gd name="connsiteX7" fmla="*/ 0 w 266474"/>
                  <a:gd name="connsiteY7" fmla="*/ 1532063 h 1553575"/>
                  <a:gd name="connsiteX8" fmla="*/ 0 w 266474"/>
                  <a:gd name="connsiteY8" fmla="*/ 50332 h 1553575"/>
                  <a:gd name="connsiteX0" fmla="*/ 0 w 325740"/>
                  <a:gd name="connsiteY0" fmla="*/ 50332 h 1553575"/>
                  <a:gd name="connsiteX1" fmla="*/ 21512 w 325740"/>
                  <a:gd name="connsiteY1" fmla="*/ 28820 h 1553575"/>
                  <a:gd name="connsiteX2" fmla="*/ 244962 w 325740"/>
                  <a:gd name="connsiteY2" fmla="*/ 28820 h 1553575"/>
                  <a:gd name="connsiteX3" fmla="*/ 266474 w 325740"/>
                  <a:gd name="connsiteY3" fmla="*/ 50332 h 1553575"/>
                  <a:gd name="connsiteX4" fmla="*/ 266474 w 325740"/>
                  <a:gd name="connsiteY4" fmla="*/ 1532063 h 1553575"/>
                  <a:gd name="connsiteX5" fmla="*/ 244962 w 325740"/>
                  <a:gd name="connsiteY5" fmla="*/ 1553575 h 1553575"/>
                  <a:gd name="connsiteX6" fmla="*/ 21512 w 325740"/>
                  <a:gd name="connsiteY6" fmla="*/ 1553575 h 1553575"/>
                  <a:gd name="connsiteX7" fmla="*/ 0 w 325740"/>
                  <a:gd name="connsiteY7" fmla="*/ 1532063 h 1553575"/>
                  <a:gd name="connsiteX8" fmla="*/ 0 w 325740"/>
                  <a:gd name="connsiteY8" fmla="*/ 50332 h 1553575"/>
                  <a:gd name="connsiteX0" fmla="*/ 0 w 365595"/>
                  <a:gd name="connsiteY0" fmla="*/ 50332 h 1553575"/>
                  <a:gd name="connsiteX1" fmla="*/ 21512 w 365595"/>
                  <a:gd name="connsiteY1" fmla="*/ 28820 h 1553575"/>
                  <a:gd name="connsiteX2" fmla="*/ 244962 w 365595"/>
                  <a:gd name="connsiteY2" fmla="*/ 28820 h 1553575"/>
                  <a:gd name="connsiteX3" fmla="*/ 266474 w 365595"/>
                  <a:gd name="connsiteY3" fmla="*/ 50332 h 1553575"/>
                  <a:gd name="connsiteX4" fmla="*/ 266474 w 365595"/>
                  <a:gd name="connsiteY4" fmla="*/ 1532063 h 1553575"/>
                  <a:gd name="connsiteX5" fmla="*/ 244962 w 365595"/>
                  <a:gd name="connsiteY5" fmla="*/ 1553575 h 1553575"/>
                  <a:gd name="connsiteX6" fmla="*/ 21512 w 365595"/>
                  <a:gd name="connsiteY6" fmla="*/ 1553575 h 1553575"/>
                  <a:gd name="connsiteX7" fmla="*/ 0 w 365595"/>
                  <a:gd name="connsiteY7" fmla="*/ 1532063 h 1553575"/>
                  <a:gd name="connsiteX8" fmla="*/ 0 w 365595"/>
                  <a:gd name="connsiteY8" fmla="*/ 50332 h 1553575"/>
                  <a:gd name="connsiteX0" fmla="*/ 0 w 365595"/>
                  <a:gd name="connsiteY0" fmla="*/ 50332 h 1578975"/>
                  <a:gd name="connsiteX1" fmla="*/ 21512 w 365595"/>
                  <a:gd name="connsiteY1" fmla="*/ 28820 h 1578975"/>
                  <a:gd name="connsiteX2" fmla="*/ 244962 w 365595"/>
                  <a:gd name="connsiteY2" fmla="*/ 28820 h 1578975"/>
                  <a:gd name="connsiteX3" fmla="*/ 266474 w 365595"/>
                  <a:gd name="connsiteY3" fmla="*/ 50332 h 1578975"/>
                  <a:gd name="connsiteX4" fmla="*/ 266474 w 365595"/>
                  <a:gd name="connsiteY4" fmla="*/ 1532063 h 1578975"/>
                  <a:gd name="connsiteX5" fmla="*/ 244962 w 365595"/>
                  <a:gd name="connsiteY5" fmla="*/ 1553575 h 1578975"/>
                  <a:gd name="connsiteX6" fmla="*/ 21512 w 365595"/>
                  <a:gd name="connsiteY6" fmla="*/ 1553575 h 1578975"/>
                  <a:gd name="connsiteX7" fmla="*/ 0 w 365595"/>
                  <a:gd name="connsiteY7" fmla="*/ 1532063 h 1578975"/>
                  <a:gd name="connsiteX8" fmla="*/ 0 w 365595"/>
                  <a:gd name="connsiteY8" fmla="*/ 50332 h 1578975"/>
                  <a:gd name="connsiteX0" fmla="*/ 0 w 365595"/>
                  <a:gd name="connsiteY0" fmla="*/ 50332 h 1587315"/>
                  <a:gd name="connsiteX1" fmla="*/ 21512 w 365595"/>
                  <a:gd name="connsiteY1" fmla="*/ 28820 h 1587315"/>
                  <a:gd name="connsiteX2" fmla="*/ 244962 w 365595"/>
                  <a:gd name="connsiteY2" fmla="*/ 28820 h 1587315"/>
                  <a:gd name="connsiteX3" fmla="*/ 266474 w 365595"/>
                  <a:gd name="connsiteY3" fmla="*/ 50332 h 1587315"/>
                  <a:gd name="connsiteX4" fmla="*/ 266474 w 365595"/>
                  <a:gd name="connsiteY4" fmla="*/ 1532063 h 1587315"/>
                  <a:gd name="connsiteX5" fmla="*/ 244962 w 365595"/>
                  <a:gd name="connsiteY5" fmla="*/ 1553575 h 1587315"/>
                  <a:gd name="connsiteX6" fmla="*/ 21512 w 365595"/>
                  <a:gd name="connsiteY6" fmla="*/ 1553575 h 1587315"/>
                  <a:gd name="connsiteX7" fmla="*/ 0 w 365595"/>
                  <a:gd name="connsiteY7" fmla="*/ 1532063 h 1587315"/>
                  <a:gd name="connsiteX8" fmla="*/ 0 w 365595"/>
                  <a:gd name="connsiteY8" fmla="*/ 50332 h 1587315"/>
                  <a:gd name="connsiteX0" fmla="*/ 0 w 271039"/>
                  <a:gd name="connsiteY0" fmla="*/ 50332 h 1587315"/>
                  <a:gd name="connsiteX1" fmla="*/ 21512 w 271039"/>
                  <a:gd name="connsiteY1" fmla="*/ 28820 h 1587315"/>
                  <a:gd name="connsiteX2" fmla="*/ 244962 w 271039"/>
                  <a:gd name="connsiteY2" fmla="*/ 28820 h 1587315"/>
                  <a:gd name="connsiteX3" fmla="*/ 266474 w 271039"/>
                  <a:gd name="connsiteY3" fmla="*/ 50332 h 1587315"/>
                  <a:gd name="connsiteX4" fmla="*/ 244962 w 271039"/>
                  <a:gd name="connsiteY4" fmla="*/ 1553575 h 1587315"/>
                  <a:gd name="connsiteX5" fmla="*/ 21512 w 271039"/>
                  <a:gd name="connsiteY5" fmla="*/ 1553575 h 1587315"/>
                  <a:gd name="connsiteX6" fmla="*/ 0 w 271039"/>
                  <a:gd name="connsiteY6" fmla="*/ 1532063 h 1587315"/>
                  <a:gd name="connsiteX7" fmla="*/ 0 w 271039"/>
                  <a:gd name="connsiteY7" fmla="*/ 50332 h 1587315"/>
                  <a:gd name="connsiteX0" fmla="*/ 0 w 352608"/>
                  <a:gd name="connsiteY0" fmla="*/ 50332 h 1587315"/>
                  <a:gd name="connsiteX1" fmla="*/ 21512 w 352608"/>
                  <a:gd name="connsiteY1" fmla="*/ 28820 h 1587315"/>
                  <a:gd name="connsiteX2" fmla="*/ 244962 w 352608"/>
                  <a:gd name="connsiteY2" fmla="*/ 28820 h 1587315"/>
                  <a:gd name="connsiteX3" fmla="*/ 266474 w 352608"/>
                  <a:gd name="connsiteY3" fmla="*/ 50332 h 1587315"/>
                  <a:gd name="connsiteX4" fmla="*/ 244962 w 352608"/>
                  <a:gd name="connsiteY4" fmla="*/ 1553575 h 1587315"/>
                  <a:gd name="connsiteX5" fmla="*/ 21512 w 352608"/>
                  <a:gd name="connsiteY5" fmla="*/ 1553575 h 1587315"/>
                  <a:gd name="connsiteX6" fmla="*/ 0 w 352608"/>
                  <a:gd name="connsiteY6" fmla="*/ 1532063 h 1587315"/>
                  <a:gd name="connsiteX7" fmla="*/ 0 w 352608"/>
                  <a:gd name="connsiteY7" fmla="*/ 50332 h 1587315"/>
                  <a:gd name="connsiteX0" fmla="*/ 0 w 363167"/>
                  <a:gd name="connsiteY0" fmla="*/ 50332 h 1587315"/>
                  <a:gd name="connsiteX1" fmla="*/ 21512 w 363167"/>
                  <a:gd name="connsiteY1" fmla="*/ 28820 h 1587315"/>
                  <a:gd name="connsiteX2" fmla="*/ 244962 w 363167"/>
                  <a:gd name="connsiteY2" fmla="*/ 28820 h 1587315"/>
                  <a:gd name="connsiteX3" fmla="*/ 266474 w 363167"/>
                  <a:gd name="connsiteY3" fmla="*/ 50332 h 1587315"/>
                  <a:gd name="connsiteX4" fmla="*/ 244962 w 363167"/>
                  <a:gd name="connsiteY4" fmla="*/ 1553575 h 1587315"/>
                  <a:gd name="connsiteX5" fmla="*/ 21512 w 363167"/>
                  <a:gd name="connsiteY5" fmla="*/ 1553575 h 1587315"/>
                  <a:gd name="connsiteX6" fmla="*/ 0 w 363167"/>
                  <a:gd name="connsiteY6" fmla="*/ 1532063 h 1587315"/>
                  <a:gd name="connsiteX7" fmla="*/ 0 w 363167"/>
                  <a:gd name="connsiteY7" fmla="*/ 50332 h 1587315"/>
                  <a:gd name="connsiteX0" fmla="*/ 0 w 363167"/>
                  <a:gd name="connsiteY0" fmla="*/ 50332 h 1729672"/>
                  <a:gd name="connsiteX1" fmla="*/ 21512 w 363167"/>
                  <a:gd name="connsiteY1" fmla="*/ 28820 h 1729672"/>
                  <a:gd name="connsiteX2" fmla="*/ 244962 w 363167"/>
                  <a:gd name="connsiteY2" fmla="*/ 28820 h 1729672"/>
                  <a:gd name="connsiteX3" fmla="*/ 266474 w 363167"/>
                  <a:gd name="connsiteY3" fmla="*/ 50332 h 1729672"/>
                  <a:gd name="connsiteX4" fmla="*/ 244962 w 363167"/>
                  <a:gd name="connsiteY4" fmla="*/ 1553575 h 1729672"/>
                  <a:gd name="connsiteX5" fmla="*/ 0 w 363167"/>
                  <a:gd name="connsiteY5" fmla="*/ 1532063 h 1729672"/>
                  <a:gd name="connsiteX6" fmla="*/ 0 w 363167"/>
                  <a:gd name="connsiteY6" fmla="*/ 50332 h 1729672"/>
                  <a:gd name="connsiteX0" fmla="*/ 0 w 363167"/>
                  <a:gd name="connsiteY0" fmla="*/ 50332 h 1649688"/>
                  <a:gd name="connsiteX1" fmla="*/ 21512 w 363167"/>
                  <a:gd name="connsiteY1" fmla="*/ 28820 h 1649688"/>
                  <a:gd name="connsiteX2" fmla="*/ 244962 w 363167"/>
                  <a:gd name="connsiteY2" fmla="*/ 28820 h 1649688"/>
                  <a:gd name="connsiteX3" fmla="*/ 266474 w 363167"/>
                  <a:gd name="connsiteY3" fmla="*/ 50332 h 1649688"/>
                  <a:gd name="connsiteX4" fmla="*/ 244962 w 363167"/>
                  <a:gd name="connsiteY4" fmla="*/ 1553575 h 1649688"/>
                  <a:gd name="connsiteX5" fmla="*/ 0 w 363167"/>
                  <a:gd name="connsiteY5" fmla="*/ 1532063 h 1649688"/>
                  <a:gd name="connsiteX6" fmla="*/ 0 w 363167"/>
                  <a:gd name="connsiteY6" fmla="*/ 50332 h 1649688"/>
                  <a:gd name="connsiteX0" fmla="*/ 0 w 363167"/>
                  <a:gd name="connsiteY0" fmla="*/ 50332 h 1566296"/>
                  <a:gd name="connsiteX1" fmla="*/ 21512 w 363167"/>
                  <a:gd name="connsiteY1" fmla="*/ 28820 h 1566296"/>
                  <a:gd name="connsiteX2" fmla="*/ 244962 w 363167"/>
                  <a:gd name="connsiteY2" fmla="*/ 28820 h 1566296"/>
                  <a:gd name="connsiteX3" fmla="*/ 266474 w 363167"/>
                  <a:gd name="connsiteY3" fmla="*/ 50332 h 1566296"/>
                  <a:gd name="connsiteX4" fmla="*/ 244962 w 363167"/>
                  <a:gd name="connsiteY4" fmla="*/ 1553575 h 1566296"/>
                  <a:gd name="connsiteX5" fmla="*/ 0 w 363167"/>
                  <a:gd name="connsiteY5" fmla="*/ 1532063 h 1566296"/>
                  <a:gd name="connsiteX6" fmla="*/ 0 w 363167"/>
                  <a:gd name="connsiteY6" fmla="*/ 50332 h 1566296"/>
                  <a:gd name="connsiteX0" fmla="*/ 0 w 363167"/>
                  <a:gd name="connsiteY0" fmla="*/ 50332 h 1575916"/>
                  <a:gd name="connsiteX1" fmla="*/ 21512 w 363167"/>
                  <a:gd name="connsiteY1" fmla="*/ 28820 h 1575916"/>
                  <a:gd name="connsiteX2" fmla="*/ 244962 w 363167"/>
                  <a:gd name="connsiteY2" fmla="*/ 28820 h 1575916"/>
                  <a:gd name="connsiteX3" fmla="*/ 266474 w 363167"/>
                  <a:gd name="connsiteY3" fmla="*/ 50332 h 1575916"/>
                  <a:gd name="connsiteX4" fmla="*/ 244962 w 363167"/>
                  <a:gd name="connsiteY4" fmla="*/ 1553575 h 1575916"/>
                  <a:gd name="connsiteX5" fmla="*/ 0 w 363167"/>
                  <a:gd name="connsiteY5" fmla="*/ 1532063 h 1575916"/>
                  <a:gd name="connsiteX6" fmla="*/ 0 w 363167"/>
                  <a:gd name="connsiteY6" fmla="*/ 50332 h 1575916"/>
                  <a:gd name="connsiteX0" fmla="*/ 0 w 274253"/>
                  <a:gd name="connsiteY0" fmla="*/ 50332 h 1575916"/>
                  <a:gd name="connsiteX1" fmla="*/ 21512 w 274253"/>
                  <a:gd name="connsiteY1" fmla="*/ 28820 h 1575916"/>
                  <a:gd name="connsiteX2" fmla="*/ 244962 w 274253"/>
                  <a:gd name="connsiteY2" fmla="*/ 28820 h 1575916"/>
                  <a:gd name="connsiteX3" fmla="*/ 244962 w 274253"/>
                  <a:gd name="connsiteY3" fmla="*/ 1553575 h 1575916"/>
                  <a:gd name="connsiteX4" fmla="*/ 0 w 274253"/>
                  <a:gd name="connsiteY4" fmla="*/ 1532063 h 1575916"/>
                  <a:gd name="connsiteX5" fmla="*/ 0 w 274253"/>
                  <a:gd name="connsiteY5" fmla="*/ 50332 h 1575916"/>
                  <a:gd name="connsiteX0" fmla="*/ 0 w 317127"/>
                  <a:gd name="connsiteY0" fmla="*/ 50332 h 1575916"/>
                  <a:gd name="connsiteX1" fmla="*/ 21512 w 317127"/>
                  <a:gd name="connsiteY1" fmla="*/ 28820 h 1575916"/>
                  <a:gd name="connsiteX2" fmla="*/ 244962 w 317127"/>
                  <a:gd name="connsiteY2" fmla="*/ 28820 h 1575916"/>
                  <a:gd name="connsiteX3" fmla="*/ 244962 w 317127"/>
                  <a:gd name="connsiteY3" fmla="*/ 1553575 h 1575916"/>
                  <a:gd name="connsiteX4" fmla="*/ 0 w 317127"/>
                  <a:gd name="connsiteY4" fmla="*/ 1532063 h 1575916"/>
                  <a:gd name="connsiteX5" fmla="*/ 0 w 317127"/>
                  <a:gd name="connsiteY5" fmla="*/ 50332 h 1575916"/>
                  <a:gd name="connsiteX0" fmla="*/ 0 w 377335"/>
                  <a:gd name="connsiteY0" fmla="*/ 50332 h 1575916"/>
                  <a:gd name="connsiteX1" fmla="*/ 21512 w 377335"/>
                  <a:gd name="connsiteY1" fmla="*/ 28820 h 1575916"/>
                  <a:gd name="connsiteX2" fmla="*/ 244962 w 377335"/>
                  <a:gd name="connsiteY2" fmla="*/ 28820 h 1575916"/>
                  <a:gd name="connsiteX3" fmla="*/ 244962 w 377335"/>
                  <a:gd name="connsiteY3" fmla="*/ 1553575 h 1575916"/>
                  <a:gd name="connsiteX4" fmla="*/ 0 w 377335"/>
                  <a:gd name="connsiteY4" fmla="*/ 1532063 h 1575916"/>
                  <a:gd name="connsiteX5" fmla="*/ 0 w 377335"/>
                  <a:gd name="connsiteY5" fmla="*/ 50332 h 1575916"/>
                  <a:gd name="connsiteX0" fmla="*/ 0 w 366564"/>
                  <a:gd name="connsiteY0" fmla="*/ 50332 h 1575916"/>
                  <a:gd name="connsiteX1" fmla="*/ 21512 w 366564"/>
                  <a:gd name="connsiteY1" fmla="*/ 28820 h 1575916"/>
                  <a:gd name="connsiteX2" fmla="*/ 244962 w 366564"/>
                  <a:gd name="connsiteY2" fmla="*/ 28820 h 1575916"/>
                  <a:gd name="connsiteX3" fmla="*/ 244962 w 366564"/>
                  <a:gd name="connsiteY3" fmla="*/ 1553575 h 1575916"/>
                  <a:gd name="connsiteX4" fmla="*/ 0 w 366564"/>
                  <a:gd name="connsiteY4" fmla="*/ 1532063 h 1575916"/>
                  <a:gd name="connsiteX5" fmla="*/ 0 w 366564"/>
                  <a:gd name="connsiteY5" fmla="*/ 50332 h 1575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6564" h="1575916">
                    <a:moveTo>
                      <a:pt x="0" y="50332"/>
                    </a:moveTo>
                    <a:cubicBezTo>
                      <a:pt x="0" y="38451"/>
                      <a:pt x="9631" y="28820"/>
                      <a:pt x="21512" y="28820"/>
                    </a:cubicBezTo>
                    <a:cubicBezTo>
                      <a:pt x="72182" y="-2136"/>
                      <a:pt x="180004" y="-16421"/>
                      <a:pt x="244962" y="28820"/>
                    </a:cubicBezTo>
                    <a:cubicBezTo>
                      <a:pt x="351260" y="178177"/>
                      <a:pt x="454860" y="1531635"/>
                      <a:pt x="244962" y="1553575"/>
                    </a:cubicBezTo>
                    <a:cubicBezTo>
                      <a:pt x="176742" y="1581454"/>
                      <a:pt x="12252" y="1592103"/>
                      <a:pt x="0" y="1532063"/>
                    </a:cubicBezTo>
                    <a:lnTo>
                      <a:pt x="0" y="5033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E54E1CB9-77C8-4AFE-B082-A918FE8DE292}"/>
                  </a:ext>
                </a:extLst>
              </p:cNvPr>
              <p:cNvSpPr/>
              <p:nvPr/>
            </p:nvSpPr>
            <p:spPr>
              <a:xfrm>
                <a:off x="3957802" y="4114799"/>
                <a:ext cx="146050" cy="1460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613FFFE-EC78-4F93-8872-C62DD511057D}"/>
                  </a:ext>
                </a:extLst>
              </p:cNvPr>
              <p:cNvSpPr/>
              <p:nvPr/>
            </p:nvSpPr>
            <p:spPr>
              <a:xfrm flipV="1">
                <a:off x="2250252" y="5542534"/>
                <a:ext cx="7759699" cy="2323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B71FC36A-C51A-4887-880A-1160928A1597}"/>
                  </a:ext>
                </a:extLst>
              </p:cNvPr>
              <p:cNvSpPr/>
              <p:nvPr/>
            </p:nvSpPr>
            <p:spPr>
              <a:xfrm>
                <a:off x="3903670" y="4617206"/>
                <a:ext cx="937636" cy="937636"/>
              </a:xfrm>
              <a:custGeom>
                <a:avLst/>
                <a:gdLst>
                  <a:gd name="connsiteX0" fmla="*/ 468818 w 937636"/>
                  <a:gd name="connsiteY0" fmla="*/ 0 h 937636"/>
                  <a:gd name="connsiteX1" fmla="*/ 937636 w 937636"/>
                  <a:gd name="connsiteY1" fmla="*/ 468818 h 937636"/>
                  <a:gd name="connsiteX2" fmla="*/ 468818 w 937636"/>
                  <a:gd name="connsiteY2" fmla="*/ 937636 h 937636"/>
                  <a:gd name="connsiteX3" fmla="*/ 0 w 937636"/>
                  <a:gd name="connsiteY3" fmla="*/ 468818 h 937636"/>
                  <a:gd name="connsiteX4" fmla="*/ 468818 w 937636"/>
                  <a:gd name="connsiteY4" fmla="*/ 0 h 937636"/>
                  <a:gd name="connsiteX5" fmla="*/ 463451 w 937636"/>
                  <a:gd name="connsiteY5" fmla="*/ 150263 h 937636"/>
                  <a:gd name="connsiteX6" fmla="*/ 144896 w 937636"/>
                  <a:gd name="connsiteY6" fmla="*/ 468818 h 937636"/>
                  <a:gd name="connsiteX7" fmla="*/ 463451 w 937636"/>
                  <a:gd name="connsiteY7" fmla="*/ 787373 h 937636"/>
                  <a:gd name="connsiteX8" fmla="*/ 782006 w 937636"/>
                  <a:gd name="connsiteY8" fmla="*/ 468818 h 937636"/>
                  <a:gd name="connsiteX9" fmla="*/ 463451 w 937636"/>
                  <a:gd name="connsiteY9" fmla="*/ 150263 h 93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7636" h="937636">
                    <a:moveTo>
                      <a:pt x="468818" y="0"/>
                    </a:moveTo>
                    <a:cubicBezTo>
                      <a:pt x="727739" y="0"/>
                      <a:pt x="937636" y="209897"/>
                      <a:pt x="937636" y="468818"/>
                    </a:cubicBezTo>
                    <a:cubicBezTo>
                      <a:pt x="937636" y="727739"/>
                      <a:pt x="727739" y="937636"/>
                      <a:pt x="468818" y="937636"/>
                    </a:cubicBezTo>
                    <a:cubicBezTo>
                      <a:pt x="209897" y="937636"/>
                      <a:pt x="0" y="727739"/>
                      <a:pt x="0" y="468818"/>
                    </a:cubicBezTo>
                    <a:cubicBezTo>
                      <a:pt x="0" y="209897"/>
                      <a:pt x="209897" y="0"/>
                      <a:pt x="468818" y="0"/>
                    </a:cubicBezTo>
                    <a:close/>
                    <a:moveTo>
                      <a:pt x="463451" y="150263"/>
                    </a:moveTo>
                    <a:cubicBezTo>
                      <a:pt x="287518" y="150263"/>
                      <a:pt x="144896" y="292885"/>
                      <a:pt x="144896" y="468818"/>
                    </a:cubicBezTo>
                    <a:cubicBezTo>
                      <a:pt x="144896" y="644751"/>
                      <a:pt x="287518" y="787373"/>
                      <a:pt x="463451" y="787373"/>
                    </a:cubicBezTo>
                    <a:cubicBezTo>
                      <a:pt x="639384" y="787373"/>
                      <a:pt x="782006" y="644751"/>
                      <a:pt x="782006" y="468818"/>
                    </a:cubicBezTo>
                    <a:cubicBezTo>
                      <a:pt x="782006" y="292885"/>
                      <a:pt x="639384" y="150263"/>
                      <a:pt x="463451" y="15026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6CDC1A5-95A9-42F0-8125-EAF0CAB9ACD3}"/>
                  </a:ext>
                </a:extLst>
              </p:cNvPr>
              <p:cNvSpPr/>
              <p:nvPr/>
            </p:nvSpPr>
            <p:spPr>
              <a:xfrm>
                <a:off x="2788378" y="4616140"/>
                <a:ext cx="937636" cy="937636"/>
              </a:xfrm>
              <a:custGeom>
                <a:avLst/>
                <a:gdLst>
                  <a:gd name="connsiteX0" fmla="*/ 468818 w 937636"/>
                  <a:gd name="connsiteY0" fmla="*/ 0 h 937636"/>
                  <a:gd name="connsiteX1" fmla="*/ 937636 w 937636"/>
                  <a:gd name="connsiteY1" fmla="*/ 468818 h 937636"/>
                  <a:gd name="connsiteX2" fmla="*/ 468818 w 937636"/>
                  <a:gd name="connsiteY2" fmla="*/ 937636 h 937636"/>
                  <a:gd name="connsiteX3" fmla="*/ 0 w 937636"/>
                  <a:gd name="connsiteY3" fmla="*/ 468818 h 937636"/>
                  <a:gd name="connsiteX4" fmla="*/ 468818 w 937636"/>
                  <a:gd name="connsiteY4" fmla="*/ 0 h 937636"/>
                  <a:gd name="connsiteX5" fmla="*/ 463451 w 937636"/>
                  <a:gd name="connsiteY5" fmla="*/ 150263 h 937636"/>
                  <a:gd name="connsiteX6" fmla="*/ 144896 w 937636"/>
                  <a:gd name="connsiteY6" fmla="*/ 468818 h 937636"/>
                  <a:gd name="connsiteX7" fmla="*/ 463451 w 937636"/>
                  <a:gd name="connsiteY7" fmla="*/ 787373 h 937636"/>
                  <a:gd name="connsiteX8" fmla="*/ 782006 w 937636"/>
                  <a:gd name="connsiteY8" fmla="*/ 468818 h 937636"/>
                  <a:gd name="connsiteX9" fmla="*/ 463451 w 937636"/>
                  <a:gd name="connsiteY9" fmla="*/ 150263 h 93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7636" h="937636">
                    <a:moveTo>
                      <a:pt x="468818" y="0"/>
                    </a:moveTo>
                    <a:cubicBezTo>
                      <a:pt x="727739" y="0"/>
                      <a:pt x="937636" y="209897"/>
                      <a:pt x="937636" y="468818"/>
                    </a:cubicBezTo>
                    <a:cubicBezTo>
                      <a:pt x="937636" y="727739"/>
                      <a:pt x="727739" y="937636"/>
                      <a:pt x="468818" y="937636"/>
                    </a:cubicBezTo>
                    <a:cubicBezTo>
                      <a:pt x="209897" y="937636"/>
                      <a:pt x="0" y="727739"/>
                      <a:pt x="0" y="468818"/>
                    </a:cubicBezTo>
                    <a:cubicBezTo>
                      <a:pt x="0" y="209897"/>
                      <a:pt x="209897" y="0"/>
                      <a:pt x="468818" y="0"/>
                    </a:cubicBezTo>
                    <a:close/>
                    <a:moveTo>
                      <a:pt x="463451" y="150263"/>
                    </a:moveTo>
                    <a:cubicBezTo>
                      <a:pt x="287518" y="150263"/>
                      <a:pt x="144896" y="292885"/>
                      <a:pt x="144896" y="468818"/>
                    </a:cubicBezTo>
                    <a:cubicBezTo>
                      <a:pt x="144896" y="644751"/>
                      <a:pt x="287518" y="787373"/>
                      <a:pt x="463451" y="787373"/>
                    </a:cubicBezTo>
                    <a:cubicBezTo>
                      <a:pt x="639384" y="787373"/>
                      <a:pt x="782006" y="644751"/>
                      <a:pt x="782006" y="468818"/>
                    </a:cubicBezTo>
                    <a:cubicBezTo>
                      <a:pt x="782006" y="292885"/>
                      <a:pt x="639384" y="150263"/>
                      <a:pt x="463451" y="15026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CD5B6BB-F07B-4CF6-853D-1C3F820A0C95}"/>
                  </a:ext>
                </a:extLst>
              </p:cNvPr>
              <p:cNvSpPr/>
              <p:nvPr/>
            </p:nvSpPr>
            <p:spPr>
              <a:xfrm>
                <a:off x="5385349" y="4629463"/>
                <a:ext cx="937636" cy="937636"/>
              </a:xfrm>
              <a:custGeom>
                <a:avLst/>
                <a:gdLst>
                  <a:gd name="connsiteX0" fmla="*/ 468818 w 937636"/>
                  <a:gd name="connsiteY0" fmla="*/ 0 h 937636"/>
                  <a:gd name="connsiteX1" fmla="*/ 937636 w 937636"/>
                  <a:gd name="connsiteY1" fmla="*/ 468818 h 937636"/>
                  <a:gd name="connsiteX2" fmla="*/ 468818 w 937636"/>
                  <a:gd name="connsiteY2" fmla="*/ 937636 h 937636"/>
                  <a:gd name="connsiteX3" fmla="*/ 0 w 937636"/>
                  <a:gd name="connsiteY3" fmla="*/ 468818 h 937636"/>
                  <a:gd name="connsiteX4" fmla="*/ 468818 w 937636"/>
                  <a:gd name="connsiteY4" fmla="*/ 0 h 937636"/>
                  <a:gd name="connsiteX5" fmla="*/ 463451 w 937636"/>
                  <a:gd name="connsiteY5" fmla="*/ 150263 h 937636"/>
                  <a:gd name="connsiteX6" fmla="*/ 144896 w 937636"/>
                  <a:gd name="connsiteY6" fmla="*/ 468818 h 937636"/>
                  <a:gd name="connsiteX7" fmla="*/ 463451 w 937636"/>
                  <a:gd name="connsiteY7" fmla="*/ 787373 h 937636"/>
                  <a:gd name="connsiteX8" fmla="*/ 782006 w 937636"/>
                  <a:gd name="connsiteY8" fmla="*/ 468818 h 937636"/>
                  <a:gd name="connsiteX9" fmla="*/ 463451 w 937636"/>
                  <a:gd name="connsiteY9" fmla="*/ 150263 h 93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7636" h="937636">
                    <a:moveTo>
                      <a:pt x="468818" y="0"/>
                    </a:moveTo>
                    <a:cubicBezTo>
                      <a:pt x="727739" y="0"/>
                      <a:pt x="937636" y="209897"/>
                      <a:pt x="937636" y="468818"/>
                    </a:cubicBezTo>
                    <a:cubicBezTo>
                      <a:pt x="937636" y="727739"/>
                      <a:pt x="727739" y="937636"/>
                      <a:pt x="468818" y="937636"/>
                    </a:cubicBezTo>
                    <a:cubicBezTo>
                      <a:pt x="209897" y="937636"/>
                      <a:pt x="0" y="727739"/>
                      <a:pt x="0" y="468818"/>
                    </a:cubicBezTo>
                    <a:cubicBezTo>
                      <a:pt x="0" y="209897"/>
                      <a:pt x="209897" y="0"/>
                      <a:pt x="468818" y="0"/>
                    </a:cubicBezTo>
                    <a:close/>
                    <a:moveTo>
                      <a:pt x="463451" y="150263"/>
                    </a:moveTo>
                    <a:cubicBezTo>
                      <a:pt x="287518" y="150263"/>
                      <a:pt x="144896" y="292885"/>
                      <a:pt x="144896" y="468818"/>
                    </a:cubicBezTo>
                    <a:cubicBezTo>
                      <a:pt x="144896" y="644751"/>
                      <a:pt x="287518" y="787373"/>
                      <a:pt x="463451" y="787373"/>
                    </a:cubicBezTo>
                    <a:cubicBezTo>
                      <a:pt x="639384" y="787373"/>
                      <a:pt x="782006" y="644751"/>
                      <a:pt x="782006" y="468818"/>
                    </a:cubicBezTo>
                    <a:cubicBezTo>
                      <a:pt x="782006" y="292885"/>
                      <a:pt x="639384" y="150263"/>
                      <a:pt x="463451" y="15026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CA6A222C-9734-4531-98C8-67A76D4AEEBE}"/>
                  </a:ext>
                </a:extLst>
              </p:cNvPr>
              <p:cNvSpPr/>
              <p:nvPr/>
            </p:nvSpPr>
            <p:spPr>
              <a:xfrm>
                <a:off x="6380952" y="4625182"/>
                <a:ext cx="937636" cy="937636"/>
              </a:xfrm>
              <a:custGeom>
                <a:avLst/>
                <a:gdLst>
                  <a:gd name="connsiteX0" fmla="*/ 468818 w 937636"/>
                  <a:gd name="connsiteY0" fmla="*/ 0 h 937636"/>
                  <a:gd name="connsiteX1" fmla="*/ 937636 w 937636"/>
                  <a:gd name="connsiteY1" fmla="*/ 468818 h 937636"/>
                  <a:gd name="connsiteX2" fmla="*/ 468818 w 937636"/>
                  <a:gd name="connsiteY2" fmla="*/ 937636 h 937636"/>
                  <a:gd name="connsiteX3" fmla="*/ 0 w 937636"/>
                  <a:gd name="connsiteY3" fmla="*/ 468818 h 937636"/>
                  <a:gd name="connsiteX4" fmla="*/ 468818 w 937636"/>
                  <a:gd name="connsiteY4" fmla="*/ 0 h 937636"/>
                  <a:gd name="connsiteX5" fmla="*/ 463451 w 937636"/>
                  <a:gd name="connsiteY5" fmla="*/ 150263 h 937636"/>
                  <a:gd name="connsiteX6" fmla="*/ 144896 w 937636"/>
                  <a:gd name="connsiteY6" fmla="*/ 468818 h 937636"/>
                  <a:gd name="connsiteX7" fmla="*/ 463451 w 937636"/>
                  <a:gd name="connsiteY7" fmla="*/ 787373 h 937636"/>
                  <a:gd name="connsiteX8" fmla="*/ 782006 w 937636"/>
                  <a:gd name="connsiteY8" fmla="*/ 468818 h 937636"/>
                  <a:gd name="connsiteX9" fmla="*/ 463451 w 937636"/>
                  <a:gd name="connsiteY9" fmla="*/ 150263 h 93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7636" h="937636">
                    <a:moveTo>
                      <a:pt x="468818" y="0"/>
                    </a:moveTo>
                    <a:cubicBezTo>
                      <a:pt x="727739" y="0"/>
                      <a:pt x="937636" y="209897"/>
                      <a:pt x="937636" y="468818"/>
                    </a:cubicBezTo>
                    <a:cubicBezTo>
                      <a:pt x="937636" y="727739"/>
                      <a:pt x="727739" y="937636"/>
                      <a:pt x="468818" y="937636"/>
                    </a:cubicBezTo>
                    <a:cubicBezTo>
                      <a:pt x="209897" y="937636"/>
                      <a:pt x="0" y="727739"/>
                      <a:pt x="0" y="468818"/>
                    </a:cubicBezTo>
                    <a:cubicBezTo>
                      <a:pt x="0" y="209897"/>
                      <a:pt x="209897" y="0"/>
                      <a:pt x="468818" y="0"/>
                    </a:cubicBezTo>
                    <a:close/>
                    <a:moveTo>
                      <a:pt x="463451" y="150263"/>
                    </a:moveTo>
                    <a:cubicBezTo>
                      <a:pt x="287518" y="150263"/>
                      <a:pt x="144896" y="292885"/>
                      <a:pt x="144896" y="468818"/>
                    </a:cubicBezTo>
                    <a:cubicBezTo>
                      <a:pt x="144896" y="644751"/>
                      <a:pt x="287518" y="787373"/>
                      <a:pt x="463451" y="787373"/>
                    </a:cubicBezTo>
                    <a:cubicBezTo>
                      <a:pt x="639384" y="787373"/>
                      <a:pt x="782006" y="644751"/>
                      <a:pt x="782006" y="468818"/>
                    </a:cubicBezTo>
                    <a:cubicBezTo>
                      <a:pt x="782006" y="292885"/>
                      <a:pt x="639384" y="150263"/>
                      <a:pt x="463451" y="15026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83F968D4-DE7D-4ECB-B5FA-93D4D724A2D4}"/>
                  </a:ext>
                </a:extLst>
              </p:cNvPr>
              <p:cNvSpPr/>
              <p:nvPr/>
            </p:nvSpPr>
            <p:spPr>
              <a:xfrm>
                <a:off x="7831714" y="4625182"/>
                <a:ext cx="937636" cy="937636"/>
              </a:xfrm>
              <a:custGeom>
                <a:avLst/>
                <a:gdLst>
                  <a:gd name="connsiteX0" fmla="*/ 468818 w 937636"/>
                  <a:gd name="connsiteY0" fmla="*/ 0 h 937636"/>
                  <a:gd name="connsiteX1" fmla="*/ 937636 w 937636"/>
                  <a:gd name="connsiteY1" fmla="*/ 468818 h 937636"/>
                  <a:gd name="connsiteX2" fmla="*/ 468818 w 937636"/>
                  <a:gd name="connsiteY2" fmla="*/ 937636 h 937636"/>
                  <a:gd name="connsiteX3" fmla="*/ 0 w 937636"/>
                  <a:gd name="connsiteY3" fmla="*/ 468818 h 937636"/>
                  <a:gd name="connsiteX4" fmla="*/ 468818 w 937636"/>
                  <a:gd name="connsiteY4" fmla="*/ 0 h 937636"/>
                  <a:gd name="connsiteX5" fmla="*/ 463451 w 937636"/>
                  <a:gd name="connsiteY5" fmla="*/ 150263 h 937636"/>
                  <a:gd name="connsiteX6" fmla="*/ 144896 w 937636"/>
                  <a:gd name="connsiteY6" fmla="*/ 468818 h 937636"/>
                  <a:gd name="connsiteX7" fmla="*/ 463451 w 937636"/>
                  <a:gd name="connsiteY7" fmla="*/ 787373 h 937636"/>
                  <a:gd name="connsiteX8" fmla="*/ 782006 w 937636"/>
                  <a:gd name="connsiteY8" fmla="*/ 468818 h 937636"/>
                  <a:gd name="connsiteX9" fmla="*/ 463451 w 937636"/>
                  <a:gd name="connsiteY9" fmla="*/ 150263 h 93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7636" h="937636">
                    <a:moveTo>
                      <a:pt x="468818" y="0"/>
                    </a:moveTo>
                    <a:cubicBezTo>
                      <a:pt x="727739" y="0"/>
                      <a:pt x="937636" y="209897"/>
                      <a:pt x="937636" y="468818"/>
                    </a:cubicBezTo>
                    <a:cubicBezTo>
                      <a:pt x="937636" y="727739"/>
                      <a:pt x="727739" y="937636"/>
                      <a:pt x="468818" y="937636"/>
                    </a:cubicBezTo>
                    <a:cubicBezTo>
                      <a:pt x="209897" y="937636"/>
                      <a:pt x="0" y="727739"/>
                      <a:pt x="0" y="468818"/>
                    </a:cubicBezTo>
                    <a:cubicBezTo>
                      <a:pt x="0" y="209897"/>
                      <a:pt x="209897" y="0"/>
                      <a:pt x="468818" y="0"/>
                    </a:cubicBezTo>
                    <a:close/>
                    <a:moveTo>
                      <a:pt x="463451" y="150263"/>
                    </a:moveTo>
                    <a:cubicBezTo>
                      <a:pt x="287518" y="150263"/>
                      <a:pt x="144896" y="292885"/>
                      <a:pt x="144896" y="468818"/>
                    </a:cubicBezTo>
                    <a:cubicBezTo>
                      <a:pt x="144896" y="644751"/>
                      <a:pt x="287518" y="787373"/>
                      <a:pt x="463451" y="787373"/>
                    </a:cubicBezTo>
                    <a:cubicBezTo>
                      <a:pt x="639384" y="787373"/>
                      <a:pt x="782006" y="644751"/>
                      <a:pt x="782006" y="468818"/>
                    </a:cubicBezTo>
                    <a:cubicBezTo>
                      <a:pt x="782006" y="292885"/>
                      <a:pt x="639384" y="150263"/>
                      <a:pt x="463451" y="15026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CAA180CC-A9A8-4BF2-93A2-54FBF30FADF9}"/>
                  </a:ext>
                </a:extLst>
              </p:cNvPr>
              <p:cNvSpPr/>
              <p:nvPr/>
            </p:nvSpPr>
            <p:spPr>
              <a:xfrm>
                <a:off x="8813658" y="4625182"/>
                <a:ext cx="937636" cy="937636"/>
              </a:xfrm>
              <a:custGeom>
                <a:avLst/>
                <a:gdLst>
                  <a:gd name="connsiteX0" fmla="*/ 468818 w 937636"/>
                  <a:gd name="connsiteY0" fmla="*/ 0 h 937636"/>
                  <a:gd name="connsiteX1" fmla="*/ 937636 w 937636"/>
                  <a:gd name="connsiteY1" fmla="*/ 468818 h 937636"/>
                  <a:gd name="connsiteX2" fmla="*/ 468818 w 937636"/>
                  <a:gd name="connsiteY2" fmla="*/ 937636 h 937636"/>
                  <a:gd name="connsiteX3" fmla="*/ 0 w 937636"/>
                  <a:gd name="connsiteY3" fmla="*/ 468818 h 937636"/>
                  <a:gd name="connsiteX4" fmla="*/ 468818 w 937636"/>
                  <a:gd name="connsiteY4" fmla="*/ 0 h 937636"/>
                  <a:gd name="connsiteX5" fmla="*/ 463451 w 937636"/>
                  <a:gd name="connsiteY5" fmla="*/ 150263 h 937636"/>
                  <a:gd name="connsiteX6" fmla="*/ 144896 w 937636"/>
                  <a:gd name="connsiteY6" fmla="*/ 468818 h 937636"/>
                  <a:gd name="connsiteX7" fmla="*/ 463451 w 937636"/>
                  <a:gd name="connsiteY7" fmla="*/ 787373 h 937636"/>
                  <a:gd name="connsiteX8" fmla="*/ 782006 w 937636"/>
                  <a:gd name="connsiteY8" fmla="*/ 468818 h 937636"/>
                  <a:gd name="connsiteX9" fmla="*/ 463451 w 937636"/>
                  <a:gd name="connsiteY9" fmla="*/ 150263 h 93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7636" h="937636">
                    <a:moveTo>
                      <a:pt x="468818" y="0"/>
                    </a:moveTo>
                    <a:cubicBezTo>
                      <a:pt x="727739" y="0"/>
                      <a:pt x="937636" y="209897"/>
                      <a:pt x="937636" y="468818"/>
                    </a:cubicBezTo>
                    <a:cubicBezTo>
                      <a:pt x="937636" y="727739"/>
                      <a:pt x="727739" y="937636"/>
                      <a:pt x="468818" y="937636"/>
                    </a:cubicBezTo>
                    <a:cubicBezTo>
                      <a:pt x="209897" y="937636"/>
                      <a:pt x="0" y="727739"/>
                      <a:pt x="0" y="468818"/>
                    </a:cubicBezTo>
                    <a:cubicBezTo>
                      <a:pt x="0" y="209897"/>
                      <a:pt x="209897" y="0"/>
                      <a:pt x="468818" y="0"/>
                    </a:cubicBezTo>
                    <a:close/>
                    <a:moveTo>
                      <a:pt x="463451" y="150263"/>
                    </a:moveTo>
                    <a:cubicBezTo>
                      <a:pt x="287518" y="150263"/>
                      <a:pt x="144896" y="292885"/>
                      <a:pt x="144896" y="468818"/>
                    </a:cubicBezTo>
                    <a:cubicBezTo>
                      <a:pt x="144896" y="644751"/>
                      <a:pt x="287518" y="787373"/>
                      <a:pt x="463451" y="787373"/>
                    </a:cubicBezTo>
                    <a:cubicBezTo>
                      <a:pt x="639384" y="787373"/>
                      <a:pt x="782006" y="644751"/>
                      <a:pt x="782006" y="468818"/>
                    </a:cubicBezTo>
                    <a:cubicBezTo>
                      <a:pt x="782006" y="292885"/>
                      <a:pt x="639384" y="150263"/>
                      <a:pt x="463451" y="15026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9" name="Rectangle: Rounded Corners 208">
                <a:extLst>
                  <a:ext uri="{FF2B5EF4-FFF2-40B4-BE49-F238E27FC236}">
                    <a16:creationId xmlns:a16="http://schemas.microsoft.com/office/drawing/2014/main" id="{1D0B6008-76CA-40B7-A0DE-71F34B6C247E}"/>
                  </a:ext>
                </a:extLst>
              </p:cNvPr>
              <p:cNvSpPr/>
              <p:nvPr/>
            </p:nvSpPr>
            <p:spPr>
              <a:xfrm>
                <a:off x="2868128" y="5101790"/>
                <a:ext cx="1663378" cy="71579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0" name="Rectangle: Rounded Corners 209">
                <a:extLst>
                  <a:ext uri="{FF2B5EF4-FFF2-40B4-BE49-F238E27FC236}">
                    <a16:creationId xmlns:a16="http://schemas.microsoft.com/office/drawing/2014/main" id="{B2F01B96-CD68-48D7-B00B-9A92B7144113}"/>
                  </a:ext>
                </a:extLst>
              </p:cNvPr>
              <p:cNvSpPr/>
              <p:nvPr/>
            </p:nvSpPr>
            <p:spPr>
              <a:xfrm>
                <a:off x="5479771" y="5118429"/>
                <a:ext cx="1422139" cy="61198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1" name="Rectangle: Rounded Corners 210">
                <a:extLst>
                  <a:ext uri="{FF2B5EF4-FFF2-40B4-BE49-F238E27FC236}">
                    <a16:creationId xmlns:a16="http://schemas.microsoft.com/office/drawing/2014/main" id="{B997AAD5-8C03-4E23-9E77-3D083909E015}"/>
                  </a:ext>
                </a:extLst>
              </p:cNvPr>
              <p:cNvSpPr/>
              <p:nvPr/>
            </p:nvSpPr>
            <p:spPr>
              <a:xfrm>
                <a:off x="7950540" y="5118429"/>
                <a:ext cx="1422139" cy="61198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D643848F-26F1-419F-985B-BCBB2A0B4C1A}"/>
                  </a:ext>
                </a:extLst>
              </p:cNvPr>
              <p:cNvSpPr/>
              <p:nvPr/>
            </p:nvSpPr>
            <p:spPr>
              <a:xfrm>
                <a:off x="5440329" y="5112971"/>
                <a:ext cx="82512" cy="82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BA781218-9E74-4E5E-80E3-F0352F6D22F8}"/>
                  </a:ext>
                </a:extLst>
              </p:cNvPr>
              <p:cNvSpPr/>
              <p:nvPr/>
            </p:nvSpPr>
            <p:spPr>
              <a:xfrm>
                <a:off x="6850794" y="5112552"/>
                <a:ext cx="82512" cy="82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AF58963-86B3-4AE8-A29E-4639FB29CA91}"/>
                  </a:ext>
                </a:extLst>
              </p:cNvPr>
              <p:cNvSpPr/>
              <p:nvPr/>
            </p:nvSpPr>
            <p:spPr>
              <a:xfrm>
                <a:off x="4471303" y="5083709"/>
                <a:ext cx="101066" cy="101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D1C37707-4DE6-436D-8CE8-4F30ECAB7524}"/>
                  </a:ext>
                </a:extLst>
              </p:cNvPr>
              <p:cNvSpPr/>
              <p:nvPr/>
            </p:nvSpPr>
            <p:spPr>
              <a:xfrm>
                <a:off x="2819321" y="5090422"/>
                <a:ext cx="101066" cy="101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3C606C53-C7CC-4FDA-B7CF-7F0873ADDD3C}"/>
                  </a:ext>
                </a:extLst>
              </p:cNvPr>
              <p:cNvSpPr/>
              <p:nvPr/>
            </p:nvSpPr>
            <p:spPr>
              <a:xfrm>
                <a:off x="7894449" y="5112552"/>
                <a:ext cx="82512" cy="82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CB6090C0-360E-4889-92D6-7AAF7130EBB2}"/>
                  </a:ext>
                </a:extLst>
              </p:cNvPr>
              <p:cNvSpPr/>
              <p:nvPr/>
            </p:nvSpPr>
            <p:spPr>
              <a:xfrm>
                <a:off x="9321110" y="5112552"/>
                <a:ext cx="82512" cy="82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4F50CC1B-5874-4432-BB87-B863C9F7BAF5}"/>
                </a:ext>
              </a:extLst>
            </p:cNvPr>
            <p:cNvSpPr txBox="1"/>
            <p:nvPr/>
          </p:nvSpPr>
          <p:spPr>
            <a:xfrm>
              <a:off x="8457155" y="-157211"/>
              <a:ext cx="333356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T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rain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" name="ttsMP3.com_VoiceText_2025-1-28_22-25-8">
            <a:hlinkClick r:id="" action="ppaction://media"/>
            <a:extLst>
              <a:ext uri="{FF2B5EF4-FFF2-40B4-BE49-F238E27FC236}">
                <a16:creationId xmlns:a16="http://schemas.microsoft.com/office/drawing/2014/main" id="{7FCD43C2-B44F-4409-BA52-FE436DA3F81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228834" y="730518"/>
            <a:ext cx="609600" cy="609600"/>
          </a:xfrm>
          <a:prstGeom prst="rect">
            <a:avLst/>
          </a:prstGeom>
        </p:spPr>
      </p:pic>
      <p:pic>
        <p:nvPicPr>
          <p:cNvPr id="10" name="ttsMP3.com_VoiceText_2025-1-28_22-25-57">
            <a:hlinkClick r:id="" action="ppaction://media"/>
            <a:extLst>
              <a:ext uri="{FF2B5EF4-FFF2-40B4-BE49-F238E27FC236}">
                <a16:creationId xmlns:a16="http://schemas.microsoft.com/office/drawing/2014/main" id="{D79DE2B0-91E2-46AF-B7BA-99C5FDB8B18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785830" y="4263375"/>
            <a:ext cx="609600" cy="609600"/>
          </a:xfrm>
          <a:prstGeom prst="rect">
            <a:avLst/>
          </a:prstGeom>
        </p:spPr>
      </p:pic>
      <p:pic>
        <p:nvPicPr>
          <p:cNvPr id="11" name="ttsMP3.com_VoiceText_2025-1-28_22-26-19">
            <a:hlinkClick r:id="" action="ppaction://media"/>
            <a:extLst>
              <a:ext uri="{FF2B5EF4-FFF2-40B4-BE49-F238E27FC236}">
                <a16:creationId xmlns:a16="http://schemas.microsoft.com/office/drawing/2014/main" id="{CD417239-E39D-4174-A5C1-7EE109C85676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856469" y="55106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1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52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778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28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3648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676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926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552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97</Words>
  <Application>Microsoft Office PowerPoint</Application>
  <PresentationFormat>Widescreen</PresentationFormat>
  <Paragraphs>41</Paragraphs>
  <Slides>17</Slides>
  <Notes>6</Notes>
  <HiddenSlides>0</HiddenSlides>
  <MMClips>34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54</cp:revision>
  <dcterms:created xsi:type="dcterms:W3CDTF">2025-01-28T16:00:08Z</dcterms:created>
  <dcterms:modified xsi:type="dcterms:W3CDTF">2025-01-28T20:16:03Z</dcterms:modified>
</cp:coreProperties>
</file>