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28" r:id="rId16"/>
    <p:sldId id="330" r:id="rId17"/>
    <p:sldId id="32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A3A"/>
    <a:srgbClr val="DCC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0860-B2B6-48F9-B0AE-BE16FA0280A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3977-A656-4C1B-BEBB-FF1157E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88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F6E1-4B66-4EDD-B7CA-EFF52A7B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8C406-B5EF-43D6-886F-024F8907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366E-5C1B-4266-A817-A786500F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D034-D6A7-46F6-8A85-0FA4114D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BA31-76B4-4318-B740-7B06E48C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664B-056C-4F4C-B3E6-D63F4C17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FBA0-ADA1-4C29-8567-A61EA165F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92-23A8-4C6E-8C3F-3AB6B85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7841-72F2-48ED-AB92-01941859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B562-1A05-48BC-A334-952C6EAF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CCFAA-E56F-4C0F-AD18-389E2D2DB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2CB6-9CA9-4162-B794-8A17E8DA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14F0-C74F-476C-9E2A-A13490E1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8D4B-2D79-4282-A366-092382FC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4141-581A-4089-A88B-7CFCC07E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4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6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222E-CAD9-458D-8528-B299674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9AD2-3FC5-4DC4-8DD0-9DA64F19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DA5B-C7AD-4C25-BE31-568B02D7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CD79-D8F6-4D54-8004-303DB89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0485-D745-498F-8A4F-198544E7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3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7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5A59-4386-4A1F-ABD6-C1D5DC3F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BCCA-4011-4D66-904F-0BB522C2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D2A9-0D2C-49A8-ACA0-6AC6F2D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8182-F0DF-435E-8B38-4EBD27E2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3023-2277-4A27-9C6D-DC96D8B6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F35E-709E-46D2-B040-FD74656B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2311-5891-4FE4-94EE-E77E50C99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78032-71AE-4B95-8238-C7F782D3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ACD2-EAD1-44D2-9C5E-C34F9038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867D-A3B7-4EC8-BD21-716F58B1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C07F-D129-42F7-B011-90F75CB1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3CC9-501E-428D-A87A-2E9CDE5E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93F7-B78D-40CD-8820-0E259297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19260-B503-43EF-977E-723F07F3B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29BB-CF1D-47CB-8203-4A09C496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D6076-4324-498F-AC10-45DA78AB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B8C21-AB6B-45CD-A223-5534EE7E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9420-6CCD-44D6-A34B-55938049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D4CF9-A0A0-430F-A7A3-ADC035F0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F5B4-83A1-4911-91FE-3ECE87F2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B2EDF-AA92-4A24-AB6E-B5F773BD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538DE-B71A-4A58-B91A-4C3B5DCE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79C6-4F66-4FB0-920E-ED89762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B761-8B94-45C6-9DB8-CF3AC572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BFE27-6C21-46E9-80C5-0C3FBD8A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41ADF-A7C3-4703-A202-E73A1CA1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8DB7-254B-448A-A28C-2CFBD09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D59C-8AA1-4E41-81E4-11E861E7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C85D-1E39-44FB-85B3-A4C64453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3DAE-9E20-4219-B649-95B05EF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BBB3-C68D-4C64-9E7D-025BBDF6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D185-25BD-44C5-9779-0BA501E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C2B2-78E3-400D-AF87-143412BA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2D379-36AB-4C90-9B48-6B4D7062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51744-B0F0-4525-99F4-DD6AC972A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E5E4-6C4A-4CA7-B0C3-9ED5EE5F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9BB8-1C5D-42AA-8640-2A110311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F295-2837-4DC0-9D02-3876A565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6561-56A9-4CD1-A298-2416BF68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9C72-145D-4A2A-93E5-8C68211C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5D3A-9B23-4AF7-A76B-2F497ECF9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17B3-7500-4B66-9590-B66E5250D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D775-40D4-4E2B-A677-69ADBB07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D31E-F4D4-4904-9BB5-3CA004C6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EBC2-675C-441E-BB23-C7A7ACF1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6" Type="http://schemas.openxmlformats.org/officeDocument/2006/relationships/audio" Target="../media/media31.mp3"/><Relationship Id="rId5" Type="http://schemas.microsoft.com/office/2007/relationships/media" Target="../media/media31.mp3"/><Relationship Id="rId4" Type="http://schemas.openxmlformats.org/officeDocument/2006/relationships/audio" Target="../media/media4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22.mp3"/><Relationship Id="rId13" Type="http://schemas.openxmlformats.org/officeDocument/2006/relationships/slideLayout" Target="../slideLayouts/slideLayout7.xml"/><Relationship Id="rId3" Type="http://schemas.microsoft.com/office/2007/relationships/media" Target="../media/media4.mp3"/><Relationship Id="rId7" Type="http://schemas.microsoft.com/office/2007/relationships/media" Target="../media/media22.mp3"/><Relationship Id="rId12" Type="http://schemas.openxmlformats.org/officeDocument/2006/relationships/audio" Target="../media/media33.mp3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6" Type="http://schemas.openxmlformats.org/officeDocument/2006/relationships/audio" Target="../media/media21.mp3"/><Relationship Id="rId11" Type="http://schemas.microsoft.com/office/2007/relationships/media" Target="../media/media33.mp3"/><Relationship Id="rId5" Type="http://schemas.microsoft.com/office/2007/relationships/media" Target="../media/media21.mp3"/><Relationship Id="rId10" Type="http://schemas.openxmlformats.org/officeDocument/2006/relationships/audio" Target="../media/media23.mp3"/><Relationship Id="rId4" Type="http://schemas.openxmlformats.org/officeDocument/2006/relationships/audio" Target="../media/media4.mp3"/><Relationship Id="rId9" Type="http://schemas.microsoft.com/office/2007/relationships/media" Target="../media/media23.mp3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13" Type="http://schemas.microsoft.com/office/2007/relationships/media" Target="../media/media9.mp3"/><Relationship Id="rId1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microsoft.com/office/2007/relationships/media" Target="../media/media6.mp3"/><Relationship Id="rId12" Type="http://schemas.openxmlformats.org/officeDocument/2006/relationships/audio" Target="../media/media8.mp3"/><Relationship Id="rId17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6" Type="http://schemas.openxmlformats.org/officeDocument/2006/relationships/audio" Target="../media/media10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microsoft.com/office/2007/relationships/media" Target="../media/media8.mp3"/><Relationship Id="rId5" Type="http://schemas.microsoft.com/office/2007/relationships/media" Target="../media/media5.mp3"/><Relationship Id="rId15" Type="http://schemas.microsoft.com/office/2007/relationships/media" Target="../media/media10.mp3"/><Relationship Id="rId10" Type="http://schemas.openxmlformats.org/officeDocument/2006/relationships/audio" Target="../media/media7.mp3"/><Relationship Id="rId4" Type="http://schemas.openxmlformats.org/officeDocument/2006/relationships/audio" Target="../media/media4.mp3"/><Relationship Id="rId9" Type="http://schemas.microsoft.com/office/2007/relationships/media" Target="../media/media7.mp3"/><Relationship Id="rId14" Type="http://schemas.openxmlformats.org/officeDocument/2006/relationships/audio" Target="../media/media9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4.mp3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media" Target="../media/media15.mp3"/><Relationship Id="rId3" Type="http://schemas.microsoft.com/office/2007/relationships/media" Target="../media/media4.mp3"/><Relationship Id="rId7" Type="http://schemas.openxmlformats.org/officeDocument/2006/relationships/audio" Target="NULL" TargetMode="Externa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17.mp3"/><Relationship Id="rId5" Type="http://schemas.microsoft.com/office/2007/relationships/media" Target="../media/media17.mp3"/><Relationship Id="rId4" Type="http://schemas.openxmlformats.org/officeDocument/2006/relationships/audio" Target="../media/media4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19.mp3"/><Relationship Id="rId5" Type="http://schemas.microsoft.com/office/2007/relationships/media" Target="../media/media19.mp3"/><Relationship Id="rId4" Type="http://schemas.openxmlformats.org/officeDocument/2006/relationships/audio" Target="../media/media4.mp3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23.mp3"/><Relationship Id="rId3" Type="http://schemas.microsoft.com/office/2007/relationships/media" Target="../media/media4.mp3"/><Relationship Id="rId7" Type="http://schemas.microsoft.com/office/2007/relationships/media" Target="../media/media23.mp3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audio" Target="../media/media22.mp3"/><Relationship Id="rId5" Type="http://schemas.microsoft.com/office/2007/relationships/media" Target="../media/media22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2814" y="595709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lang="en-US" sz="88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</a:rPr>
              <a:t>iraffe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675245E-C2B6-42BA-BEF6-05A76299A97B}"/>
              </a:ext>
            </a:extLst>
          </p:cNvPr>
          <p:cNvGrpSpPr/>
          <p:nvPr/>
        </p:nvGrpSpPr>
        <p:grpSpPr>
          <a:xfrm>
            <a:off x="8305469" y="139728"/>
            <a:ext cx="3460154" cy="6510180"/>
            <a:chOff x="5301094" y="2003156"/>
            <a:chExt cx="1182632" cy="22250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E7A353-17C9-4A0B-881F-456AFFC4F82E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E9C2EC9-1B55-4352-8E24-AD06B6415876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D33B5A8-5EE5-4A68-A756-0E49DE3EE08C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3F30F74-4FB2-44DA-BE0D-E4560F333464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3FB4D84-8010-429F-A6D3-E6B9D16D9E19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B92BB06-16F2-47B5-A770-7234AC20A119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7382606-3EEB-4AAE-AEC7-179C357E932F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1EECDE2-D7F3-487F-9C3C-975E802F522A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8AA9A66-B828-4914-8A2F-2045F29B1582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Moon 15">
                <a:extLst>
                  <a:ext uri="{FF2B5EF4-FFF2-40B4-BE49-F238E27FC236}">
                    <a16:creationId xmlns:a16="http://schemas.microsoft.com/office/drawing/2014/main" id="{D96BB1E3-CFE0-4C5E-B25B-FDCF5FB3E8FB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226D527-644F-4FB0-B037-7AC416E6F549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EC27937-DCFA-4668-96AB-76BC0EC2A30E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2993050-4BA7-4CE3-AE09-895624C4B335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>
                <a:extLst>
                  <a:ext uri="{FF2B5EF4-FFF2-40B4-BE49-F238E27FC236}">
                    <a16:creationId xmlns:a16="http://schemas.microsoft.com/office/drawing/2014/main" id="{A0DD21B2-3FC0-4CAF-B0CD-50112ACAD195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2">
                <a:extLst>
                  <a:ext uri="{FF2B5EF4-FFF2-40B4-BE49-F238E27FC236}">
                    <a16:creationId xmlns:a16="http://schemas.microsoft.com/office/drawing/2014/main" id="{DAEFBFCD-E44A-498C-85F0-5A1E36106259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12">
                <a:extLst>
                  <a:ext uri="{FF2B5EF4-FFF2-40B4-BE49-F238E27FC236}">
                    <a16:creationId xmlns:a16="http://schemas.microsoft.com/office/drawing/2014/main" id="{95BD54B8-DCF1-4C8C-86C6-A772497BF2EF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16">
                <a:extLst>
                  <a:ext uri="{FF2B5EF4-FFF2-40B4-BE49-F238E27FC236}">
                    <a16:creationId xmlns:a16="http://schemas.microsoft.com/office/drawing/2014/main" id="{B72A5084-95D8-4D28-BC20-3B94D64F3764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20">
                <a:extLst>
                  <a:ext uri="{FF2B5EF4-FFF2-40B4-BE49-F238E27FC236}">
                    <a16:creationId xmlns:a16="http://schemas.microsoft.com/office/drawing/2014/main" id="{FAAACC96-00ED-4061-9AA0-4961425A0045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54D4FFF-C86E-4C73-B330-A0166C3E8522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DBA1D045-5303-4928-A8CE-CE90D9CF0CD8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62C2CD7-47D7-4B78-912A-7A238E92177B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324D7E1E-3948-47FF-9CB7-45D043465EBA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20">
                <a:extLst>
                  <a:ext uri="{FF2B5EF4-FFF2-40B4-BE49-F238E27FC236}">
                    <a16:creationId xmlns:a16="http://schemas.microsoft.com/office/drawing/2014/main" id="{B0351980-93DA-49E7-8ADE-FD3A2C42AC61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23DE24-1A03-45BF-880E-9E357E96BBA5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C6E0027-2F3F-471E-8AC7-44C8FDF8131C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E17851-9AF4-4C7A-A333-13A60D1DD632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DC3B020-5EA3-43A1-B979-223CE5FB6F84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8A3BAFC-6EC4-42A9-9757-0D39F261F199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84C3C5-6692-47B8-9B35-026D7DEFAEE4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261917C-08B2-4E9E-9BD3-2C05A6EF31AA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580B52A-829C-429E-9FE6-6D533F5F55E7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C56A69D-9748-4DD4-9423-798873FB1F21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C2B431-092C-49B0-BA97-BA7FD7B6EAC5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3FE19F1-710A-4A12-86B5-604BB14F7B80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EEA3021-07D2-49DD-BCD6-F973922B2484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3469A90-6C44-47E7-A47D-91BBA9A44506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434EDBBA-A1BF-4C12-9676-7FF65A66B8F2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9231736-8E7C-4499-BCB7-CA699BDD9377}"/>
              </a:ext>
            </a:extLst>
          </p:cNvPr>
          <p:cNvGrpSpPr/>
          <p:nvPr/>
        </p:nvGrpSpPr>
        <p:grpSpPr>
          <a:xfrm>
            <a:off x="8024688" y="1502911"/>
            <a:ext cx="2724511" cy="5120467"/>
            <a:chOff x="5188161" y="1991241"/>
            <a:chExt cx="940008" cy="1766659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B94AA5F-330B-4A3C-B35B-AFEF0676CD34}"/>
                </a:ext>
              </a:extLst>
            </p:cNvPr>
            <p:cNvGrpSpPr/>
            <p:nvPr/>
          </p:nvGrpSpPr>
          <p:grpSpPr>
            <a:xfrm>
              <a:off x="5188161" y="1991241"/>
              <a:ext cx="940008" cy="1766659"/>
              <a:chOff x="5188161" y="1991241"/>
              <a:chExt cx="940008" cy="1766659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3EB5A5CF-E059-4F13-9A52-2B0037E8293C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5E4515D7-931A-41E5-9C2D-C790909FC677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12">
                <a:extLst>
                  <a:ext uri="{FF2B5EF4-FFF2-40B4-BE49-F238E27FC236}">
                    <a16:creationId xmlns:a16="http://schemas.microsoft.com/office/drawing/2014/main" id="{5A9BD2FB-5FAA-4707-8A25-B4B521D181B7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Moon 15">
                <a:extLst>
                  <a:ext uri="{FF2B5EF4-FFF2-40B4-BE49-F238E27FC236}">
                    <a16:creationId xmlns:a16="http://schemas.microsoft.com/office/drawing/2014/main" id="{E3187837-73C3-4B53-AD0B-8C4AE28456B5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16">
                <a:extLst>
                  <a:ext uri="{FF2B5EF4-FFF2-40B4-BE49-F238E27FC236}">
                    <a16:creationId xmlns:a16="http://schemas.microsoft.com/office/drawing/2014/main" id="{1567130D-67B2-4804-A4E4-CF14991F1CFA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6CDE0CEA-C273-4B99-ACC7-1C8B32910A1F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4">
                <a:extLst>
                  <a:ext uri="{FF2B5EF4-FFF2-40B4-BE49-F238E27FC236}">
                    <a16:creationId xmlns:a16="http://schemas.microsoft.com/office/drawing/2014/main" id="{1543ECB6-4C1B-4BAD-88C7-82F82BD030DD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12">
                <a:extLst>
                  <a:ext uri="{FF2B5EF4-FFF2-40B4-BE49-F238E27FC236}">
                    <a16:creationId xmlns:a16="http://schemas.microsoft.com/office/drawing/2014/main" id="{45AC9C5F-8E33-48D2-9DD4-6E3A2C60F31B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9" name="Oval 20">
                <a:extLst>
                  <a:ext uri="{FF2B5EF4-FFF2-40B4-BE49-F238E27FC236}">
                    <a16:creationId xmlns:a16="http://schemas.microsoft.com/office/drawing/2014/main" id="{BE869F58-DBE2-4D49-B1F4-4F43F091256D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: Rounded Corners 299">
                <a:extLst>
                  <a:ext uri="{FF2B5EF4-FFF2-40B4-BE49-F238E27FC236}">
                    <a16:creationId xmlns:a16="http://schemas.microsoft.com/office/drawing/2014/main" id="{0D7F91C5-0F8A-4E3A-8C7D-AF20EC541CC1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379C4F32-0963-4B75-AF11-DF5FEB9238B7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4">
                <a:extLst>
                  <a:ext uri="{FF2B5EF4-FFF2-40B4-BE49-F238E27FC236}">
                    <a16:creationId xmlns:a16="http://schemas.microsoft.com/office/drawing/2014/main" id="{5CDE758D-2D79-4C9B-83B7-4C24904A3C9B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20">
                <a:extLst>
                  <a:ext uri="{FF2B5EF4-FFF2-40B4-BE49-F238E27FC236}">
                    <a16:creationId xmlns:a16="http://schemas.microsoft.com/office/drawing/2014/main" id="{39C2654E-09A1-4077-82E3-27EE98DF9E7F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9CCE3C4-4012-4E6D-ADFD-D7F805D11E43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4075EC5-496E-4761-8C46-B476D6552500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7864F1A-8033-48FD-8235-ABFA194646E7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AC2A09C9-D782-4E6A-88F0-4C0FBFFD4DE4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01F5CEC7-DFE7-46D7-B582-DA0E064536A4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70643118-9A47-4BAA-B299-D9F8E1278C71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8D6D028-C038-4156-95FD-90FC99718346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763FE02A-EEDE-4862-9E1C-6714CF7B771D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8349A33-C267-4606-B7CB-B3DD33EC323E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55D4862-6C8C-4624-9E4B-39A1AC8C22DD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71E47412-F193-4D3B-9141-4B93DD551978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20">
                <a:extLst>
                  <a:ext uri="{FF2B5EF4-FFF2-40B4-BE49-F238E27FC236}">
                    <a16:creationId xmlns:a16="http://schemas.microsoft.com/office/drawing/2014/main" id="{0127B883-E96F-463A-830B-2EA51F44F9B9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20">
                <a:extLst>
                  <a:ext uri="{FF2B5EF4-FFF2-40B4-BE49-F238E27FC236}">
                    <a16:creationId xmlns:a16="http://schemas.microsoft.com/office/drawing/2014/main" id="{504574E8-0365-4936-AA8A-2A4D2505A0EE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20">
                <a:extLst>
                  <a:ext uri="{FF2B5EF4-FFF2-40B4-BE49-F238E27FC236}">
                    <a16:creationId xmlns:a16="http://schemas.microsoft.com/office/drawing/2014/main" id="{07C32B79-8917-4EEB-8996-8ADDFD720C63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79426E5-4D9D-4049-94E6-6B91D02F5FDF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4B556D87-F903-4F2F-8B18-E08D6C8BD593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6C46AA2-CD18-4C01-BDEE-A72EF6A39A10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AA4AB8A-69B3-4C0C-9EA3-36B472B05AE8}"/>
                  </a:ext>
                </a:extLst>
              </p:cNvPr>
              <p:cNvSpPr/>
              <p:nvPr/>
            </p:nvSpPr>
            <p:spPr>
              <a:xfrm rot="2171327">
                <a:off x="5188161" y="3543236"/>
                <a:ext cx="320138" cy="21466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0B15EBFB-18E8-4439-A2FB-3CC7B69FD6A7}"/>
                  </a:ext>
                </a:extLst>
              </p:cNvPr>
              <p:cNvSpPr/>
              <p:nvPr/>
            </p:nvSpPr>
            <p:spPr>
              <a:xfrm rot="8104957">
                <a:off x="5745742" y="3535011"/>
                <a:ext cx="320138" cy="21466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BDFE5FBC-5F69-40E6-B3B8-339582C1EB57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505317" y="4044127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ED07E7F-777D-4C64-88A4-B4DAF35925A4}"/>
              </a:ext>
            </a:extLst>
          </p:cNvPr>
          <p:cNvGrpSpPr/>
          <p:nvPr/>
        </p:nvGrpSpPr>
        <p:grpSpPr>
          <a:xfrm>
            <a:off x="9321672" y="4718835"/>
            <a:ext cx="1331389" cy="1208683"/>
            <a:chOff x="2339973" y="803459"/>
            <a:chExt cx="5458621" cy="495553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D8A9AD5-E514-452C-820E-59E457B4B9F0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: Rounded Corners 4">
              <a:extLst>
                <a:ext uri="{FF2B5EF4-FFF2-40B4-BE49-F238E27FC236}">
                  <a16:creationId xmlns:a16="http://schemas.microsoft.com/office/drawing/2014/main" id="{D3AACB46-53FB-4A51-AEFB-830E169C090F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: Rounded Corners 4">
              <a:extLst>
                <a:ext uri="{FF2B5EF4-FFF2-40B4-BE49-F238E27FC236}">
                  <a16:creationId xmlns:a16="http://schemas.microsoft.com/office/drawing/2014/main" id="{4C587055-D160-42DF-809E-1063C0C7A5E7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21">
              <a:extLst>
                <a:ext uri="{FF2B5EF4-FFF2-40B4-BE49-F238E27FC236}">
                  <a16:creationId xmlns:a16="http://schemas.microsoft.com/office/drawing/2014/main" id="{FFF55030-552D-4365-B06B-3076E44CCB4D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3">
              <a:extLst>
                <a:ext uri="{FF2B5EF4-FFF2-40B4-BE49-F238E27FC236}">
                  <a16:creationId xmlns:a16="http://schemas.microsoft.com/office/drawing/2014/main" id="{3402166A-390F-4ACB-B2E4-D19394361B4D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: Rounded Corners 4">
              <a:extLst>
                <a:ext uri="{FF2B5EF4-FFF2-40B4-BE49-F238E27FC236}">
                  <a16:creationId xmlns:a16="http://schemas.microsoft.com/office/drawing/2014/main" id="{2CB667C3-59EC-44CA-932E-CA8D08234F54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lowchart: Alternate Process 6">
              <a:extLst>
                <a:ext uri="{FF2B5EF4-FFF2-40B4-BE49-F238E27FC236}">
                  <a16:creationId xmlns:a16="http://schemas.microsoft.com/office/drawing/2014/main" id="{1520BD14-FBBC-4E78-9FC7-500E9DE60571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C5CC3BD-3E50-444F-91B2-EEE5D427DBF3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ABC8B03-1D96-4764-AD9C-D0A5E636D8D5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C991DAE-F22A-40FB-877F-43EEDEE3345A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05CA200-A45F-40AC-B62F-FC079369C536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222" name="Flowchart: Alternate Process 6">
                <a:extLst>
                  <a:ext uri="{FF2B5EF4-FFF2-40B4-BE49-F238E27FC236}">
                    <a16:creationId xmlns:a16="http://schemas.microsoft.com/office/drawing/2014/main" id="{55809BED-CB52-4915-9309-53A9B6081CB5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9F0258F0-B329-4836-85CD-BB9D6CB73E34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33EA9335-04FE-447E-B2B6-C5B0A562421C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7B7DAFF8-0254-44BF-9839-485AE559876C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6DDE511-D376-4271-A172-CE1297ACAD96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173" name="Flowchart: Alternate Process 6">
                <a:extLst>
                  <a:ext uri="{FF2B5EF4-FFF2-40B4-BE49-F238E27FC236}">
                    <a16:creationId xmlns:a16="http://schemas.microsoft.com/office/drawing/2014/main" id="{2DC444F0-BC21-44C5-A1E4-C72D17B9AAA2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0C52567-3BA4-4530-97ED-EB2F918E0CB7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901E2829-832A-43D4-ACA5-91652EE9F113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9230DAB6-E967-4E48-A163-787DA71559DF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2" name="Rectangle: Rounded Corners 4">
              <a:extLst>
                <a:ext uri="{FF2B5EF4-FFF2-40B4-BE49-F238E27FC236}">
                  <a16:creationId xmlns:a16="http://schemas.microsoft.com/office/drawing/2014/main" id="{8EECDF36-82C7-4358-8257-64D333574FFB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CCFA1F4-5B85-4BF2-AC9D-1C0C7F2F8C36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165" name="Flowchart: Alternate Process 6">
                <a:extLst>
                  <a:ext uri="{FF2B5EF4-FFF2-40B4-BE49-F238E27FC236}">
                    <a16:creationId xmlns:a16="http://schemas.microsoft.com/office/drawing/2014/main" id="{E82038A4-832D-424F-8320-7D4C2D81883B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534C8A4-259C-4AAA-9291-074F2AE08EE2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EF57BAD-9426-4122-8FAA-7661F9EFA2F3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878A7CC-A842-4226-A770-928782CB8FF4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4" name="Oval 2">
              <a:extLst>
                <a:ext uri="{FF2B5EF4-FFF2-40B4-BE49-F238E27FC236}">
                  <a16:creationId xmlns:a16="http://schemas.microsoft.com/office/drawing/2014/main" id="{6D843815-C774-4059-AEFD-467E1353667F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C60EF70-0092-48DE-9108-494E25433732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405BA20-B184-4E4E-8A85-04EBE8DCE5CA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79E3D78-279D-4F7F-A21B-4119E30B5EA2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21">
              <a:extLst>
                <a:ext uri="{FF2B5EF4-FFF2-40B4-BE49-F238E27FC236}">
                  <a16:creationId xmlns:a16="http://schemas.microsoft.com/office/drawing/2014/main" id="{8CBEA1E3-5F51-4E14-B496-EF7538EAF860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3259216-7482-4FF0-9B2F-F617C1BF6467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1AC0796-F0A7-4C4B-9061-F2102D3AED85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353E8E8-587B-4898-B91B-89456E756EB0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BD4E87B-2D8F-40FB-A67A-76788B2E3FE5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F08F11-DAF2-4FC1-B2E4-0A899E392703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81505EB-8DD5-45A9-9A2B-669FBF413720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9B7150E-0405-422D-894D-390E55B45DFA}"/>
              </a:ext>
            </a:extLst>
          </p:cNvPr>
          <p:cNvGrpSpPr/>
          <p:nvPr/>
        </p:nvGrpSpPr>
        <p:grpSpPr>
          <a:xfrm rot="20496213">
            <a:off x="7989464" y="5003646"/>
            <a:ext cx="940641" cy="599972"/>
            <a:chOff x="2831441" y="2638850"/>
            <a:chExt cx="3236689" cy="2064466"/>
          </a:xfrm>
        </p:grpSpPr>
        <p:sp>
          <p:nvSpPr>
            <p:cNvPr id="231" name="Oval 10">
              <a:extLst>
                <a:ext uri="{FF2B5EF4-FFF2-40B4-BE49-F238E27FC236}">
                  <a16:creationId xmlns:a16="http://schemas.microsoft.com/office/drawing/2014/main" id="{014AFDB8-477D-4E31-9C54-9EB84C0C31C5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10">
              <a:extLst>
                <a:ext uri="{FF2B5EF4-FFF2-40B4-BE49-F238E27FC236}">
                  <a16:creationId xmlns:a16="http://schemas.microsoft.com/office/drawing/2014/main" id="{9C140107-8CED-419E-A7B6-0CAC8BEC126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03BACB4C-327C-4076-86F6-90269D6A1DA0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999B5655-5233-4856-BC12-31F18388CEF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9A6418B-D8C4-4ADC-A222-2A1A8D1BAB10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0B214743-7199-4C73-81D2-E9BD3C3C6F90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10">
              <a:extLst>
                <a:ext uri="{FF2B5EF4-FFF2-40B4-BE49-F238E27FC236}">
                  <a16:creationId xmlns:a16="http://schemas.microsoft.com/office/drawing/2014/main" id="{74E0886E-79D2-4F5C-9CAE-B8294C02EB66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10">
              <a:extLst>
                <a:ext uri="{FF2B5EF4-FFF2-40B4-BE49-F238E27FC236}">
                  <a16:creationId xmlns:a16="http://schemas.microsoft.com/office/drawing/2014/main" id="{5832C99D-8FC9-481C-BA7B-ACF46DCC8F95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49D81CD8-7DC3-479B-B1DC-FCF9DB550520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E7202C0-6236-49F6-93E4-3B7AEB891DF1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E01997A-0041-468F-9140-DD744F494554}"/>
              </a:ext>
            </a:extLst>
          </p:cNvPr>
          <p:cNvSpPr txBox="1"/>
          <p:nvPr/>
        </p:nvSpPr>
        <p:spPr>
          <a:xfrm>
            <a:off x="7631466" y="4399587"/>
            <a:ext cx="38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3276E"/>
                </a:solidFill>
                <a:latin typeface="Arial Black" panose="020B0A04020102020204" pitchFamily="34" charset="0"/>
              </a:rPr>
              <a:t>G</a:t>
            </a:r>
            <a:r>
              <a:rPr lang="en-US" dirty="0"/>
              <a:t>abby the </a:t>
            </a:r>
            <a:r>
              <a:rPr lang="en-US" dirty="0">
                <a:solidFill>
                  <a:srgbClr val="3F5E43"/>
                </a:solidFill>
                <a:latin typeface="Arial Black" panose="020B0A04020102020204" pitchFamily="34" charset="0"/>
              </a:rPr>
              <a:t>G</a:t>
            </a:r>
            <a:r>
              <a:rPr lang="en-US" dirty="0"/>
              <a:t>oat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G</a:t>
            </a:r>
            <a:r>
              <a:rPr lang="en-US" dirty="0"/>
              <a:t>oes to the </a:t>
            </a:r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G</a:t>
            </a:r>
            <a:r>
              <a:rPr lang="en-US" dirty="0"/>
              <a:t>arden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abby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F5E4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oat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oes to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arden</a:t>
            </a:r>
          </a:p>
        </p:txBody>
      </p:sp>
      <p:sp>
        <p:nvSpPr>
          <p:cNvPr id="2" name="Double Wave 1">
            <a:extLst>
              <a:ext uri="{FF2B5EF4-FFF2-40B4-BE49-F238E27FC236}">
                <a16:creationId xmlns:a16="http://schemas.microsoft.com/office/drawing/2014/main" id="{0F06C948-44E3-42AB-9488-DDF34BB77BB5}"/>
              </a:ext>
            </a:extLst>
          </p:cNvPr>
          <p:cNvSpPr/>
          <p:nvPr/>
        </p:nvSpPr>
        <p:spPr>
          <a:xfrm>
            <a:off x="-246743" y="3686629"/>
            <a:ext cx="13440229" cy="3817257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A27D1BDF-21E7-4A37-B8A7-E9CFBA4FDF89}"/>
              </a:ext>
            </a:extLst>
          </p:cNvPr>
          <p:cNvSpPr/>
          <p:nvPr/>
        </p:nvSpPr>
        <p:spPr>
          <a:xfrm>
            <a:off x="4489456" y="4070517"/>
            <a:ext cx="6381743" cy="3433369"/>
          </a:xfrm>
          <a:custGeom>
            <a:avLst/>
            <a:gdLst>
              <a:gd name="connsiteX0" fmla="*/ 0 w 10793748"/>
              <a:gd name="connsiteY0" fmla="*/ 0 h 4533741"/>
              <a:gd name="connsiteX1" fmla="*/ 10793748 w 10793748"/>
              <a:gd name="connsiteY1" fmla="*/ 0 h 4533741"/>
              <a:gd name="connsiteX2" fmla="*/ 10793748 w 10793748"/>
              <a:gd name="connsiteY2" fmla="*/ 4533741 h 4533741"/>
              <a:gd name="connsiteX3" fmla="*/ 0 w 10793748"/>
              <a:gd name="connsiteY3" fmla="*/ 4533741 h 4533741"/>
              <a:gd name="connsiteX4" fmla="*/ 0 w 10793748"/>
              <a:gd name="connsiteY4" fmla="*/ 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19050 w 10812798"/>
              <a:gd name="connsiteY3" fmla="*/ 4533741 h 4533741"/>
              <a:gd name="connsiteX4" fmla="*/ 0 w 10812798"/>
              <a:gd name="connsiteY4" fmla="*/ 13335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8172450 w 10812798"/>
              <a:gd name="connsiteY3" fmla="*/ 4190841 h 4533741"/>
              <a:gd name="connsiteX4" fmla="*/ 0 w 10812798"/>
              <a:gd name="connsiteY4" fmla="*/ 13335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8172450 w 10812798"/>
              <a:gd name="connsiteY3" fmla="*/ 4190841 h 4533741"/>
              <a:gd name="connsiteX4" fmla="*/ 0 w 10812798"/>
              <a:gd name="connsiteY4" fmla="*/ 13335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8172450 w 10812798"/>
              <a:gd name="connsiteY3" fmla="*/ 4190841 h 4533741"/>
              <a:gd name="connsiteX4" fmla="*/ 0 w 10812798"/>
              <a:gd name="connsiteY4" fmla="*/ 133350 h 4533741"/>
              <a:gd name="connsiteX0" fmla="*/ 0 w 11365248"/>
              <a:gd name="connsiteY0" fmla="*/ 133350 h 4267041"/>
              <a:gd name="connsiteX1" fmla="*/ 10812798 w 11365248"/>
              <a:gd name="connsiteY1" fmla="*/ 0 h 4267041"/>
              <a:gd name="connsiteX2" fmla="*/ 11365248 w 11365248"/>
              <a:gd name="connsiteY2" fmla="*/ 4267041 h 4267041"/>
              <a:gd name="connsiteX3" fmla="*/ 8172450 w 11365248"/>
              <a:gd name="connsiteY3" fmla="*/ 4190841 h 4267041"/>
              <a:gd name="connsiteX4" fmla="*/ 0 w 11365248"/>
              <a:gd name="connsiteY4" fmla="*/ 133350 h 4267041"/>
              <a:gd name="connsiteX0" fmla="*/ 0 w 11365248"/>
              <a:gd name="connsiteY0" fmla="*/ 0 h 4133691"/>
              <a:gd name="connsiteX1" fmla="*/ 11327148 w 11365248"/>
              <a:gd name="connsiteY1" fmla="*/ 3200400 h 4133691"/>
              <a:gd name="connsiteX2" fmla="*/ 11365248 w 11365248"/>
              <a:gd name="connsiteY2" fmla="*/ 4133691 h 4133691"/>
              <a:gd name="connsiteX3" fmla="*/ 8172450 w 11365248"/>
              <a:gd name="connsiteY3" fmla="*/ 4057491 h 4133691"/>
              <a:gd name="connsiteX4" fmla="*/ 0 w 11365248"/>
              <a:gd name="connsiteY4" fmla="*/ 0 h 4133691"/>
              <a:gd name="connsiteX0" fmla="*/ 0 w 11365248"/>
              <a:gd name="connsiteY0" fmla="*/ 0 h 4133691"/>
              <a:gd name="connsiteX1" fmla="*/ 11327148 w 11365248"/>
              <a:gd name="connsiteY1" fmla="*/ 3200400 h 4133691"/>
              <a:gd name="connsiteX2" fmla="*/ 11365248 w 11365248"/>
              <a:gd name="connsiteY2" fmla="*/ 4133691 h 4133691"/>
              <a:gd name="connsiteX3" fmla="*/ 8172450 w 11365248"/>
              <a:gd name="connsiteY3" fmla="*/ 4057491 h 4133691"/>
              <a:gd name="connsiteX4" fmla="*/ 0 w 11365248"/>
              <a:gd name="connsiteY4" fmla="*/ 0 h 4133691"/>
              <a:gd name="connsiteX0" fmla="*/ 0 w 11365248"/>
              <a:gd name="connsiteY0" fmla="*/ 0 h 4133691"/>
              <a:gd name="connsiteX1" fmla="*/ 11327148 w 11365248"/>
              <a:gd name="connsiteY1" fmla="*/ 3200400 h 4133691"/>
              <a:gd name="connsiteX2" fmla="*/ 11365248 w 11365248"/>
              <a:gd name="connsiteY2" fmla="*/ 4133691 h 4133691"/>
              <a:gd name="connsiteX3" fmla="*/ 8172450 w 11365248"/>
              <a:gd name="connsiteY3" fmla="*/ 4057491 h 4133691"/>
              <a:gd name="connsiteX4" fmla="*/ 0 w 11365248"/>
              <a:gd name="connsiteY4" fmla="*/ 0 h 4133691"/>
              <a:gd name="connsiteX0" fmla="*/ 0 w 11365248"/>
              <a:gd name="connsiteY0" fmla="*/ 53456 h 4187147"/>
              <a:gd name="connsiteX1" fmla="*/ 11327148 w 11365248"/>
              <a:gd name="connsiteY1" fmla="*/ 3253856 h 4187147"/>
              <a:gd name="connsiteX2" fmla="*/ 11365248 w 11365248"/>
              <a:gd name="connsiteY2" fmla="*/ 4187147 h 4187147"/>
              <a:gd name="connsiteX3" fmla="*/ 8172450 w 11365248"/>
              <a:gd name="connsiteY3" fmla="*/ 4110947 h 4187147"/>
              <a:gd name="connsiteX4" fmla="*/ 0 w 11365248"/>
              <a:gd name="connsiteY4" fmla="*/ 53456 h 4187147"/>
              <a:gd name="connsiteX0" fmla="*/ 0 w 11365248"/>
              <a:gd name="connsiteY0" fmla="*/ 53456 h 4187147"/>
              <a:gd name="connsiteX1" fmla="*/ 11327148 w 11365248"/>
              <a:gd name="connsiteY1" fmla="*/ 3253856 h 4187147"/>
              <a:gd name="connsiteX2" fmla="*/ 11365248 w 11365248"/>
              <a:gd name="connsiteY2" fmla="*/ 4187147 h 4187147"/>
              <a:gd name="connsiteX3" fmla="*/ 8172450 w 11365248"/>
              <a:gd name="connsiteY3" fmla="*/ 4110947 h 4187147"/>
              <a:gd name="connsiteX4" fmla="*/ 0 w 11365248"/>
              <a:gd name="connsiteY4" fmla="*/ 53456 h 4187147"/>
              <a:gd name="connsiteX0" fmla="*/ 0 w 11365248"/>
              <a:gd name="connsiteY0" fmla="*/ 74985 h 4208676"/>
              <a:gd name="connsiteX1" fmla="*/ 11327148 w 11365248"/>
              <a:gd name="connsiteY1" fmla="*/ 3275385 h 4208676"/>
              <a:gd name="connsiteX2" fmla="*/ 11365248 w 11365248"/>
              <a:gd name="connsiteY2" fmla="*/ 4208676 h 4208676"/>
              <a:gd name="connsiteX3" fmla="*/ 8172450 w 11365248"/>
              <a:gd name="connsiteY3" fmla="*/ 4132476 h 4208676"/>
              <a:gd name="connsiteX4" fmla="*/ 0 w 11365248"/>
              <a:gd name="connsiteY4" fmla="*/ 74985 h 420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5248" h="4208676">
                <a:moveTo>
                  <a:pt x="0" y="74985"/>
                </a:moveTo>
                <a:cubicBezTo>
                  <a:pt x="2251716" y="-134565"/>
                  <a:pt x="5341632" y="-134565"/>
                  <a:pt x="11327148" y="3275385"/>
                </a:cubicBezTo>
                <a:lnTo>
                  <a:pt x="11365248" y="4208676"/>
                </a:lnTo>
                <a:lnTo>
                  <a:pt x="8172450" y="4132476"/>
                </a:lnTo>
                <a:cubicBezTo>
                  <a:pt x="4591050" y="1122629"/>
                  <a:pt x="1847850" y="513082"/>
                  <a:pt x="0" y="74985"/>
                </a:cubicBezTo>
                <a:close/>
              </a:path>
            </a:pathLst>
          </a:custGeom>
          <a:solidFill>
            <a:srgbClr val="E5CEAB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35200A-8E2E-4249-B24A-BDD447B40E16}"/>
              </a:ext>
            </a:extLst>
          </p:cNvPr>
          <p:cNvGrpSpPr/>
          <p:nvPr/>
        </p:nvGrpSpPr>
        <p:grpSpPr>
          <a:xfrm>
            <a:off x="7006577" y="1644758"/>
            <a:ext cx="4776593" cy="4336362"/>
            <a:chOff x="2339973" y="803459"/>
            <a:chExt cx="5458621" cy="4955531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9D7938D-A8C1-4372-A883-817972230137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D675B243-1F22-40D4-A324-769EDA06A626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A1403B63-1FE1-4F3B-B7AB-339DCC67F2D2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9EC10FA8-3FCD-464B-B23A-CE1172EF95A9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3">
              <a:extLst>
                <a:ext uri="{FF2B5EF4-FFF2-40B4-BE49-F238E27FC236}">
                  <a16:creationId xmlns:a16="http://schemas.microsoft.com/office/drawing/2014/main" id="{4B4D1225-498A-4C62-87EA-050D444A537D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F146243F-DF24-4979-B81B-49B8393A157B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lowchart: Alternate Process 6">
              <a:extLst>
                <a:ext uri="{FF2B5EF4-FFF2-40B4-BE49-F238E27FC236}">
                  <a16:creationId xmlns:a16="http://schemas.microsoft.com/office/drawing/2014/main" id="{D5432C57-8875-456C-B9E7-DA0EE346DD94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DED0882-367B-45C4-AD64-C950792DE5C8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CF5E023-234D-4D61-A16B-8AFAA2944726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B715526-DEBA-4A90-A730-7ED96F72179B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B4756A-F2BC-4212-A2DA-ADAF1CF9F619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98" name="Flowchart: Alternate Process 6">
                <a:extLst>
                  <a:ext uri="{FF2B5EF4-FFF2-40B4-BE49-F238E27FC236}">
                    <a16:creationId xmlns:a16="http://schemas.microsoft.com/office/drawing/2014/main" id="{52F7E85F-5862-46E1-A923-5B52F94A0060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35FE9C5-7A30-45A6-A086-312418A6FFEC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BFF9CD1C-1989-40A5-BB28-229E8C6E3A7C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08EDA7C7-F004-4320-BB7B-14556E4B6459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5141A4D-DEDD-4F8F-A59D-A46223D55FA4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94" name="Flowchart: Alternate Process 6">
                <a:extLst>
                  <a:ext uri="{FF2B5EF4-FFF2-40B4-BE49-F238E27FC236}">
                    <a16:creationId xmlns:a16="http://schemas.microsoft.com/office/drawing/2014/main" id="{715FBE0F-FF0A-4880-8A40-43E356E82466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2538D87-9FC2-48B0-A16C-460F5C4A8775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BFF7C617-369B-484F-977E-7C4FAC65E6D8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F419C71-06CE-4814-BEC7-AEC502F4E48D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969EF06A-01A4-482B-A28A-9BE247AA7999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3496060-B855-4B4D-A685-4E95C64E4486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90" name="Flowchart: Alternate Process 6">
                <a:extLst>
                  <a:ext uri="{FF2B5EF4-FFF2-40B4-BE49-F238E27FC236}">
                    <a16:creationId xmlns:a16="http://schemas.microsoft.com/office/drawing/2014/main" id="{04D1E248-669A-43DF-8E14-277FAC6D3C0B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C266F33-FBDC-41D4-A684-EFF7029709CB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5FC383E7-5C5F-4ED8-8814-8391882C5370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789C92E-6ED9-4AA4-A923-1E08EA38FD52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9" name="Oval 2">
              <a:extLst>
                <a:ext uri="{FF2B5EF4-FFF2-40B4-BE49-F238E27FC236}">
                  <a16:creationId xmlns:a16="http://schemas.microsoft.com/office/drawing/2014/main" id="{A84082CC-A51C-42B3-BAAB-2F5226140E84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7A8EA6A-EB4A-4568-BF5A-7E72E2F9C97E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DBCBFE-44A3-4A2B-AAFC-F05179CB5E85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6E7F37F-D759-4480-9992-6D2DDA88B96B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21">
              <a:extLst>
                <a:ext uri="{FF2B5EF4-FFF2-40B4-BE49-F238E27FC236}">
                  <a16:creationId xmlns:a16="http://schemas.microsoft.com/office/drawing/2014/main" id="{C4C2B74D-8873-4CF6-9EA7-4932C304B6F8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14C2B1-A71C-4640-A683-5F7D5F768224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AE62974-6D65-4C59-B5DF-F8B9767F18A4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2FEF37-730B-4920-81B5-7C1FFB06ACB1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36C3B9A-5043-43F7-BEED-FF0A0F02F656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DC49E0-5478-4601-92EC-D2646539698D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8AFAF0F-0E5D-4DF7-B56C-E10B93994A22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BB7493F-5199-470F-BCE1-26634BC5D691}"/>
              </a:ext>
            </a:extLst>
          </p:cNvPr>
          <p:cNvGrpSpPr/>
          <p:nvPr/>
        </p:nvGrpSpPr>
        <p:grpSpPr>
          <a:xfrm>
            <a:off x="137868" y="4256396"/>
            <a:ext cx="538013" cy="534659"/>
            <a:chOff x="1522087" y="1634556"/>
            <a:chExt cx="918269" cy="912544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855255A-22D2-402C-B051-9E99F00DDCBC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35" name="Isosceles Triangle 8">
                <a:extLst>
                  <a:ext uri="{FF2B5EF4-FFF2-40B4-BE49-F238E27FC236}">
                    <a16:creationId xmlns:a16="http://schemas.microsoft.com/office/drawing/2014/main" id="{6117B821-461E-420D-82B2-052232CB9611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Isosceles Triangle 8">
                <a:extLst>
                  <a:ext uri="{FF2B5EF4-FFF2-40B4-BE49-F238E27FC236}">
                    <a16:creationId xmlns:a16="http://schemas.microsoft.com/office/drawing/2014/main" id="{F5AA4271-6E19-4646-87EB-4E93A325C268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8">
                <a:extLst>
                  <a:ext uri="{FF2B5EF4-FFF2-40B4-BE49-F238E27FC236}">
                    <a16:creationId xmlns:a16="http://schemas.microsoft.com/office/drawing/2014/main" id="{9DCA7491-ADC5-4DC0-B1F7-D2AA25B7BEDA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8">
                <a:extLst>
                  <a:ext uri="{FF2B5EF4-FFF2-40B4-BE49-F238E27FC236}">
                    <a16:creationId xmlns:a16="http://schemas.microsoft.com/office/drawing/2014/main" id="{0B9C922F-6013-49FD-8715-3562BA2CA828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8">
                <a:extLst>
                  <a:ext uri="{FF2B5EF4-FFF2-40B4-BE49-F238E27FC236}">
                    <a16:creationId xmlns:a16="http://schemas.microsoft.com/office/drawing/2014/main" id="{55B57E6B-E245-46A4-91F8-047389829020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94FD4F84-085E-46C6-AD1A-8FC0CDE89819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9C95860-724E-4F9A-8A5C-2FB8FACF6836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EA7046D-5741-438A-924A-C05BC10963D9}"/>
                  </a:ext>
                </a:extLst>
              </p:cNvPr>
              <p:cNvCxnSpPr>
                <a:stCxn id="240" idx="3"/>
                <a:endCxn id="24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C02FB94-F445-4700-81DC-FB1F5B2DF4C2}"/>
                  </a:ext>
                </a:extLst>
              </p:cNvPr>
              <p:cNvCxnSpPr>
                <a:stCxn id="240" idx="2"/>
                <a:endCxn id="24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632F1BD-0BDF-4A22-8418-C07B8BB8D6D8}"/>
                  </a:ext>
                </a:extLst>
              </p:cNvPr>
              <p:cNvCxnSpPr>
                <a:stCxn id="240" idx="4"/>
                <a:endCxn id="24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40266B1-0E4B-4C7F-BFB7-87906EFCCA31}"/>
                  </a:ext>
                </a:extLst>
              </p:cNvPr>
              <p:cNvCxnSpPr>
                <a:stCxn id="240" idx="0"/>
                <a:endCxn id="24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0570532-6C24-407F-BC56-F0935656E5DE}"/>
                  </a:ext>
                </a:extLst>
              </p:cNvPr>
              <p:cNvCxnSpPr>
                <a:stCxn id="240" idx="1"/>
                <a:endCxn id="24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4A02D68-B9AA-4086-86E2-5A0B1D7E5496}"/>
                  </a:ext>
                </a:extLst>
              </p:cNvPr>
              <p:cNvCxnSpPr>
                <a:stCxn id="240" idx="2"/>
                <a:endCxn id="24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E416BE1-33A8-4C25-9FD0-66E16310AD6F}"/>
              </a:ext>
            </a:extLst>
          </p:cNvPr>
          <p:cNvGrpSpPr/>
          <p:nvPr/>
        </p:nvGrpSpPr>
        <p:grpSpPr>
          <a:xfrm>
            <a:off x="1390183" y="3887948"/>
            <a:ext cx="538013" cy="534659"/>
            <a:chOff x="1522087" y="1634556"/>
            <a:chExt cx="918269" cy="912544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148E25AE-9928-4B60-B1E6-6CD8185E87FC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80" name="Isosceles Triangle 8">
                <a:extLst>
                  <a:ext uri="{FF2B5EF4-FFF2-40B4-BE49-F238E27FC236}">
                    <a16:creationId xmlns:a16="http://schemas.microsoft.com/office/drawing/2014/main" id="{B1B7A4C5-ABB9-4C1A-821B-A69FEFE76768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Isosceles Triangle 8">
                <a:extLst>
                  <a:ext uri="{FF2B5EF4-FFF2-40B4-BE49-F238E27FC236}">
                    <a16:creationId xmlns:a16="http://schemas.microsoft.com/office/drawing/2014/main" id="{F4E82851-502A-411A-8AA2-9B4D0A28681F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Isosceles Triangle 8">
                <a:extLst>
                  <a:ext uri="{FF2B5EF4-FFF2-40B4-BE49-F238E27FC236}">
                    <a16:creationId xmlns:a16="http://schemas.microsoft.com/office/drawing/2014/main" id="{8437451C-5DEE-47A6-8D6D-AD2EB898093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Isosceles Triangle 8">
                <a:extLst>
                  <a:ext uri="{FF2B5EF4-FFF2-40B4-BE49-F238E27FC236}">
                    <a16:creationId xmlns:a16="http://schemas.microsoft.com/office/drawing/2014/main" id="{D52494ED-B1A3-44AE-ABEE-37A5859C7F9E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Isosceles Triangle 8">
                <a:extLst>
                  <a:ext uri="{FF2B5EF4-FFF2-40B4-BE49-F238E27FC236}">
                    <a16:creationId xmlns:a16="http://schemas.microsoft.com/office/drawing/2014/main" id="{69558922-0C1B-4833-AACF-DDE852EEE91F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038CE95-F3AC-44DC-9E7F-D2DBE299DD79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32837F6C-5F2B-4D18-B727-468CD4A5FCDA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D791DA9-38FF-47AE-AB67-9DBFB000C97E}"/>
                  </a:ext>
                </a:extLst>
              </p:cNvPr>
              <p:cNvCxnSpPr>
                <a:stCxn id="285" idx="3"/>
                <a:endCxn id="28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6E78E75C-60A3-4AE6-955C-2A44603978C6}"/>
                  </a:ext>
                </a:extLst>
              </p:cNvPr>
              <p:cNvCxnSpPr>
                <a:stCxn id="285" idx="2"/>
                <a:endCxn id="28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31C36E2-2431-450D-96C1-628AB32D9C7A}"/>
                  </a:ext>
                </a:extLst>
              </p:cNvPr>
              <p:cNvCxnSpPr>
                <a:stCxn id="285" idx="4"/>
                <a:endCxn id="28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706E01C-852A-4EEB-A4F1-91030DCD0CD2}"/>
                  </a:ext>
                </a:extLst>
              </p:cNvPr>
              <p:cNvCxnSpPr>
                <a:stCxn id="285" idx="0"/>
                <a:endCxn id="28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3AC3770-5BCB-46E3-A681-FBF9F84F6986}"/>
                  </a:ext>
                </a:extLst>
              </p:cNvPr>
              <p:cNvCxnSpPr>
                <a:stCxn id="285" idx="1"/>
                <a:endCxn id="28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5B1D0F9-DCE8-4240-A35E-84570CFF95F4}"/>
                  </a:ext>
                </a:extLst>
              </p:cNvPr>
              <p:cNvCxnSpPr>
                <a:stCxn id="285" idx="2"/>
                <a:endCxn id="28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426EF20-81F5-4DF3-B293-793125BFB4CA}"/>
              </a:ext>
            </a:extLst>
          </p:cNvPr>
          <p:cNvGrpSpPr/>
          <p:nvPr/>
        </p:nvGrpSpPr>
        <p:grpSpPr>
          <a:xfrm>
            <a:off x="2825020" y="5194990"/>
            <a:ext cx="1029668" cy="1023249"/>
            <a:chOff x="1522087" y="1634556"/>
            <a:chExt cx="918269" cy="912544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4ADD3E0-27A1-468F-A79D-067BE002DCFF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295" name="Isosceles Triangle 8">
                <a:extLst>
                  <a:ext uri="{FF2B5EF4-FFF2-40B4-BE49-F238E27FC236}">
                    <a16:creationId xmlns:a16="http://schemas.microsoft.com/office/drawing/2014/main" id="{3131D945-BD98-4D7B-965F-3CD06E4FF49B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Isosceles Triangle 8">
                <a:extLst>
                  <a:ext uri="{FF2B5EF4-FFF2-40B4-BE49-F238E27FC236}">
                    <a16:creationId xmlns:a16="http://schemas.microsoft.com/office/drawing/2014/main" id="{96AFE1B7-8FBD-405F-9691-998DADACCB92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Isosceles Triangle 8">
                <a:extLst>
                  <a:ext uri="{FF2B5EF4-FFF2-40B4-BE49-F238E27FC236}">
                    <a16:creationId xmlns:a16="http://schemas.microsoft.com/office/drawing/2014/main" id="{B6EB87E1-A0D0-46D7-BA20-5005DE5C0B3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Isosceles Triangle 8">
                <a:extLst>
                  <a:ext uri="{FF2B5EF4-FFF2-40B4-BE49-F238E27FC236}">
                    <a16:creationId xmlns:a16="http://schemas.microsoft.com/office/drawing/2014/main" id="{D5AE722F-BF40-4E5E-916F-19E648D66F49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Isosceles Triangle 8">
                <a:extLst>
                  <a:ext uri="{FF2B5EF4-FFF2-40B4-BE49-F238E27FC236}">
                    <a16:creationId xmlns:a16="http://schemas.microsoft.com/office/drawing/2014/main" id="{9E2A66FA-2813-4C9F-AACB-C76A762DD987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EA24255B-FBDE-446C-AD54-3ACEEAF447C6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09522241-9D42-4614-81BB-3DEA920EC60C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EE62CEF-404C-4B58-A705-492C438238DA}"/>
                  </a:ext>
                </a:extLst>
              </p:cNvPr>
              <p:cNvCxnSpPr>
                <a:stCxn id="300" idx="3"/>
                <a:endCxn id="30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F89D2E9-B421-437A-BD8D-720923296CE9}"/>
                  </a:ext>
                </a:extLst>
              </p:cNvPr>
              <p:cNvCxnSpPr>
                <a:stCxn id="300" idx="2"/>
                <a:endCxn id="30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5897FE34-02CA-4940-9248-9C3F717F2692}"/>
                  </a:ext>
                </a:extLst>
              </p:cNvPr>
              <p:cNvCxnSpPr>
                <a:stCxn id="300" idx="4"/>
                <a:endCxn id="30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F0AAB4A-0C3F-4B2C-BFFE-256AEAE7C329}"/>
                  </a:ext>
                </a:extLst>
              </p:cNvPr>
              <p:cNvCxnSpPr>
                <a:stCxn id="300" idx="0"/>
                <a:endCxn id="30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E1DDAAD7-3FB1-4805-963B-9BCD33126DE2}"/>
                  </a:ext>
                </a:extLst>
              </p:cNvPr>
              <p:cNvCxnSpPr>
                <a:stCxn id="300" idx="1"/>
                <a:endCxn id="30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01934E79-0B3C-4F2A-BE9B-BCA3B9036BBB}"/>
                  </a:ext>
                </a:extLst>
              </p:cNvPr>
              <p:cNvCxnSpPr>
                <a:stCxn id="300" idx="2"/>
                <a:endCxn id="30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7A6C777-9857-413E-A3FE-F825F628899A}"/>
              </a:ext>
            </a:extLst>
          </p:cNvPr>
          <p:cNvGrpSpPr/>
          <p:nvPr/>
        </p:nvGrpSpPr>
        <p:grpSpPr>
          <a:xfrm rot="20496213">
            <a:off x="1393535" y="2751642"/>
            <a:ext cx="1310180" cy="835676"/>
            <a:chOff x="2831441" y="2638850"/>
            <a:chExt cx="3236689" cy="2064466"/>
          </a:xfrm>
        </p:grpSpPr>
        <p:sp>
          <p:nvSpPr>
            <p:cNvPr id="302" name="Oval 10">
              <a:extLst>
                <a:ext uri="{FF2B5EF4-FFF2-40B4-BE49-F238E27FC236}">
                  <a16:creationId xmlns:a16="http://schemas.microsoft.com/office/drawing/2014/main" id="{244A45AF-39F5-4E32-8000-8EEF07E8D41E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10">
              <a:extLst>
                <a:ext uri="{FF2B5EF4-FFF2-40B4-BE49-F238E27FC236}">
                  <a16:creationId xmlns:a16="http://schemas.microsoft.com/office/drawing/2014/main" id="{72D8D1BF-7061-48B6-BFD5-E2210D01F90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85F1B420-A069-4666-B6F7-933A0EED64C7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C4E5D6CE-35E3-4E1E-8F5F-76630FEDBB33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DB94181-F21C-4AA1-8E65-9E460A6939A0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641DA1C-E18D-4643-ADF8-E4FCC7C5CD80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Oval 10">
              <a:extLst>
                <a:ext uri="{FF2B5EF4-FFF2-40B4-BE49-F238E27FC236}">
                  <a16:creationId xmlns:a16="http://schemas.microsoft.com/office/drawing/2014/main" id="{4E03C676-DB61-4A98-AF28-5E5F810D7EDC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Oval 10">
              <a:extLst>
                <a:ext uri="{FF2B5EF4-FFF2-40B4-BE49-F238E27FC236}">
                  <a16:creationId xmlns:a16="http://schemas.microsoft.com/office/drawing/2014/main" id="{6FBA0CF2-B74A-4B7B-804D-BAEAEFE6529C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7D898027-8F5B-47E8-B526-F6F5E7037E26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D9D9D32E-BA0A-42B0-8AA3-0894EFB5E783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1DDF4E9-7D19-478A-BA0D-785F2809D6A7}"/>
              </a:ext>
            </a:extLst>
          </p:cNvPr>
          <p:cNvGrpSpPr/>
          <p:nvPr/>
        </p:nvGrpSpPr>
        <p:grpSpPr>
          <a:xfrm rot="20496213">
            <a:off x="-258761" y="2516944"/>
            <a:ext cx="850596" cy="542538"/>
            <a:chOff x="2831441" y="2638850"/>
            <a:chExt cx="3236689" cy="2064466"/>
          </a:xfrm>
        </p:grpSpPr>
        <p:sp>
          <p:nvSpPr>
            <p:cNvPr id="313" name="Oval 10">
              <a:extLst>
                <a:ext uri="{FF2B5EF4-FFF2-40B4-BE49-F238E27FC236}">
                  <a16:creationId xmlns:a16="http://schemas.microsoft.com/office/drawing/2014/main" id="{9E011214-51B2-4670-BD5D-55469D010CAC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Oval 10">
              <a:extLst>
                <a:ext uri="{FF2B5EF4-FFF2-40B4-BE49-F238E27FC236}">
                  <a16:creationId xmlns:a16="http://schemas.microsoft.com/office/drawing/2014/main" id="{3F2FECC6-3C4F-4E70-AF6B-4F6B03370FF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rc 314">
              <a:extLst>
                <a:ext uri="{FF2B5EF4-FFF2-40B4-BE49-F238E27FC236}">
                  <a16:creationId xmlns:a16="http://schemas.microsoft.com/office/drawing/2014/main" id="{0C224CF3-3805-4AC8-89CF-660451904DB4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Arc 315">
              <a:extLst>
                <a:ext uri="{FF2B5EF4-FFF2-40B4-BE49-F238E27FC236}">
                  <a16:creationId xmlns:a16="http://schemas.microsoft.com/office/drawing/2014/main" id="{0928EF00-A0F6-4F6E-98CD-46184CCE476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6917DB6-FB20-45DE-BE69-40737A8DC55D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CBA84A9-40CB-4F2A-B129-1E5376914A7B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Oval 10">
              <a:extLst>
                <a:ext uri="{FF2B5EF4-FFF2-40B4-BE49-F238E27FC236}">
                  <a16:creationId xmlns:a16="http://schemas.microsoft.com/office/drawing/2014/main" id="{63EAC78B-1963-4D8B-8E99-3D14DD4F9C66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10">
              <a:extLst>
                <a:ext uri="{FF2B5EF4-FFF2-40B4-BE49-F238E27FC236}">
                  <a16:creationId xmlns:a16="http://schemas.microsoft.com/office/drawing/2014/main" id="{406AD2C5-93F8-4164-A2E2-10D800FDB03E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C442DCA6-977B-4AA7-A32F-7F3CB0C7F5AF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28A1B39A-D4C7-41CA-9263-29754A53984A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EF0E40A-6AA6-4301-B572-A767EEE9AD89}"/>
              </a:ext>
            </a:extLst>
          </p:cNvPr>
          <p:cNvGrpSpPr/>
          <p:nvPr/>
        </p:nvGrpSpPr>
        <p:grpSpPr>
          <a:xfrm>
            <a:off x="1349772" y="5593184"/>
            <a:ext cx="1029668" cy="1023249"/>
            <a:chOff x="1522087" y="1634556"/>
            <a:chExt cx="918269" cy="912544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544A387-8BA6-4D60-B433-C64AD4BC6BA6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332" name="Isosceles Triangle 8">
                <a:extLst>
                  <a:ext uri="{FF2B5EF4-FFF2-40B4-BE49-F238E27FC236}">
                    <a16:creationId xmlns:a16="http://schemas.microsoft.com/office/drawing/2014/main" id="{A8D985E2-A443-4765-B7E2-0FE4617A4A6F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Isosceles Triangle 8">
                <a:extLst>
                  <a:ext uri="{FF2B5EF4-FFF2-40B4-BE49-F238E27FC236}">
                    <a16:creationId xmlns:a16="http://schemas.microsoft.com/office/drawing/2014/main" id="{627CC0E3-5F81-4ED3-80A8-D1375E0F07F8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Isosceles Triangle 8">
                <a:extLst>
                  <a:ext uri="{FF2B5EF4-FFF2-40B4-BE49-F238E27FC236}">
                    <a16:creationId xmlns:a16="http://schemas.microsoft.com/office/drawing/2014/main" id="{32E47E91-963F-46BD-85EA-18DDCC02A36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Isosceles Triangle 8">
                <a:extLst>
                  <a:ext uri="{FF2B5EF4-FFF2-40B4-BE49-F238E27FC236}">
                    <a16:creationId xmlns:a16="http://schemas.microsoft.com/office/drawing/2014/main" id="{C12BA9EE-7F3A-4115-8A40-E5BBD4A487CE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Isosceles Triangle 8">
                <a:extLst>
                  <a:ext uri="{FF2B5EF4-FFF2-40B4-BE49-F238E27FC236}">
                    <a16:creationId xmlns:a16="http://schemas.microsoft.com/office/drawing/2014/main" id="{1F8EDDB6-DB20-4C7F-83FF-E712BC2339EF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14CEAF7-F583-4EA4-B7D8-4C278B714DDB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859AA5E8-3358-40D6-998E-A1A98E6D584F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127BBE16-71BD-4584-8365-D07E68620EF9}"/>
                  </a:ext>
                </a:extLst>
              </p:cNvPr>
              <p:cNvCxnSpPr>
                <a:stCxn id="337" idx="3"/>
                <a:endCxn id="337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E7D562B-CDBE-42C9-98B5-7017D245417A}"/>
                  </a:ext>
                </a:extLst>
              </p:cNvPr>
              <p:cNvCxnSpPr>
                <a:stCxn id="337" idx="2"/>
                <a:endCxn id="337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85C11B1-DE9E-43CC-83D5-BF2BA70A7E70}"/>
                  </a:ext>
                </a:extLst>
              </p:cNvPr>
              <p:cNvCxnSpPr>
                <a:stCxn id="337" idx="4"/>
                <a:endCxn id="337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46804754-350D-4F5A-B551-BE2187FEE38A}"/>
                  </a:ext>
                </a:extLst>
              </p:cNvPr>
              <p:cNvCxnSpPr>
                <a:stCxn id="337" idx="0"/>
                <a:endCxn id="337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658B2D2C-8046-429B-AF20-A83C9C95C512}"/>
                  </a:ext>
                </a:extLst>
              </p:cNvPr>
              <p:cNvCxnSpPr>
                <a:stCxn id="337" idx="1"/>
                <a:endCxn id="337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CEF9823A-3BA9-4FF1-B912-2C514A9543BE}"/>
                  </a:ext>
                </a:extLst>
              </p:cNvPr>
              <p:cNvCxnSpPr>
                <a:stCxn id="337" idx="2"/>
                <a:endCxn id="337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CCBCD13-4DFE-40C8-82B3-CBFB0154B312}"/>
              </a:ext>
            </a:extLst>
          </p:cNvPr>
          <p:cNvGrpSpPr/>
          <p:nvPr/>
        </p:nvGrpSpPr>
        <p:grpSpPr>
          <a:xfrm>
            <a:off x="80539" y="5032518"/>
            <a:ext cx="1029668" cy="1023249"/>
            <a:chOff x="1522087" y="1634556"/>
            <a:chExt cx="918269" cy="912544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438800BC-F558-453F-A7BF-E62B4F9D08D1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347" name="Isosceles Triangle 8">
                <a:extLst>
                  <a:ext uri="{FF2B5EF4-FFF2-40B4-BE49-F238E27FC236}">
                    <a16:creationId xmlns:a16="http://schemas.microsoft.com/office/drawing/2014/main" id="{36560AFC-E2E3-4E26-8D28-3524D382360A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Isosceles Triangle 8">
                <a:extLst>
                  <a:ext uri="{FF2B5EF4-FFF2-40B4-BE49-F238E27FC236}">
                    <a16:creationId xmlns:a16="http://schemas.microsoft.com/office/drawing/2014/main" id="{7967A736-7E15-49F4-8F3D-56EDD4DC6FC3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Isosceles Triangle 8">
                <a:extLst>
                  <a:ext uri="{FF2B5EF4-FFF2-40B4-BE49-F238E27FC236}">
                    <a16:creationId xmlns:a16="http://schemas.microsoft.com/office/drawing/2014/main" id="{B6245413-45D9-4E27-B9EC-2D5A9F93FF14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Isosceles Triangle 8">
                <a:extLst>
                  <a:ext uri="{FF2B5EF4-FFF2-40B4-BE49-F238E27FC236}">
                    <a16:creationId xmlns:a16="http://schemas.microsoft.com/office/drawing/2014/main" id="{085C628D-D4C1-467E-98F8-C1C9B4D13914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Isosceles Triangle 8">
                <a:extLst>
                  <a:ext uri="{FF2B5EF4-FFF2-40B4-BE49-F238E27FC236}">
                    <a16:creationId xmlns:a16="http://schemas.microsoft.com/office/drawing/2014/main" id="{5503F3FE-710D-41C0-AC01-BD6295A0842D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7989B391-33F8-4079-AF32-6F1F29FE0464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DD86ADB-9313-48BA-8FBB-61DD1CA99B03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2AB9323-D3C4-4688-83CA-98049BCDE92D}"/>
                  </a:ext>
                </a:extLst>
              </p:cNvPr>
              <p:cNvCxnSpPr>
                <a:stCxn id="352" idx="3"/>
                <a:endCxn id="352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2C6C6A62-8504-451A-BDC5-AB12619690D9}"/>
                  </a:ext>
                </a:extLst>
              </p:cNvPr>
              <p:cNvCxnSpPr>
                <a:stCxn id="352" idx="2"/>
                <a:endCxn id="352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2F7F8EC1-7F98-42AD-A31B-224B9803AFB5}"/>
                  </a:ext>
                </a:extLst>
              </p:cNvPr>
              <p:cNvCxnSpPr>
                <a:stCxn id="352" idx="4"/>
                <a:endCxn id="352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9B7DF096-CACF-434D-BAA8-428D6846EBDC}"/>
                  </a:ext>
                </a:extLst>
              </p:cNvPr>
              <p:cNvCxnSpPr>
                <a:stCxn id="352" idx="0"/>
                <a:endCxn id="352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986B68D-CDC2-4800-BF74-F9DE5736AF0B}"/>
                  </a:ext>
                </a:extLst>
              </p:cNvPr>
              <p:cNvCxnSpPr>
                <a:stCxn id="352" idx="1"/>
                <a:endCxn id="352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EBA1E240-FE62-4052-8693-B921E8F99710}"/>
                  </a:ext>
                </a:extLst>
              </p:cNvPr>
              <p:cNvCxnSpPr>
                <a:stCxn id="352" idx="2"/>
                <a:endCxn id="352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9BEEC3B-C718-4FC0-A2EB-CC36AAF1D5FB}"/>
              </a:ext>
            </a:extLst>
          </p:cNvPr>
          <p:cNvGrpSpPr/>
          <p:nvPr/>
        </p:nvGrpSpPr>
        <p:grpSpPr>
          <a:xfrm>
            <a:off x="1889581" y="4223658"/>
            <a:ext cx="1092927" cy="1086114"/>
            <a:chOff x="1522087" y="1634556"/>
            <a:chExt cx="918269" cy="912544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5DE72C3-C164-40F4-AFA7-8F2B5B551208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362" name="Isosceles Triangle 8">
                <a:extLst>
                  <a:ext uri="{FF2B5EF4-FFF2-40B4-BE49-F238E27FC236}">
                    <a16:creationId xmlns:a16="http://schemas.microsoft.com/office/drawing/2014/main" id="{8613EA2E-6A8C-4299-B506-F0DD3597EFC0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Isosceles Triangle 8">
                <a:extLst>
                  <a:ext uri="{FF2B5EF4-FFF2-40B4-BE49-F238E27FC236}">
                    <a16:creationId xmlns:a16="http://schemas.microsoft.com/office/drawing/2014/main" id="{0B22A60C-A6C1-4A1A-88CF-067FE9BB2B5C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Isosceles Triangle 8">
                <a:extLst>
                  <a:ext uri="{FF2B5EF4-FFF2-40B4-BE49-F238E27FC236}">
                    <a16:creationId xmlns:a16="http://schemas.microsoft.com/office/drawing/2014/main" id="{ED66EFE4-5893-4B5D-8B2B-FB4994F957D3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Isosceles Triangle 8">
                <a:extLst>
                  <a:ext uri="{FF2B5EF4-FFF2-40B4-BE49-F238E27FC236}">
                    <a16:creationId xmlns:a16="http://schemas.microsoft.com/office/drawing/2014/main" id="{63FA86AC-B235-479C-B969-EEFCFBEA67E0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Isosceles Triangle 8">
                <a:extLst>
                  <a:ext uri="{FF2B5EF4-FFF2-40B4-BE49-F238E27FC236}">
                    <a16:creationId xmlns:a16="http://schemas.microsoft.com/office/drawing/2014/main" id="{35303632-3CEC-47B6-B215-A57C86C7B2C3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D832E8C4-88FA-48BE-9B5E-4AFD7E326D31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B5029C0B-A24F-4653-8CD2-856F396D888B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A4424BA4-14D9-4570-8861-CCFD2963A945}"/>
                  </a:ext>
                </a:extLst>
              </p:cNvPr>
              <p:cNvCxnSpPr>
                <a:stCxn id="367" idx="3"/>
                <a:endCxn id="367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5072E235-AA04-4ABF-80D9-3A79199063EB}"/>
                  </a:ext>
                </a:extLst>
              </p:cNvPr>
              <p:cNvCxnSpPr>
                <a:stCxn id="367" idx="2"/>
                <a:endCxn id="367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57162D02-7343-4975-BF6E-4A7C83153448}"/>
                  </a:ext>
                </a:extLst>
              </p:cNvPr>
              <p:cNvCxnSpPr>
                <a:stCxn id="367" idx="4"/>
                <a:endCxn id="367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00FE3BC3-9FA1-416D-AD41-4379F8D64123}"/>
                  </a:ext>
                </a:extLst>
              </p:cNvPr>
              <p:cNvCxnSpPr>
                <a:stCxn id="367" idx="0"/>
                <a:endCxn id="367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40B70B7F-E993-494B-8F24-E30F14A934D7}"/>
                  </a:ext>
                </a:extLst>
              </p:cNvPr>
              <p:cNvCxnSpPr>
                <a:stCxn id="367" idx="1"/>
                <a:endCxn id="367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83867DF0-2EBD-463B-8B5B-B3DA24B64610}"/>
                  </a:ext>
                </a:extLst>
              </p:cNvPr>
              <p:cNvCxnSpPr>
                <a:stCxn id="367" idx="2"/>
                <a:endCxn id="367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ttsMP3.com_VoiceText_2025-1-14_22-58-14">
            <a:hlinkClick r:id="" action="ppaction://media"/>
            <a:extLst>
              <a:ext uri="{FF2B5EF4-FFF2-40B4-BE49-F238E27FC236}">
                <a16:creationId xmlns:a16="http://schemas.microsoft.com/office/drawing/2014/main" id="{B445F395-BC7C-434E-9BE6-20C3FBA869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06423" y="123454"/>
            <a:ext cx="574214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oat is looking for something to eat.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207262" y="2503346"/>
            <a:ext cx="1292196" cy="1578717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204925" y="629287"/>
            <a:ext cx="398469" cy="398469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17DCED-FECD-4303-9E5E-36C1F770BB2F}"/>
              </a:ext>
            </a:extLst>
          </p:cNvPr>
          <p:cNvGrpSpPr/>
          <p:nvPr/>
        </p:nvGrpSpPr>
        <p:grpSpPr>
          <a:xfrm flipH="1">
            <a:off x="728498" y="2283038"/>
            <a:ext cx="4445794" cy="4036050"/>
            <a:chOff x="2339973" y="803459"/>
            <a:chExt cx="5458621" cy="4955531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970614-5280-4695-A216-2E20DD6DB053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23B3EEA5-098B-489B-8E40-B63AA2E8A4EE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4">
              <a:extLst>
                <a:ext uri="{FF2B5EF4-FFF2-40B4-BE49-F238E27FC236}">
                  <a16:creationId xmlns:a16="http://schemas.microsoft.com/office/drawing/2014/main" id="{1FF0858D-01AD-4175-B342-60786AB0EA1B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E5B11F2E-C08B-419A-B064-F9956500F937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3">
              <a:extLst>
                <a:ext uri="{FF2B5EF4-FFF2-40B4-BE49-F238E27FC236}">
                  <a16:creationId xmlns:a16="http://schemas.microsoft.com/office/drawing/2014/main" id="{60FF0F13-6B07-4E20-8BD3-399CF5BC390C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7CA799F9-3205-4A4A-A6F7-99CD411A796E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lowchart: Alternate Process 6">
              <a:extLst>
                <a:ext uri="{FF2B5EF4-FFF2-40B4-BE49-F238E27FC236}">
                  <a16:creationId xmlns:a16="http://schemas.microsoft.com/office/drawing/2014/main" id="{4B55CC04-57AD-48A7-B2FC-05BC13534ABD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473874-B76C-450B-82BA-F7459631ED59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EE0B2DA-16A3-4396-BE16-F321B29CEEA8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1D34A14-05DC-4ACB-9B1F-9367FA570F02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ACD86A6-CC3E-49FD-ABE1-F2EA8F711626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116" name="Flowchart: Alternate Process 6">
                <a:extLst>
                  <a:ext uri="{FF2B5EF4-FFF2-40B4-BE49-F238E27FC236}">
                    <a16:creationId xmlns:a16="http://schemas.microsoft.com/office/drawing/2014/main" id="{BE9A05A2-2E1B-46C6-A3D0-D8B6663F670B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AD3037D-1F99-41D1-B21D-D60AAD2D0FBF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9518339-FAD2-424E-96FF-18FE5C799196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5075C01-30D4-4888-B6F3-F6F0381D0A7A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45184F2-0A0F-4616-B50E-2BC7BC3A9E63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83" name="Flowchart: Alternate Process 6">
                <a:extLst>
                  <a:ext uri="{FF2B5EF4-FFF2-40B4-BE49-F238E27FC236}">
                    <a16:creationId xmlns:a16="http://schemas.microsoft.com/office/drawing/2014/main" id="{8B3F28F1-1297-4DD7-BFB7-9E80AD6AE876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45587BD-6AD7-4504-99EF-951E9781E0C8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A06737C-BCE2-48B1-8725-563209B8FDDC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0181919E-1AA2-4F03-804F-0DB00EDDB45F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AE6670CE-233C-43D7-833C-C1BD6FBAC0F6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14CD801-23B3-4BA6-A1F9-0482C6B56E05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78" name="Flowchart: Alternate Process 6">
                <a:extLst>
                  <a:ext uri="{FF2B5EF4-FFF2-40B4-BE49-F238E27FC236}">
                    <a16:creationId xmlns:a16="http://schemas.microsoft.com/office/drawing/2014/main" id="{46B2E793-518E-492A-A2B6-B40BD67B3339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70D16F0-1D38-4082-95C0-BA543DCADF57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AA58335D-2A5A-4310-A9F4-85CC25F95567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8701B90A-5EFB-40E0-81AC-E6D4C9344EEF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7" name="Oval 2">
              <a:extLst>
                <a:ext uri="{FF2B5EF4-FFF2-40B4-BE49-F238E27FC236}">
                  <a16:creationId xmlns:a16="http://schemas.microsoft.com/office/drawing/2014/main" id="{2AC065F6-2F1A-411C-86BD-F7EBA931F5B4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A70A489-056D-4070-992A-2E1643924AA5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92D5DF7-9660-4D43-BC0D-D8C3171594DE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1B9D264-5A36-46B0-BCF7-BEA8379BEA21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21">
              <a:extLst>
                <a:ext uri="{FF2B5EF4-FFF2-40B4-BE49-F238E27FC236}">
                  <a16:creationId xmlns:a16="http://schemas.microsoft.com/office/drawing/2014/main" id="{D71140EC-E6B1-4D49-9CD1-1D112ADF0E6A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6237E23-69FA-4CE0-8156-2FE858094112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C1F097-1606-4E30-AC0E-1A709EA39C56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39920E-EC99-4874-808A-E7AB3F42C5F7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2D6E2B0-665B-4850-8D3F-5036BCCC4498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D1062B4-99D7-4551-9FC3-2223ADE1C28F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9827CAA-1AC6-4A86-9C69-D60220EA165A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14_22-58-55">
            <a:hlinkClick r:id="" action="ppaction://media"/>
            <a:extLst>
              <a:ext uri="{FF2B5EF4-FFF2-40B4-BE49-F238E27FC236}">
                <a16:creationId xmlns:a16="http://schemas.microsoft.com/office/drawing/2014/main" id="{E41AFF6F-91A7-4D7C-98D1-5826D66297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83818" y="71945"/>
            <a:ext cx="594562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reen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D154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arden full of vegetables.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7073524" y="1659903"/>
            <a:ext cx="914400" cy="914400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B0DBD10D-0538-405B-8A9A-96978D926E0C}"/>
              </a:ext>
            </a:extLst>
          </p:cNvPr>
          <p:cNvSpPr/>
          <p:nvPr/>
        </p:nvSpPr>
        <p:spPr>
          <a:xfrm>
            <a:off x="8322814" y="4524912"/>
            <a:ext cx="5575296" cy="2597521"/>
          </a:xfrm>
          <a:custGeom>
            <a:avLst/>
            <a:gdLst>
              <a:gd name="connsiteX0" fmla="*/ 0 w 10793748"/>
              <a:gd name="connsiteY0" fmla="*/ 0 h 4533741"/>
              <a:gd name="connsiteX1" fmla="*/ 10793748 w 10793748"/>
              <a:gd name="connsiteY1" fmla="*/ 0 h 4533741"/>
              <a:gd name="connsiteX2" fmla="*/ 10793748 w 10793748"/>
              <a:gd name="connsiteY2" fmla="*/ 4533741 h 4533741"/>
              <a:gd name="connsiteX3" fmla="*/ 0 w 10793748"/>
              <a:gd name="connsiteY3" fmla="*/ 4533741 h 4533741"/>
              <a:gd name="connsiteX4" fmla="*/ 0 w 10793748"/>
              <a:gd name="connsiteY4" fmla="*/ 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19050 w 10812798"/>
              <a:gd name="connsiteY3" fmla="*/ 4533741 h 4533741"/>
              <a:gd name="connsiteX4" fmla="*/ 0 w 10812798"/>
              <a:gd name="connsiteY4" fmla="*/ 13335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8172450 w 10812798"/>
              <a:gd name="connsiteY3" fmla="*/ 4190841 h 4533741"/>
              <a:gd name="connsiteX4" fmla="*/ 0 w 10812798"/>
              <a:gd name="connsiteY4" fmla="*/ 13335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8172450 w 10812798"/>
              <a:gd name="connsiteY3" fmla="*/ 4190841 h 4533741"/>
              <a:gd name="connsiteX4" fmla="*/ 0 w 10812798"/>
              <a:gd name="connsiteY4" fmla="*/ 133350 h 4533741"/>
              <a:gd name="connsiteX0" fmla="*/ 0 w 10812798"/>
              <a:gd name="connsiteY0" fmla="*/ 133350 h 4533741"/>
              <a:gd name="connsiteX1" fmla="*/ 10812798 w 10812798"/>
              <a:gd name="connsiteY1" fmla="*/ 0 h 4533741"/>
              <a:gd name="connsiteX2" fmla="*/ 10812798 w 10812798"/>
              <a:gd name="connsiteY2" fmla="*/ 4533741 h 4533741"/>
              <a:gd name="connsiteX3" fmla="*/ 8172450 w 10812798"/>
              <a:gd name="connsiteY3" fmla="*/ 4190841 h 4533741"/>
              <a:gd name="connsiteX4" fmla="*/ 0 w 10812798"/>
              <a:gd name="connsiteY4" fmla="*/ 133350 h 4533741"/>
              <a:gd name="connsiteX0" fmla="*/ 0 w 11365248"/>
              <a:gd name="connsiteY0" fmla="*/ 133350 h 4267041"/>
              <a:gd name="connsiteX1" fmla="*/ 10812798 w 11365248"/>
              <a:gd name="connsiteY1" fmla="*/ 0 h 4267041"/>
              <a:gd name="connsiteX2" fmla="*/ 11365248 w 11365248"/>
              <a:gd name="connsiteY2" fmla="*/ 4267041 h 4267041"/>
              <a:gd name="connsiteX3" fmla="*/ 8172450 w 11365248"/>
              <a:gd name="connsiteY3" fmla="*/ 4190841 h 4267041"/>
              <a:gd name="connsiteX4" fmla="*/ 0 w 11365248"/>
              <a:gd name="connsiteY4" fmla="*/ 133350 h 4267041"/>
              <a:gd name="connsiteX0" fmla="*/ 0 w 11365248"/>
              <a:gd name="connsiteY0" fmla="*/ 0 h 4133691"/>
              <a:gd name="connsiteX1" fmla="*/ 11327148 w 11365248"/>
              <a:gd name="connsiteY1" fmla="*/ 3200400 h 4133691"/>
              <a:gd name="connsiteX2" fmla="*/ 11365248 w 11365248"/>
              <a:gd name="connsiteY2" fmla="*/ 4133691 h 4133691"/>
              <a:gd name="connsiteX3" fmla="*/ 8172450 w 11365248"/>
              <a:gd name="connsiteY3" fmla="*/ 4057491 h 4133691"/>
              <a:gd name="connsiteX4" fmla="*/ 0 w 11365248"/>
              <a:gd name="connsiteY4" fmla="*/ 0 h 4133691"/>
              <a:gd name="connsiteX0" fmla="*/ 0 w 11365248"/>
              <a:gd name="connsiteY0" fmla="*/ 0 h 4133691"/>
              <a:gd name="connsiteX1" fmla="*/ 11327148 w 11365248"/>
              <a:gd name="connsiteY1" fmla="*/ 3200400 h 4133691"/>
              <a:gd name="connsiteX2" fmla="*/ 11365248 w 11365248"/>
              <a:gd name="connsiteY2" fmla="*/ 4133691 h 4133691"/>
              <a:gd name="connsiteX3" fmla="*/ 8172450 w 11365248"/>
              <a:gd name="connsiteY3" fmla="*/ 4057491 h 4133691"/>
              <a:gd name="connsiteX4" fmla="*/ 0 w 11365248"/>
              <a:gd name="connsiteY4" fmla="*/ 0 h 4133691"/>
              <a:gd name="connsiteX0" fmla="*/ 0 w 11365248"/>
              <a:gd name="connsiteY0" fmla="*/ 0 h 4133691"/>
              <a:gd name="connsiteX1" fmla="*/ 11327148 w 11365248"/>
              <a:gd name="connsiteY1" fmla="*/ 3200400 h 4133691"/>
              <a:gd name="connsiteX2" fmla="*/ 11365248 w 11365248"/>
              <a:gd name="connsiteY2" fmla="*/ 4133691 h 4133691"/>
              <a:gd name="connsiteX3" fmla="*/ 8172450 w 11365248"/>
              <a:gd name="connsiteY3" fmla="*/ 4057491 h 4133691"/>
              <a:gd name="connsiteX4" fmla="*/ 0 w 11365248"/>
              <a:gd name="connsiteY4" fmla="*/ 0 h 4133691"/>
              <a:gd name="connsiteX0" fmla="*/ 0 w 11365248"/>
              <a:gd name="connsiteY0" fmla="*/ 53456 h 4187147"/>
              <a:gd name="connsiteX1" fmla="*/ 11327148 w 11365248"/>
              <a:gd name="connsiteY1" fmla="*/ 3253856 h 4187147"/>
              <a:gd name="connsiteX2" fmla="*/ 11365248 w 11365248"/>
              <a:gd name="connsiteY2" fmla="*/ 4187147 h 4187147"/>
              <a:gd name="connsiteX3" fmla="*/ 8172450 w 11365248"/>
              <a:gd name="connsiteY3" fmla="*/ 4110947 h 4187147"/>
              <a:gd name="connsiteX4" fmla="*/ 0 w 11365248"/>
              <a:gd name="connsiteY4" fmla="*/ 53456 h 4187147"/>
              <a:gd name="connsiteX0" fmla="*/ 0 w 11365248"/>
              <a:gd name="connsiteY0" fmla="*/ 53456 h 4187147"/>
              <a:gd name="connsiteX1" fmla="*/ 11327148 w 11365248"/>
              <a:gd name="connsiteY1" fmla="*/ 3253856 h 4187147"/>
              <a:gd name="connsiteX2" fmla="*/ 11365248 w 11365248"/>
              <a:gd name="connsiteY2" fmla="*/ 4187147 h 4187147"/>
              <a:gd name="connsiteX3" fmla="*/ 8172450 w 11365248"/>
              <a:gd name="connsiteY3" fmla="*/ 4110947 h 4187147"/>
              <a:gd name="connsiteX4" fmla="*/ 0 w 11365248"/>
              <a:gd name="connsiteY4" fmla="*/ 53456 h 4187147"/>
              <a:gd name="connsiteX0" fmla="*/ 0 w 11365248"/>
              <a:gd name="connsiteY0" fmla="*/ 74985 h 4208676"/>
              <a:gd name="connsiteX1" fmla="*/ 11327148 w 11365248"/>
              <a:gd name="connsiteY1" fmla="*/ 3275385 h 4208676"/>
              <a:gd name="connsiteX2" fmla="*/ 11365248 w 11365248"/>
              <a:gd name="connsiteY2" fmla="*/ 4208676 h 4208676"/>
              <a:gd name="connsiteX3" fmla="*/ 8172450 w 11365248"/>
              <a:gd name="connsiteY3" fmla="*/ 4132476 h 4208676"/>
              <a:gd name="connsiteX4" fmla="*/ 0 w 11365248"/>
              <a:gd name="connsiteY4" fmla="*/ 74985 h 420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5248" h="4208676">
                <a:moveTo>
                  <a:pt x="0" y="74985"/>
                </a:moveTo>
                <a:cubicBezTo>
                  <a:pt x="2251716" y="-134565"/>
                  <a:pt x="5341632" y="-134565"/>
                  <a:pt x="11327148" y="3275385"/>
                </a:cubicBezTo>
                <a:lnTo>
                  <a:pt x="11365248" y="4208676"/>
                </a:lnTo>
                <a:lnTo>
                  <a:pt x="8172450" y="4132476"/>
                </a:lnTo>
                <a:cubicBezTo>
                  <a:pt x="4591050" y="1122629"/>
                  <a:pt x="1847850" y="513082"/>
                  <a:pt x="0" y="74985"/>
                </a:cubicBezTo>
                <a:close/>
              </a:path>
            </a:pathLst>
          </a:custGeom>
          <a:solidFill>
            <a:srgbClr val="E5CEAB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5F7DF7E-E084-43B9-AF9B-8B3BC58F80D9}"/>
              </a:ext>
            </a:extLst>
          </p:cNvPr>
          <p:cNvGrpSpPr/>
          <p:nvPr/>
        </p:nvGrpSpPr>
        <p:grpSpPr>
          <a:xfrm>
            <a:off x="6708852" y="3904358"/>
            <a:ext cx="238717" cy="620554"/>
            <a:chOff x="7971833" y="561228"/>
            <a:chExt cx="825687" cy="214640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C7F2914-0F07-48E8-BD1F-2205ECB9C077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D150D66-AC95-40D2-BD8C-53058802B825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4D37D80E-D3D6-40A7-BF8D-2E4AF199159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A72BD2D2-F3AB-44C0-A336-A1DC01C90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0ACDEA47-4F7B-4E19-B010-68A5EE2C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FD7E54D6-7D64-4993-B202-18B1D64A0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39B3B78-2BC9-46A7-A4B6-27163B74A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45606E4-AC9D-4D47-90AA-E34E6F52C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04E35859-9C48-4431-904C-C9691723A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9A03C55-2F21-484F-BD1A-6248B671C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AEE0119-F755-4B13-BFC8-22220CB0C54A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D6681416-167E-428C-A491-E9D2B02F306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1436AF0-097A-4604-AEB8-82C39A57D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CB3757D3-E238-4A93-A6A1-507BE5BF2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D506514-F39D-49D6-B5A4-A32E2D99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A247EBB-9FE4-463F-AB29-469E92F02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C1F1C07C-1DF0-4807-A21F-EA1D2E54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749404F9-6874-4DEB-88C6-267EFAA29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1012DBD6-B840-4F35-A00B-7ED06BDE9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013FB9B-1EA0-4CC3-852B-74E9E409D203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9C8837A1-5A18-4568-9EC3-F982D4CB518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C495AA3-6E80-4020-A878-051C875AD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E87E69A5-4A3C-45D2-A362-B1FA5837E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1099EB1A-5371-4F71-BE06-E0BCA8BD2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B504EEF0-445C-4015-8CD9-81526333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F792E90C-70E0-47D6-BFF1-26E899069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3A6D27ED-FC0B-46D9-BABF-094D2E9C5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2B8741B-E94E-444A-8027-0206A42CA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51F4C341-8EE5-41A3-9696-379B15698628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6C16D952-2F9F-4175-AD46-4B3A59B9870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930E0305-6250-45F6-BFDF-04C8A1E64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54C1458-58CF-4DB3-B1F3-B4CF7829D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30A27DD-AFBE-4272-8D35-DE15E543F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15D54B6-24B1-4536-B99B-F82F43E64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34CCE248-C1AA-4AE5-88A1-9B3E1D077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0DF8BE4A-A2A0-40CD-87A7-CF7D96A7F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9A657FAC-2B68-4E1F-8F25-D7F60543E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4BE3B66F-37B9-4746-B85D-6F40CF39393C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0C4FEA98-B843-434C-88E3-3037BC5295C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5B459EE-48A9-45FC-99DD-95CA93713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23ED229B-7C3D-4A9F-9040-799745095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AE2F7EE-7041-4D80-908A-E030B3860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DD9DD62-A7A8-42BD-8DD1-1FA412362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09089D1-639C-41A9-99AB-3E80A6BD8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127349C8-10FA-4433-B383-6FA4C4B10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4320746-FA97-428F-BAB8-CDFCEED31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139A695-06B7-4302-AA54-34A229D92346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6A167976-4BCF-4236-B0DB-B00C97E3A71E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3C6A31D-D6CC-4275-96E5-FFD330097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6908D8D2-897F-4907-A4AE-07896409B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BFA9195E-5DFA-4DD8-B43E-DB4F46C06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3D05971-F00E-4FF3-A477-C0B78A6C4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D6CF94D-C2C8-4B8B-BCB8-53F374069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F338FCA1-014A-4178-8277-BD1F96108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B2103C4-5D09-4633-9B83-B4BFFFB77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A28BB89-2D74-44AB-AEAB-F098B8235289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1A4B524-A3A2-40A2-BF2A-15766CB64ED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225BA25A-3A64-4DAC-981B-8FA1F58A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11A59CF0-E0E9-49E8-B3C5-19D8C0A0E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AE5529C7-0F7C-4EAF-871A-D4502720B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7A4BEE1-C83E-49CE-B06D-5361AD201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29D758-0C23-4EB8-A48B-154A116DF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23DB4F0D-1E03-4B7F-A002-2900D4BD6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A0ECBF45-68E6-45C4-8D71-8580E9C59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BC19F60E-24DC-409E-8F2D-3A03CA48206A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DB636C17-F70D-4B1B-A24A-633B9EA5766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7A343DD2-3135-4E86-AE5F-9EE1E65575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E0712F17-1320-491B-83E6-236F772FF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25AD963A-0B9F-497B-A80B-DEF504C9C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62A6A3AD-4434-4AB4-94CF-767C0A0FB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7339B550-8551-42F0-AB92-7D49022D9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A906892-F6CA-45B3-9244-A5150B5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817179EE-1288-4098-B8EB-91BD643C5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757F0306-DFDB-4DE7-905C-13F01144F823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462E6275-9892-474E-A1EC-35A1A60ACDA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02C1DCE-17A4-41BC-8AF7-79D2A12AF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080514B-5CAD-404C-B003-83C14B4F3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AD398B38-14B7-4161-B134-DB0E591CF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B5F8287C-E990-4D84-8754-73E1D14EE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D1576F03-9D66-4E80-8909-6EEE2CA1D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3D7B1C5-B67A-4C3D-BA25-5E645FC0D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BC83E8C-CF0B-45EA-9800-F21F1F62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53154FA-DC19-460C-B3BB-F6AD1BCB20B8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115" name="Isosceles Triangle 11">
                <a:extLst>
                  <a:ext uri="{FF2B5EF4-FFF2-40B4-BE49-F238E27FC236}">
                    <a16:creationId xmlns:a16="http://schemas.microsoft.com/office/drawing/2014/main" id="{74ACD754-8767-4899-8843-FC8D9DB027BF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A7969BF-E381-48D8-927D-201E003F72FF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5C938E7B-F98A-4F08-AF90-18C522FD264B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129C15B1-951E-4A01-9D4A-A081F337E0E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4430FDB-25FC-4DCC-B5CD-88F2325E2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6745E9EE-CD6A-4AF5-ACA9-D51F4CB3C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97C1466-2280-4B1D-A016-974360BFA8D6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90F7CC8A-B7FC-4DD5-9769-D9AB4F8D40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D4585644-3E7A-4147-9A9C-54581C546C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CB38643B-58BF-4429-B612-A8603AC9F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E883349-ABC1-4293-9DE7-825AA0A0A0AF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5C251D6D-F319-4569-B0EB-2EECAC98AC3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D39857DA-921F-4217-BD61-2B8295EFC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96C9FA83-8A6C-4473-8817-3987CDAC8D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B39280FA-AD56-47E9-97B9-F55849B5BEDE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838B48F8-68CF-4936-98A8-787EB72D656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AEFBC1B8-E219-4C07-A3ED-C37B00C33D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A7CFEF8-4116-4924-B378-1D7D730F2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5D29454-5064-406A-BA88-3E1B250AA70C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7313581B-BD3E-4B3D-A4C9-E81CB3BF2B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36995D9-308E-4ACA-9B91-8C03B44AE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E94E263C-4AE1-4688-8892-01AF6C15F4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F36EBA0-0E28-4655-8B8A-442E2994BCAC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979249B-A150-4C92-AF9B-EC65BA9E03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2D26C8D4-6CDE-4511-9848-CA3AB0373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A838CB3B-9502-4BFF-8344-39C190C025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4C0CF668-2A59-4D72-B1CF-1659D28ADA09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4BBDED2E-C29A-4AA2-983D-0F58D66DE09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2293D85C-AAA3-47A0-BC2C-2F6918F32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1BF3A185-268D-4ADB-B3B1-8F3AAE5B14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85FD5C30-7A4D-420F-BE2F-5785074A9449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F0487877-2192-4C70-A127-11AAFE5B9B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5A196DC2-51A5-45DA-B034-217756E4A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A072CB34-95DA-4CB2-8982-209894F0C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AF16647-F035-4075-B278-D5F7E53E78C6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15A9877B-90CA-4CA4-AA95-EDBF72859F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80CDB32A-6E8B-4EC4-AF0C-DA7F6637F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1E0BD083-8870-4000-8ABB-544B23A5DF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7FF24B2-5554-4C42-B026-BF0E62D56E77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6F94D08-BE62-4359-8E0E-9E18AA2C02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75AC1BBE-7537-4053-A316-330BC9867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2870E38C-AB66-4AC4-A265-4521DC6EBD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A9B6D6D0-209F-4394-A858-5983DC5BC64A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3172AD74-5A42-4083-AC27-7D86D2453F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3761ABCF-A999-4E6E-8D29-B8F54BAC7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6C7B4E28-9A90-40C1-AB2B-A321598AD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DFA9ABF-BD33-4206-9520-33271A5FD848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464FBCB-9EF5-4C48-98B1-B47138EC64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C9ECA886-85E9-4F5F-B08C-26B2D5A13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A00E2596-1064-4369-A2CC-C527AE1AD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08FF321-9693-40F2-9ADD-C4A02380DF53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153D561C-BEE1-4088-BB85-22D64633B5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4746B81-156A-4FBA-820E-5C748036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859E7F3-2862-4562-A4BE-71E46FDEB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16E61601-84E1-4391-9933-3E09B02DEC94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B05EE9C-ACDF-41CB-B5B7-5B9C5835D4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D44F7B45-BB79-4F31-ABBB-92DDE22B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888A95C3-E47D-4A71-AAD6-BE7329AA9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97C20C4-3586-49FE-B229-E7781AF6F71D}"/>
              </a:ext>
            </a:extLst>
          </p:cNvPr>
          <p:cNvGrpSpPr/>
          <p:nvPr/>
        </p:nvGrpSpPr>
        <p:grpSpPr>
          <a:xfrm>
            <a:off x="6459776" y="4134275"/>
            <a:ext cx="238717" cy="620554"/>
            <a:chOff x="7971833" y="561228"/>
            <a:chExt cx="825687" cy="2146404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E247898-2AB1-4CC4-A0B5-3B93E259FD29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E06A5E8B-545E-4841-A4C6-9B0379F3C554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07EF25FB-9F79-475B-83E5-574A396893C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CB1B457-B29A-42A7-8D2D-6B9CAC289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833E47CF-6A6F-4A65-A565-975595554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3FB2112A-36C3-4648-A213-3F5122684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E6151158-18A0-47AA-85EF-4D5C9115B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B1D8159D-DE2E-46F5-9B63-AC26F9B36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C18A12E5-E43B-4642-A33E-F558A9D6D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9872CD40-09B7-4793-8AE7-79FA2538D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17F50E44-7BA1-4D58-9D7B-CBCC7A7EF467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5C0C44E1-4933-4E9D-AFA2-4EF0532B44F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81B1C94C-BB96-4C06-9361-289A895AE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C9E5B543-567C-4626-9AA5-9DE55B09F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4B506F0F-6E7B-4C60-85DA-C5C18BC0A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598B81D1-93ED-4108-ABD2-141EDE49B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3A531056-E395-4E37-A0C3-77EA811D5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F26F6166-606E-4C92-A151-9FC3269FD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09457704-826A-4283-B3DC-3B5DF88EE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5EE16F6-5FB6-4411-9E1C-C7543E7FCCD6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E1297241-6F0D-4B56-9E64-9D151F46C9A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3F676A5D-9D61-4F88-9E6A-C397985FC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C2B7F17-5928-4E49-8972-079AF8B1C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8473A217-7F67-4356-AD1B-D483A02F3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41607D34-B906-483F-A417-9F7622980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2D0F4640-79E0-4329-912D-38ED3FF8F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73EC1AE7-1E34-4882-9201-73179DDD8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3EAC7995-8E2E-45E3-979E-82CDB1E4C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9E0074F-1225-46E8-A33D-164FD9586A13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B92E6170-B87F-4D44-B049-950C1EC1846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EEA405C3-B953-4552-BEBB-CCFAE4453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BF7470A0-55CB-4ECE-A5B2-A55AB4EEF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6F083F9-C8C8-48FB-A3BA-F0EF8BBE8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DDF7264A-36E5-4B49-A4DC-3ECD4FC7F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BFC8E239-0657-4290-96B4-865E361D8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59719000-C204-4E72-88FC-90A1910FC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B3BED86F-4FD3-42FC-B91C-47966AD1E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3F4FFD9F-06F1-4171-B054-B4C88043D349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C94C771A-0210-457D-99A1-810BE029ADB0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42C1B09D-830B-4695-AD78-9EB010B84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56606E7-3468-4BA4-9612-7ACB2EDF1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7D11A18F-AEE0-4544-B312-B8C2472E4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22C26009-5B90-4369-8777-63AE70B10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B47BA14B-CE4D-4BC3-A535-3491DBDAA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259887C8-59BE-4A43-AD90-3127A33F5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67CC1BB2-536A-4DFC-A9E5-2642BAE3F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5179390-EB5C-4DC8-B0DC-0BAA47D4F126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16117B0-4714-4336-BE5C-EFE983D7FB9D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A83E4545-2B47-4F15-92C5-68765B0C2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CD7319DF-D4C2-404E-9C03-D5ABF1B4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06109B72-AA0C-4907-A5D7-5A0B9A014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770B200C-3DDA-45F0-853D-A9E3A236D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CA644DC-F688-4BDC-AF3E-FC7551D6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3D864E20-7DA3-4931-A040-B9CACF6FA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6060127-4D82-4F86-80DC-2E7056246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32A34CDD-C9B5-4B7C-9198-D264649A2A74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2531804E-EFC4-406E-84EE-EAE2985EEEB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9281298A-342A-48E5-BA65-1F3247C96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3C9AA9D7-C3CD-45EC-81A4-26D7FC62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70B09903-E8C8-4A0C-AE01-EDDB738A6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6309A0E8-0C22-42BB-8F07-C74E345C7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B3EDE8B-9795-4163-8397-2528CDC0E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0E0EA24-FF39-44B7-A16F-D319E5CC0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662E384-5F79-4AEB-8AD4-E9A43FAE0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AA4B872C-3CBC-4429-8A98-C769C388C804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B349FC4B-A50F-4FDB-9470-4D62261A288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DE533984-6251-4998-9762-A7A930DA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77FAE23F-46EB-4162-ABB9-D2711A010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457A3ED1-9CA7-4E30-BA9D-9791CE6D7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7E2483C9-30CD-44A1-B23B-EFEE794E3F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B7B633A0-C263-44F5-B684-64B12586E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7ED366B9-8385-48B7-ACE9-1877EE299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81BD6F9F-DF83-426F-A16D-328CA793C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8CE51B32-0BF0-4255-887A-BF0FDF39350B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84E72AB7-D0F1-4505-83E6-FE52C672302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1BE60C09-E4A7-4E77-9C7E-5C3C3232E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350047-1A91-49CB-BDCD-CC0058A4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851DD4A-9F14-4BEF-A7C3-D175DA72F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6304DDC9-AB2F-4986-AF87-D8C4E49F4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85FFF6D5-812F-494B-91D1-522D2A1B7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F4089F2-AA15-4182-8908-A477980BB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CD00C29C-5066-4F28-BF9B-4D408A4B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8E32793C-0CAE-4CF3-AB47-99D069CD3F30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331" name="Isosceles Triangle 11">
                <a:extLst>
                  <a:ext uri="{FF2B5EF4-FFF2-40B4-BE49-F238E27FC236}">
                    <a16:creationId xmlns:a16="http://schemas.microsoft.com/office/drawing/2014/main" id="{62154B3E-2BED-4CCB-B42A-74840D0672C6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6790063E-9089-4DA7-9ADC-6BBAD6E61739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69DC0755-7325-444E-A03C-1440E3887A1C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9B7C5CD6-E1B0-4BAE-A22B-69AA38253B5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5DFD652-7872-4C57-841E-27E0964D51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5D634DA8-F805-4922-8FCF-7DF1ED6EF8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127E32FE-C12D-4EAB-8859-CCFCED18AB89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916B278C-456B-4E97-9623-0A636BB435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197FF5B3-78F5-4CE1-8D08-3E218FAD4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F856A1F4-06F1-4688-9988-FE58CE9D41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93E34A58-8D01-4DA3-BC8A-6751D708D8C1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2633D6FB-24B5-4C8C-B9BE-E2D37A0D97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B34E5D22-3B84-45CF-8609-CFE635CBD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FED2551E-5487-45D4-A74E-109D31499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7C39C1D-4E55-429A-A2F0-87F9691245CA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A6DE36F4-9AE1-45E9-90B5-A493A1E32B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FC3898FD-5715-497C-9BC6-1550C154D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55ECA68-7B90-4499-A07F-E8586F9EB9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9930D539-441A-4324-A98D-41781628D059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7894A583-E415-4EED-9BB3-7A4628A0A6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224B596C-9A33-480F-8B96-C0D06211CD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0C555636-8FA7-45EE-9F3C-1B2624319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BB3A41B2-0C8A-4B96-BEEE-957BB3FDF25E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F9A4C0F6-FEAA-487F-9A42-9134A42F77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644A9C2-8AA0-4692-A8FA-7165428C9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C6E63A38-CF71-4018-BB71-E0EFCF5BF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4BF6F421-6778-424F-A087-0CE91E0CEDFC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704CA5B7-EA22-4B85-9C15-0A3466274A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935A1C-9E1F-4282-891A-C817A4491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F826763F-623E-4AE8-B402-619673CFF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2DD6AB62-4A76-435F-B26B-31408BF1CCF0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CA5B54C9-292F-409E-880B-3C66FA8A32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15CFBA77-B596-4836-95D3-E1EA9AD4AC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BDB25FAE-AD6B-415A-BE2B-FB33E7FC39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0492CFA4-1529-449E-8749-C0885B606B3C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01F2DA4C-F511-4778-8148-BB4F29BD1C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1C18A653-0A47-467E-8038-9C86B2CC3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D7ACC349-DFB0-4022-8400-7E5A549407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E289CAD9-21CD-4F36-8276-15A1DD559D44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192374C1-7F68-463B-8555-D774B97168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AAEFCFB8-5FA8-49CC-BF01-A746C4BE2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250198A4-9185-4E54-A7E9-E8445104D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0EBA1896-9609-4878-A5CB-4C06C345C13B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FA678FA8-3549-4DE8-99C8-E22CC42B0A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A3EB3E47-0B96-45B2-B94E-003BF9FFA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71B5B86-1183-4A0D-9644-18EEC70C6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5F1710F9-6654-4B62-97EE-250F0B2804DD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BE3BCE1B-1A07-44AB-87C1-55E3675B97C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722F1D0E-2D57-46E6-80F2-43BFFA72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DFA0BFEC-E0AA-44F6-BA59-6B4F42EDF2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228B5D6E-C225-445E-9A27-BBFF3825C35D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800D4BCC-52FA-4982-873D-DDB875C3A3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56D2394-A4B4-4504-8C66-DAD6060CF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27140884-1AAB-426D-940E-4E64F6F815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98CD8971-98EA-42C5-9192-E78B123D7EA2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407483AC-B751-4D64-82BA-974C46BC653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7C116E92-CC55-44AB-805E-3C1DAFEE8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398C469E-4DFE-4B9B-BDC4-26665FB3C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F607365-33BC-404E-8896-76D92377E73D}"/>
              </a:ext>
            </a:extLst>
          </p:cNvPr>
          <p:cNvGrpSpPr/>
          <p:nvPr/>
        </p:nvGrpSpPr>
        <p:grpSpPr>
          <a:xfrm>
            <a:off x="7026190" y="4002278"/>
            <a:ext cx="238717" cy="620554"/>
            <a:chOff x="7971833" y="561228"/>
            <a:chExt cx="825687" cy="2146404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F77C812-E656-48F9-95D9-907AB141A661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E8E5A962-98C8-46BE-9BA2-D896B08273D9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93C5CCA9-B922-4A3C-8D7F-57E04C5D56B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20FE743E-8BDB-4D8E-8078-D42126FE4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4B53A1C7-425C-4319-BF52-1802DCBAE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15EA7829-D474-4EB0-8F91-1504F551B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71F85C4A-45C6-47E5-BE6F-D7DC485F5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97E68088-FFBD-4388-BB58-C669C9B88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84626395-B649-4A2C-A90F-8EDA8AE1A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7506B5CF-883C-40B4-A9AA-51914DF01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0E9C07C7-CA66-4C1E-BBBD-00C64BECA291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C6723013-A601-4534-B97D-8EB4DEB7BA5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E120C944-4602-4CCB-9629-6F6A8EFA8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81FA7951-04E2-48B2-8CA2-654664E3B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5CDB0FFB-EF0F-4248-A882-DFE1BF11E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2464CFE0-B527-4CB2-A411-8A2CD33B4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00C457F4-D905-4016-8FF9-5C3131969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33276B7D-A56D-4D3F-839C-712DB933E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21C0E2DD-A51B-4D6F-B5A6-E6E6C79FE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B5943399-7295-42B9-B987-6BBBCCEC71CF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DF307267-C999-4003-A02A-FF978485BD0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E20461C-A049-4650-A912-B735F491C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AEFBB2E5-4F54-4289-A75B-D01BB68B3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0E1928BF-F933-4F12-8F8A-689343936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996DD12D-A4A0-46E8-AACE-F5CA4853A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DA09FB86-F409-432C-8007-8F1BA9AF9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239149FE-874D-4DC7-BC88-4E08D906E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C8A9882F-E7DA-411A-8844-A2D9F99CF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7F7BE030-5C10-4009-8F9E-93F29FC97526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A9C412B4-FE0B-4F4C-BB8C-FEC942345AD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EC4490E5-6430-4002-8D0D-35FE764EC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C0E5E92-93B0-484F-8952-69DA10C97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9CB5E0DE-71BC-4ED2-B256-CFE56077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9303DC93-6055-4914-A701-529452E55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889B7877-A1EB-42F0-93AC-96BAF35B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952D3416-ECA8-4EC7-824A-800625E28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01F05CC1-C87F-464F-8510-1B61078B3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3F036EE0-622F-4E23-983E-9F2D75D7C985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833DE856-8A0B-4B6B-9BF6-82B6B134CCA9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EECC6DE9-B122-4276-9A8C-C3E7CFB6E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8921B67-6E6B-4322-A797-9F6B66E46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AFF2B400-9B69-41CB-B187-C20B51EBF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63364E88-69AD-4A31-A25D-03237D4ED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3DCEEC6A-3D9A-4DAB-AECA-CE02EE305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A520FFD4-5517-486B-9F7F-47E490545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91A1FBCD-9004-49F3-AF44-907CD6348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BC1E478A-4729-4E65-89C5-17DD6E5B67A1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24D76FB9-8FE9-4E7E-97B2-62515EC3C45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D835E51C-686D-46D9-A194-D45DEE47C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F5168C36-2809-4738-B221-6C0D5463B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3BBC462-37DE-4AD4-B622-16E091D60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73E7818F-FCA1-4B02-B33F-8DFDEBAEB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B9DC1DC-03DC-44D0-9ACE-556102AEA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37D32331-FF37-444B-B0CA-8310118DB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40D7C3FE-257F-4A50-99B7-B855EB26E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A87E9EDF-D556-4433-AB0A-355780A4142D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791BEA1A-8856-4692-B9FC-7E93AB29C55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59279179-F161-422E-946D-0BEE3E06C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91A716F9-12DE-4DF9-8ADF-CA54021AB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4B855E7D-788A-4F54-AFC8-F1407773D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F1AD4023-41E4-4468-80B8-623AB68E1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7626538A-274D-4A98-954E-0F43508FB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BE10086A-43F4-4AEE-9939-F201E303F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9DEF6320-E5B4-4A05-98CB-218997D9B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731EDF1-6F4E-4CBF-937F-FAA03844DE86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678904AE-3B38-4FF2-8D33-6B0832B78EF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A0EF8223-6C3C-4CAE-ADDA-7C0F1B9FC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86517149-2FEB-4D68-83A2-4C7C12E8A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F0E40324-931E-4BE6-BF11-DA0A8E931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2F20D691-7000-410E-B1C7-9D9AEA47B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FA57A513-483E-40EF-BA62-25962C8D8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3BEE28D6-51B6-402C-99F7-32147D083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D107C54A-EDA1-49EB-A6E8-BD0894EF6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E4DCA297-5240-4278-B84B-5EDA59550D3A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D94062BF-4A9F-47AA-95BC-89B2ED85B99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1F8B777D-73F8-44AF-B08D-E349CE0AA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F8CE2796-E108-4C5C-A98E-311536822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8F5C9527-49BD-49C9-9567-4B9CD725D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FF0FF9C1-C24C-4207-B7CE-384C7D80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FC0A68E8-B4FE-4AA3-9B8E-6FCEF5571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30504A69-A529-4C6A-809E-D285FD2CD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3D36ECB6-467E-4972-967D-D89E61C3E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0E089F37-866B-43EA-B44F-4FB7DA925DA5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473" name="Isosceles Triangle 11">
                <a:extLst>
                  <a:ext uri="{FF2B5EF4-FFF2-40B4-BE49-F238E27FC236}">
                    <a16:creationId xmlns:a16="http://schemas.microsoft.com/office/drawing/2014/main" id="{D6E879CF-F6CA-494A-A299-8F7559323FFA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1FD1062E-A28D-457B-860B-0FD49F534260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3706E91A-74B0-4377-89F6-F95E787CE8A7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F5D7B478-EB25-437C-B95E-49039B073A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1B7712B2-2F0F-431A-84B8-655B660D9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0A8901CD-782B-487C-8FB6-ADDCB159C7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461B86FF-B0E0-4453-AF96-37598CEE9276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53E6B876-B68C-4B56-97A7-600CF2D025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581CA8FC-E63C-44A6-828B-05D73E5C76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EE6593A4-1777-4B75-95E5-390C28ED3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E9E17DE0-DC6F-44C5-AD43-1C5489D7B1B0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25654BF1-16FC-4FEF-9FB4-1885D2B7F3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2C47D3B7-207E-46C7-BD60-40EB60E86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3F5BF598-BE6A-40A7-87D0-0822E9BB3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2100828C-7493-4ACB-A2C8-E827794E47A4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C02C6779-1D0F-45BC-9990-EAD5760E81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BE474A09-0BA0-4092-A319-99DA127F94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7BFF7052-CBFA-4C36-A790-736A36F1C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9" name="Group 478">
                  <a:extLst>
                    <a:ext uri="{FF2B5EF4-FFF2-40B4-BE49-F238E27FC236}">
                      <a16:creationId xmlns:a16="http://schemas.microsoft.com/office/drawing/2014/main" id="{D729A3E6-3A16-4D8E-A57A-3A63F0DA122B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0AF9E365-BF04-4C57-B89F-99E3ED44AAE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B248BF23-3830-4B8E-B948-B7112A05E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7BE97375-497C-41D5-88A2-7659A5BD5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F31B5CD-FEA2-4348-97CD-668778EB64CA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9E41DEC0-5256-4B23-BC48-1A41DA2B3F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46CCDF86-F41F-40EC-A053-E7F26189A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D7E7CF2A-93D1-4D9F-9450-C5409DFC24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9877D907-C234-43C1-B867-76BE6768B3DC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6188105-F6CB-4529-B0D7-D39AA592FE3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EE246BCB-2295-47F6-AD5A-5FDACA0111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5A79DF95-6905-4968-9283-7BD39A42E5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D7A04E7E-8185-4650-8F60-415581DE7D8B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02C39AB0-0FD2-43B4-8FB1-74E017F8D6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E651551F-3C8A-47A2-AE93-C01526ADC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>
                    <a:extLst>
                      <a:ext uri="{FF2B5EF4-FFF2-40B4-BE49-F238E27FC236}">
                        <a16:creationId xmlns:a16="http://schemas.microsoft.com/office/drawing/2014/main" id="{FCA64089-E98C-4FD4-97A7-46AB43B0E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6288567A-4185-4D80-BFC0-437611AC09E8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04" name="Straight Connector 503">
                    <a:extLst>
                      <a:ext uri="{FF2B5EF4-FFF2-40B4-BE49-F238E27FC236}">
                        <a16:creationId xmlns:a16="http://schemas.microsoft.com/office/drawing/2014/main" id="{1B196643-1747-43FE-9339-E9E4183CAC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4D9D871D-AEA0-4689-87ED-86A04F8F68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D0245CE3-D98B-4AA8-B323-431CEBCFB7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58AC8EFA-1A29-4120-BB3F-6EC6C232787A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547C922B-BF9F-436E-B768-7BDF37E8EC3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087A750C-4934-4869-9CC4-E2486B0B2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Connector 502">
                    <a:extLst>
                      <a:ext uri="{FF2B5EF4-FFF2-40B4-BE49-F238E27FC236}">
                        <a16:creationId xmlns:a16="http://schemas.microsoft.com/office/drawing/2014/main" id="{4C9AFAC2-34E7-490B-B168-1B811D4C2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Group 484">
                  <a:extLst>
                    <a:ext uri="{FF2B5EF4-FFF2-40B4-BE49-F238E27FC236}">
                      <a16:creationId xmlns:a16="http://schemas.microsoft.com/office/drawing/2014/main" id="{448698FD-B3EA-4359-B5A6-E81A0258DDB2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B872F0F-7A7E-4DB4-A44B-411880AA27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Straight Connector 498">
                    <a:extLst>
                      <a:ext uri="{FF2B5EF4-FFF2-40B4-BE49-F238E27FC236}">
                        <a16:creationId xmlns:a16="http://schemas.microsoft.com/office/drawing/2014/main" id="{83FD7352-8CFD-4441-BFE1-8BA63C334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FF311DED-937D-42FB-A36D-1392B8B9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788382A5-1A2F-4255-AA89-954FC6D87E6F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C324AFE7-F277-4A5D-BC83-9B3A1E9CC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>
                    <a:extLst>
                      <a:ext uri="{FF2B5EF4-FFF2-40B4-BE49-F238E27FC236}">
                        <a16:creationId xmlns:a16="http://schemas.microsoft.com/office/drawing/2014/main" id="{7718DDF8-D5A7-4361-9500-650E2B37C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5FD0844A-68ED-4880-9077-9383B1074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5614569-B953-4D2D-AD7C-B959926441FC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747406DC-82A7-4B45-8F6D-2A31DCD828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>
                    <a:extLst>
                      <a:ext uri="{FF2B5EF4-FFF2-40B4-BE49-F238E27FC236}">
                        <a16:creationId xmlns:a16="http://schemas.microsoft.com/office/drawing/2014/main" id="{ECDCDF69-A085-41F0-AFC9-19A5AFB380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3F4055D6-E8B1-4E80-BB91-F8D7B86EC9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C6705E79-417F-42F2-BFEC-D8620883AAFE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89" name="Straight Connector 488">
                    <a:extLst>
                      <a:ext uri="{FF2B5EF4-FFF2-40B4-BE49-F238E27FC236}">
                        <a16:creationId xmlns:a16="http://schemas.microsoft.com/office/drawing/2014/main" id="{DE4C927D-8517-4FD3-A1F9-1CEF317931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>
                    <a:extLst>
                      <a:ext uri="{FF2B5EF4-FFF2-40B4-BE49-F238E27FC236}">
                        <a16:creationId xmlns:a16="http://schemas.microsoft.com/office/drawing/2014/main" id="{493C3436-60F5-4A58-9737-6CAD1046D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1795860D-BFDE-4406-A044-BC35D2088A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B6425B8A-4612-4A5F-B282-F5E8E8D9C853}"/>
              </a:ext>
            </a:extLst>
          </p:cNvPr>
          <p:cNvGrpSpPr/>
          <p:nvPr/>
        </p:nvGrpSpPr>
        <p:grpSpPr>
          <a:xfrm>
            <a:off x="6837506" y="4191495"/>
            <a:ext cx="238717" cy="620554"/>
            <a:chOff x="7971833" y="561228"/>
            <a:chExt cx="825687" cy="2146404"/>
          </a:xfrm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BA5120B8-B6C8-459E-A9DD-75AD7E10C264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B4D159FE-D080-43BB-8989-66E152AA98F8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53458D99-6E21-47CF-972E-78CE9BA5136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E336B955-F879-4247-ACBB-FD9F9756E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0B6AD815-A921-47CA-8B78-EB4AF83D1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602BA5B3-1332-4E14-A6D9-95F05CCD4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B1096708-5DF0-4CA2-85E3-AAB09A6AB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>
                  <a:extLst>
                    <a:ext uri="{FF2B5EF4-FFF2-40B4-BE49-F238E27FC236}">
                      <a16:creationId xmlns:a16="http://schemas.microsoft.com/office/drawing/2014/main" id="{A43F2A73-1CDC-4323-86DA-E01590AF6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0E6BF385-1386-4DAC-A420-369F437B80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Connector 752">
                  <a:extLst>
                    <a:ext uri="{FF2B5EF4-FFF2-40B4-BE49-F238E27FC236}">
                      <a16:creationId xmlns:a16="http://schemas.microsoft.com/office/drawing/2014/main" id="{C059E77D-1E83-4706-B93A-281D5DDAF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08859D22-1327-4026-92E6-E067F7A31F45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0BE2BD0B-3908-4D86-AE26-509F8D71522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Straight Connector 738">
                  <a:extLst>
                    <a:ext uri="{FF2B5EF4-FFF2-40B4-BE49-F238E27FC236}">
                      <a16:creationId xmlns:a16="http://schemas.microsoft.com/office/drawing/2014/main" id="{C207D600-DFF5-41F7-A5F8-203F331ED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78298F66-1F7A-40E2-A0E7-9D0D7E5C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12B3CE98-CE05-4A07-914C-9C5E112A4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7D9E0BFA-BC3A-4B4E-BD4B-4923D2780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D8652BA9-86E6-48DF-A47D-F53B87F65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2C83D171-6397-4717-9447-413CDE375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6974D18E-77B7-412F-AF04-AAAF11E07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587F27C8-7BC5-40E7-BD18-C67A9C9212BF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C98A21E2-9BC5-414D-923B-6DB2BD5EBC1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Straight Connector 730">
                  <a:extLst>
                    <a:ext uri="{FF2B5EF4-FFF2-40B4-BE49-F238E27FC236}">
                      <a16:creationId xmlns:a16="http://schemas.microsoft.com/office/drawing/2014/main" id="{AB2CBFA3-4605-472C-956A-422257924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A5DAA749-FC49-4B53-85E9-C0BE9F38E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9A9B5C0F-F866-48A0-AE02-C32EBB15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4C5FFADD-A7F2-4597-AC12-CE87BD295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9753DB1E-54D5-4C37-8F01-4F6EF802D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ACEEDC87-615B-4D40-BFEF-C1065ED9E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9283A43E-B80A-459B-B9BF-0C87BF053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02975166-2E2F-41CB-902A-ED32533FCE1F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869326AF-8AA5-4D17-8063-6165E8F1C4CF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>
                  <a:extLst>
                    <a:ext uri="{FF2B5EF4-FFF2-40B4-BE49-F238E27FC236}">
                      <a16:creationId xmlns:a16="http://schemas.microsoft.com/office/drawing/2014/main" id="{EC32755D-1E76-4578-AE5D-9A759B79B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F37AC18E-9CEC-4C18-B3D5-D4115E639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DC8DDB23-F3C3-4861-9B41-2E6B87AE6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7F2C4A9B-65D8-40D1-BC61-8E13ED99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64B78285-9684-401E-AF8B-5E634C8EB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B7D5854C-A2B1-4D5F-8BEC-BDC9EFDB5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0B905CC3-DC9E-45DA-A579-203373699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870778E-E272-4EE2-949A-468AF386E87C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5F612A94-DE76-4EC6-A361-2D6AE8AF19F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8A4FA484-EC61-4AAD-A35F-15C6361A2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5D4E95E6-D2B6-4908-B3B6-90E5EEF6B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E08E8DE5-45E3-46E7-BA1D-0C6BD9C50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60962094-8344-447F-8AD7-417BBCECE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94BA307D-4D93-4933-9D79-00197EA3A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B6622FB5-9C3D-4900-B352-44C33E80D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684542CA-FF4B-4ED3-95CD-62EEB48D1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BB55CED2-A131-447D-B288-D8E8A97F73A5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C56E7F91-BE45-4095-97E8-B48A5EC4549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5DD8E4CD-C6AC-4734-A1DD-8CA9B9120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E833D545-D2E0-498E-BE95-C799A8699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>
                  <a:extLst>
                    <a:ext uri="{FF2B5EF4-FFF2-40B4-BE49-F238E27FC236}">
                      <a16:creationId xmlns:a16="http://schemas.microsoft.com/office/drawing/2014/main" id="{97F280A4-A326-40FF-9115-086D45CAAC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35AD046E-B4B4-4962-A3E7-0AE1624B8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66C2722C-14B5-42F7-967C-70F2B17AE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3ED2C648-E9B0-4EBA-86B0-3FE920644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07D40318-4AC4-4556-A8B8-E74F923E8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2EE8FB29-E5AB-40BB-84D3-C2A16D98653C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99E63285-4333-4024-ADF0-DB79945E6AC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76E68E7B-5C87-4392-9B92-7B19FDECF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CC5CF89B-38B2-45CB-B994-E7D6E18CE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3A5F9F54-6B89-4021-A329-F0F372864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DADBDB72-9C0F-4762-A897-C30988932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>
                  <a:extLst>
                    <a:ext uri="{FF2B5EF4-FFF2-40B4-BE49-F238E27FC236}">
                      <a16:creationId xmlns:a16="http://schemas.microsoft.com/office/drawing/2014/main" id="{7F73CBE0-EB62-44BD-B9BE-7B7468CC7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2C947CBB-1C2B-489C-B35C-8E179764E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1418D5FA-259B-4F25-8DE5-23C0FCAF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68C23DE5-E4A4-4138-AAFD-155666B50579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B5FF528B-562C-4603-880E-95261FD7157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6DB6550C-E523-4F99-B236-785B2ECFB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B0B28BCB-FC61-42F1-9F73-1BBD7D011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88C2001B-6362-402B-8A15-B700FACA9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5D74F2B5-E9C2-4013-B5B0-1837EDD12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019A79C9-9BC9-4C07-B1F3-82CC96CC6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30EA562-F90F-467A-9F27-B79A2C33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7DC2F731-4819-456B-8625-57E177B13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62CDF8F8-07D9-4A0F-8E67-F7FB93CF71D8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397FF4FA-1E9C-453B-850F-79DC331D686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363EDD85-43E2-4BAC-9FE8-84EA057D5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46E6CA84-ACF6-4A37-AE91-6150E5BE4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33A03DF6-70D6-4DC3-BDA0-907FE2497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FC68B36-1A8A-451B-99D1-57A48D70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D97D9B71-74D7-44CA-A427-894B7382D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0A470A82-3A07-4A9D-9551-939C7E9D0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0358E38A-8EA6-4CE8-AD58-9AC3E79CD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C7FBA724-2A17-457F-BB27-213F765A9C33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615" name="Isosceles Triangle 11">
                <a:extLst>
                  <a:ext uri="{FF2B5EF4-FFF2-40B4-BE49-F238E27FC236}">
                    <a16:creationId xmlns:a16="http://schemas.microsoft.com/office/drawing/2014/main" id="{E7156CA1-4517-40BE-AFE0-620E078EACA2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504CDDE1-4D7A-41B4-B3FA-544CDE6088D7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B6A35D36-9E60-4330-B32A-DECA80904BFA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70" name="Straight Connector 669">
                    <a:extLst>
                      <a:ext uri="{FF2B5EF4-FFF2-40B4-BE49-F238E27FC236}">
                        <a16:creationId xmlns:a16="http://schemas.microsoft.com/office/drawing/2014/main" id="{931DF3E1-DE0B-4068-B34C-DB561A25F6F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>
                    <a:extLst>
                      <a:ext uri="{FF2B5EF4-FFF2-40B4-BE49-F238E27FC236}">
                        <a16:creationId xmlns:a16="http://schemas.microsoft.com/office/drawing/2014/main" id="{2DA81E77-CB0B-476E-B20E-2E4B806AB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Straight Connector 671">
                    <a:extLst>
                      <a:ext uri="{FF2B5EF4-FFF2-40B4-BE49-F238E27FC236}">
                        <a16:creationId xmlns:a16="http://schemas.microsoft.com/office/drawing/2014/main" id="{A68730AE-BD40-4821-81C0-E3F7601502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8" name="Group 617">
                  <a:extLst>
                    <a:ext uri="{FF2B5EF4-FFF2-40B4-BE49-F238E27FC236}">
                      <a16:creationId xmlns:a16="http://schemas.microsoft.com/office/drawing/2014/main" id="{F44E794D-2722-4538-9E9D-1FEF085DD100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F4D5452E-C5BF-4FD6-98FE-722786C2B3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>
                    <a:extLst>
                      <a:ext uri="{FF2B5EF4-FFF2-40B4-BE49-F238E27FC236}">
                        <a16:creationId xmlns:a16="http://schemas.microsoft.com/office/drawing/2014/main" id="{F9FA6B6F-A9C0-4FCE-B308-B9496167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>
                    <a:extLst>
                      <a:ext uri="{FF2B5EF4-FFF2-40B4-BE49-F238E27FC236}">
                        <a16:creationId xmlns:a16="http://schemas.microsoft.com/office/drawing/2014/main" id="{F4A80D02-9C73-4A4B-9F37-F115DFFCE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C6D57161-4F58-4365-B639-92EB44D62B4B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C18EB5BD-08FB-458A-BCF5-89173339132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>
                    <a:extLst>
                      <a:ext uri="{FF2B5EF4-FFF2-40B4-BE49-F238E27FC236}">
                        <a16:creationId xmlns:a16="http://schemas.microsoft.com/office/drawing/2014/main" id="{BE8C4279-5C43-4AFA-84DB-59E7DC6DF5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>
                    <a:extLst>
                      <a:ext uri="{FF2B5EF4-FFF2-40B4-BE49-F238E27FC236}">
                        <a16:creationId xmlns:a16="http://schemas.microsoft.com/office/drawing/2014/main" id="{E486EDC6-33C6-48A7-A8E1-CE5EE2486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B46AFB8A-EE71-4089-B4A7-232DF7B7E45F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EA5D4017-F72E-4E04-9788-81DF39F9335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3E3E975F-470A-4559-8042-6A7CE56DBA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>
                    <a:extLst>
                      <a:ext uri="{FF2B5EF4-FFF2-40B4-BE49-F238E27FC236}">
                        <a16:creationId xmlns:a16="http://schemas.microsoft.com/office/drawing/2014/main" id="{48F90B7F-BA59-4052-A745-E24E190F9B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1" name="Group 620">
                  <a:extLst>
                    <a:ext uri="{FF2B5EF4-FFF2-40B4-BE49-F238E27FC236}">
                      <a16:creationId xmlns:a16="http://schemas.microsoft.com/office/drawing/2014/main" id="{C4365C33-228F-46F1-A0F5-621DE60D24CE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58" name="Straight Connector 657">
                    <a:extLst>
                      <a:ext uri="{FF2B5EF4-FFF2-40B4-BE49-F238E27FC236}">
                        <a16:creationId xmlns:a16="http://schemas.microsoft.com/office/drawing/2014/main" id="{9EE7D9D9-4990-4890-8583-97B34CC76D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0887E94E-268C-48C4-B7A3-C921DF1335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>
                    <a:extLst>
                      <a:ext uri="{FF2B5EF4-FFF2-40B4-BE49-F238E27FC236}">
                        <a16:creationId xmlns:a16="http://schemas.microsoft.com/office/drawing/2014/main" id="{A24DF40A-DEDA-4701-B191-94C86FBB2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2" name="Group 621">
                  <a:extLst>
                    <a:ext uri="{FF2B5EF4-FFF2-40B4-BE49-F238E27FC236}">
                      <a16:creationId xmlns:a16="http://schemas.microsoft.com/office/drawing/2014/main" id="{5187A011-6CDB-4A7D-AF68-EF2F5983FBA4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55" name="Straight Connector 654">
                    <a:extLst>
                      <a:ext uri="{FF2B5EF4-FFF2-40B4-BE49-F238E27FC236}">
                        <a16:creationId xmlns:a16="http://schemas.microsoft.com/office/drawing/2014/main" id="{36AAAFE8-6D5F-43D8-A7D2-9DBE749BC18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>
                    <a:extLst>
                      <a:ext uri="{FF2B5EF4-FFF2-40B4-BE49-F238E27FC236}">
                        <a16:creationId xmlns:a16="http://schemas.microsoft.com/office/drawing/2014/main" id="{3C2A1E3F-554B-409F-A4BD-52829A26E7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>
                    <a:extLst>
                      <a:ext uri="{FF2B5EF4-FFF2-40B4-BE49-F238E27FC236}">
                        <a16:creationId xmlns:a16="http://schemas.microsoft.com/office/drawing/2014/main" id="{AA097F19-8A6A-4EAA-A87F-6B236C11AE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3" name="Group 622">
                  <a:extLst>
                    <a:ext uri="{FF2B5EF4-FFF2-40B4-BE49-F238E27FC236}">
                      <a16:creationId xmlns:a16="http://schemas.microsoft.com/office/drawing/2014/main" id="{F24799CF-6EDA-499E-BBA1-CB8778544512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52" name="Straight Connector 651">
                    <a:extLst>
                      <a:ext uri="{FF2B5EF4-FFF2-40B4-BE49-F238E27FC236}">
                        <a16:creationId xmlns:a16="http://schemas.microsoft.com/office/drawing/2014/main" id="{798D475F-3622-4CD0-87AB-0ECAB1732B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>
                    <a:extLst>
                      <a:ext uri="{FF2B5EF4-FFF2-40B4-BE49-F238E27FC236}">
                        <a16:creationId xmlns:a16="http://schemas.microsoft.com/office/drawing/2014/main" id="{F35B017F-ADF5-401F-9FD7-5113C061F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>
                    <a:extLst>
                      <a:ext uri="{FF2B5EF4-FFF2-40B4-BE49-F238E27FC236}">
                        <a16:creationId xmlns:a16="http://schemas.microsoft.com/office/drawing/2014/main" id="{DE75E35E-71CA-4A98-8978-09E7EDDAD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B1D2CC4-54E1-419C-A8D1-7BBB0561C693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9" name="Straight Connector 648">
                    <a:extLst>
                      <a:ext uri="{FF2B5EF4-FFF2-40B4-BE49-F238E27FC236}">
                        <a16:creationId xmlns:a16="http://schemas.microsoft.com/office/drawing/2014/main" id="{F4F93629-81E8-4402-88CF-28831C7B1E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>
                    <a:extLst>
                      <a:ext uri="{FF2B5EF4-FFF2-40B4-BE49-F238E27FC236}">
                        <a16:creationId xmlns:a16="http://schemas.microsoft.com/office/drawing/2014/main" id="{CCFAC172-F37C-4CD4-B7F1-CACDB351D1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>
                    <a:extLst>
                      <a:ext uri="{FF2B5EF4-FFF2-40B4-BE49-F238E27FC236}">
                        <a16:creationId xmlns:a16="http://schemas.microsoft.com/office/drawing/2014/main" id="{0451D796-5ED2-495E-AD3F-90901DD321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D737BB35-EFDB-41F4-91D4-4C0438133D5C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6" name="Straight Connector 645">
                    <a:extLst>
                      <a:ext uri="{FF2B5EF4-FFF2-40B4-BE49-F238E27FC236}">
                        <a16:creationId xmlns:a16="http://schemas.microsoft.com/office/drawing/2014/main" id="{38392EB6-2219-4D4F-A36D-CB708A8241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B51C1F14-CF57-4D5F-A587-F3824EE4B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FE7BDA2D-874B-481D-AC54-EEB7C00E6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94ECF8A5-C389-4B95-AE19-33E2B68E67AD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3" name="Straight Connector 642">
                    <a:extLst>
                      <a:ext uri="{FF2B5EF4-FFF2-40B4-BE49-F238E27FC236}">
                        <a16:creationId xmlns:a16="http://schemas.microsoft.com/office/drawing/2014/main" id="{459C1949-489D-4F6A-AF59-65B02866D7D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D3F4F138-60C2-4BE3-84DD-5FE806CD84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AC4029F6-5CDF-45DB-A00F-69438D84C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797A44E1-834E-43F9-A4D1-7FE4E190A945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0" name="Straight Connector 639">
                    <a:extLst>
                      <a:ext uri="{FF2B5EF4-FFF2-40B4-BE49-F238E27FC236}">
                        <a16:creationId xmlns:a16="http://schemas.microsoft.com/office/drawing/2014/main" id="{53E2EADD-6B29-4A79-BF1B-A3960D4B9B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>
                    <a:extLst>
                      <a:ext uri="{FF2B5EF4-FFF2-40B4-BE49-F238E27FC236}">
                        <a16:creationId xmlns:a16="http://schemas.microsoft.com/office/drawing/2014/main" id="{8BBDB179-73B2-45EC-B17D-8E597AC026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>
                    <a:extLst>
                      <a:ext uri="{FF2B5EF4-FFF2-40B4-BE49-F238E27FC236}">
                        <a16:creationId xmlns:a16="http://schemas.microsoft.com/office/drawing/2014/main" id="{73045664-7CA5-4A79-B130-734ED53A2E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1112A998-4CF6-4D91-B304-770D44D9D82B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37" name="Straight Connector 636">
                    <a:extLst>
                      <a:ext uri="{FF2B5EF4-FFF2-40B4-BE49-F238E27FC236}">
                        <a16:creationId xmlns:a16="http://schemas.microsoft.com/office/drawing/2014/main" id="{EC21AF1E-532B-4545-8F4A-878404EC91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2BBD1E3C-C620-43D2-939F-36FA6DFCFD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36A59967-0642-4739-8D66-D6502E259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98172528-F1E1-4DEA-89BE-F2A447AAE712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34" name="Straight Connector 633">
                    <a:extLst>
                      <a:ext uri="{FF2B5EF4-FFF2-40B4-BE49-F238E27FC236}">
                        <a16:creationId xmlns:a16="http://schemas.microsoft.com/office/drawing/2014/main" id="{A3733140-0EB4-4873-9E78-817E4FB6C9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>
                    <a:extLst>
                      <a:ext uri="{FF2B5EF4-FFF2-40B4-BE49-F238E27FC236}">
                        <a16:creationId xmlns:a16="http://schemas.microsoft.com/office/drawing/2014/main" id="{DA6DB6C5-E990-45F5-8728-8D636E0082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>
                    <a:extLst>
                      <a:ext uri="{FF2B5EF4-FFF2-40B4-BE49-F238E27FC236}">
                        <a16:creationId xmlns:a16="http://schemas.microsoft.com/office/drawing/2014/main" id="{B3B67FC4-B19B-4C69-9B4E-A126417B7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5AB96F02-E235-46E7-AD29-7809C6B63609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85CBE956-DB4E-4EFF-98DD-6B6F3A133C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6846C884-40E9-4C25-8FB2-AB63F2217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>
                    <a:extLst>
                      <a:ext uri="{FF2B5EF4-FFF2-40B4-BE49-F238E27FC236}">
                        <a16:creationId xmlns:a16="http://schemas.microsoft.com/office/drawing/2014/main" id="{97D21F71-CCA1-4AEC-ABF5-0EB154725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3750BA2D-93AB-40D3-A986-6197E11B0CCB}"/>
              </a:ext>
            </a:extLst>
          </p:cNvPr>
          <p:cNvGrpSpPr/>
          <p:nvPr/>
        </p:nvGrpSpPr>
        <p:grpSpPr>
          <a:xfrm>
            <a:off x="6373864" y="3710991"/>
            <a:ext cx="238717" cy="620554"/>
            <a:chOff x="7971833" y="561228"/>
            <a:chExt cx="825687" cy="2146404"/>
          </a:xfrm>
        </p:grpSpPr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3EF624C4-755A-4256-8A4D-B9CEEC1709A9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815" name="Group 814">
                <a:extLst>
                  <a:ext uri="{FF2B5EF4-FFF2-40B4-BE49-F238E27FC236}">
                    <a16:creationId xmlns:a16="http://schemas.microsoft.com/office/drawing/2014/main" id="{B678D551-2F4E-4335-AD38-B985EEDCBC4B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AC1271B4-9540-480B-B4C8-AD13D8BA118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FC5DD0EA-7F87-4436-8AAE-4FB3384D8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7780FBB7-C795-430A-9CB9-8A2806592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>
                  <a:extLst>
                    <a:ext uri="{FF2B5EF4-FFF2-40B4-BE49-F238E27FC236}">
                      <a16:creationId xmlns:a16="http://schemas.microsoft.com/office/drawing/2014/main" id="{A89BC8B2-9F6F-4961-B33F-3F2B47D2D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9CBA982D-CFD5-4D20-8D96-82C788CAF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A13EEEA9-5823-4139-8559-867A95EE6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BEFA1D25-6B8C-4482-B50B-91686F0F4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>
                  <a:extLst>
                    <a:ext uri="{FF2B5EF4-FFF2-40B4-BE49-F238E27FC236}">
                      <a16:creationId xmlns:a16="http://schemas.microsoft.com/office/drawing/2014/main" id="{597F2CC8-38D7-4B0A-82CE-728CD312C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6" name="Group 815">
                <a:extLst>
                  <a:ext uri="{FF2B5EF4-FFF2-40B4-BE49-F238E27FC236}">
                    <a16:creationId xmlns:a16="http://schemas.microsoft.com/office/drawing/2014/main" id="{4A1569C2-EC2E-496A-AB66-81E9D2E3E39F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A9AFF1AC-4E43-44FA-B077-15626E3C37A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BA8C7795-D662-4080-9771-8715EE039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A1FA04E1-AF85-4AAA-8CA2-896DB610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87ED5D65-3208-4653-8B99-FF70C1228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0B62181B-4FD2-4E1E-89F4-EC3266090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A792EDDF-E6F3-4085-B904-1369B2CF9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4B719356-AB74-430C-9CAD-38C767C08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EE71B4E1-49CB-4230-A1C6-810B30CB6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E5F7C188-899E-4C3E-87B5-8CEC7DC3540A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B98DC459-E19E-467A-9CD1-A9E0C7B1A6C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6FC0C7EE-55F7-4B4B-B58F-7A1F61C68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9A0D32DE-8DAB-4610-97DE-C3798FC92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73FD2F8F-96EE-40FC-B920-326F0BCAA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8F647580-67C6-4B21-91D4-8996B46AD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4FF842B1-67C2-444F-96D5-C312B5BB9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763F6343-4F9D-4732-8EEA-8C55912EA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5BD294D7-58E4-418F-8F3A-8F665E161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8A09DA59-287A-446B-AEA1-4C47EEE113CC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05AB3AE0-C073-49F8-B258-CA1B7B2F510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44EC9383-3963-4C01-BF91-31E235CCD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9565C493-5CC5-4E93-AF6C-86DFFBD5E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B9271791-FA5F-40B5-B347-955D97158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89146CBF-8209-4BC0-AF7E-54C485BA7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14CA776-7EB1-4981-9CB8-83754A2C3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191DB126-F2C3-421A-AEBF-AB2C0A29F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BEC205FA-59D2-494C-98D4-D0A4C7B92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" name="Group 818">
                <a:extLst>
                  <a:ext uri="{FF2B5EF4-FFF2-40B4-BE49-F238E27FC236}">
                    <a16:creationId xmlns:a16="http://schemas.microsoft.com/office/drawing/2014/main" id="{C36E6046-887E-4365-AA43-063972F901C6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83B2826A-898A-49EF-8D34-173D373EB08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6D709F62-796C-4DDF-B589-965C31E1B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989CC07D-CBE9-4279-AE60-4EFA201CD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58B8C6CC-C95C-4050-9698-9B30EAFB1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>
                  <a:extLst>
                    <a:ext uri="{FF2B5EF4-FFF2-40B4-BE49-F238E27FC236}">
                      <a16:creationId xmlns:a16="http://schemas.microsoft.com/office/drawing/2014/main" id="{24F08B94-C98F-4FE7-8375-28924B77F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2887DDCC-A4AB-4297-A92C-AE19B034D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DE7CF804-24F8-4309-A8EF-F0CD2BB4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643CB2F2-8370-445E-A60E-178DE5D5E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1D0CF793-C0BD-4B67-BAFA-1DD5F686CC8D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1EE9BE83-F6EC-474A-9F97-C7D676A4BC4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7172B976-9CCF-471E-AF40-E7652BFE1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F81256AF-68F6-4329-B858-3E8BF3518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50221F23-2270-48D9-994C-D9B40564B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AF1C88C1-938C-4E48-B0E9-C5C89C17E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2491D6E0-73C7-4245-9363-82C8EAC17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EEADA605-6E8C-4EBE-8082-8F33F16F4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62B341F6-D2A9-4997-B751-49EBC621C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0E0253A6-9E2A-4793-8DD3-25DAA8059120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40" name="Straight Connector 839">
                  <a:extLst>
                    <a:ext uri="{FF2B5EF4-FFF2-40B4-BE49-F238E27FC236}">
                      <a16:creationId xmlns:a16="http://schemas.microsoft.com/office/drawing/2014/main" id="{4F276781-D0F2-4738-B95A-7D785B7DA56F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1" name="Straight Connector 840">
                  <a:extLst>
                    <a:ext uri="{FF2B5EF4-FFF2-40B4-BE49-F238E27FC236}">
                      <a16:creationId xmlns:a16="http://schemas.microsoft.com/office/drawing/2014/main" id="{B1865FB7-2504-464F-A8E5-367BC6AA0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5278888F-0417-4ACD-9558-7DC51853E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A57E456A-5A99-4EA8-9F9F-0485FA57C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9AED5D7F-C127-4FA3-BC6E-27BA13238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Straight Connector 844">
                  <a:extLst>
                    <a:ext uri="{FF2B5EF4-FFF2-40B4-BE49-F238E27FC236}">
                      <a16:creationId xmlns:a16="http://schemas.microsoft.com/office/drawing/2014/main" id="{6891549A-34F1-475E-BD82-CBAB6DE3D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Straight Connector 845">
                  <a:extLst>
                    <a:ext uri="{FF2B5EF4-FFF2-40B4-BE49-F238E27FC236}">
                      <a16:creationId xmlns:a16="http://schemas.microsoft.com/office/drawing/2014/main" id="{E826AC13-EE55-4683-87E5-A4A03C655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31CDA46F-2265-4B4F-86DE-531B8BBE1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2" name="Group 821">
                <a:extLst>
                  <a:ext uri="{FF2B5EF4-FFF2-40B4-BE49-F238E27FC236}">
                    <a16:creationId xmlns:a16="http://schemas.microsoft.com/office/drawing/2014/main" id="{80BDAE82-0AA4-45A6-ACEA-A67A51DD8144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1DA6B39E-654A-4AC7-8636-CFB9AE71571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A787D0CC-A987-4183-9A6A-A75BFF045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CC0F61BE-C7A3-45A1-8CCC-709AB8C15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E606B4BF-C668-4FFB-8D35-4944C1778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6" name="Straight Connector 835">
                  <a:extLst>
                    <a:ext uri="{FF2B5EF4-FFF2-40B4-BE49-F238E27FC236}">
                      <a16:creationId xmlns:a16="http://schemas.microsoft.com/office/drawing/2014/main" id="{6642B054-250B-4DF7-8BED-D49FDD0B7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7" name="Straight Connector 836">
                  <a:extLst>
                    <a:ext uri="{FF2B5EF4-FFF2-40B4-BE49-F238E27FC236}">
                      <a16:creationId xmlns:a16="http://schemas.microsoft.com/office/drawing/2014/main" id="{F1FFFA06-0EE7-4362-8573-7646BD37B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1CE7B573-B5D1-4020-B06E-4FCC3142D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Straight Connector 838">
                  <a:extLst>
                    <a:ext uri="{FF2B5EF4-FFF2-40B4-BE49-F238E27FC236}">
                      <a16:creationId xmlns:a16="http://schemas.microsoft.com/office/drawing/2014/main" id="{451A9858-5293-4638-BB7B-3D4C9F823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3" name="Group 822">
                <a:extLst>
                  <a:ext uri="{FF2B5EF4-FFF2-40B4-BE49-F238E27FC236}">
                    <a16:creationId xmlns:a16="http://schemas.microsoft.com/office/drawing/2014/main" id="{67BECE33-5B48-4B78-B673-6FCC2389E66C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7404BC8D-F226-4AF5-9817-B9460BC047A0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5" name="Straight Connector 824">
                  <a:extLst>
                    <a:ext uri="{FF2B5EF4-FFF2-40B4-BE49-F238E27FC236}">
                      <a16:creationId xmlns:a16="http://schemas.microsoft.com/office/drawing/2014/main" id="{340CEADF-A112-4FEB-B514-65A6E9159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33D63B78-3285-42DC-BA71-86FCCD876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7" name="Straight Connector 826">
                  <a:extLst>
                    <a:ext uri="{FF2B5EF4-FFF2-40B4-BE49-F238E27FC236}">
                      <a16:creationId xmlns:a16="http://schemas.microsoft.com/office/drawing/2014/main" id="{2D9B9B54-F189-491D-81A3-E2EB6E01C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974F3883-ACE6-4B4E-8DB3-8EA85B0B7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67F59F9E-B314-4BD0-AD10-DC2DF2FB7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Straight Connector 829">
                  <a:extLst>
                    <a:ext uri="{FF2B5EF4-FFF2-40B4-BE49-F238E27FC236}">
                      <a16:creationId xmlns:a16="http://schemas.microsoft.com/office/drawing/2014/main" id="{67BBBB64-CC34-4730-8722-A1120A257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Straight Connector 830">
                  <a:extLst>
                    <a:ext uri="{FF2B5EF4-FFF2-40B4-BE49-F238E27FC236}">
                      <a16:creationId xmlns:a16="http://schemas.microsoft.com/office/drawing/2014/main" id="{43E95B4C-1F5A-4F17-B480-233F4C38E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A8D26E9A-400F-4AE7-969A-7F844C2419FF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757" name="Isosceles Triangle 11">
                <a:extLst>
                  <a:ext uri="{FF2B5EF4-FFF2-40B4-BE49-F238E27FC236}">
                    <a16:creationId xmlns:a16="http://schemas.microsoft.com/office/drawing/2014/main" id="{DED0EB96-C773-4F93-8F14-FB5D02DF653C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58" name="Group 757">
                <a:extLst>
                  <a:ext uri="{FF2B5EF4-FFF2-40B4-BE49-F238E27FC236}">
                    <a16:creationId xmlns:a16="http://schemas.microsoft.com/office/drawing/2014/main" id="{ED5421FF-5D98-42F7-AB63-03276C3A30F2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DAB716BF-49A5-4307-AF0B-E647B2080DCE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080E5E7F-5A78-41F5-A13B-4A0FA5E10A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F04034D4-A923-4CAC-811B-DDDE33053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A797C80E-50C5-4F87-A514-60EF5D7DA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0" name="Group 759">
                  <a:extLst>
                    <a:ext uri="{FF2B5EF4-FFF2-40B4-BE49-F238E27FC236}">
                      <a16:creationId xmlns:a16="http://schemas.microsoft.com/office/drawing/2014/main" id="{2E86D86D-2854-4A23-9F91-23FCE5B59849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9" name="Straight Connector 808">
                    <a:extLst>
                      <a:ext uri="{FF2B5EF4-FFF2-40B4-BE49-F238E27FC236}">
                        <a16:creationId xmlns:a16="http://schemas.microsoft.com/office/drawing/2014/main" id="{24EAFE30-B59B-43E7-8A57-C531E1A591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>
                    <a:extLst>
                      <a:ext uri="{FF2B5EF4-FFF2-40B4-BE49-F238E27FC236}">
                        <a16:creationId xmlns:a16="http://schemas.microsoft.com/office/drawing/2014/main" id="{CCA66804-8ADF-40FE-81AD-A215CFFDC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36F25723-463D-4E03-8D66-3707C97D3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3F2313C8-B181-4F02-89F8-92C3EF452AEA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6" name="Straight Connector 805">
                    <a:extLst>
                      <a:ext uri="{FF2B5EF4-FFF2-40B4-BE49-F238E27FC236}">
                        <a16:creationId xmlns:a16="http://schemas.microsoft.com/office/drawing/2014/main" id="{523A249F-5BB5-4563-81D7-C745E6D81F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>
                    <a:extLst>
                      <a:ext uri="{FF2B5EF4-FFF2-40B4-BE49-F238E27FC236}">
                        <a16:creationId xmlns:a16="http://schemas.microsoft.com/office/drawing/2014/main" id="{95220BA8-2094-46A9-8136-DA856E474D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>
                    <a:extLst>
                      <a:ext uri="{FF2B5EF4-FFF2-40B4-BE49-F238E27FC236}">
                        <a16:creationId xmlns:a16="http://schemas.microsoft.com/office/drawing/2014/main" id="{310CD81B-4A4A-474F-87A0-C0F8B8000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131FF81C-D793-4A51-A453-F3DF7CDFCC97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3" name="Straight Connector 802">
                    <a:extLst>
                      <a:ext uri="{FF2B5EF4-FFF2-40B4-BE49-F238E27FC236}">
                        <a16:creationId xmlns:a16="http://schemas.microsoft.com/office/drawing/2014/main" id="{C371C90C-2434-4D07-847E-FC538AD967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>
                    <a:extLst>
                      <a:ext uri="{FF2B5EF4-FFF2-40B4-BE49-F238E27FC236}">
                        <a16:creationId xmlns:a16="http://schemas.microsoft.com/office/drawing/2014/main" id="{74BFF0BE-4FFC-42B1-BE2D-CB89EE1D0F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>
                    <a:extLst>
                      <a:ext uri="{FF2B5EF4-FFF2-40B4-BE49-F238E27FC236}">
                        <a16:creationId xmlns:a16="http://schemas.microsoft.com/office/drawing/2014/main" id="{65741FFF-D349-4C56-BADB-42591E1B5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33021CBA-A5A9-4943-918D-F6E649F95C98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0" name="Straight Connector 799">
                    <a:extLst>
                      <a:ext uri="{FF2B5EF4-FFF2-40B4-BE49-F238E27FC236}">
                        <a16:creationId xmlns:a16="http://schemas.microsoft.com/office/drawing/2014/main" id="{8A8EABB8-F92E-4AB4-BA68-6BF4C278FC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>
                    <a:extLst>
                      <a:ext uri="{FF2B5EF4-FFF2-40B4-BE49-F238E27FC236}">
                        <a16:creationId xmlns:a16="http://schemas.microsoft.com/office/drawing/2014/main" id="{6B2C0890-543D-41BC-AC70-59828C2A3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>
                    <a:extLst>
                      <a:ext uri="{FF2B5EF4-FFF2-40B4-BE49-F238E27FC236}">
                        <a16:creationId xmlns:a16="http://schemas.microsoft.com/office/drawing/2014/main" id="{D1A2A5C2-D257-4EA2-8591-6E7429BD7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4" name="Group 763">
                  <a:extLst>
                    <a:ext uri="{FF2B5EF4-FFF2-40B4-BE49-F238E27FC236}">
                      <a16:creationId xmlns:a16="http://schemas.microsoft.com/office/drawing/2014/main" id="{B1761DA5-169F-4616-9EE4-22085B40AA78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7AF95842-4FD0-4EAA-AC18-79B6CC57104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8EE48A9D-6400-4FDF-9C0F-28F6D3BF1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>
                    <a:extLst>
                      <a:ext uri="{FF2B5EF4-FFF2-40B4-BE49-F238E27FC236}">
                        <a16:creationId xmlns:a16="http://schemas.microsoft.com/office/drawing/2014/main" id="{8503AB8E-07DA-49B8-B0FC-9930204BB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Group 764">
                  <a:extLst>
                    <a:ext uri="{FF2B5EF4-FFF2-40B4-BE49-F238E27FC236}">
                      <a16:creationId xmlns:a16="http://schemas.microsoft.com/office/drawing/2014/main" id="{9F3A3BD0-EEFD-4C83-9018-EACC5A3D7755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94" name="Straight Connector 793">
                    <a:extLst>
                      <a:ext uri="{FF2B5EF4-FFF2-40B4-BE49-F238E27FC236}">
                        <a16:creationId xmlns:a16="http://schemas.microsoft.com/office/drawing/2014/main" id="{7CD9B379-56CD-4FAD-8502-0AE0A22E59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>
                    <a:extLst>
                      <a:ext uri="{FF2B5EF4-FFF2-40B4-BE49-F238E27FC236}">
                        <a16:creationId xmlns:a16="http://schemas.microsoft.com/office/drawing/2014/main" id="{91524A15-CAB3-4BED-9D03-D1B2390F84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>
                    <a:extLst>
                      <a:ext uri="{FF2B5EF4-FFF2-40B4-BE49-F238E27FC236}">
                        <a16:creationId xmlns:a16="http://schemas.microsoft.com/office/drawing/2014/main" id="{9A8E8A35-0881-4098-A255-5212F7F57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6" name="Group 765">
                  <a:extLst>
                    <a:ext uri="{FF2B5EF4-FFF2-40B4-BE49-F238E27FC236}">
                      <a16:creationId xmlns:a16="http://schemas.microsoft.com/office/drawing/2014/main" id="{1A15B4FE-9286-4C66-8B91-7B1A296D4C97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91" name="Straight Connector 790">
                    <a:extLst>
                      <a:ext uri="{FF2B5EF4-FFF2-40B4-BE49-F238E27FC236}">
                        <a16:creationId xmlns:a16="http://schemas.microsoft.com/office/drawing/2014/main" id="{9A1E8437-7F63-4E90-8659-28179B19B4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>
                    <a:extLst>
                      <a:ext uri="{FF2B5EF4-FFF2-40B4-BE49-F238E27FC236}">
                        <a16:creationId xmlns:a16="http://schemas.microsoft.com/office/drawing/2014/main" id="{2227F02D-63E6-4EAB-BB05-A3085B79F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Straight Connector 792">
                    <a:extLst>
                      <a:ext uri="{FF2B5EF4-FFF2-40B4-BE49-F238E27FC236}">
                        <a16:creationId xmlns:a16="http://schemas.microsoft.com/office/drawing/2014/main" id="{4B964282-73A9-47BE-973F-BFDF83FEE2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7D5141CA-7D95-4378-9151-AF831A6E1D9D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88" name="Straight Connector 787">
                    <a:extLst>
                      <a:ext uri="{FF2B5EF4-FFF2-40B4-BE49-F238E27FC236}">
                        <a16:creationId xmlns:a16="http://schemas.microsoft.com/office/drawing/2014/main" id="{352C96AA-9AE5-47D4-A451-7023F833A6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>
                    <a:extLst>
                      <a:ext uri="{FF2B5EF4-FFF2-40B4-BE49-F238E27FC236}">
                        <a16:creationId xmlns:a16="http://schemas.microsoft.com/office/drawing/2014/main" id="{FBA1A17C-D228-42D0-88D4-EB0D47574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>
                    <a:extLst>
                      <a:ext uri="{FF2B5EF4-FFF2-40B4-BE49-F238E27FC236}">
                        <a16:creationId xmlns:a16="http://schemas.microsoft.com/office/drawing/2014/main" id="{C254583A-0E52-4540-83EC-BD78099DB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EF1FA9C-D305-4B3C-8F37-7E81C342A956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85" name="Straight Connector 784">
                    <a:extLst>
                      <a:ext uri="{FF2B5EF4-FFF2-40B4-BE49-F238E27FC236}">
                        <a16:creationId xmlns:a16="http://schemas.microsoft.com/office/drawing/2014/main" id="{7FF72699-B528-4890-AF75-FE76A4C243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>
                    <a:extLst>
                      <a:ext uri="{FF2B5EF4-FFF2-40B4-BE49-F238E27FC236}">
                        <a16:creationId xmlns:a16="http://schemas.microsoft.com/office/drawing/2014/main" id="{C61A1310-2EFE-455A-A2DD-8CAFAEB2C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>
                    <a:extLst>
                      <a:ext uri="{FF2B5EF4-FFF2-40B4-BE49-F238E27FC236}">
                        <a16:creationId xmlns:a16="http://schemas.microsoft.com/office/drawing/2014/main" id="{6905ACD3-CE8E-4D46-B04F-84CE31282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5309FFC2-B691-4990-82BE-EB6EBE42EA6B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82" name="Straight Connector 781">
                    <a:extLst>
                      <a:ext uri="{FF2B5EF4-FFF2-40B4-BE49-F238E27FC236}">
                        <a16:creationId xmlns:a16="http://schemas.microsoft.com/office/drawing/2014/main" id="{B06D0B11-E01C-415A-B2B0-1896BC4721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72818D2A-B70C-47E1-9EB0-18862762E3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E1AC3616-4F27-4E97-90F7-E4D83F927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EBE8E631-F069-4E8F-9936-F4167F9651BE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79" name="Straight Connector 778">
                    <a:extLst>
                      <a:ext uri="{FF2B5EF4-FFF2-40B4-BE49-F238E27FC236}">
                        <a16:creationId xmlns:a16="http://schemas.microsoft.com/office/drawing/2014/main" id="{636559CB-844B-451D-88FD-50F5E13678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7B49855E-47DE-419F-B207-8D29C01C8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>
                    <a:extLst>
                      <a:ext uri="{FF2B5EF4-FFF2-40B4-BE49-F238E27FC236}">
                        <a16:creationId xmlns:a16="http://schemas.microsoft.com/office/drawing/2014/main" id="{525CCC3C-6520-4DE9-AC32-8D4FCA775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64FE6B15-79FE-4DF7-AD3E-797A96A786DC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929222EE-A04E-42DD-A272-195B5D42FF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1A20C0BF-8361-4BDD-AA34-2BBCF2115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000F8DDA-4EB4-4010-BD40-D30F89168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2ED84F1E-BC44-4F47-9889-8801C4B31B91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73" name="Straight Connector 772">
                    <a:extLst>
                      <a:ext uri="{FF2B5EF4-FFF2-40B4-BE49-F238E27FC236}">
                        <a16:creationId xmlns:a16="http://schemas.microsoft.com/office/drawing/2014/main" id="{C3C99CA6-0113-4683-82E4-0AEE7C11BF7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A939AFAF-56E2-40F8-9A28-92D33F35E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5C827B8B-8BDC-48BA-9039-3CA8147CE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1F5969F3-2678-475C-BC0B-1C77C355CD7E}"/>
              </a:ext>
            </a:extLst>
          </p:cNvPr>
          <p:cNvGrpSpPr/>
          <p:nvPr/>
        </p:nvGrpSpPr>
        <p:grpSpPr>
          <a:xfrm>
            <a:off x="8707946" y="5380149"/>
            <a:ext cx="538013" cy="534659"/>
            <a:chOff x="1522087" y="1634556"/>
            <a:chExt cx="918269" cy="912544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D6E071C4-45EE-4576-A2F8-6BE2D15D0833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905" name="Isosceles Triangle 8">
                <a:extLst>
                  <a:ext uri="{FF2B5EF4-FFF2-40B4-BE49-F238E27FC236}">
                    <a16:creationId xmlns:a16="http://schemas.microsoft.com/office/drawing/2014/main" id="{4B9E833C-E87B-43A8-AEC0-9B98A379C784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6" name="Isosceles Triangle 8">
                <a:extLst>
                  <a:ext uri="{FF2B5EF4-FFF2-40B4-BE49-F238E27FC236}">
                    <a16:creationId xmlns:a16="http://schemas.microsoft.com/office/drawing/2014/main" id="{AFD18E36-20D2-4352-98B7-74822A4A5250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7" name="Isosceles Triangle 8">
                <a:extLst>
                  <a:ext uri="{FF2B5EF4-FFF2-40B4-BE49-F238E27FC236}">
                    <a16:creationId xmlns:a16="http://schemas.microsoft.com/office/drawing/2014/main" id="{05CB4469-3428-4E14-8490-A3FC5D9538FC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8" name="Isosceles Triangle 8">
                <a:extLst>
                  <a:ext uri="{FF2B5EF4-FFF2-40B4-BE49-F238E27FC236}">
                    <a16:creationId xmlns:a16="http://schemas.microsoft.com/office/drawing/2014/main" id="{84981D1F-9CC8-4C2B-BBA1-3D56C511181C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9" name="Isosceles Triangle 8">
                <a:extLst>
                  <a:ext uri="{FF2B5EF4-FFF2-40B4-BE49-F238E27FC236}">
                    <a16:creationId xmlns:a16="http://schemas.microsoft.com/office/drawing/2014/main" id="{C94B357D-453B-4B92-ACDA-E2804C5D82F8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0" name="Oval 909">
                <a:extLst>
                  <a:ext uri="{FF2B5EF4-FFF2-40B4-BE49-F238E27FC236}">
                    <a16:creationId xmlns:a16="http://schemas.microsoft.com/office/drawing/2014/main" id="{A20BCC3D-5645-4395-A2E9-4F78B37C7F08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AB35EC85-A9D0-49A0-A3F7-16B32B484A4C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899" name="Straight Connector 898">
                <a:extLst>
                  <a:ext uri="{FF2B5EF4-FFF2-40B4-BE49-F238E27FC236}">
                    <a16:creationId xmlns:a16="http://schemas.microsoft.com/office/drawing/2014/main" id="{81B5C088-4F0B-408E-9CC7-C36123A0E7AC}"/>
                  </a:ext>
                </a:extLst>
              </p:cNvPr>
              <p:cNvCxnSpPr>
                <a:stCxn id="910" idx="3"/>
                <a:endCxn id="91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>
                <a:extLst>
                  <a:ext uri="{FF2B5EF4-FFF2-40B4-BE49-F238E27FC236}">
                    <a16:creationId xmlns:a16="http://schemas.microsoft.com/office/drawing/2014/main" id="{5DF5D03B-C329-465B-8ADD-0F8DC3068C6F}"/>
                  </a:ext>
                </a:extLst>
              </p:cNvPr>
              <p:cNvCxnSpPr>
                <a:stCxn id="910" idx="2"/>
                <a:endCxn id="91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>
                <a:extLst>
                  <a:ext uri="{FF2B5EF4-FFF2-40B4-BE49-F238E27FC236}">
                    <a16:creationId xmlns:a16="http://schemas.microsoft.com/office/drawing/2014/main" id="{A747C82B-2110-4E28-BFF9-C08C355F9829}"/>
                  </a:ext>
                </a:extLst>
              </p:cNvPr>
              <p:cNvCxnSpPr>
                <a:stCxn id="910" idx="4"/>
                <a:endCxn id="91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>
                <a:extLst>
                  <a:ext uri="{FF2B5EF4-FFF2-40B4-BE49-F238E27FC236}">
                    <a16:creationId xmlns:a16="http://schemas.microsoft.com/office/drawing/2014/main" id="{6A63EBB2-0CEF-449C-8521-C0EF937D10AD}"/>
                  </a:ext>
                </a:extLst>
              </p:cNvPr>
              <p:cNvCxnSpPr>
                <a:stCxn id="910" idx="0"/>
                <a:endCxn id="91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>
                <a:extLst>
                  <a:ext uri="{FF2B5EF4-FFF2-40B4-BE49-F238E27FC236}">
                    <a16:creationId xmlns:a16="http://schemas.microsoft.com/office/drawing/2014/main" id="{E1E17899-0C75-4F09-83D6-A179F9DB7B6E}"/>
                  </a:ext>
                </a:extLst>
              </p:cNvPr>
              <p:cNvCxnSpPr>
                <a:stCxn id="910" idx="1"/>
                <a:endCxn id="91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890E9F76-5040-45B1-BA94-9EE73D3D9B9B}"/>
                  </a:ext>
                </a:extLst>
              </p:cNvPr>
              <p:cNvCxnSpPr>
                <a:stCxn id="910" idx="2"/>
                <a:endCxn id="91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2C819F18-FBD4-442A-A9D6-0C037ACE688E}"/>
              </a:ext>
            </a:extLst>
          </p:cNvPr>
          <p:cNvGrpSpPr/>
          <p:nvPr/>
        </p:nvGrpSpPr>
        <p:grpSpPr>
          <a:xfrm>
            <a:off x="6571164" y="5189213"/>
            <a:ext cx="538013" cy="534659"/>
            <a:chOff x="1522087" y="1634556"/>
            <a:chExt cx="918269" cy="912544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E427205D-07E2-4A2D-8011-186C05DDD0FF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920" name="Isosceles Triangle 8">
                <a:extLst>
                  <a:ext uri="{FF2B5EF4-FFF2-40B4-BE49-F238E27FC236}">
                    <a16:creationId xmlns:a16="http://schemas.microsoft.com/office/drawing/2014/main" id="{A6F17918-254F-43F9-B33E-42C7469FBE33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1" name="Isosceles Triangle 8">
                <a:extLst>
                  <a:ext uri="{FF2B5EF4-FFF2-40B4-BE49-F238E27FC236}">
                    <a16:creationId xmlns:a16="http://schemas.microsoft.com/office/drawing/2014/main" id="{C7ED5922-121E-426C-9E54-2881D3E42729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2" name="Isosceles Triangle 8">
                <a:extLst>
                  <a:ext uri="{FF2B5EF4-FFF2-40B4-BE49-F238E27FC236}">
                    <a16:creationId xmlns:a16="http://schemas.microsoft.com/office/drawing/2014/main" id="{020C76C2-FE6C-4863-8CC8-DBB6720E9C3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3" name="Isosceles Triangle 8">
                <a:extLst>
                  <a:ext uri="{FF2B5EF4-FFF2-40B4-BE49-F238E27FC236}">
                    <a16:creationId xmlns:a16="http://schemas.microsoft.com/office/drawing/2014/main" id="{56A933E8-6C81-468D-97C4-1DBF51513E91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4" name="Isosceles Triangle 8">
                <a:extLst>
                  <a:ext uri="{FF2B5EF4-FFF2-40B4-BE49-F238E27FC236}">
                    <a16:creationId xmlns:a16="http://schemas.microsoft.com/office/drawing/2014/main" id="{A56B1E17-CA9D-4A9B-AA94-1347AF864232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F6262730-E649-49BD-8BE2-2787080C49E2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A87866B6-4A2E-4F8A-8A04-A15DEB93C6BC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85B59D42-B9A3-46DE-8771-844A991B2DB9}"/>
                  </a:ext>
                </a:extLst>
              </p:cNvPr>
              <p:cNvCxnSpPr>
                <a:stCxn id="925" idx="3"/>
                <a:endCxn id="92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73DFBCF6-F822-478C-AC7C-710D290F89FC}"/>
                  </a:ext>
                </a:extLst>
              </p:cNvPr>
              <p:cNvCxnSpPr>
                <a:stCxn id="925" idx="2"/>
                <a:endCxn id="92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FBF5553D-17A3-4464-9ED1-15CEC565BD1B}"/>
                  </a:ext>
                </a:extLst>
              </p:cNvPr>
              <p:cNvCxnSpPr>
                <a:stCxn id="925" idx="4"/>
                <a:endCxn id="92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6FF7186D-4FD9-4AA2-A3A4-35602AD67812}"/>
                  </a:ext>
                </a:extLst>
              </p:cNvPr>
              <p:cNvCxnSpPr>
                <a:stCxn id="925" idx="0"/>
                <a:endCxn id="92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67A6F989-F3E9-446C-BEC1-C10420802D42}"/>
                  </a:ext>
                </a:extLst>
              </p:cNvPr>
              <p:cNvCxnSpPr>
                <a:stCxn id="925" idx="1"/>
                <a:endCxn id="92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8F07B316-7C98-4728-A98F-B2652CAADDED}"/>
                  </a:ext>
                </a:extLst>
              </p:cNvPr>
              <p:cNvCxnSpPr>
                <a:stCxn id="925" idx="2"/>
                <a:endCxn id="92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839BB98-F324-4777-8436-C2CD7565090A}"/>
              </a:ext>
            </a:extLst>
          </p:cNvPr>
          <p:cNvGrpSpPr/>
          <p:nvPr/>
        </p:nvGrpSpPr>
        <p:grpSpPr>
          <a:xfrm>
            <a:off x="7269127" y="5665606"/>
            <a:ext cx="538013" cy="534659"/>
            <a:chOff x="1522087" y="1634556"/>
            <a:chExt cx="918269" cy="912544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6BF49A24-C3DF-41EC-B587-43228341683E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935" name="Isosceles Triangle 8">
                <a:extLst>
                  <a:ext uri="{FF2B5EF4-FFF2-40B4-BE49-F238E27FC236}">
                    <a16:creationId xmlns:a16="http://schemas.microsoft.com/office/drawing/2014/main" id="{C7272AA1-90C5-4AC5-83C0-449DB9183CC3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6" name="Isosceles Triangle 8">
                <a:extLst>
                  <a:ext uri="{FF2B5EF4-FFF2-40B4-BE49-F238E27FC236}">
                    <a16:creationId xmlns:a16="http://schemas.microsoft.com/office/drawing/2014/main" id="{4C4872C3-ABF5-43CF-B0E8-01D4638B3369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7" name="Isosceles Triangle 8">
                <a:extLst>
                  <a:ext uri="{FF2B5EF4-FFF2-40B4-BE49-F238E27FC236}">
                    <a16:creationId xmlns:a16="http://schemas.microsoft.com/office/drawing/2014/main" id="{10EA5BD4-8872-4095-AE51-FDF0E8AECE71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8" name="Isosceles Triangle 8">
                <a:extLst>
                  <a:ext uri="{FF2B5EF4-FFF2-40B4-BE49-F238E27FC236}">
                    <a16:creationId xmlns:a16="http://schemas.microsoft.com/office/drawing/2014/main" id="{54A45284-6F97-473B-9ACD-E8F79D3A38FC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9" name="Isosceles Triangle 8">
                <a:extLst>
                  <a:ext uri="{FF2B5EF4-FFF2-40B4-BE49-F238E27FC236}">
                    <a16:creationId xmlns:a16="http://schemas.microsoft.com/office/drawing/2014/main" id="{D16B2EFA-D1E7-4EA4-9238-1B7DF7061C92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C6AC9095-58DA-452D-910F-BCD99B0C91AF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8" name="Group 927">
              <a:extLst>
                <a:ext uri="{FF2B5EF4-FFF2-40B4-BE49-F238E27FC236}">
                  <a16:creationId xmlns:a16="http://schemas.microsoft.com/office/drawing/2014/main" id="{31B6D999-12AB-4DF5-BC3A-F1C8742918C3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ED3C9B59-6A98-4E19-A4D5-7A5672A4D4A8}"/>
                  </a:ext>
                </a:extLst>
              </p:cNvPr>
              <p:cNvCxnSpPr>
                <a:stCxn id="940" idx="3"/>
                <a:endCxn id="94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9379F138-3C49-4516-97B4-8EAE98AA4702}"/>
                  </a:ext>
                </a:extLst>
              </p:cNvPr>
              <p:cNvCxnSpPr>
                <a:stCxn id="940" idx="2"/>
                <a:endCxn id="94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A8093A58-3DC2-43B6-8018-9CC24597A4E9}"/>
                  </a:ext>
                </a:extLst>
              </p:cNvPr>
              <p:cNvCxnSpPr>
                <a:stCxn id="940" idx="4"/>
                <a:endCxn id="94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E9678A24-CC05-40AD-88E2-08AA6E4F4F76}"/>
                  </a:ext>
                </a:extLst>
              </p:cNvPr>
              <p:cNvCxnSpPr>
                <a:stCxn id="940" idx="0"/>
                <a:endCxn id="94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7C011ACA-E129-404E-AC63-5A85A0902CAA}"/>
                  </a:ext>
                </a:extLst>
              </p:cNvPr>
              <p:cNvCxnSpPr>
                <a:stCxn id="940" idx="1"/>
                <a:endCxn id="94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23C70C0D-D175-456B-B802-4B10109CA3B2}"/>
                  </a:ext>
                </a:extLst>
              </p:cNvPr>
              <p:cNvCxnSpPr>
                <a:stCxn id="940" idx="2"/>
                <a:endCxn id="94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4929CB11-2FE6-4881-A99C-321FA4B84044}"/>
              </a:ext>
            </a:extLst>
          </p:cNvPr>
          <p:cNvGrpSpPr/>
          <p:nvPr/>
        </p:nvGrpSpPr>
        <p:grpSpPr>
          <a:xfrm>
            <a:off x="7565177" y="4188967"/>
            <a:ext cx="478290" cy="848368"/>
            <a:chOff x="2782487" y="535472"/>
            <a:chExt cx="2096045" cy="3717863"/>
          </a:xfrm>
        </p:grpSpPr>
        <p:grpSp>
          <p:nvGrpSpPr>
            <p:cNvPr id="961" name="Group 960">
              <a:extLst>
                <a:ext uri="{FF2B5EF4-FFF2-40B4-BE49-F238E27FC236}">
                  <a16:creationId xmlns:a16="http://schemas.microsoft.com/office/drawing/2014/main" id="{5CDD3FB2-C8B2-475B-9D65-87BFB318FEBC}"/>
                </a:ext>
              </a:extLst>
            </p:cNvPr>
            <p:cNvGrpSpPr/>
            <p:nvPr/>
          </p:nvGrpSpPr>
          <p:grpSpPr>
            <a:xfrm>
              <a:off x="3233344" y="3837410"/>
              <a:ext cx="1197820" cy="415925"/>
              <a:chOff x="3170980" y="3997325"/>
              <a:chExt cx="1197820" cy="415925"/>
            </a:xfrm>
          </p:grpSpPr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C10BD35-2C5D-4A47-B26D-4DE64A4C9608}"/>
                  </a:ext>
                </a:extLst>
              </p:cNvPr>
              <p:cNvSpPr/>
              <p:nvPr/>
            </p:nvSpPr>
            <p:spPr>
              <a:xfrm>
                <a:off x="4181475" y="4025900"/>
                <a:ext cx="139700" cy="318003"/>
              </a:xfrm>
              <a:custGeom>
                <a:avLst/>
                <a:gdLst>
                  <a:gd name="connsiteX0" fmla="*/ 0 w 139700"/>
                  <a:gd name="connsiteY0" fmla="*/ 0 h 318003"/>
                  <a:gd name="connsiteX1" fmla="*/ 6350 w 139700"/>
                  <a:gd name="connsiteY1" fmla="*/ 82550 h 318003"/>
                  <a:gd name="connsiteX2" fmla="*/ 15875 w 139700"/>
                  <a:gd name="connsiteY2" fmla="*/ 92075 h 318003"/>
                  <a:gd name="connsiteX3" fmla="*/ 25400 w 139700"/>
                  <a:gd name="connsiteY3" fmla="*/ 107950 h 318003"/>
                  <a:gd name="connsiteX4" fmla="*/ 22225 w 139700"/>
                  <a:gd name="connsiteY4" fmla="*/ 161925 h 318003"/>
                  <a:gd name="connsiteX5" fmla="*/ 22225 w 139700"/>
                  <a:gd name="connsiteY5" fmla="*/ 215900 h 318003"/>
                  <a:gd name="connsiteX6" fmla="*/ 38100 w 139700"/>
                  <a:gd name="connsiteY6" fmla="*/ 222250 h 318003"/>
                  <a:gd name="connsiteX7" fmla="*/ 47625 w 139700"/>
                  <a:gd name="connsiteY7" fmla="*/ 225425 h 318003"/>
                  <a:gd name="connsiteX8" fmla="*/ 57150 w 139700"/>
                  <a:gd name="connsiteY8" fmla="*/ 231775 h 318003"/>
                  <a:gd name="connsiteX9" fmla="*/ 69850 w 139700"/>
                  <a:gd name="connsiteY9" fmla="*/ 238125 h 318003"/>
                  <a:gd name="connsiteX10" fmla="*/ 79375 w 139700"/>
                  <a:gd name="connsiteY10" fmla="*/ 250825 h 318003"/>
                  <a:gd name="connsiteX11" fmla="*/ 88900 w 139700"/>
                  <a:gd name="connsiteY11" fmla="*/ 276225 h 318003"/>
                  <a:gd name="connsiteX12" fmla="*/ 92075 w 139700"/>
                  <a:gd name="connsiteY12" fmla="*/ 285750 h 318003"/>
                  <a:gd name="connsiteX13" fmla="*/ 95250 w 139700"/>
                  <a:gd name="connsiteY13" fmla="*/ 304800 h 318003"/>
                  <a:gd name="connsiteX14" fmla="*/ 107950 w 139700"/>
                  <a:gd name="connsiteY14" fmla="*/ 307975 h 318003"/>
                  <a:gd name="connsiteX15" fmla="*/ 139700 w 139700"/>
                  <a:gd name="connsiteY15" fmla="*/ 317500 h 31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9700" h="318003">
                    <a:moveTo>
                      <a:pt x="0" y="0"/>
                    </a:moveTo>
                    <a:cubicBezTo>
                      <a:pt x="2117" y="27517"/>
                      <a:pt x="1661" y="55353"/>
                      <a:pt x="6350" y="82550"/>
                    </a:cubicBezTo>
                    <a:cubicBezTo>
                      <a:pt x="7113" y="86975"/>
                      <a:pt x="13181" y="88483"/>
                      <a:pt x="15875" y="92075"/>
                    </a:cubicBezTo>
                    <a:cubicBezTo>
                      <a:pt x="19578" y="97012"/>
                      <a:pt x="22225" y="102658"/>
                      <a:pt x="25400" y="107950"/>
                    </a:cubicBezTo>
                    <a:cubicBezTo>
                      <a:pt x="24342" y="125942"/>
                      <a:pt x="24372" y="144031"/>
                      <a:pt x="22225" y="161925"/>
                    </a:cubicBezTo>
                    <a:cubicBezTo>
                      <a:pt x="19502" y="184617"/>
                      <a:pt x="7281" y="192416"/>
                      <a:pt x="22225" y="215900"/>
                    </a:cubicBezTo>
                    <a:cubicBezTo>
                      <a:pt x="25285" y="220708"/>
                      <a:pt x="32764" y="220249"/>
                      <a:pt x="38100" y="222250"/>
                    </a:cubicBezTo>
                    <a:cubicBezTo>
                      <a:pt x="41234" y="223425"/>
                      <a:pt x="44632" y="223928"/>
                      <a:pt x="47625" y="225425"/>
                    </a:cubicBezTo>
                    <a:cubicBezTo>
                      <a:pt x="51038" y="227132"/>
                      <a:pt x="53837" y="229882"/>
                      <a:pt x="57150" y="231775"/>
                    </a:cubicBezTo>
                    <a:cubicBezTo>
                      <a:pt x="61259" y="234123"/>
                      <a:pt x="65617" y="236008"/>
                      <a:pt x="69850" y="238125"/>
                    </a:cubicBezTo>
                    <a:cubicBezTo>
                      <a:pt x="73025" y="242358"/>
                      <a:pt x="76570" y="246338"/>
                      <a:pt x="79375" y="250825"/>
                    </a:cubicBezTo>
                    <a:cubicBezTo>
                      <a:pt x="87163" y="263285"/>
                      <a:pt x="85051" y="262753"/>
                      <a:pt x="88900" y="276225"/>
                    </a:cubicBezTo>
                    <a:cubicBezTo>
                      <a:pt x="89819" y="279443"/>
                      <a:pt x="91349" y="282483"/>
                      <a:pt x="92075" y="285750"/>
                    </a:cubicBezTo>
                    <a:cubicBezTo>
                      <a:pt x="93472" y="292034"/>
                      <a:pt x="91508" y="299562"/>
                      <a:pt x="95250" y="304800"/>
                    </a:cubicBezTo>
                    <a:cubicBezTo>
                      <a:pt x="97786" y="308351"/>
                      <a:pt x="103717" y="306917"/>
                      <a:pt x="107950" y="307975"/>
                    </a:cubicBezTo>
                    <a:cubicBezTo>
                      <a:pt x="125730" y="321310"/>
                      <a:pt x="115358" y="317500"/>
                      <a:pt x="13970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DDE67ECF-B8E8-4EE4-B087-EF0C41FA44BA}"/>
                  </a:ext>
                </a:extLst>
              </p:cNvPr>
              <p:cNvSpPr/>
              <p:nvPr/>
            </p:nvSpPr>
            <p:spPr>
              <a:xfrm>
                <a:off x="4200525" y="4041775"/>
                <a:ext cx="168275" cy="238125"/>
              </a:xfrm>
              <a:custGeom>
                <a:avLst/>
                <a:gdLst>
                  <a:gd name="connsiteX0" fmla="*/ 0 w 168275"/>
                  <a:gd name="connsiteY0" fmla="*/ 0 h 238125"/>
                  <a:gd name="connsiteX1" fmla="*/ 47625 w 168275"/>
                  <a:gd name="connsiteY1" fmla="*/ 98425 h 238125"/>
                  <a:gd name="connsiteX2" fmla="*/ 60325 w 168275"/>
                  <a:gd name="connsiteY2" fmla="*/ 117475 h 238125"/>
                  <a:gd name="connsiteX3" fmla="*/ 66675 w 168275"/>
                  <a:gd name="connsiteY3" fmla="*/ 127000 h 238125"/>
                  <a:gd name="connsiteX4" fmla="*/ 69850 w 168275"/>
                  <a:gd name="connsiteY4" fmla="*/ 139700 h 238125"/>
                  <a:gd name="connsiteX5" fmla="*/ 79375 w 168275"/>
                  <a:gd name="connsiteY5" fmla="*/ 149225 h 238125"/>
                  <a:gd name="connsiteX6" fmla="*/ 104775 w 168275"/>
                  <a:gd name="connsiteY6" fmla="*/ 161925 h 238125"/>
                  <a:gd name="connsiteX7" fmla="*/ 123825 w 168275"/>
                  <a:gd name="connsiteY7" fmla="*/ 165100 h 238125"/>
                  <a:gd name="connsiteX8" fmla="*/ 136525 w 168275"/>
                  <a:gd name="connsiteY8" fmla="*/ 196850 h 238125"/>
                  <a:gd name="connsiteX9" fmla="*/ 139700 w 168275"/>
                  <a:gd name="connsiteY9" fmla="*/ 215900 h 238125"/>
                  <a:gd name="connsiteX10" fmla="*/ 155575 w 168275"/>
                  <a:gd name="connsiteY10" fmla="*/ 234950 h 238125"/>
                  <a:gd name="connsiteX11" fmla="*/ 168275 w 168275"/>
                  <a:gd name="connsiteY11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275" h="238125">
                    <a:moveTo>
                      <a:pt x="0" y="0"/>
                    </a:moveTo>
                    <a:cubicBezTo>
                      <a:pt x="15875" y="32808"/>
                      <a:pt x="30976" y="66003"/>
                      <a:pt x="47625" y="98425"/>
                    </a:cubicBezTo>
                    <a:cubicBezTo>
                      <a:pt x="51111" y="105214"/>
                      <a:pt x="56092" y="111125"/>
                      <a:pt x="60325" y="117475"/>
                    </a:cubicBezTo>
                    <a:lnTo>
                      <a:pt x="66675" y="127000"/>
                    </a:lnTo>
                    <a:cubicBezTo>
                      <a:pt x="67733" y="131233"/>
                      <a:pt x="67685" y="135911"/>
                      <a:pt x="69850" y="139700"/>
                    </a:cubicBezTo>
                    <a:cubicBezTo>
                      <a:pt x="72078" y="143599"/>
                      <a:pt x="75926" y="146350"/>
                      <a:pt x="79375" y="149225"/>
                    </a:cubicBezTo>
                    <a:cubicBezTo>
                      <a:pt x="86449" y="155120"/>
                      <a:pt x="96101" y="159559"/>
                      <a:pt x="104775" y="161925"/>
                    </a:cubicBezTo>
                    <a:cubicBezTo>
                      <a:pt x="110986" y="163619"/>
                      <a:pt x="117475" y="164042"/>
                      <a:pt x="123825" y="165100"/>
                    </a:cubicBezTo>
                    <a:cubicBezTo>
                      <a:pt x="129007" y="175464"/>
                      <a:pt x="134563" y="185080"/>
                      <a:pt x="136525" y="196850"/>
                    </a:cubicBezTo>
                    <a:cubicBezTo>
                      <a:pt x="137583" y="203200"/>
                      <a:pt x="137664" y="209793"/>
                      <a:pt x="139700" y="215900"/>
                    </a:cubicBezTo>
                    <a:cubicBezTo>
                      <a:pt x="141247" y="220541"/>
                      <a:pt x="151934" y="232869"/>
                      <a:pt x="155575" y="234950"/>
                    </a:cubicBezTo>
                    <a:cubicBezTo>
                      <a:pt x="159364" y="237115"/>
                      <a:pt x="164042" y="237067"/>
                      <a:pt x="168275" y="238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F9B3789E-A556-4AB4-80BC-CB5A2F26C5A0}"/>
                  </a:ext>
                </a:extLst>
              </p:cNvPr>
              <p:cNvSpPr/>
              <p:nvPr/>
            </p:nvSpPr>
            <p:spPr>
              <a:xfrm>
                <a:off x="4140118" y="4035425"/>
                <a:ext cx="158832" cy="314325"/>
              </a:xfrm>
              <a:custGeom>
                <a:avLst/>
                <a:gdLst>
                  <a:gd name="connsiteX0" fmla="*/ 82 w 158832"/>
                  <a:gd name="connsiteY0" fmla="*/ 0 h 314325"/>
                  <a:gd name="connsiteX1" fmla="*/ 3257 w 158832"/>
                  <a:gd name="connsiteY1" fmla="*/ 63500 h 314325"/>
                  <a:gd name="connsiteX2" fmla="*/ 31832 w 158832"/>
                  <a:gd name="connsiteY2" fmla="*/ 88900 h 314325"/>
                  <a:gd name="connsiteX3" fmla="*/ 44532 w 158832"/>
                  <a:gd name="connsiteY3" fmla="*/ 92075 h 314325"/>
                  <a:gd name="connsiteX4" fmla="*/ 66757 w 158832"/>
                  <a:gd name="connsiteY4" fmla="*/ 111125 h 314325"/>
                  <a:gd name="connsiteX5" fmla="*/ 73107 w 158832"/>
                  <a:gd name="connsiteY5" fmla="*/ 120650 h 314325"/>
                  <a:gd name="connsiteX6" fmla="*/ 98507 w 158832"/>
                  <a:gd name="connsiteY6" fmla="*/ 136525 h 314325"/>
                  <a:gd name="connsiteX7" fmla="*/ 82632 w 158832"/>
                  <a:gd name="connsiteY7" fmla="*/ 158750 h 314325"/>
                  <a:gd name="connsiteX8" fmla="*/ 69932 w 158832"/>
                  <a:gd name="connsiteY8" fmla="*/ 177800 h 314325"/>
                  <a:gd name="connsiteX9" fmla="*/ 76282 w 158832"/>
                  <a:gd name="connsiteY9" fmla="*/ 200025 h 314325"/>
                  <a:gd name="connsiteX10" fmla="*/ 101682 w 158832"/>
                  <a:gd name="connsiteY10" fmla="*/ 209550 h 314325"/>
                  <a:gd name="connsiteX11" fmla="*/ 111207 w 158832"/>
                  <a:gd name="connsiteY11" fmla="*/ 219075 h 314325"/>
                  <a:gd name="connsiteX12" fmla="*/ 117557 w 158832"/>
                  <a:gd name="connsiteY12" fmla="*/ 241300 h 314325"/>
                  <a:gd name="connsiteX13" fmla="*/ 136607 w 158832"/>
                  <a:gd name="connsiteY13" fmla="*/ 266700 h 314325"/>
                  <a:gd name="connsiteX14" fmla="*/ 139782 w 158832"/>
                  <a:gd name="connsiteY14" fmla="*/ 295275 h 314325"/>
                  <a:gd name="connsiteX15" fmla="*/ 149307 w 158832"/>
                  <a:gd name="connsiteY15" fmla="*/ 307975 h 314325"/>
                  <a:gd name="connsiteX16" fmla="*/ 158832 w 158832"/>
                  <a:gd name="connsiteY16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8832" h="314325">
                    <a:moveTo>
                      <a:pt x="82" y="0"/>
                    </a:moveTo>
                    <a:cubicBezTo>
                      <a:pt x="1140" y="21167"/>
                      <a:pt x="-2253" y="43036"/>
                      <a:pt x="3257" y="63500"/>
                    </a:cubicBezTo>
                    <a:cubicBezTo>
                      <a:pt x="4141" y="66782"/>
                      <a:pt x="23701" y="85415"/>
                      <a:pt x="31832" y="88900"/>
                    </a:cubicBezTo>
                    <a:cubicBezTo>
                      <a:pt x="35843" y="90619"/>
                      <a:pt x="40299" y="91017"/>
                      <a:pt x="44532" y="92075"/>
                    </a:cubicBezTo>
                    <a:cubicBezTo>
                      <a:pt x="55767" y="99565"/>
                      <a:pt x="56492" y="99149"/>
                      <a:pt x="66757" y="111125"/>
                    </a:cubicBezTo>
                    <a:cubicBezTo>
                      <a:pt x="69240" y="114022"/>
                      <a:pt x="70409" y="117952"/>
                      <a:pt x="73107" y="120650"/>
                    </a:cubicBezTo>
                    <a:cubicBezTo>
                      <a:pt x="81350" y="128893"/>
                      <a:pt x="88447" y="131495"/>
                      <a:pt x="98507" y="136525"/>
                    </a:cubicBezTo>
                    <a:cubicBezTo>
                      <a:pt x="92307" y="161325"/>
                      <a:pt x="100935" y="138159"/>
                      <a:pt x="82632" y="158750"/>
                    </a:cubicBezTo>
                    <a:cubicBezTo>
                      <a:pt x="77562" y="164454"/>
                      <a:pt x="69932" y="177800"/>
                      <a:pt x="69932" y="177800"/>
                    </a:cubicBezTo>
                    <a:cubicBezTo>
                      <a:pt x="72049" y="185208"/>
                      <a:pt x="71552" y="193943"/>
                      <a:pt x="76282" y="200025"/>
                    </a:cubicBezTo>
                    <a:cubicBezTo>
                      <a:pt x="77611" y="201733"/>
                      <a:pt x="97117" y="208028"/>
                      <a:pt x="101682" y="209550"/>
                    </a:cubicBezTo>
                    <a:cubicBezTo>
                      <a:pt x="104857" y="212725"/>
                      <a:pt x="108979" y="215176"/>
                      <a:pt x="111207" y="219075"/>
                    </a:cubicBezTo>
                    <a:cubicBezTo>
                      <a:pt x="117915" y="230815"/>
                      <a:pt x="110915" y="230862"/>
                      <a:pt x="117557" y="241300"/>
                    </a:cubicBezTo>
                    <a:cubicBezTo>
                      <a:pt x="123239" y="250229"/>
                      <a:pt x="136607" y="266700"/>
                      <a:pt x="136607" y="266700"/>
                    </a:cubicBezTo>
                    <a:cubicBezTo>
                      <a:pt x="137665" y="276225"/>
                      <a:pt x="136964" y="286115"/>
                      <a:pt x="139782" y="295275"/>
                    </a:cubicBezTo>
                    <a:cubicBezTo>
                      <a:pt x="141338" y="300333"/>
                      <a:pt x="145565" y="304233"/>
                      <a:pt x="149307" y="307975"/>
                    </a:cubicBezTo>
                    <a:cubicBezTo>
                      <a:pt x="152005" y="310673"/>
                      <a:pt x="158832" y="314325"/>
                      <a:pt x="158832" y="3143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E3744723-1E53-4934-9D26-C94F87FBD7D4}"/>
                  </a:ext>
                </a:extLst>
              </p:cNvPr>
              <p:cNvSpPr/>
              <p:nvPr/>
            </p:nvSpPr>
            <p:spPr>
              <a:xfrm>
                <a:off x="4038600" y="4041775"/>
                <a:ext cx="111125" cy="307975"/>
              </a:xfrm>
              <a:custGeom>
                <a:avLst/>
                <a:gdLst>
                  <a:gd name="connsiteX0" fmla="*/ 0 w 111125"/>
                  <a:gd name="connsiteY0" fmla="*/ 0 h 307975"/>
                  <a:gd name="connsiteX1" fmla="*/ 63500 w 111125"/>
                  <a:gd name="connsiteY1" fmla="*/ 127000 h 307975"/>
                  <a:gd name="connsiteX2" fmla="*/ 69850 w 111125"/>
                  <a:gd name="connsiteY2" fmla="*/ 177800 h 307975"/>
                  <a:gd name="connsiteX3" fmla="*/ 76200 w 111125"/>
                  <a:gd name="connsiteY3" fmla="*/ 190500 h 307975"/>
                  <a:gd name="connsiteX4" fmla="*/ 79375 w 111125"/>
                  <a:gd name="connsiteY4" fmla="*/ 203200 h 307975"/>
                  <a:gd name="connsiteX5" fmla="*/ 85725 w 111125"/>
                  <a:gd name="connsiteY5" fmla="*/ 215900 h 307975"/>
                  <a:gd name="connsiteX6" fmla="*/ 98425 w 111125"/>
                  <a:gd name="connsiteY6" fmla="*/ 250825 h 307975"/>
                  <a:gd name="connsiteX7" fmla="*/ 101600 w 111125"/>
                  <a:gd name="connsiteY7" fmla="*/ 279400 h 307975"/>
                  <a:gd name="connsiteX8" fmla="*/ 107950 w 111125"/>
                  <a:gd name="connsiteY8" fmla="*/ 288925 h 307975"/>
                  <a:gd name="connsiteX9" fmla="*/ 111125 w 111125"/>
                  <a:gd name="connsiteY9" fmla="*/ 307975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25" h="307975">
                    <a:moveTo>
                      <a:pt x="0" y="0"/>
                    </a:moveTo>
                    <a:cubicBezTo>
                      <a:pt x="21167" y="42333"/>
                      <a:pt x="46194" y="82947"/>
                      <a:pt x="63500" y="127000"/>
                    </a:cubicBezTo>
                    <a:cubicBezTo>
                      <a:pt x="69740" y="142883"/>
                      <a:pt x="66503" y="161066"/>
                      <a:pt x="69850" y="177800"/>
                    </a:cubicBezTo>
                    <a:cubicBezTo>
                      <a:pt x="70778" y="182441"/>
                      <a:pt x="74538" y="186068"/>
                      <a:pt x="76200" y="190500"/>
                    </a:cubicBezTo>
                    <a:cubicBezTo>
                      <a:pt x="77732" y="194586"/>
                      <a:pt x="77843" y="199114"/>
                      <a:pt x="79375" y="203200"/>
                    </a:cubicBezTo>
                    <a:cubicBezTo>
                      <a:pt x="81037" y="207632"/>
                      <a:pt x="84108" y="211452"/>
                      <a:pt x="85725" y="215900"/>
                    </a:cubicBezTo>
                    <a:cubicBezTo>
                      <a:pt x="101026" y="257976"/>
                      <a:pt x="83930" y="221835"/>
                      <a:pt x="98425" y="250825"/>
                    </a:cubicBezTo>
                    <a:cubicBezTo>
                      <a:pt x="99483" y="260350"/>
                      <a:pt x="99276" y="270103"/>
                      <a:pt x="101600" y="279400"/>
                    </a:cubicBezTo>
                    <a:cubicBezTo>
                      <a:pt x="102525" y="283102"/>
                      <a:pt x="106743" y="285305"/>
                      <a:pt x="107950" y="288925"/>
                    </a:cubicBezTo>
                    <a:cubicBezTo>
                      <a:pt x="109986" y="295032"/>
                      <a:pt x="110067" y="301625"/>
                      <a:pt x="111125" y="3079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2A395BC4-680C-48B6-AB9E-4DB3D559548F}"/>
                  </a:ext>
                </a:extLst>
              </p:cNvPr>
              <p:cNvSpPr/>
              <p:nvPr/>
            </p:nvSpPr>
            <p:spPr>
              <a:xfrm>
                <a:off x="4025900" y="4060825"/>
                <a:ext cx="63874" cy="219075"/>
              </a:xfrm>
              <a:custGeom>
                <a:avLst/>
                <a:gdLst>
                  <a:gd name="connsiteX0" fmla="*/ 0 w 63874"/>
                  <a:gd name="connsiteY0" fmla="*/ 0 h 219075"/>
                  <a:gd name="connsiteX1" fmla="*/ 57150 w 63874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74" h="219075">
                    <a:moveTo>
                      <a:pt x="0" y="0"/>
                    </a:moveTo>
                    <a:cubicBezTo>
                      <a:pt x="70003" y="182008"/>
                      <a:pt x="70389" y="106540"/>
                      <a:pt x="57150" y="219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D43E8E03-D578-4D4C-A059-5599025D76B9}"/>
                  </a:ext>
                </a:extLst>
              </p:cNvPr>
              <p:cNvSpPr/>
              <p:nvPr/>
            </p:nvSpPr>
            <p:spPr>
              <a:xfrm>
                <a:off x="3933825" y="4054475"/>
                <a:ext cx="133350" cy="311150"/>
              </a:xfrm>
              <a:custGeom>
                <a:avLst/>
                <a:gdLst>
                  <a:gd name="connsiteX0" fmla="*/ 0 w 133350"/>
                  <a:gd name="connsiteY0" fmla="*/ 0 h 311150"/>
                  <a:gd name="connsiteX1" fmla="*/ 50800 w 133350"/>
                  <a:gd name="connsiteY1" fmla="*/ 149225 h 311150"/>
                  <a:gd name="connsiteX2" fmla="*/ 66675 w 133350"/>
                  <a:gd name="connsiteY2" fmla="*/ 165100 h 311150"/>
                  <a:gd name="connsiteX3" fmla="*/ 76200 w 133350"/>
                  <a:gd name="connsiteY3" fmla="*/ 180975 h 311150"/>
                  <a:gd name="connsiteX4" fmla="*/ 88900 w 133350"/>
                  <a:gd name="connsiteY4" fmla="*/ 225425 h 311150"/>
                  <a:gd name="connsiteX5" fmla="*/ 92075 w 133350"/>
                  <a:gd name="connsiteY5" fmla="*/ 241300 h 311150"/>
                  <a:gd name="connsiteX6" fmla="*/ 98425 w 133350"/>
                  <a:gd name="connsiteY6" fmla="*/ 250825 h 311150"/>
                  <a:gd name="connsiteX7" fmla="*/ 101600 w 133350"/>
                  <a:gd name="connsiteY7" fmla="*/ 260350 h 311150"/>
                  <a:gd name="connsiteX8" fmla="*/ 111125 w 133350"/>
                  <a:gd name="connsiteY8" fmla="*/ 301625 h 311150"/>
                  <a:gd name="connsiteX9" fmla="*/ 123825 w 133350"/>
                  <a:gd name="connsiteY9" fmla="*/ 304800 h 311150"/>
                  <a:gd name="connsiteX10" fmla="*/ 133350 w 133350"/>
                  <a:gd name="connsiteY10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350" h="311150">
                    <a:moveTo>
                      <a:pt x="0" y="0"/>
                    </a:moveTo>
                    <a:cubicBezTo>
                      <a:pt x="16933" y="49742"/>
                      <a:pt x="31124" y="100503"/>
                      <a:pt x="50800" y="149225"/>
                    </a:cubicBezTo>
                    <a:cubicBezTo>
                      <a:pt x="53602" y="156164"/>
                      <a:pt x="62000" y="159256"/>
                      <a:pt x="66675" y="165100"/>
                    </a:cubicBezTo>
                    <a:cubicBezTo>
                      <a:pt x="70530" y="169919"/>
                      <a:pt x="73646" y="175357"/>
                      <a:pt x="76200" y="180975"/>
                    </a:cubicBezTo>
                    <a:cubicBezTo>
                      <a:pt x="80523" y="190485"/>
                      <a:pt x="87168" y="216764"/>
                      <a:pt x="88900" y="225425"/>
                    </a:cubicBezTo>
                    <a:cubicBezTo>
                      <a:pt x="89958" y="230717"/>
                      <a:pt x="90180" y="236247"/>
                      <a:pt x="92075" y="241300"/>
                    </a:cubicBezTo>
                    <a:cubicBezTo>
                      <a:pt x="93415" y="244873"/>
                      <a:pt x="96718" y="247412"/>
                      <a:pt x="98425" y="250825"/>
                    </a:cubicBezTo>
                    <a:cubicBezTo>
                      <a:pt x="99922" y="253818"/>
                      <a:pt x="100542" y="257175"/>
                      <a:pt x="101600" y="260350"/>
                    </a:cubicBezTo>
                    <a:cubicBezTo>
                      <a:pt x="102106" y="265411"/>
                      <a:pt x="99969" y="294188"/>
                      <a:pt x="111125" y="301625"/>
                    </a:cubicBezTo>
                    <a:cubicBezTo>
                      <a:pt x="114756" y="304046"/>
                      <a:pt x="119592" y="303742"/>
                      <a:pt x="123825" y="304800"/>
                    </a:cubicBezTo>
                    <a:lnTo>
                      <a:pt x="133350" y="3111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21584F78-563A-4F7F-AA26-B563070FF7D3}"/>
                  </a:ext>
                </a:extLst>
              </p:cNvPr>
              <p:cNvSpPr/>
              <p:nvPr/>
            </p:nvSpPr>
            <p:spPr>
              <a:xfrm>
                <a:off x="3924300" y="4051300"/>
                <a:ext cx="53975" cy="320689"/>
              </a:xfrm>
              <a:custGeom>
                <a:avLst/>
                <a:gdLst>
                  <a:gd name="connsiteX0" fmla="*/ 0 w 53975"/>
                  <a:gd name="connsiteY0" fmla="*/ 0 h 320689"/>
                  <a:gd name="connsiteX1" fmla="*/ 3175 w 53975"/>
                  <a:gd name="connsiteY1" fmla="*/ 174625 h 320689"/>
                  <a:gd name="connsiteX2" fmla="*/ 9525 w 53975"/>
                  <a:gd name="connsiteY2" fmla="*/ 193675 h 320689"/>
                  <a:gd name="connsiteX3" fmla="*/ 15875 w 53975"/>
                  <a:gd name="connsiteY3" fmla="*/ 215900 h 320689"/>
                  <a:gd name="connsiteX4" fmla="*/ 19050 w 53975"/>
                  <a:gd name="connsiteY4" fmla="*/ 228600 h 320689"/>
                  <a:gd name="connsiteX5" fmla="*/ 25400 w 53975"/>
                  <a:gd name="connsiteY5" fmla="*/ 241300 h 320689"/>
                  <a:gd name="connsiteX6" fmla="*/ 28575 w 53975"/>
                  <a:gd name="connsiteY6" fmla="*/ 254000 h 320689"/>
                  <a:gd name="connsiteX7" fmla="*/ 31750 w 53975"/>
                  <a:gd name="connsiteY7" fmla="*/ 263525 h 320689"/>
                  <a:gd name="connsiteX8" fmla="*/ 25400 w 53975"/>
                  <a:gd name="connsiteY8" fmla="*/ 292100 h 320689"/>
                  <a:gd name="connsiteX9" fmla="*/ 31750 w 53975"/>
                  <a:gd name="connsiteY9" fmla="*/ 317500 h 320689"/>
                  <a:gd name="connsiteX10" fmla="*/ 53975 w 53975"/>
                  <a:gd name="connsiteY10" fmla="*/ 320675 h 32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975" h="320689">
                    <a:moveTo>
                      <a:pt x="0" y="0"/>
                    </a:moveTo>
                    <a:cubicBezTo>
                      <a:pt x="1058" y="58208"/>
                      <a:pt x="315" y="116477"/>
                      <a:pt x="3175" y="174625"/>
                    </a:cubicBezTo>
                    <a:cubicBezTo>
                      <a:pt x="3504" y="181310"/>
                      <a:pt x="7557" y="187278"/>
                      <a:pt x="9525" y="193675"/>
                    </a:cubicBezTo>
                    <a:cubicBezTo>
                      <a:pt x="11791" y="201039"/>
                      <a:pt x="13848" y="208467"/>
                      <a:pt x="15875" y="215900"/>
                    </a:cubicBezTo>
                    <a:cubicBezTo>
                      <a:pt x="17023" y="220110"/>
                      <a:pt x="17518" y="224514"/>
                      <a:pt x="19050" y="228600"/>
                    </a:cubicBezTo>
                    <a:cubicBezTo>
                      <a:pt x="20712" y="233032"/>
                      <a:pt x="23738" y="236868"/>
                      <a:pt x="25400" y="241300"/>
                    </a:cubicBezTo>
                    <a:cubicBezTo>
                      <a:pt x="26932" y="245386"/>
                      <a:pt x="27376" y="249804"/>
                      <a:pt x="28575" y="254000"/>
                    </a:cubicBezTo>
                    <a:cubicBezTo>
                      <a:pt x="29494" y="257218"/>
                      <a:pt x="30692" y="260350"/>
                      <a:pt x="31750" y="263525"/>
                    </a:cubicBezTo>
                    <a:cubicBezTo>
                      <a:pt x="29633" y="273050"/>
                      <a:pt x="27594" y="282593"/>
                      <a:pt x="25400" y="292100"/>
                    </a:cubicBezTo>
                    <a:cubicBezTo>
                      <a:pt x="22672" y="303922"/>
                      <a:pt x="17509" y="308599"/>
                      <a:pt x="31750" y="317500"/>
                    </a:cubicBezTo>
                    <a:cubicBezTo>
                      <a:pt x="37494" y="321090"/>
                      <a:pt x="47016" y="320675"/>
                      <a:pt x="53975" y="320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911674FF-044A-48D1-A65F-ABEC08905C59}"/>
                  </a:ext>
                </a:extLst>
              </p:cNvPr>
              <p:cNvSpPr/>
              <p:nvPr/>
            </p:nvSpPr>
            <p:spPr>
              <a:xfrm>
                <a:off x="3800475" y="4070350"/>
                <a:ext cx="47625" cy="301625"/>
              </a:xfrm>
              <a:custGeom>
                <a:avLst/>
                <a:gdLst>
                  <a:gd name="connsiteX0" fmla="*/ 0 w 47625"/>
                  <a:gd name="connsiteY0" fmla="*/ 0 h 301625"/>
                  <a:gd name="connsiteX1" fmla="*/ 41275 w 47625"/>
                  <a:gd name="connsiteY1" fmla="*/ 130175 h 301625"/>
                  <a:gd name="connsiteX2" fmla="*/ 44450 w 47625"/>
                  <a:gd name="connsiteY2" fmla="*/ 158750 h 301625"/>
                  <a:gd name="connsiteX3" fmla="*/ 47625 w 47625"/>
                  <a:gd name="connsiteY3" fmla="*/ 168275 h 301625"/>
                  <a:gd name="connsiteX4" fmla="*/ 41275 w 47625"/>
                  <a:gd name="connsiteY4" fmla="*/ 225425 h 301625"/>
                  <a:gd name="connsiteX5" fmla="*/ 31750 w 47625"/>
                  <a:gd name="connsiteY5" fmla="*/ 241300 h 301625"/>
                  <a:gd name="connsiteX6" fmla="*/ 28575 w 47625"/>
                  <a:gd name="connsiteY6" fmla="*/ 257175 h 301625"/>
                  <a:gd name="connsiteX7" fmla="*/ 31750 w 47625"/>
                  <a:gd name="connsiteY7" fmla="*/ 285750 h 301625"/>
                  <a:gd name="connsiteX8" fmla="*/ 38100 w 47625"/>
                  <a:gd name="connsiteY8" fmla="*/ 301625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01625">
                    <a:moveTo>
                      <a:pt x="0" y="0"/>
                    </a:moveTo>
                    <a:cubicBezTo>
                      <a:pt x="13758" y="43392"/>
                      <a:pt x="29001" y="86340"/>
                      <a:pt x="41275" y="130175"/>
                    </a:cubicBezTo>
                    <a:cubicBezTo>
                      <a:pt x="43859" y="139404"/>
                      <a:pt x="42874" y="149297"/>
                      <a:pt x="44450" y="158750"/>
                    </a:cubicBezTo>
                    <a:cubicBezTo>
                      <a:pt x="45000" y="162051"/>
                      <a:pt x="46567" y="165100"/>
                      <a:pt x="47625" y="168275"/>
                    </a:cubicBezTo>
                    <a:cubicBezTo>
                      <a:pt x="45508" y="187325"/>
                      <a:pt x="45347" y="206695"/>
                      <a:pt x="41275" y="225425"/>
                    </a:cubicBezTo>
                    <a:cubicBezTo>
                      <a:pt x="39964" y="231455"/>
                      <a:pt x="34042" y="235570"/>
                      <a:pt x="31750" y="241300"/>
                    </a:cubicBezTo>
                    <a:cubicBezTo>
                      <a:pt x="29746" y="246310"/>
                      <a:pt x="29633" y="251883"/>
                      <a:pt x="28575" y="257175"/>
                    </a:cubicBezTo>
                    <a:cubicBezTo>
                      <a:pt x="29633" y="266700"/>
                      <a:pt x="29426" y="276453"/>
                      <a:pt x="31750" y="285750"/>
                    </a:cubicBezTo>
                    <a:cubicBezTo>
                      <a:pt x="39274" y="315846"/>
                      <a:pt x="38100" y="281025"/>
                      <a:pt x="38100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99D46777-06EA-4B4B-83C9-D735A09929B9}"/>
                  </a:ext>
                </a:extLst>
              </p:cNvPr>
              <p:cNvSpPr/>
              <p:nvPr/>
            </p:nvSpPr>
            <p:spPr>
              <a:xfrm>
                <a:off x="3804063" y="4060825"/>
                <a:ext cx="50387" cy="327025"/>
              </a:xfrm>
              <a:custGeom>
                <a:avLst/>
                <a:gdLst>
                  <a:gd name="connsiteX0" fmla="*/ 9112 w 50387"/>
                  <a:gd name="connsiteY0" fmla="*/ 0 h 327025"/>
                  <a:gd name="connsiteX1" fmla="*/ 5937 w 50387"/>
                  <a:gd name="connsiteY1" fmla="*/ 215900 h 327025"/>
                  <a:gd name="connsiteX2" fmla="*/ 12287 w 50387"/>
                  <a:gd name="connsiteY2" fmla="*/ 241300 h 327025"/>
                  <a:gd name="connsiteX3" fmla="*/ 28162 w 50387"/>
                  <a:gd name="connsiteY3" fmla="*/ 266700 h 327025"/>
                  <a:gd name="connsiteX4" fmla="*/ 31337 w 50387"/>
                  <a:gd name="connsiteY4" fmla="*/ 288925 h 327025"/>
                  <a:gd name="connsiteX5" fmla="*/ 34512 w 50387"/>
                  <a:gd name="connsiteY5" fmla="*/ 314325 h 327025"/>
                  <a:gd name="connsiteX6" fmla="*/ 50387 w 50387"/>
                  <a:gd name="connsiteY6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87" h="327025">
                    <a:moveTo>
                      <a:pt x="9112" y="0"/>
                    </a:moveTo>
                    <a:cubicBezTo>
                      <a:pt x="7880" y="38207"/>
                      <a:pt x="-8553" y="148280"/>
                      <a:pt x="5937" y="215900"/>
                    </a:cubicBezTo>
                    <a:cubicBezTo>
                      <a:pt x="7766" y="224434"/>
                      <a:pt x="9527" y="233021"/>
                      <a:pt x="12287" y="241300"/>
                    </a:cubicBezTo>
                    <a:cubicBezTo>
                      <a:pt x="15774" y="251760"/>
                      <a:pt x="21644" y="258010"/>
                      <a:pt x="28162" y="266700"/>
                    </a:cubicBezTo>
                    <a:cubicBezTo>
                      <a:pt x="29220" y="274108"/>
                      <a:pt x="30348" y="281507"/>
                      <a:pt x="31337" y="288925"/>
                    </a:cubicBezTo>
                    <a:cubicBezTo>
                      <a:pt x="32465" y="297383"/>
                      <a:pt x="31596" y="306306"/>
                      <a:pt x="34512" y="314325"/>
                    </a:cubicBezTo>
                    <a:cubicBezTo>
                      <a:pt x="37001" y="321168"/>
                      <a:pt x="44611" y="324137"/>
                      <a:pt x="50387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85E363AE-F900-44B9-97CB-DCB48C0F374F}"/>
                  </a:ext>
                </a:extLst>
              </p:cNvPr>
              <p:cNvSpPr/>
              <p:nvPr/>
            </p:nvSpPr>
            <p:spPr>
              <a:xfrm>
                <a:off x="3730625" y="4070350"/>
                <a:ext cx="88900" cy="114300"/>
              </a:xfrm>
              <a:custGeom>
                <a:avLst/>
                <a:gdLst>
                  <a:gd name="connsiteX0" fmla="*/ 0 w 88900"/>
                  <a:gd name="connsiteY0" fmla="*/ 0 h 114300"/>
                  <a:gd name="connsiteX1" fmla="*/ 88900 w 889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00" h="114300">
                    <a:moveTo>
                      <a:pt x="0" y="0"/>
                    </a:moveTo>
                    <a:lnTo>
                      <a:pt x="8890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28DEBF77-7166-47CE-9CD3-08DFE2A82F2A}"/>
                  </a:ext>
                </a:extLst>
              </p:cNvPr>
              <p:cNvSpPr/>
              <p:nvPr/>
            </p:nvSpPr>
            <p:spPr>
              <a:xfrm>
                <a:off x="3711217" y="4057650"/>
                <a:ext cx="35283" cy="355600"/>
              </a:xfrm>
              <a:custGeom>
                <a:avLst/>
                <a:gdLst>
                  <a:gd name="connsiteX0" fmla="*/ 35283 w 35283"/>
                  <a:gd name="connsiteY0" fmla="*/ 0 h 355600"/>
                  <a:gd name="connsiteX1" fmla="*/ 3533 w 35283"/>
                  <a:gd name="connsiteY1" fmla="*/ 149225 h 355600"/>
                  <a:gd name="connsiteX2" fmla="*/ 358 w 35283"/>
                  <a:gd name="connsiteY2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283" h="355600">
                    <a:moveTo>
                      <a:pt x="35283" y="0"/>
                    </a:moveTo>
                    <a:cubicBezTo>
                      <a:pt x="24700" y="49742"/>
                      <a:pt x="11428" y="98986"/>
                      <a:pt x="3533" y="149225"/>
                    </a:cubicBezTo>
                    <a:cubicBezTo>
                      <a:pt x="-1573" y="181716"/>
                      <a:pt x="358" y="352850"/>
                      <a:pt x="358" y="355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BCC32F92-8378-4171-AB57-3D70BDA562E1}"/>
                  </a:ext>
                </a:extLst>
              </p:cNvPr>
              <p:cNvSpPr/>
              <p:nvPr/>
            </p:nvSpPr>
            <p:spPr>
              <a:xfrm>
                <a:off x="3637406" y="4095750"/>
                <a:ext cx="29719" cy="311150"/>
              </a:xfrm>
              <a:custGeom>
                <a:avLst/>
                <a:gdLst>
                  <a:gd name="connsiteX0" fmla="*/ 29719 w 29719"/>
                  <a:gd name="connsiteY0" fmla="*/ 0 h 311150"/>
                  <a:gd name="connsiteX1" fmla="*/ 7494 w 29719"/>
                  <a:gd name="connsiteY1" fmla="*/ 222250 h 311150"/>
                  <a:gd name="connsiteX2" fmla="*/ 1144 w 29719"/>
                  <a:gd name="connsiteY2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19" h="311150">
                    <a:moveTo>
                      <a:pt x="29719" y="0"/>
                    </a:moveTo>
                    <a:cubicBezTo>
                      <a:pt x="22311" y="74083"/>
                      <a:pt x="16028" y="148288"/>
                      <a:pt x="7494" y="222250"/>
                    </a:cubicBezTo>
                    <a:cubicBezTo>
                      <a:pt x="-3990" y="321775"/>
                      <a:pt x="1144" y="108947"/>
                      <a:pt x="1144" y="3111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F8A9C87-5956-4C78-874A-2441405B9E0D}"/>
                  </a:ext>
                </a:extLst>
              </p:cNvPr>
              <p:cNvSpPr/>
              <p:nvPr/>
            </p:nvSpPr>
            <p:spPr>
              <a:xfrm>
                <a:off x="3673152" y="4086225"/>
                <a:ext cx="76523" cy="200025"/>
              </a:xfrm>
              <a:custGeom>
                <a:avLst/>
                <a:gdLst>
                  <a:gd name="connsiteX0" fmla="*/ 76523 w 76523"/>
                  <a:gd name="connsiteY0" fmla="*/ 0 h 200025"/>
                  <a:gd name="connsiteX1" fmla="*/ 323 w 76523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3" h="200025">
                    <a:moveTo>
                      <a:pt x="76523" y="0"/>
                    </a:moveTo>
                    <a:cubicBezTo>
                      <a:pt x="-9306" y="157353"/>
                      <a:pt x="323" y="86656"/>
                      <a:pt x="323" y="20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79D36DB7-43DC-4C82-B126-616498D72674}"/>
                  </a:ext>
                </a:extLst>
              </p:cNvPr>
              <p:cNvSpPr/>
              <p:nvPr/>
            </p:nvSpPr>
            <p:spPr>
              <a:xfrm>
                <a:off x="3663950" y="4064000"/>
                <a:ext cx="9525" cy="254000"/>
              </a:xfrm>
              <a:custGeom>
                <a:avLst/>
                <a:gdLst>
                  <a:gd name="connsiteX0" fmla="*/ 0 w 9525"/>
                  <a:gd name="connsiteY0" fmla="*/ 0 h 254000"/>
                  <a:gd name="connsiteX1" fmla="*/ 9525 w 9525"/>
                  <a:gd name="connsiteY1" fmla="*/ 209550 h 254000"/>
                  <a:gd name="connsiteX2" fmla="*/ 0 w 9525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254000">
                    <a:moveTo>
                      <a:pt x="0" y="0"/>
                    </a:moveTo>
                    <a:cubicBezTo>
                      <a:pt x="3175" y="69850"/>
                      <a:pt x="9525" y="139628"/>
                      <a:pt x="9525" y="209550"/>
                    </a:cubicBezTo>
                    <a:cubicBezTo>
                      <a:pt x="9525" y="224703"/>
                      <a:pt x="0" y="254000"/>
                      <a:pt x="0" y="254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9C5C5C5F-F811-40BB-AF53-1D435A784483}"/>
                  </a:ext>
                </a:extLst>
              </p:cNvPr>
              <p:cNvSpPr/>
              <p:nvPr/>
            </p:nvSpPr>
            <p:spPr>
              <a:xfrm>
                <a:off x="3609975" y="4079875"/>
                <a:ext cx="31750" cy="180975"/>
              </a:xfrm>
              <a:custGeom>
                <a:avLst/>
                <a:gdLst>
                  <a:gd name="connsiteX0" fmla="*/ 31750 w 31750"/>
                  <a:gd name="connsiteY0" fmla="*/ 0 h 180975"/>
                  <a:gd name="connsiteX1" fmla="*/ 0 w 31750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" h="180975">
                    <a:moveTo>
                      <a:pt x="31750" y="0"/>
                    </a:moveTo>
                    <a:lnTo>
                      <a:pt x="0" y="1809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1C38B0AD-A048-49D4-BCE2-CB92E52CC562}"/>
                  </a:ext>
                </a:extLst>
              </p:cNvPr>
              <p:cNvSpPr/>
              <p:nvPr/>
            </p:nvSpPr>
            <p:spPr>
              <a:xfrm>
                <a:off x="3524250" y="4073525"/>
                <a:ext cx="95250" cy="327025"/>
              </a:xfrm>
              <a:custGeom>
                <a:avLst/>
                <a:gdLst>
                  <a:gd name="connsiteX0" fmla="*/ 95250 w 95250"/>
                  <a:gd name="connsiteY0" fmla="*/ 0 h 327025"/>
                  <a:gd name="connsiteX1" fmla="*/ 92075 w 95250"/>
                  <a:gd name="connsiteY1" fmla="*/ 19050 h 327025"/>
                  <a:gd name="connsiteX2" fmla="*/ 85725 w 95250"/>
                  <a:gd name="connsiteY2" fmla="*/ 44450 h 327025"/>
                  <a:gd name="connsiteX3" fmla="*/ 47625 w 95250"/>
                  <a:gd name="connsiteY3" fmla="*/ 238125 h 327025"/>
                  <a:gd name="connsiteX4" fmla="*/ 34925 w 95250"/>
                  <a:gd name="connsiteY4" fmla="*/ 247650 h 327025"/>
                  <a:gd name="connsiteX5" fmla="*/ 15875 w 95250"/>
                  <a:gd name="connsiteY5" fmla="*/ 279400 h 327025"/>
                  <a:gd name="connsiteX6" fmla="*/ 3175 w 95250"/>
                  <a:gd name="connsiteY6" fmla="*/ 320675 h 327025"/>
                  <a:gd name="connsiteX7" fmla="*/ 0 w 95250"/>
                  <a:gd name="connsiteY7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327025">
                    <a:moveTo>
                      <a:pt x="95250" y="0"/>
                    </a:moveTo>
                    <a:cubicBezTo>
                      <a:pt x="94192" y="6350"/>
                      <a:pt x="93424" y="12755"/>
                      <a:pt x="92075" y="19050"/>
                    </a:cubicBezTo>
                    <a:cubicBezTo>
                      <a:pt x="90246" y="27584"/>
                      <a:pt x="86347" y="35745"/>
                      <a:pt x="85725" y="44450"/>
                    </a:cubicBezTo>
                    <a:cubicBezTo>
                      <a:pt x="75398" y="189029"/>
                      <a:pt x="111486" y="165141"/>
                      <a:pt x="47625" y="238125"/>
                    </a:cubicBezTo>
                    <a:cubicBezTo>
                      <a:pt x="44140" y="242107"/>
                      <a:pt x="39158" y="244475"/>
                      <a:pt x="34925" y="247650"/>
                    </a:cubicBezTo>
                    <a:cubicBezTo>
                      <a:pt x="28575" y="258233"/>
                      <a:pt x="21395" y="268361"/>
                      <a:pt x="15875" y="279400"/>
                    </a:cubicBezTo>
                    <a:cubicBezTo>
                      <a:pt x="12318" y="286514"/>
                      <a:pt x="5344" y="314167"/>
                      <a:pt x="3175" y="320675"/>
                    </a:cubicBezTo>
                    <a:cubicBezTo>
                      <a:pt x="2427" y="322920"/>
                      <a:pt x="1058" y="324908"/>
                      <a:pt x="0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1B884C00-8B99-41BB-8598-61CF14AC1E3E}"/>
                  </a:ext>
                </a:extLst>
              </p:cNvPr>
              <p:cNvSpPr/>
              <p:nvPr/>
            </p:nvSpPr>
            <p:spPr>
              <a:xfrm>
                <a:off x="3476625" y="4064000"/>
                <a:ext cx="98425" cy="315329"/>
              </a:xfrm>
              <a:custGeom>
                <a:avLst/>
                <a:gdLst>
                  <a:gd name="connsiteX0" fmla="*/ 98425 w 98425"/>
                  <a:gd name="connsiteY0" fmla="*/ 0 h 315329"/>
                  <a:gd name="connsiteX1" fmla="*/ 47625 w 98425"/>
                  <a:gd name="connsiteY1" fmla="*/ 298450 h 315329"/>
                  <a:gd name="connsiteX2" fmla="*/ 44450 w 98425"/>
                  <a:gd name="connsiteY2" fmla="*/ 311150 h 315329"/>
                  <a:gd name="connsiteX3" fmla="*/ 0 w 98425"/>
                  <a:gd name="connsiteY3" fmla="*/ 304800 h 31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425" h="315329">
                    <a:moveTo>
                      <a:pt x="98425" y="0"/>
                    </a:moveTo>
                    <a:cubicBezTo>
                      <a:pt x="81492" y="99483"/>
                      <a:pt x="64873" y="199021"/>
                      <a:pt x="47625" y="298450"/>
                    </a:cubicBezTo>
                    <a:cubicBezTo>
                      <a:pt x="46879" y="302749"/>
                      <a:pt x="48717" y="310236"/>
                      <a:pt x="44450" y="311150"/>
                    </a:cubicBezTo>
                    <a:cubicBezTo>
                      <a:pt x="11939" y="318117"/>
                      <a:pt x="11820" y="316620"/>
                      <a:pt x="0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4E8EF432-05C8-4FA0-A687-226E593A1634}"/>
                  </a:ext>
                </a:extLst>
              </p:cNvPr>
              <p:cNvSpPr/>
              <p:nvPr/>
            </p:nvSpPr>
            <p:spPr>
              <a:xfrm>
                <a:off x="3327400" y="4067175"/>
                <a:ext cx="263525" cy="279791"/>
              </a:xfrm>
              <a:custGeom>
                <a:avLst/>
                <a:gdLst>
                  <a:gd name="connsiteX0" fmla="*/ 263525 w 263525"/>
                  <a:gd name="connsiteY0" fmla="*/ 0 h 279791"/>
                  <a:gd name="connsiteX1" fmla="*/ 171450 w 263525"/>
                  <a:gd name="connsiteY1" fmla="*/ 136525 h 279791"/>
                  <a:gd name="connsiteX2" fmla="*/ 158750 w 263525"/>
                  <a:gd name="connsiteY2" fmla="*/ 165100 h 279791"/>
                  <a:gd name="connsiteX3" fmla="*/ 139700 w 263525"/>
                  <a:gd name="connsiteY3" fmla="*/ 184150 h 279791"/>
                  <a:gd name="connsiteX4" fmla="*/ 136525 w 263525"/>
                  <a:gd name="connsiteY4" fmla="*/ 200025 h 279791"/>
                  <a:gd name="connsiteX5" fmla="*/ 120650 w 263525"/>
                  <a:gd name="connsiteY5" fmla="*/ 250825 h 279791"/>
                  <a:gd name="connsiteX6" fmla="*/ 98425 w 263525"/>
                  <a:gd name="connsiteY6" fmla="*/ 257175 h 279791"/>
                  <a:gd name="connsiteX7" fmla="*/ 82550 w 263525"/>
                  <a:gd name="connsiteY7" fmla="*/ 263525 h 279791"/>
                  <a:gd name="connsiteX8" fmla="*/ 76200 w 263525"/>
                  <a:gd name="connsiteY8" fmla="*/ 276225 h 279791"/>
                  <a:gd name="connsiteX9" fmla="*/ 63500 w 263525"/>
                  <a:gd name="connsiteY9" fmla="*/ 279400 h 279791"/>
                  <a:gd name="connsiteX10" fmla="*/ 0 w 263525"/>
                  <a:gd name="connsiteY10" fmla="*/ 279400 h 27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3525" h="279791">
                    <a:moveTo>
                      <a:pt x="263525" y="0"/>
                    </a:moveTo>
                    <a:cubicBezTo>
                      <a:pt x="232833" y="45508"/>
                      <a:pt x="201230" y="90415"/>
                      <a:pt x="171450" y="136525"/>
                    </a:cubicBezTo>
                    <a:cubicBezTo>
                      <a:pt x="164419" y="147412"/>
                      <a:pt x="166755" y="155094"/>
                      <a:pt x="158750" y="165100"/>
                    </a:cubicBezTo>
                    <a:cubicBezTo>
                      <a:pt x="153140" y="172112"/>
                      <a:pt x="139700" y="184150"/>
                      <a:pt x="139700" y="184150"/>
                    </a:cubicBezTo>
                    <a:cubicBezTo>
                      <a:pt x="138642" y="189442"/>
                      <a:pt x="137194" y="194670"/>
                      <a:pt x="136525" y="200025"/>
                    </a:cubicBezTo>
                    <a:cubicBezTo>
                      <a:pt x="134068" y="219678"/>
                      <a:pt x="139880" y="238587"/>
                      <a:pt x="120650" y="250825"/>
                    </a:cubicBezTo>
                    <a:cubicBezTo>
                      <a:pt x="114150" y="254962"/>
                      <a:pt x="105734" y="254739"/>
                      <a:pt x="98425" y="257175"/>
                    </a:cubicBezTo>
                    <a:cubicBezTo>
                      <a:pt x="93018" y="258977"/>
                      <a:pt x="87842" y="261408"/>
                      <a:pt x="82550" y="263525"/>
                    </a:cubicBezTo>
                    <a:cubicBezTo>
                      <a:pt x="80433" y="267758"/>
                      <a:pt x="79836" y="273195"/>
                      <a:pt x="76200" y="276225"/>
                    </a:cubicBezTo>
                    <a:cubicBezTo>
                      <a:pt x="72848" y="279019"/>
                      <a:pt x="67860" y="279218"/>
                      <a:pt x="63500" y="279400"/>
                    </a:cubicBezTo>
                    <a:cubicBezTo>
                      <a:pt x="42352" y="280281"/>
                      <a:pt x="21167" y="279400"/>
                      <a:pt x="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CE32B5D-AB9A-47DF-BB1E-52CADED2DE50}"/>
                  </a:ext>
                </a:extLst>
              </p:cNvPr>
              <p:cNvSpPr/>
              <p:nvPr/>
            </p:nvSpPr>
            <p:spPr>
              <a:xfrm>
                <a:off x="3427891" y="4051300"/>
                <a:ext cx="153509" cy="333375"/>
              </a:xfrm>
              <a:custGeom>
                <a:avLst/>
                <a:gdLst>
                  <a:gd name="connsiteX0" fmla="*/ 153509 w 153509"/>
                  <a:gd name="connsiteY0" fmla="*/ 0 h 333375"/>
                  <a:gd name="connsiteX1" fmla="*/ 45559 w 153509"/>
                  <a:gd name="connsiteY1" fmla="*/ 180975 h 333375"/>
                  <a:gd name="connsiteX2" fmla="*/ 48734 w 153509"/>
                  <a:gd name="connsiteY2" fmla="*/ 193675 h 333375"/>
                  <a:gd name="connsiteX3" fmla="*/ 42384 w 153509"/>
                  <a:gd name="connsiteY3" fmla="*/ 219075 h 333375"/>
                  <a:gd name="connsiteX4" fmla="*/ 29684 w 153509"/>
                  <a:gd name="connsiteY4" fmla="*/ 222250 h 333375"/>
                  <a:gd name="connsiteX5" fmla="*/ 16984 w 153509"/>
                  <a:gd name="connsiteY5" fmla="*/ 228600 h 333375"/>
                  <a:gd name="connsiteX6" fmla="*/ 10634 w 153509"/>
                  <a:gd name="connsiteY6" fmla="*/ 238125 h 333375"/>
                  <a:gd name="connsiteX7" fmla="*/ 7459 w 153509"/>
                  <a:gd name="connsiteY7" fmla="*/ 320675 h 333375"/>
                  <a:gd name="connsiteX8" fmla="*/ 23334 w 153509"/>
                  <a:gd name="connsiteY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09" h="333375">
                    <a:moveTo>
                      <a:pt x="153509" y="0"/>
                    </a:moveTo>
                    <a:cubicBezTo>
                      <a:pt x="117526" y="60325"/>
                      <a:pt x="78981" y="119194"/>
                      <a:pt x="45559" y="180975"/>
                    </a:cubicBezTo>
                    <a:cubicBezTo>
                      <a:pt x="43483" y="184813"/>
                      <a:pt x="49096" y="189326"/>
                      <a:pt x="48734" y="193675"/>
                    </a:cubicBezTo>
                    <a:cubicBezTo>
                      <a:pt x="48009" y="202372"/>
                      <a:pt x="47225" y="211813"/>
                      <a:pt x="42384" y="219075"/>
                    </a:cubicBezTo>
                    <a:cubicBezTo>
                      <a:pt x="39963" y="222706"/>
                      <a:pt x="33770" y="220718"/>
                      <a:pt x="29684" y="222250"/>
                    </a:cubicBezTo>
                    <a:cubicBezTo>
                      <a:pt x="25252" y="223912"/>
                      <a:pt x="21217" y="226483"/>
                      <a:pt x="16984" y="228600"/>
                    </a:cubicBezTo>
                    <a:cubicBezTo>
                      <a:pt x="14867" y="231775"/>
                      <a:pt x="12004" y="234563"/>
                      <a:pt x="10634" y="238125"/>
                    </a:cubicBezTo>
                    <a:cubicBezTo>
                      <a:pt x="-1023" y="268432"/>
                      <a:pt x="-4543" y="286384"/>
                      <a:pt x="7459" y="320675"/>
                    </a:cubicBezTo>
                    <a:cubicBezTo>
                      <a:pt x="9698" y="327071"/>
                      <a:pt x="23334" y="333375"/>
                      <a:pt x="23334" y="3333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D3B579C7-8E77-4106-9F85-49B63D29B1D8}"/>
                  </a:ext>
                </a:extLst>
              </p:cNvPr>
              <p:cNvSpPr/>
              <p:nvPr/>
            </p:nvSpPr>
            <p:spPr>
              <a:xfrm>
                <a:off x="3451225" y="4054475"/>
                <a:ext cx="98425" cy="304800"/>
              </a:xfrm>
              <a:custGeom>
                <a:avLst/>
                <a:gdLst>
                  <a:gd name="connsiteX0" fmla="*/ 98425 w 98425"/>
                  <a:gd name="connsiteY0" fmla="*/ 0 h 304800"/>
                  <a:gd name="connsiteX1" fmla="*/ 31750 w 98425"/>
                  <a:gd name="connsiteY1" fmla="*/ 76200 h 304800"/>
                  <a:gd name="connsiteX2" fmla="*/ 25400 w 98425"/>
                  <a:gd name="connsiteY2" fmla="*/ 120650 h 304800"/>
                  <a:gd name="connsiteX3" fmla="*/ 0 w 98425"/>
                  <a:gd name="connsiteY3" fmla="*/ 174625 h 304800"/>
                  <a:gd name="connsiteX4" fmla="*/ 3175 w 98425"/>
                  <a:gd name="connsiteY4" fmla="*/ 203200 h 304800"/>
                  <a:gd name="connsiteX5" fmla="*/ 22225 w 98425"/>
                  <a:gd name="connsiteY5" fmla="*/ 219075 h 304800"/>
                  <a:gd name="connsiteX6" fmla="*/ 34925 w 98425"/>
                  <a:gd name="connsiteY6" fmla="*/ 231775 h 304800"/>
                  <a:gd name="connsiteX7" fmla="*/ 38100 w 98425"/>
                  <a:gd name="connsiteY7" fmla="*/ 260350 h 304800"/>
                  <a:gd name="connsiteX8" fmla="*/ 47625 w 98425"/>
                  <a:gd name="connsiteY8" fmla="*/ 269875 h 304800"/>
                  <a:gd name="connsiteX9" fmla="*/ 53975 w 98425"/>
                  <a:gd name="connsiteY9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304800">
                    <a:moveTo>
                      <a:pt x="98425" y="0"/>
                    </a:moveTo>
                    <a:cubicBezTo>
                      <a:pt x="76200" y="25400"/>
                      <a:pt x="49226" y="47326"/>
                      <a:pt x="31750" y="76200"/>
                    </a:cubicBezTo>
                    <a:cubicBezTo>
                      <a:pt x="24000" y="89004"/>
                      <a:pt x="29995" y="106406"/>
                      <a:pt x="25400" y="120650"/>
                    </a:cubicBezTo>
                    <a:cubicBezTo>
                      <a:pt x="19295" y="139574"/>
                      <a:pt x="8467" y="156633"/>
                      <a:pt x="0" y="174625"/>
                    </a:cubicBezTo>
                    <a:cubicBezTo>
                      <a:pt x="1058" y="184150"/>
                      <a:pt x="851" y="193903"/>
                      <a:pt x="3175" y="203200"/>
                    </a:cubicBezTo>
                    <a:cubicBezTo>
                      <a:pt x="6246" y="215482"/>
                      <a:pt x="13436" y="212483"/>
                      <a:pt x="22225" y="219075"/>
                    </a:cubicBezTo>
                    <a:cubicBezTo>
                      <a:pt x="27014" y="222667"/>
                      <a:pt x="30692" y="227542"/>
                      <a:pt x="34925" y="231775"/>
                    </a:cubicBezTo>
                    <a:cubicBezTo>
                      <a:pt x="35983" y="241300"/>
                      <a:pt x="35069" y="251258"/>
                      <a:pt x="38100" y="260350"/>
                    </a:cubicBezTo>
                    <a:cubicBezTo>
                      <a:pt x="39520" y="264610"/>
                      <a:pt x="45015" y="266221"/>
                      <a:pt x="47625" y="269875"/>
                    </a:cubicBezTo>
                    <a:cubicBezTo>
                      <a:pt x="57288" y="283403"/>
                      <a:pt x="53975" y="286917"/>
                      <a:pt x="53975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38586D3-E2F5-4FC0-83C3-73D8E447AE16}"/>
                  </a:ext>
                </a:extLst>
              </p:cNvPr>
              <p:cNvSpPr/>
              <p:nvPr/>
            </p:nvSpPr>
            <p:spPr>
              <a:xfrm>
                <a:off x="3248025" y="4029075"/>
                <a:ext cx="250825" cy="317500"/>
              </a:xfrm>
              <a:custGeom>
                <a:avLst/>
                <a:gdLst>
                  <a:gd name="connsiteX0" fmla="*/ 250825 w 250825"/>
                  <a:gd name="connsiteY0" fmla="*/ 0 h 317500"/>
                  <a:gd name="connsiteX1" fmla="*/ 85725 w 250825"/>
                  <a:gd name="connsiteY1" fmla="*/ 241300 h 317500"/>
                  <a:gd name="connsiteX2" fmla="*/ 28575 w 250825"/>
                  <a:gd name="connsiteY2" fmla="*/ 298450 h 317500"/>
                  <a:gd name="connsiteX3" fmla="*/ 12700 w 250825"/>
                  <a:gd name="connsiteY3" fmla="*/ 311150 h 317500"/>
                  <a:gd name="connsiteX4" fmla="*/ 0 w 250825"/>
                  <a:gd name="connsiteY4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317500">
                    <a:moveTo>
                      <a:pt x="250825" y="0"/>
                    </a:moveTo>
                    <a:cubicBezTo>
                      <a:pt x="195792" y="80433"/>
                      <a:pt x="143934" y="163134"/>
                      <a:pt x="85725" y="241300"/>
                    </a:cubicBezTo>
                    <a:cubicBezTo>
                      <a:pt x="69634" y="262908"/>
                      <a:pt x="48044" y="279828"/>
                      <a:pt x="28575" y="298450"/>
                    </a:cubicBezTo>
                    <a:cubicBezTo>
                      <a:pt x="23678" y="303134"/>
                      <a:pt x="18339" y="307391"/>
                      <a:pt x="12700" y="311150"/>
                    </a:cubicBezTo>
                    <a:cubicBezTo>
                      <a:pt x="8762" y="313775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786ACC48-3F9E-4F65-884E-D76CCBC7BAB3}"/>
                  </a:ext>
                </a:extLst>
              </p:cNvPr>
              <p:cNvSpPr/>
              <p:nvPr/>
            </p:nvSpPr>
            <p:spPr>
              <a:xfrm>
                <a:off x="3263900" y="4038600"/>
                <a:ext cx="222250" cy="317500"/>
              </a:xfrm>
              <a:custGeom>
                <a:avLst/>
                <a:gdLst>
                  <a:gd name="connsiteX0" fmla="*/ 222250 w 222250"/>
                  <a:gd name="connsiteY0" fmla="*/ 0 h 317500"/>
                  <a:gd name="connsiteX1" fmla="*/ 28575 w 222250"/>
                  <a:gd name="connsiteY1" fmla="*/ 254000 h 317500"/>
                  <a:gd name="connsiteX2" fmla="*/ 3175 w 222250"/>
                  <a:gd name="connsiteY2" fmla="*/ 288925 h 317500"/>
                  <a:gd name="connsiteX3" fmla="*/ 6350 w 222250"/>
                  <a:gd name="connsiteY3" fmla="*/ 298450 h 317500"/>
                  <a:gd name="connsiteX4" fmla="*/ 19050 w 222250"/>
                  <a:gd name="connsiteY4" fmla="*/ 301625 h 317500"/>
                  <a:gd name="connsiteX5" fmla="*/ 0 w 22225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50" h="317500">
                    <a:moveTo>
                      <a:pt x="222250" y="0"/>
                    </a:moveTo>
                    <a:lnTo>
                      <a:pt x="28575" y="254000"/>
                    </a:lnTo>
                    <a:cubicBezTo>
                      <a:pt x="19830" y="265478"/>
                      <a:pt x="11175" y="276924"/>
                      <a:pt x="3175" y="288925"/>
                    </a:cubicBezTo>
                    <a:cubicBezTo>
                      <a:pt x="4233" y="292100"/>
                      <a:pt x="3737" y="296359"/>
                      <a:pt x="6350" y="298450"/>
                    </a:cubicBezTo>
                    <a:cubicBezTo>
                      <a:pt x="9757" y="301176"/>
                      <a:pt x="20430" y="297485"/>
                      <a:pt x="19050" y="301625"/>
                    </a:cubicBezTo>
                    <a:cubicBezTo>
                      <a:pt x="16436" y="309467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F1739FE0-DDDF-4883-9CFE-1974FF8A2131}"/>
                  </a:ext>
                </a:extLst>
              </p:cNvPr>
              <p:cNvSpPr/>
              <p:nvPr/>
            </p:nvSpPr>
            <p:spPr>
              <a:xfrm>
                <a:off x="3313734" y="4013200"/>
                <a:ext cx="112091" cy="301957"/>
              </a:xfrm>
              <a:custGeom>
                <a:avLst/>
                <a:gdLst>
                  <a:gd name="connsiteX0" fmla="*/ 112091 w 112091"/>
                  <a:gd name="connsiteY0" fmla="*/ 0 h 301957"/>
                  <a:gd name="connsiteX1" fmla="*/ 29541 w 112091"/>
                  <a:gd name="connsiteY1" fmla="*/ 196850 h 301957"/>
                  <a:gd name="connsiteX2" fmla="*/ 966 w 112091"/>
                  <a:gd name="connsiteY2" fmla="*/ 222250 h 301957"/>
                  <a:gd name="connsiteX3" fmla="*/ 23191 w 112091"/>
                  <a:gd name="connsiteY3" fmla="*/ 257175 h 301957"/>
                  <a:gd name="connsiteX4" fmla="*/ 35891 w 112091"/>
                  <a:gd name="connsiteY4" fmla="*/ 269875 h 301957"/>
                  <a:gd name="connsiteX5" fmla="*/ 23191 w 112091"/>
                  <a:gd name="connsiteY5" fmla="*/ 282575 h 301957"/>
                  <a:gd name="connsiteX6" fmla="*/ 13666 w 112091"/>
                  <a:gd name="connsiteY6" fmla="*/ 301625 h 301957"/>
                  <a:gd name="connsiteX7" fmla="*/ 10491 w 112091"/>
                  <a:gd name="connsiteY7" fmla="*/ 301625 h 3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091" h="301957">
                    <a:moveTo>
                      <a:pt x="112091" y="0"/>
                    </a:moveTo>
                    <a:cubicBezTo>
                      <a:pt x="84574" y="65617"/>
                      <a:pt x="62150" y="133609"/>
                      <a:pt x="29541" y="196850"/>
                    </a:cubicBezTo>
                    <a:cubicBezTo>
                      <a:pt x="-43808" y="339102"/>
                      <a:pt x="48575" y="79424"/>
                      <a:pt x="966" y="222250"/>
                    </a:cubicBezTo>
                    <a:cubicBezTo>
                      <a:pt x="8883" y="236105"/>
                      <a:pt x="13141" y="245689"/>
                      <a:pt x="23191" y="257175"/>
                    </a:cubicBezTo>
                    <a:cubicBezTo>
                      <a:pt x="27133" y="261681"/>
                      <a:pt x="31658" y="265642"/>
                      <a:pt x="35891" y="269875"/>
                    </a:cubicBezTo>
                    <a:cubicBezTo>
                      <a:pt x="31658" y="274108"/>
                      <a:pt x="26671" y="277703"/>
                      <a:pt x="23191" y="282575"/>
                    </a:cubicBezTo>
                    <a:cubicBezTo>
                      <a:pt x="10279" y="300651"/>
                      <a:pt x="31598" y="283693"/>
                      <a:pt x="13666" y="301625"/>
                    </a:cubicBezTo>
                    <a:cubicBezTo>
                      <a:pt x="12918" y="302373"/>
                      <a:pt x="11549" y="301625"/>
                      <a:pt x="10491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8D62BD21-3684-4322-80C6-4C13E5586442}"/>
                  </a:ext>
                </a:extLst>
              </p:cNvPr>
              <p:cNvSpPr/>
              <p:nvPr/>
            </p:nvSpPr>
            <p:spPr>
              <a:xfrm>
                <a:off x="3302000" y="4010025"/>
                <a:ext cx="101600" cy="142875"/>
              </a:xfrm>
              <a:custGeom>
                <a:avLst/>
                <a:gdLst>
                  <a:gd name="connsiteX0" fmla="*/ 101600 w 101600"/>
                  <a:gd name="connsiteY0" fmla="*/ 0 h 142875"/>
                  <a:gd name="connsiteX1" fmla="*/ 0 w 10160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142875">
                    <a:moveTo>
                      <a:pt x="101600" y="0"/>
                    </a:moveTo>
                    <a:lnTo>
                      <a:pt x="0" y="1428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B9D6A9BA-9FEE-41C5-862A-4E303C24FA42}"/>
                  </a:ext>
                </a:extLst>
              </p:cNvPr>
              <p:cNvSpPr/>
              <p:nvPr/>
            </p:nvSpPr>
            <p:spPr>
              <a:xfrm>
                <a:off x="3170980" y="4016375"/>
                <a:ext cx="238970" cy="282575"/>
              </a:xfrm>
              <a:custGeom>
                <a:avLst/>
                <a:gdLst>
                  <a:gd name="connsiteX0" fmla="*/ 238970 w 238970"/>
                  <a:gd name="connsiteY0" fmla="*/ 0 h 282575"/>
                  <a:gd name="connsiteX1" fmla="*/ 165945 w 238970"/>
                  <a:gd name="connsiteY1" fmla="*/ 76200 h 282575"/>
                  <a:gd name="connsiteX2" fmla="*/ 156420 w 238970"/>
                  <a:gd name="connsiteY2" fmla="*/ 123825 h 282575"/>
                  <a:gd name="connsiteX3" fmla="*/ 131020 w 238970"/>
                  <a:gd name="connsiteY3" fmla="*/ 139700 h 282575"/>
                  <a:gd name="connsiteX4" fmla="*/ 96095 w 238970"/>
                  <a:gd name="connsiteY4" fmla="*/ 152400 h 282575"/>
                  <a:gd name="connsiteX5" fmla="*/ 80220 w 238970"/>
                  <a:gd name="connsiteY5" fmla="*/ 187325 h 282575"/>
                  <a:gd name="connsiteX6" fmla="*/ 51645 w 238970"/>
                  <a:gd name="connsiteY6" fmla="*/ 219075 h 282575"/>
                  <a:gd name="connsiteX7" fmla="*/ 35770 w 238970"/>
                  <a:gd name="connsiteY7" fmla="*/ 231775 h 282575"/>
                  <a:gd name="connsiteX8" fmla="*/ 19895 w 238970"/>
                  <a:gd name="connsiteY8" fmla="*/ 234950 h 282575"/>
                  <a:gd name="connsiteX9" fmla="*/ 7195 w 238970"/>
                  <a:gd name="connsiteY9" fmla="*/ 241300 h 282575"/>
                  <a:gd name="connsiteX10" fmla="*/ 845 w 238970"/>
                  <a:gd name="connsiteY10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8970" h="282575">
                    <a:moveTo>
                      <a:pt x="238970" y="0"/>
                    </a:moveTo>
                    <a:cubicBezTo>
                      <a:pt x="214628" y="25400"/>
                      <a:pt x="185460" y="46928"/>
                      <a:pt x="165945" y="76200"/>
                    </a:cubicBezTo>
                    <a:cubicBezTo>
                      <a:pt x="156965" y="89670"/>
                      <a:pt x="164222" y="109640"/>
                      <a:pt x="156420" y="123825"/>
                    </a:cubicBezTo>
                    <a:cubicBezTo>
                      <a:pt x="151608" y="132573"/>
                      <a:pt x="139830" y="135002"/>
                      <a:pt x="131020" y="139700"/>
                    </a:cubicBezTo>
                    <a:cubicBezTo>
                      <a:pt x="114485" y="148519"/>
                      <a:pt x="111363" y="148583"/>
                      <a:pt x="96095" y="152400"/>
                    </a:cubicBezTo>
                    <a:cubicBezTo>
                      <a:pt x="67188" y="195761"/>
                      <a:pt x="94235" y="149951"/>
                      <a:pt x="80220" y="187325"/>
                    </a:cubicBezTo>
                    <a:cubicBezTo>
                      <a:pt x="76598" y="196983"/>
                      <a:pt x="53121" y="217722"/>
                      <a:pt x="51645" y="219075"/>
                    </a:cubicBezTo>
                    <a:cubicBezTo>
                      <a:pt x="46650" y="223654"/>
                      <a:pt x="41831" y="228744"/>
                      <a:pt x="35770" y="231775"/>
                    </a:cubicBezTo>
                    <a:cubicBezTo>
                      <a:pt x="30943" y="234188"/>
                      <a:pt x="25187" y="233892"/>
                      <a:pt x="19895" y="234950"/>
                    </a:cubicBezTo>
                    <a:cubicBezTo>
                      <a:pt x="15662" y="237067"/>
                      <a:pt x="10542" y="237953"/>
                      <a:pt x="7195" y="241300"/>
                    </a:cubicBezTo>
                    <a:cubicBezTo>
                      <a:pt x="-3415" y="251910"/>
                      <a:pt x="845" y="270619"/>
                      <a:pt x="845" y="2825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B7433574-8A99-46DA-BE6C-7BB3D9B938F2}"/>
                  </a:ext>
                </a:extLst>
              </p:cNvPr>
              <p:cNvSpPr/>
              <p:nvPr/>
            </p:nvSpPr>
            <p:spPr>
              <a:xfrm>
                <a:off x="3171825" y="3997325"/>
                <a:ext cx="212725" cy="285750"/>
              </a:xfrm>
              <a:custGeom>
                <a:avLst/>
                <a:gdLst>
                  <a:gd name="connsiteX0" fmla="*/ 212725 w 212725"/>
                  <a:gd name="connsiteY0" fmla="*/ 0 h 285750"/>
                  <a:gd name="connsiteX1" fmla="*/ 25400 w 212725"/>
                  <a:gd name="connsiteY1" fmla="*/ 260350 h 285750"/>
                  <a:gd name="connsiteX2" fmla="*/ 9525 w 212725"/>
                  <a:gd name="connsiteY2" fmla="*/ 273050 h 285750"/>
                  <a:gd name="connsiteX3" fmla="*/ 0 w 212725"/>
                  <a:gd name="connsiteY3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25" h="285750">
                    <a:moveTo>
                      <a:pt x="212725" y="0"/>
                    </a:moveTo>
                    <a:cubicBezTo>
                      <a:pt x="150283" y="86783"/>
                      <a:pt x="89228" y="174581"/>
                      <a:pt x="25400" y="260350"/>
                    </a:cubicBezTo>
                    <a:cubicBezTo>
                      <a:pt x="21354" y="265786"/>
                      <a:pt x="14317" y="268258"/>
                      <a:pt x="9525" y="273050"/>
                    </a:cubicBezTo>
                    <a:cubicBezTo>
                      <a:pt x="5783" y="276792"/>
                      <a:pt x="0" y="285750"/>
                      <a:pt x="0" y="2857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2" name="Rectangle 3">
              <a:extLst>
                <a:ext uri="{FF2B5EF4-FFF2-40B4-BE49-F238E27FC236}">
                  <a16:creationId xmlns:a16="http://schemas.microsoft.com/office/drawing/2014/main" id="{456F9335-01BB-4D53-8364-FE5FDA05C136}"/>
                </a:ext>
              </a:extLst>
            </p:cNvPr>
            <p:cNvSpPr/>
            <p:nvPr/>
          </p:nvSpPr>
          <p:spPr>
            <a:xfrm>
              <a:off x="3414164" y="535472"/>
              <a:ext cx="1094048" cy="1564135"/>
            </a:xfrm>
            <a:custGeom>
              <a:avLst/>
              <a:gdLst>
                <a:gd name="connsiteX0" fmla="*/ 0 w 355600"/>
                <a:gd name="connsiteY0" fmla="*/ 0 h 311150"/>
                <a:gd name="connsiteX1" fmla="*/ 355600 w 355600"/>
                <a:gd name="connsiteY1" fmla="*/ 0 h 311150"/>
                <a:gd name="connsiteX2" fmla="*/ 355600 w 355600"/>
                <a:gd name="connsiteY2" fmla="*/ 311150 h 311150"/>
                <a:gd name="connsiteX3" fmla="*/ 0 w 355600"/>
                <a:gd name="connsiteY3" fmla="*/ 311150 h 311150"/>
                <a:gd name="connsiteX4" fmla="*/ 0 w 355600"/>
                <a:gd name="connsiteY4" fmla="*/ 0 h 31115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649255 w 649255"/>
                <a:gd name="connsiteY2" fmla="*/ 819150 h 1130300"/>
                <a:gd name="connsiteX3" fmla="*/ 649255 w 649255"/>
                <a:gd name="connsiteY3" fmla="*/ 1130300 h 1130300"/>
                <a:gd name="connsiteX4" fmla="*/ 293655 w 649255"/>
                <a:gd name="connsiteY4" fmla="*/ 1130300 h 1130300"/>
                <a:gd name="connsiteX5" fmla="*/ 293655 w 649255"/>
                <a:gd name="connsiteY5" fmla="*/ 819150 h 113030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369856 w 649255"/>
                <a:gd name="connsiteY2" fmla="*/ 666750 h 1130300"/>
                <a:gd name="connsiteX3" fmla="*/ 649255 w 649255"/>
                <a:gd name="connsiteY3" fmla="*/ 819150 h 1130300"/>
                <a:gd name="connsiteX4" fmla="*/ 649255 w 649255"/>
                <a:gd name="connsiteY4" fmla="*/ 1130300 h 1130300"/>
                <a:gd name="connsiteX5" fmla="*/ 293655 w 649255"/>
                <a:gd name="connsiteY5" fmla="*/ 1130300 h 1130300"/>
                <a:gd name="connsiteX6" fmla="*/ 293655 w 649255"/>
                <a:gd name="connsiteY6" fmla="*/ 819150 h 1130300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649255 w 649255"/>
                <a:gd name="connsiteY4" fmla="*/ 1086414 h 1397564"/>
                <a:gd name="connsiteX5" fmla="*/ 649255 w 649255"/>
                <a:gd name="connsiteY5" fmla="*/ 1397564 h 1397564"/>
                <a:gd name="connsiteX6" fmla="*/ 293655 w 649255"/>
                <a:gd name="connsiteY6" fmla="*/ 1397564 h 1397564"/>
                <a:gd name="connsiteX7" fmla="*/ 293655 w 649255"/>
                <a:gd name="connsiteY7" fmla="*/ 1086414 h 1397564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522256 w 649255"/>
                <a:gd name="connsiteY4" fmla="*/ 883214 h 1397564"/>
                <a:gd name="connsiteX5" fmla="*/ 649255 w 649255"/>
                <a:gd name="connsiteY5" fmla="*/ 1086414 h 1397564"/>
                <a:gd name="connsiteX6" fmla="*/ 649255 w 649255"/>
                <a:gd name="connsiteY6" fmla="*/ 1397564 h 1397564"/>
                <a:gd name="connsiteX7" fmla="*/ 293655 w 649255"/>
                <a:gd name="connsiteY7" fmla="*/ 1397564 h 1397564"/>
                <a:gd name="connsiteX8" fmla="*/ 293655 w 649255"/>
                <a:gd name="connsiteY8" fmla="*/ 1086414 h 1397564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649255 w 947706"/>
                <a:gd name="connsiteY6" fmla="*/ 125210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598455 w 947706"/>
                <a:gd name="connsiteY6" fmla="*/ 113145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649255 w 1068355"/>
                <a:gd name="connsiteY8" fmla="*/ 1563258 h 1563258"/>
                <a:gd name="connsiteX9" fmla="*/ 293655 w 1068355"/>
                <a:gd name="connsiteY9" fmla="*/ 1563258 h 1563258"/>
                <a:gd name="connsiteX10" fmla="*/ 293655 w 1068355"/>
                <a:gd name="connsiteY10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649255 w 1068355"/>
                <a:gd name="connsiteY9" fmla="*/ 1563258 h 1563258"/>
                <a:gd name="connsiteX10" fmla="*/ 293655 w 1068355"/>
                <a:gd name="connsiteY10" fmla="*/ 1563258 h 1563258"/>
                <a:gd name="connsiteX11" fmla="*/ 293655 w 1068355"/>
                <a:gd name="connsiteY11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687355 w 1068355"/>
                <a:gd name="connsiteY6" fmla="*/ 80760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87405"/>
                <a:gd name="connsiteY0" fmla="*/ 1252108 h 1563258"/>
                <a:gd name="connsiteX1" fmla="*/ 1555 w 1087405"/>
                <a:gd name="connsiteY1" fmla="*/ 432958 h 1563258"/>
                <a:gd name="connsiteX2" fmla="*/ 369856 w 1087405"/>
                <a:gd name="connsiteY2" fmla="*/ 1099708 h 1563258"/>
                <a:gd name="connsiteX3" fmla="*/ 484156 w 1087405"/>
                <a:gd name="connsiteY3" fmla="*/ 166258 h 1563258"/>
                <a:gd name="connsiteX4" fmla="*/ 522256 w 1087405"/>
                <a:gd name="connsiteY4" fmla="*/ 1048908 h 1563258"/>
                <a:gd name="connsiteX5" fmla="*/ 947706 w 1087405"/>
                <a:gd name="connsiteY5" fmla="*/ 1158 h 1563258"/>
                <a:gd name="connsiteX6" fmla="*/ 687355 w 1087405"/>
                <a:gd name="connsiteY6" fmla="*/ 807608 h 1563258"/>
                <a:gd name="connsiteX7" fmla="*/ 1087405 w 1087405"/>
                <a:gd name="connsiteY7" fmla="*/ 369458 h 1563258"/>
                <a:gd name="connsiteX8" fmla="*/ 795305 w 1087405"/>
                <a:gd name="connsiteY8" fmla="*/ 890158 h 1563258"/>
                <a:gd name="connsiteX9" fmla="*/ 1036605 w 1087405"/>
                <a:gd name="connsiteY9" fmla="*/ 807608 h 1563258"/>
                <a:gd name="connsiteX10" fmla="*/ 649255 w 1087405"/>
                <a:gd name="connsiteY10" fmla="*/ 1563258 h 1563258"/>
                <a:gd name="connsiteX11" fmla="*/ 293655 w 1087405"/>
                <a:gd name="connsiteY11" fmla="*/ 1563258 h 1563258"/>
                <a:gd name="connsiteX12" fmla="*/ 293655 w 1087405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52"/>
                <a:gd name="connsiteY0" fmla="*/ 1252108 h 1563258"/>
                <a:gd name="connsiteX1" fmla="*/ 1555 w 1087552"/>
                <a:gd name="connsiteY1" fmla="*/ 432958 h 1563258"/>
                <a:gd name="connsiteX2" fmla="*/ 369856 w 1087552"/>
                <a:gd name="connsiteY2" fmla="*/ 1099708 h 1563258"/>
                <a:gd name="connsiteX3" fmla="*/ 484156 w 1087552"/>
                <a:gd name="connsiteY3" fmla="*/ 166258 h 1563258"/>
                <a:gd name="connsiteX4" fmla="*/ 522256 w 1087552"/>
                <a:gd name="connsiteY4" fmla="*/ 1048908 h 1563258"/>
                <a:gd name="connsiteX5" fmla="*/ 947706 w 1087552"/>
                <a:gd name="connsiteY5" fmla="*/ 1158 h 1563258"/>
                <a:gd name="connsiteX6" fmla="*/ 687355 w 1087552"/>
                <a:gd name="connsiteY6" fmla="*/ 807608 h 1563258"/>
                <a:gd name="connsiteX7" fmla="*/ 1087405 w 1087552"/>
                <a:gd name="connsiteY7" fmla="*/ 369458 h 1563258"/>
                <a:gd name="connsiteX8" fmla="*/ 795305 w 1087552"/>
                <a:gd name="connsiteY8" fmla="*/ 890158 h 1563258"/>
                <a:gd name="connsiteX9" fmla="*/ 1036605 w 1087552"/>
                <a:gd name="connsiteY9" fmla="*/ 807608 h 1563258"/>
                <a:gd name="connsiteX10" fmla="*/ 649255 w 1087552"/>
                <a:gd name="connsiteY10" fmla="*/ 1563258 h 1563258"/>
                <a:gd name="connsiteX11" fmla="*/ 293655 w 1087552"/>
                <a:gd name="connsiteY11" fmla="*/ 1563258 h 1563258"/>
                <a:gd name="connsiteX12" fmla="*/ 293655 w 1087552"/>
                <a:gd name="connsiteY12" fmla="*/ 1252108 h 1563258"/>
                <a:gd name="connsiteX0" fmla="*/ 293655 w 1093899"/>
                <a:gd name="connsiteY0" fmla="*/ 1252108 h 1563258"/>
                <a:gd name="connsiteX1" fmla="*/ 1555 w 1093899"/>
                <a:gd name="connsiteY1" fmla="*/ 432958 h 1563258"/>
                <a:gd name="connsiteX2" fmla="*/ 369856 w 1093899"/>
                <a:gd name="connsiteY2" fmla="*/ 1099708 h 1563258"/>
                <a:gd name="connsiteX3" fmla="*/ 484156 w 1093899"/>
                <a:gd name="connsiteY3" fmla="*/ 166258 h 1563258"/>
                <a:gd name="connsiteX4" fmla="*/ 522256 w 1093899"/>
                <a:gd name="connsiteY4" fmla="*/ 1048908 h 1563258"/>
                <a:gd name="connsiteX5" fmla="*/ 947706 w 1093899"/>
                <a:gd name="connsiteY5" fmla="*/ 1158 h 1563258"/>
                <a:gd name="connsiteX6" fmla="*/ 687355 w 1093899"/>
                <a:gd name="connsiteY6" fmla="*/ 807608 h 1563258"/>
                <a:gd name="connsiteX7" fmla="*/ 1093755 w 1093899"/>
                <a:gd name="connsiteY7" fmla="*/ 388508 h 1563258"/>
                <a:gd name="connsiteX8" fmla="*/ 795305 w 1093899"/>
                <a:gd name="connsiteY8" fmla="*/ 890158 h 1563258"/>
                <a:gd name="connsiteX9" fmla="*/ 1036605 w 1093899"/>
                <a:gd name="connsiteY9" fmla="*/ 807608 h 1563258"/>
                <a:gd name="connsiteX10" fmla="*/ 649255 w 1093899"/>
                <a:gd name="connsiteY10" fmla="*/ 1563258 h 1563258"/>
                <a:gd name="connsiteX11" fmla="*/ 293655 w 1093899"/>
                <a:gd name="connsiteY11" fmla="*/ 1563258 h 1563258"/>
                <a:gd name="connsiteX12" fmla="*/ 293655 w 1093899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581 h 1563731"/>
                <a:gd name="connsiteX1" fmla="*/ 1555 w 1093764"/>
                <a:gd name="connsiteY1" fmla="*/ 433431 h 1563731"/>
                <a:gd name="connsiteX2" fmla="*/ 369856 w 1093764"/>
                <a:gd name="connsiteY2" fmla="*/ 1100181 h 1563731"/>
                <a:gd name="connsiteX3" fmla="*/ 484156 w 1093764"/>
                <a:gd name="connsiteY3" fmla="*/ 166731 h 1563731"/>
                <a:gd name="connsiteX4" fmla="*/ 503206 w 1093764"/>
                <a:gd name="connsiteY4" fmla="*/ 712831 h 1563731"/>
                <a:gd name="connsiteX5" fmla="*/ 947706 w 1093764"/>
                <a:gd name="connsiteY5" fmla="*/ 1631 h 1563731"/>
                <a:gd name="connsiteX6" fmla="*/ 687355 w 1093764"/>
                <a:gd name="connsiteY6" fmla="*/ 808081 h 1563731"/>
                <a:gd name="connsiteX7" fmla="*/ 1093755 w 1093764"/>
                <a:gd name="connsiteY7" fmla="*/ 388981 h 1563731"/>
                <a:gd name="connsiteX8" fmla="*/ 795305 w 1093764"/>
                <a:gd name="connsiteY8" fmla="*/ 890631 h 1563731"/>
                <a:gd name="connsiteX9" fmla="*/ 1036605 w 1093764"/>
                <a:gd name="connsiteY9" fmla="*/ 808081 h 1563731"/>
                <a:gd name="connsiteX10" fmla="*/ 649255 w 1093764"/>
                <a:gd name="connsiteY10" fmla="*/ 1563731 h 1563731"/>
                <a:gd name="connsiteX11" fmla="*/ 293655 w 1093764"/>
                <a:gd name="connsiteY11" fmla="*/ 1563731 h 1563731"/>
                <a:gd name="connsiteX12" fmla="*/ 293655 w 1093764"/>
                <a:gd name="connsiteY12" fmla="*/ 1252581 h 1563731"/>
                <a:gd name="connsiteX0" fmla="*/ 293655 w 1093764"/>
                <a:gd name="connsiteY0" fmla="*/ 1252607 h 1563757"/>
                <a:gd name="connsiteX1" fmla="*/ 1555 w 1093764"/>
                <a:gd name="connsiteY1" fmla="*/ 433457 h 1563757"/>
                <a:gd name="connsiteX2" fmla="*/ 369856 w 1093764"/>
                <a:gd name="connsiteY2" fmla="*/ 1100207 h 1563757"/>
                <a:gd name="connsiteX3" fmla="*/ 484156 w 1093764"/>
                <a:gd name="connsiteY3" fmla="*/ 166757 h 1563757"/>
                <a:gd name="connsiteX4" fmla="*/ 484156 w 1093764"/>
                <a:gd name="connsiteY4" fmla="*/ 700157 h 1563757"/>
                <a:gd name="connsiteX5" fmla="*/ 947706 w 1093764"/>
                <a:gd name="connsiteY5" fmla="*/ 1657 h 1563757"/>
                <a:gd name="connsiteX6" fmla="*/ 687355 w 1093764"/>
                <a:gd name="connsiteY6" fmla="*/ 808107 h 1563757"/>
                <a:gd name="connsiteX7" fmla="*/ 1093755 w 1093764"/>
                <a:gd name="connsiteY7" fmla="*/ 389007 h 1563757"/>
                <a:gd name="connsiteX8" fmla="*/ 795305 w 1093764"/>
                <a:gd name="connsiteY8" fmla="*/ 890657 h 1563757"/>
                <a:gd name="connsiteX9" fmla="*/ 1036605 w 1093764"/>
                <a:gd name="connsiteY9" fmla="*/ 808107 h 1563757"/>
                <a:gd name="connsiteX10" fmla="*/ 649255 w 1093764"/>
                <a:gd name="connsiteY10" fmla="*/ 1563757 h 1563757"/>
                <a:gd name="connsiteX11" fmla="*/ 293655 w 1093764"/>
                <a:gd name="connsiteY11" fmla="*/ 1563757 h 1563757"/>
                <a:gd name="connsiteX12" fmla="*/ 293655 w 1093764"/>
                <a:gd name="connsiteY12" fmla="*/ 1252607 h 1563757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477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938 w 1094047"/>
                <a:gd name="connsiteY0" fmla="*/ 1252985 h 1564135"/>
                <a:gd name="connsiteX1" fmla="*/ 1838 w 1094047"/>
                <a:gd name="connsiteY1" fmla="*/ 433835 h 1564135"/>
                <a:gd name="connsiteX2" fmla="*/ 338389 w 1094047"/>
                <a:gd name="connsiteY2" fmla="*/ 948185 h 1564135"/>
                <a:gd name="connsiteX3" fmla="*/ 516189 w 1094047"/>
                <a:gd name="connsiteY3" fmla="*/ 173485 h 1564135"/>
                <a:gd name="connsiteX4" fmla="*/ 484439 w 1094047"/>
                <a:gd name="connsiteY4" fmla="*/ 700535 h 1564135"/>
                <a:gd name="connsiteX5" fmla="*/ 973389 w 1094047"/>
                <a:gd name="connsiteY5" fmla="*/ 2035 h 1564135"/>
                <a:gd name="connsiteX6" fmla="*/ 687638 w 1094047"/>
                <a:gd name="connsiteY6" fmla="*/ 808485 h 1564135"/>
                <a:gd name="connsiteX7" fmla="*/ 1094038 w 1094047"/>
                <a:gd name="connsiteY7" fmla="*/ 389385 h 1564135"/>
                <a:gd name="connsiteX8" fmla="*/ 795588 w 1094047"/>
                <a:gd name="connsiteY8" fmla="*/ 891035 h 1564135"/>
                <a:gd name="connsiteX9" fmla="*/ 1036888 w 1094047"/>
                <a:gd name="connsiteY9" fmla="*/ 808485 h 1564135"/>
                <a:gd name="connsiteX10" fmla="*/ 649538 w 1094047"/>
                <a:gd name="connsiteY10" fmla="*/ 1564135 h 1564135"/>
                <a:gd name="connsiteX11" fmla="*/ 293938 w 1094047"/>
                <a:gd name="connsiteY11" fmla="*/ 1564135 h 1564135"/>
                <a:gd name="connsiteX12" fmla="*/ 293938 w 1094047"/>
                <a:gd name="connsiteY12" fmla="*/ 1252985 h 1564135"/>
                <a:gd name="connsiteX0" fmla="*/ 325517 w 1125626"/>
                <a:gd name="connsiteY0" fmla="*/ 1252985 h 1564135"/>
                <a:gd name="connsiteX1" fmla="*/ 1667 w 1125626"/>
                <a:gd name="connsiteY1" fmla="*/ 433835 h 1564135"/>
                <a:gd name="connsiteX2" fmla="*/ 369968 w 1125626"/>
                <a:gd name="connsiteY2" fmla="*/ 948185 h 1564135"/>
                <a:gd name="connsiteX3" fmla="*/ 547768 w 1125626"/>
                <a:gd name="connsiteY3" fmla="*/ 173485 h 1564135"/>
                <a:gd name="connsiteX4" fmla="*/ 516018 w 1125626"/>
                <a:gd name="connsiteY4" fmla="*/ 700535 h 1564135"/>
                <a:gd name="connsiteX5" fmla="*/ 1004968 w 1125626"/>
                <a:gd name="connsiteY5" fmla="*/ 2035 h 1564135"/>
                <a:gd name="connsiteX6" fmla="*/ 719217 w 1125626"/>
                <a:gd name="connsiteY6" fmla="*/ 808485 h 1564135"/>
                <a:gd name="connsiteX7" fmla="*/ 1125617 w 1125626"/>
                <a:gd name="connsiteY7" fmla="*/ 389385 h 1564135"/>
                <a:gd name="connsiteX8" fmla="*/ 827167 w 1125626"/>
                <a:gd name="connsiteY8" fmla="*/ 891035 h 1564135"/>
                <a:gd name="connsiteX9" fmla="*/ 1068467 w 1125626"/>
                <a:gd name="connsiteY9" fmla="*/ 808485 h 1564135"/>
                <a:gd name="connsiteX10" fmla="*/ 681117 w 1125626"/>
                <a:gd name="connsiteY10" fmla="*/ 1564135 h 1564135"/>
                <a:gd name="connsiteX11" fmla="*/ 325517 w 1125626"/>
                <a:gd name="connsiteY11" fmla="*/ 1564135 h 1564135"/>
                <a:gd name="connsiteX12" fmla="*/ 325517 w 1125626"/>
                <a:gd name="connsiteY12" fmla="*/ 1252985 h 1564135"/>
                <a:gd name="connsiteX0" fmla="*/ 293939 w 1094048"/>
                <a:gd name="connsiteY0" fmla="*/ 1252985 h 1564135"/>
                <a:gd name="connsiteX1" fmla="*/ 1839 w 1094048"/>
                <a:gd name="connsiteY1" fmla="*/ 433835 h 1564135"/>
                <a:gd name="connsiteX2" fmla="*/ 338390 w 1094048"/>
                <a:gd name="connsiteY2" fmla="*/ 948185 h 1564135"/>
                <a:gd name="connsiteX3" fmla="*/ 516190 w 1094048"/>
                <a:gd name="connsiteY3" fmla="*/ 173485 h 1564135"/>
                <a:gd name="connsiteX4" fmla="*/ 484440 w 1094048"/>
                <a:gd name="connsiteY4" fmla="*/ 700535 h 1564135"/>
                <a:gd name="connsiteX5" fmla="*/ 973390 w 1094048"/>
                <a:gd name="connsiteY5" fmla="*/ 2035 h 1564135"/>
                <a:gd name="connsiteX6" fmla="*/ 687639 w 1094048"/>
                <a:gd name="connsiteY6" fmla="*/ 808485 h 1564135"/>
                <a:gd name="connsiteX7" fmla="*/ 1094039 w 1094048"/>
                <a:gd name="connsiteY7" fmla="*/ 389385 h 1564135"/>
                <a:gd name="connsiteX8" fmla="*/ 795589 w 1094048"/>
                <a:gd name="connsiteY8" fmla="*/ 891035 h 1564135"/>
                <a:gd name="connsiteX9" fmla="*/ 1036889 w 1094048"/>
                <a:gd name="connsiteY9" fmla="*/ 808485 h 1564135"/>
                <a:gd name="connsiteX10" fmla="*/ 649539 w 1094048"/>
                <a:gd name="connsiteY10" fmla="*/ 1564135 h 1564135"/>
                <a:gd name="connsiteX11" fmla="*/ 293939 w 1094048"/>
                <a:gd name="connsiteY11" fmla="*/ 1564135 h 1564135"/>
                <a:gd name="connsiteX12" fmla="*/ 293939 w 1094048"/>
                <a:gd name="connsiteY12" fmla="*/ 1252985 h 156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048" h="1564135">
                  <a:moveTo>
                    <a:pt x="293939" y="1252985"/>
                  </a:moveTo>
                  <a:cubicBezTo>
                    <a:pt x="264306" y="1189485"/>
                    <a:pt x="-25678" y="433835"/>
                    <a:pt x="1839" y="433835"/>
                  </a:cubicBezTo>
                  <a:cubicBezTo>
                    <a:pt x="105556" y="562952"/>
                    <a:pt x="228323" y="685718"/>
                    <a:pt x="338390" y="948185"/>
                  </a:cubicBezTo>
                  <a:cubicBezTo>
                    <a:pt x="346857" y="848702"/>
                    <a:pt x="463273" y="145968"/>
                    <a:pt x="516190" y="173485"/>
                  </a:cubicBezTo>
                  <a:cubicBezTo>
                    <a:pt x="497140" y="419018"/>
                    <a:pt x="452690" y="486752"/>
                    <a:pt x="484440" y="700535"/>
                  </a:cubicBezTo>
                  <a:cubicBezTo>
                    <a:pt x="514073" y="590468"/>
                    <a:pt x="950107" y="-40298"/>
                    <a:pt x="973390" y="2035"/>
                  </a:cubicBezTo>
                  <a:cubicBezTo>
                    <a:pt x="810406" y="270852"/>
                    <a:pt x="761723" y="482518"/>
                    <a:pt x="687639" y="808485"/>
                  </a:cubicBezTo>
                  <a:cubicBezTo>
                    <a:pt x="736322" y="702652"/>
                    <a:pt x="1096156" y="323768"/>
                    <a:pt x="1094039" y="389385"/>
                  </a:cubicBezTo>
                  <a:cubicBezTo>
                    <a:pt x="1024189" y="503685"/>
                    <a:pt x="865439" y="681485"/>
                    <a:pt x="795589" y="891035"/>
                  </a:cubicBezTo>
                  <a:cubicBezTo>
                    <a:pt x="780772" y="1007452"/>
                    <a:pt x="1019956" y="755568"/>
                    <a:pt x="1036889" y="808485"/>
                  </a:cubicBezTo>
                  <a:cubicBezTo>
                    <a:pt x="795589" y="1062485"/>
                    <a:pt x="205039" y="1500635"/>
                    <a:pt x="649539" y="1564135"/>
                  </a:cubicBezTo>
                  <a:lnTo>
                    <a:pt x="293939" y="1564135"/>
                  </a:lnTo>
                  <a:lnTo>
                    <a:pt x="293939" y="1252985"/>
                  </a:lnTo>
                  <a:close/>
                </a:path>
              </a:pathLst>
            </a:custGeom>
            <a:solidFill>
              <a:srgbClr val="3F5E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3" name="Oval 2">
              <a:extLst>
                <a:ext uri="{FF2B5EF4-FFF2-40B4-BE49-F238E27FC236}">
                  <a16:creationId xmlns:a16="http://schemas.microsoft.com/office/drawing/2014/main" id="{83ED40EC-F8E4-4DEA-B67E-9B766415DEEE}"/>
                </a:ext>
              </a:extLst>
            </p:cNvPr>
            <p:cNvSpPr/>
            <p:nvPr/>
          </p:nvSpPr>
          <p:spPr>
            <a:xfrm>
              <a:off x="2782487" y="1636311"/>
              <a:ext cx="2096045" cy="2397407"/>
            </a:xfrm>
            <a:custGeom>
              <a:avLst/>
              <a:gdLst>
                <a:gd name="connsiteX0" fmla="*/ 0 w 1990934"/>
                <a:gd name="connsiteY0" fmla="*/ 886235 h 1772470"/>
                <a:gd name="connsiteX1" fmla="*/ 995467 w 1990934"/>
                <a:gd name="connsiteY1" fmla="*/ 0 h 1772470"/>
                <a:gd name="connsiteX2" fmla="*/ 1990934 w 1990934"/>
                <a:gd name="connsiteY2" fmla="*/ 886235 h 1772470"/>
                <a:gd name="connsiteX3" fmla="*/ 995467 w 1990934"/>
                <a:gd name="connsiteY3" fmla="*/ 1772470 h 1772470"/>
                <a:gd name="connsiteX4" fmla="*/ 0 w 1990934"/>
                <a:gd name="connsiteY4" fmla="*/ 886235 h 1772470"/>
                <a:gd name="connsiteX0" fmla="*/ 31 w 1990965"/>
                <a:gd name="connsiteY0" fmla="*/ 1146585 h 2032820"/>
                <a:gd name="connsiteX1" fmla="*/ 970098 w 1990965"/>
                <a:gd name="connsiteY1" fmla="*/ 0 h 2032820"/>
                <a:gd name="connsiteX2" fmla="*/ 1990965 w 1990965"/>
                <a:gd name="connsiteY2" fmla="*/ 1146585 h 2032820"/>
                <a:gd name="connsiteX3" fmla="*/ 995498 w 1990965"/>
                <a:gd name="connsiteY3" fmla="*/ 2032820 h 2032820"/>
                <a:gd name="connsiteX4" fmla="*/ 31 w 1990965"/>
                <a:gd name="connsiteY4" fmla="*/ 1146585 h 2032820"/>
                <a:gd name="connsiteX0" fmla="*/ 18 w 1990952"/>
                <a:gd name="connsiteY0" fmla="*/ 1152935 h 2039170"/>
                <a:gd name="connsiteX1" fmla="*/ 976435 w 1990952"/>
                <a:gd name="connsiteY1" fmla="*/ 0 h 2039170"/>
                <a:gd name="connsiteX2" fmla="*/ 1990952 w 1990952"/>
                <a:gd name="connsiteY2" fmla="*/ 1152935 h 2039170"/>
                <a:gd name="connsiteX3" fmla="*/ 995485 w 1990952"/>
                <a:gd name="connsiteY3" fmla="*/ 2039170 h 2039170"/>
                <a:gd name="connsiteX4" fmla="*/ 18 w 1990952"/>
                <a:gd name="connsiteY4" fmla="*/ 1152935 h 2039170"/>
                <a:gd name="connsiteX0" fmla="*/ 11 w 1993549"/>
                <a:gd name="connsiteY0" fmla="*/ 1578266 h 2464501"/>
                <a:gd name="connsiteX1" fmla="*/ 976428 w 1993549"/>
                <a:gd name="connsiteY1" fmla="*/ 425331 h 2464501"/>
                <a:gd name="connsiteX2" fmla="*/ 1366919 w 1993549"/>
                <a:gd name="connsiteY2" fmla="*/ 60616 h 2464501"/>
                <a:gd name="connsiteX3" fmla="*/ 1990945 w 1993549"/>
                <a:gd name="connsiteY3" fmla="*/ 1578266 h 2464501"/>
                <a:gd name="connsiteX4" fmla="*/ 995478 w 1993549"/>
                <a:gd name="connsiteY4" fmla="*/ 2464501 h 2464501"/>
                <a:gd name="connsiteX5" fmla="*/ 11 w 1993549"/>
                <a:gd name="connsiteY5" fmla="*/ 1578266 h 2464501"/>
                <a:gd name="connsiteX0" fmla="*/ 11 w 1992304"/>
                <a:gd name="connsiteY0" fmla="*/ 1578266 h 2464501"/>
                <a:gd name="connsiteX1" fmla="*/ 976428 w 1992304"/>
                <a:gd name="connsiteY1" fmla="*/ 425331 h 2464501"/>
                <a:gd name="connsiteX2" fmla="*/ 1366919 w 1992304"/>
                <a:gd name="connsiteY2" fmla="*/ 60616 h 2464501"/>
                <a:gd name="connsiteX3" fmla="*/ 1990945 w 1992304"/>
                <a:gd name="connsiteY3" fmla="*/ 1578266 h 2464501"/>
                <a:gd name="connsiteX4" fmla="*/ 995478 w 1992304"/>
                <a:gd name="connsiteY4" fmla="*/ 2464501 h 2464501"/>
                <a:gd name="connsiteX5" fmla="*/ 11 w 1992304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27350"/>
                <a:gd name="connsiteY0" fmla="*/ 1578266 h 2464513"/>
                <a:gd name="connsiteX1" fmla="*/ 976428 w 2027350"/>
                <a:gd name="connsiteY1" fmla="*/ 425331 h 2464513"/>
                <a:gd name="connsiteX2" fmla="*/ 1366919 w 2027350"/>
                <a:gd name="connsiteY2" fmla="*/ 60616 h 2464513"/>
                <a:gd name="connsiteX3" fmla="*/ 2016345 w 2027350"/>
                <a:gd name="connsiteY3" fmla="*/ 1590966 h 2464513"/>
                <a:gd name="connsiteX4" fmla="*/ 995478 w 2027350"/>
                <a:gd name="connsiteY4" fmla="*/ 2464501 h 2464513"/>
                <a:gd name="connsiteX5" fmla="*/ 11 w 2027350"/>
                <a:gd name="connsiteY5" fmla="*/ 1578266 h 2464513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70584"/>
                <a:gd name="connsiteX1" fmla="*/ 976428 w 2027350"/>
                <a:gd name="connsiteY1" fmla="*/ 425331 h 2470584"/>
                <a:gd name="connsiteX2" fmla="*/ 1366919 w 2027350"/>
                <a:gd name="connsiteY2" fmla="*/ 60616 h 2470584"/>
                <a:gd name="connsiteX3" fmla="*/ 2016345 w 2027350"/>
                <a:gd name="connsiteY3" fmla="*/ 1590966 h 2470584"/>
                <a:gd name="connsiteX4" fmla="*/ 995478 w 2027350"/>
                <a:gd name="connsiteY4" fmla="*/ 2464501 h 2470584"/>
                <a:gd name="connsiteX5" fmla="*/ 11 w 2027350"/>
                <a:gd name="connsiteY5" fmla="*/ 1578266 h 2470584"/>
                <a:gd name="connsiteX0" fmla="*/ 11 w 2027350"/>
                <a:gd name="connsiteY0" fmla="*/ 1578266 h 2465193"/>
                <a:gd name="connsiteX1" fmla="*/ 976428 w 2027350"/>
                <a:gd name="connsiteY1" fmla="*/ 425331 h 2465193"/>
                <a:gd name="connsiteX2" fmla="*/ 1366919 w 2027350"/>
                <a:gd name="connsiteY2" fmla="*/ 60616 h 2465193"/>
                <a:gd name="connsiteX3" fmla="*/ 2016345 w 2027350"/>
                <a:gd name="connsiteY3" fmla="*/ 1590966 h 2465193"/>
                <a:gd name="connsiteX4" fmla="*/ 995478 w 2027350"/>
                <a:gd name="connsiteY4" fmla="*/ 2464501 h 2465193"/>
                <a:gd name="connsiteX5" fmla="*/ 11 w 2027350"/>
                <a:gd name="connsiteY5" fmla="*/ 1578266 h 2465193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0 w 2027349"/>
                <a:gd name="connsiteY0" fmla="*/ 1606622 h 2493230"/>
                <a:gd name="connsiteX1" fmla="*/ 976427 w 2027349"/>
                <a:gd name="connsiteY1" fmla="*/ 453687 h 2493230"/>
                <a:gd name="connsiteX2" fmla="*/ 973217 w 2027349"/>
                <a:gd name="connsiteY2" fmla="*/ 152474 h 2493230"/>
                <a:gd name="connsiteX3" fmla="*/ 1366918 w 2027349"/>
                <a:gd name="connsiteY3" fmla="*/ 88972 h 2493230"/>
                <a:gd name="connsiteX4" fmla="*/ 2016344 w 2027349"/>
                <a:gd name="connsiteY4" fmla="*/ 1619322 h 2493230"/>
                <a:gd name="connsiteX5" fmla="*/ 995477 w 2027349"/>
                <a:gd name="connsiteY5" fmla="*/ 2492857 h 2493230"/>
                <a:gd name="connsiteX6" fmla="*/ 10 w 2027349"/>
                <a:gd name="connsiteY6" fmla="*/ 1606622 h 2493230"/>
                <a:gd name="connsiteX0" fmla="*/ 10 w 2027349"/>
                <a:gd name="connsiteY0" fmla="*/ 1593498 h 2480106"/>
                <a:gd name="connsiteX1" fmla="*/ 976427 w 2027349"/>
                <a:gd name="connsiteY1" fmla="*/ 440563 h 2480106"/>
                <a:gd name="connsiteX2" fmla="*/ 973217 w 2027349"/>
                <a:gd name="connsiteY2" fmla="*/ 139350 h 2480106"/>
                <a:gd name="connsiteX3" fmla="*/ 1106567 w 2027349"/>
                <a:gd name="connsiteY3" fmla="*/ 348900 h 2480106"/>
                <a:gd name="connsiteX4" fmla="*/ 1366918 w 2027349"/>
                <a:gd name="connsiteY4" fmla="*/ 75848 h 2480106"/>
                <a:gd name="connsiteX5" fmla="*/ 2016344 w 2027349"/>
                <a:gd name="connsiteY5" fmla="*/ 1606198 h 2480106"/>
                <a:gd name="connsiteX6" fmla="*/ 995477 w 2027349"/>
                <a:gd name="connsiteY6" fmla="*/ 2479733 h 2480106"/>
                <a:gd name="connsiteX7" fmla="*/ 10 w 2027349"/>
                <a:gd name="connsiteY7" fmla="*/ 1593498 h 2480106"/>
                <a:gd name="connsiteX0" fmla="*/ 554 w 2027893"/>
                <a:gd name="connsiteY0" fmla="*/ 1593498 h 2480141"/>
                <a:gd name="connsiteX1" fmla="*/ 856321 w 2027893"/>
                <a:gd name="connsiteY1" fmla="*/ 142113 h 2480141"/>
                <a:gd name="connsiteX2" fmla="*/ 973761 w 2027893"/>
                <a:gd name="connsiteY2" fmla="*/ 139350 h 2480141"/>
                <a:gd name="connsiteX3" fmla="*/ 1107111 w 2027893"/>
                <a:gd name="connsiteY3" fmla="*/ 348900 h 2480141"/>
                <a:gd name="connsiteX4" fmla="*/ 1367462 w 2027893"/>
                <a:gd name="connsiteY4" fmla="*/ 75848 h 2480141"/>
                <a:gd name="connsiteX5" fmla="*/ 2016888 w 2027893"/>
                <a:gd name="connsiteY5" fmla="*/ 1606198 h 2480141"/>
                <a:gd name="connsiteX6" fmla="*/ 996021 w 2027893"/>
                <a:gd name="connsiteY6" fmla="*/ 2479733 h 2480141"/>
                <a:gd name="connsiteX7" fmla="*/ 554 w 2027893"/>
                <a:gd name="connsiteY7" fmla="*/ 1593498 h 2480141"/>
                <a:gd name="connsiteX0" fmla="*/ 609 w 2027948"/>
                <a:gd name="connsiteY0" fmla="*/ 1593498 h 2480145"/>
                <a:gd name="connsiteX1" fmla="*/ 850026 w 2027948"/>
                <a:gd name="connsiteY1" fmla="*/ 104013 h 2480145"/>
                <a:gd name="connsiteX2" fmla="*/ 973816 w 2027948"/>
                <a:gd name="connsiteY2" fmla="*/ 139350 h 2480145"/>
                <a:gd name="connsiteX3" fmla="*/ 1107166 w 2027948"/>
                <a:gd name="connsiteY3" fmla="*/ 348900 h 2480145"/>
                <a:gd name="connsiteX4" fmla="*/ 1367517 w 2027948"/>
                <a:gd name="connsiteY4" fmla="*/ 75848 h 2480145"/>
                <a:gd name="connsiteX5" fmla="*/ 2016943 w 2027948"/>
                <a:gd name="connsiteY5" fmla="*/ 1606198 h 2480145"/>
                <a:gd name="connsiteX6" fmla="*/ 996076 w 2027948"/>
                <a:gd name="connsiteY6" fmla="*/ 2479733 h 2480145"/>
                <a:gd name="connsiteX7" fmla="*/ 609 w 2027948"/>
                <a:gd name="connsiteY7" fmla="*/ 1593498 h 2480145"/>
                <a:gd name="connsiteX0" fmla="*/ 872 w 2028211"/>
                <a:gd name="connsiteY0" fmla="*/ 1593498 h 2480111"/>
                <a:gd name="connsiteX1" fmla="*/ 821679 w 2028211"/>
                <a:gd name="connsiteY1" fmla="*/ 393350 h 2480111"/>
                <a:gd name="connsiteX2" fmla="*/ 850289 w 2028211"/>
                <a:gd name="connsiteY2" fmla="*/ 104013 h 2480111"/>
                <a:gd name="connsiteX3" fmla="*/ 974079 w 2028211"/>
                <a:gd name="connsiteY3" fmla="*/ 139350 h 2480111"/>
                <a:gd name="connsiteX4" fmla="*/ 1107429 w 2028211"/>
                <a:gd name="connsiteY4" fmla="*/ 348900 h 2480111"/>
                <a:gd name="connsiteX5" fmla="*/ 1367780 w 2028211"/>
                <a:gd name="connsiteY5" fmla="*/ 75848 h 2480111"/>
                <a:gd name="connsiteX6" fmla="*/ 2017206 w 2028211"/>
                <a:gd name="connsiteY6" fmla="*/ 1606198 h 2480111"/>
                <a:gd name="connsiteX7" fmla="*/ 996339 w 2028211"/>
                <a:gd name="connsiteY7" fmla="*/ 2479733 h 2480111"/>
                <a:gd name="connsiteX8" fmla="*/ 872 w 2028211"/>
                <a:gd name="connsiteY8" fmla="*/ 1593498 h 2480111"/>
                <a:gd name="connsiteX0" fmla="*/ 3704 w 2031043"/>
                <a:gd name="connsiteY0" fmla="*/ 1593498 h 2480111"/>
                <a:gd name="connsiteX1" fmla="*/ 824511 w 2031043"/>
                <a:gd name="connsiteY1" fmla="*/ 393350 h 2480111"/>
                <a:gd name="connsiteX2" fmla="*/ 853121 w 2031043"/>
                <a:gd name="connsiteY2" fmla="*/ 104013 h 2480111"/>
                <a:gd name="connsiteX3" fmla="*/ 976911 w 2031043"/>
                <a:gd name="connsiteY3" fmla="*/ 139350 h 2480111"/>
                <a:gd name="connsiteX4" fmla="*/ 1110261 w 2031043"/>
                <a:gd name="connsiteY4" fmla="*/ 348900 h 2480111"/>
                <a:gd name="connsiteX5" fmla="*/ 1370612 w 2031043"/>
                <a:gd name="connsiteY5" fmla="*/ 75848 h 2480111"/>
                <a:gd name="connsiteX6" fmla="*/ 2020038 w 2031043"/>
                <a:gd name="connsiteY6" fmla="*/ 1606198 h 2480111"/>
                <a:gd name="connsiteX7" fmla="*/ 999171 w 2031043"/>
                <a:gd name="connsiteY7" fmla="*/ 2479733 h 2480111"/>
                <a:gd name="connsiteX8" fmla="*/ 3704 w 2031043"/>
                <a:gd name="connsiteY8" fmla="*/ 1593498 h 248011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76911 w 2031043"/>
                <a:gd name="connsiteY3" fmla="*/ 8959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976911 w 2031043"/>
                <a:gd name="connsiteY4" fmla="*/ 8959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7217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45162 w 2031043"/>
                <a:gd name="connsiteY2" fmla="*/ 356290 h 2430351"/>
                <a:gd name="connsiteX3" fmla="*/ 1002311 w 2031043"/>
                <a:gd name="connsiteY3" fmla="*/ 7054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435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7927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38812 w 2031043"/>
                <a:gd name="connsiteY2" fmla="*/ 133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07062 w 2031043"/>
                <a:gd name="connsiteY2" fmla="*/ 197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53694"/>
                <a:gd name="connsiteY0" fmla="*/ 1543738 h 2429984"/>
                <a:gd name="connsiteX1" fmla="*/ 824511 w 2053694"/>
                <a:gd name="connsiteY1" fmla="*/ 343590 h 2429984"/>
                <a:gd name="connsiteX2" fmla="*/ 907062 w 2053694"/>
                <a:gd name="connsiteY2" fmla="*/ 19740 h 2429984"/>
                <a:gd name="connsiteX3" fmla="*/ 945162 w 2053694"/>
                <a:gd name="connsiteY3" fmla="*/ 356290 h 2429984"/>
                <a:gd name="connsiteX4" fmla="*/ 1002311 w 2053694"/>
                <a:gd name="connsiteY4" fmla="*/ 70540 h 2429984"/>
                <a:gd name="connsiteX5" fmla="*/ 1110261 w 2053694"/>
                <a:gd name="connsiteY5" fmla="*/ 299140 h 2429984"/>
                <a:gd name="connsiteX6" fmla="*/ 1370612 w 2053694"/>
                <a:gd name="connsiteY6" fmla="*/ 26088 h 2429984"/>
                <a:gd name="connsiteX7" fmla="*/ 2042898 w 2053694"/>
                <a:gd name="connsiteY7" fmla="*/ 1556438 h 2429984"/>
                <a:gd name="connsiteX8" fmla="*/ 999171 w 2053694"/>
                <a:gd name="connsiteY8" fmla="*/ 2429973 h 2429984"/>
                <a:gd name="connsiteX9" fmla="*/ 3704 w 2053694"/>
                <a:gd name="connsiteY9" fmla="*/ 1543738 h 2429984"/>
                <a:gd name="connsiteX0" fmla="*/ 3704 w 2053694"/>
                <a:gd name="connsiteY0" fmla="*/ 1543738 h 2432246"/>
                <a:gd name="connsiteX1" fmla="*/ 824511 w 2053694"/>
                <a:gd name="connsiteY1" fmla="*/ 343590 h 2432246"/>
                <a:gd name="connsiteX2" fmla="*/ 907062 w 2053694"/>
                <a:gd name="connsiteY2" fmla="*/ 19740 h 2432246"/>
                <a:gd name="connsiteX3" fmla="*/ 945162 w 2053694"/>
                <a:gd name="connsiteY3" fmla="*/ 356290 h 2432246"/>
                <a:gd name="connsiteX4" fmla="*/ 1002311 w 2053694"/>
                <a:gd name="connsiteY4" fmla="*/ 70540 h 2432246"/>
                <a:gd name="connsiteX5" fmla="*/ 1110261 w 2053694"/>
                <a:gd name="connsiteY5" fmla="*/ 299140 h 2432246"/>
                <a:gd name="connsiteX6" fmla="*/ 1370612 w 2053694"/>
                <a:gd name="connsiteY6" fmla="*/ 26088 h 2432246"/>
                <a:gd name="connsiteX7" fmla="*/ 2042898 w 2053694"/>
                <a:gd name="connsiteY7" fmla="*/ 1556438 h 2432246"/>
                <a:gd name="connsiteX8" fmla="*/ 999171 w 2053694"/>
                <a:gd name="connsiteY8" fmla="*/ 2429973 h 2432246"/>
                <a:gd name="connsiteX9" fmla="*/ 3704 w 2053694"/>
                <a:gd name="connsiteY9" fmla="*/ 1543738 h 2432246"/>
                <a:gd name="connsiteX0" fmla="*/ 3704 w 2046056"/>
                <a:gd name="connsiteY0" fmla="*/ 1525151 h 2413659"/>
                <a:gd name="connsiteX1" fmla="*/ 824511 w 2046056"/>
                <a:gd name="connsiteY1" fmla="*/ 325003 h 2413659"/>
                <a:gd name="connsiteX2" fmla="*/ 907062 w 2046056"/>
                <a:gd name="connsiteY2" fmla="*/ 1153 h 2413659"/>
                <a:gd name="connsiteX3" fmla="*/ 945162 w 2046056"/>
                <a:gd name="connsiteY3" fmla="*/ 337703 h 2413659"/>
                <a:gd name="connsiteX4" fmla="*/ 1002311 w 2046056"/>
                <a:gd name="connsiteY4" fmla="*/ 51953 h 2413659"/>
                <a:gd name="connsiteX5" fmla="*/ 1110261 w 2046056"/>
                <a:gd name="connsiteY5" fmla="*/ 280553 h 2413659"/>
                <a:gd name="connsiteX6" fmla="*/ 1370612 w 2046056"/>
                <a:gd name="connsiteY6" fmla="*/ 7501 h 2413659"/>
                <a:gd name="connsiteX7" fmla="*/ 1293946 w 2046056"/>
                <a:gd name="connsiteY7" fmla="*/ 313443 h 2413659"/>
                <a:gd name="connsiteX8" fmla="*/ 2042898 w 2046056"/>
                <a:gd name="connsiteY8" fmla="*/ 1537851 h 2413659"/>
                <a:gd name="connsiteX9" fmla="*/ 999171 w 2046056"/>
                <a:gd name="connsiteY9" fmla="*/ 2411386 h 2413659"/>
                <a:gd name="connsiteX10" fmla="*/ 3704 w 2046056"/>
                <a:gd name="connsiteY10" fmla="*/ 1525151 h 2413659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11026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05692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1330786"/>
                <a:gd name="connsiteY0" fmla="*/ 1571836 h 2492392"/>
                <a:gd name="connsiteX1" fmla="*/ 824511 w 1330786"/>
                <a:gd name="connsiteY1" fmla="*/ 371688 h 2492392"/>
                <a:gd name="connsiteX2" fmla="*/ 907062 w 1330786"/>
                <a:gd name="connsiteY2" fmla="*/ 47838 h 2492392"/>
                <a:gd name="connsiteX3" fmla="*/ 945162 w 1330786"/>
                <a:gd name="connsiteY3" fmla="*/ 384388 h 2492392"/>
                <a:gd name="connsiteX4" fmla="*/ 1002311 w 1330786"/>
                <a:gd name="connsiteY4" fmla="*/ 98638 h 2492392"/>
                <a:gd name="connsiteX5" fmla="*/ 1056921 w 1330786"/>
                <a:gd name="connsiteY5" fmla="*/ 327238 h 2492392"/>
                <a:gd name="connsiteX6" fmla="*/ 1302032 w 1330786"/>
                <a:gd name="connsiteY6" fmla="*/ 846 h 2492392"/>
                <a:gd name="connsiteX7" fmla="*/ 1293946 w 1330786"/>
                <a:gd name="connsiteY7" fmla="*/ 360128 h 2492392"/>
                <a:gd name="connsiteX8" fmla="*/ 999171 w 1330786"/>
                <a:gd name="connsiteY8" fmla="*/ 2458071 h 2492392"/>
                <a:gd name="connsiteX9" fmla="*/ 3704 w 1330786"/>
                <a:gd name="connsiteY9" fmla="*/ 1571836 h 2492392"/>
                <a:gd name="connsiteX0" fmla="*/ 3704 w 1330786"/>
                <a:gd name="connsiteY0" fmla="*/ 1571836 h 2458228"/>
                <a:gd name="connsiteX1" fmla="*/ 824511 w 1330786"/>
                <a:gd name="connsiteY1" fmla="*/ 371688 h 2458228"/>
                <a:gd name="connsiteX2" fmla="*/ 907062 w 1330786"/>
                <a:gd name="connsiteY2" fmla="*/ 47838 h 2458228"/>
                <a:gd name="connsiteX3" fmla="*/ 945162 w 1330786"/>
                <a:gd name="connsiteY3" fmla="*/ 384388 h 2458228"/>
                <a:gd name="connsiteX4" fmla="*/ 1002311 w 1330786"/>
                <a:gd name="connsiteY4" fmla="*/ 98638 h 2458228"/>
                <a:gd name="connsiteX5" fmla="*/ 1056921 w 1330786"/>
                <a:gd name="connsiteY5" fmla="*/ 327238 h 2458228"/>
                <a:gd name="connsiteX6" fmla="*/ 1302032 w 1330786"/>
                <a:gd name="connsiteY6" fmla="*/ 846 h 2458228"/>
                <a:gd name="connsiteX7" fmla="*/ 1293946 w 1330786"/>
                <a:gd name="connsiteY7" fmla="*/ 360128 h 2458228"/>
                <a:gd name="connsiteX8" fmla="*/ 999171 w 1330786"/>
                <a:gd name="connsiteY8" fmla="*/ 2458071 h 2458228"/>
                <a:gd name="connsiteX9" fmla="*/ 3704 w 1330786"/>
                <a:gd name="connsiteY9" fmla="*/ 1571836 h 2458228"/>
                <a:gd name="connsiteX0" fmla="*/ 3704 w 2012481"/>
                <a:gd name="connsiteY0" fmla="*/ 1571836 h 2458334"/>
                <a:gd name="connsiteX1" fmla="*/ 824511 w 2012481"/>
                <a:gd name="connsiteY1" fmla="*/ 371688 h 2458334"/>
                <a:gd name="connsiteX2" fmla="*/ 907062 w 2012481"/>
                <a:gd name="connsiteY2" fmla="*/ 47838 h 2458334"/>
                <a:gd name="connsiteX3" fmla="*/ 945162 w 2012481"/>
                <a:gd name="connsiteY3" fmla="*/ 384388 h 2458334"/>
                <a:gd name="connsiteX4" fmla="*/ 1002311 w 2012481"/>
                <a:gd name="connsiteY4" fmla="*/ 98638 h 2458334"/>
                <a:gd name="connsiteX5" fmla="*/ 1056921 w 2012481"/>
                <a:gd name="connsiteY5" fmla="*/ 327238 h 2458334"/>
                <a:gd name="connsiteX6" fmla="*/ 1302032 w 2012481"/>
                <a:gd name="connsiteY6" fmla="*/ 846 h 2458334"/>
                <a:gd name="connsiteX7" fmla="*/ 1293946 w 2012481"/>
                <a:gd name="connsiteY7" fmla="*/ 360128 h 2458334"/>
                <a:gd name="connsiteX8" fmla="*/ 999171 w 2012481"/>
                <a:gd name="connsiteY8" fmla="*/ 2458071 h 2458334"/>
                <a:gd name="connsiteX9" fmla="*/ 3704 w 2012481"/>
                <a:gd name="connsiteY9" fmla="*/ 1571836 h 2458334"/>
                <a:gd name="connsiteX0" fmla="*/ 3704 w 2066609"/>
                <a:gd name="connsiteY0" fmla="*/ 1571836 h 2458348"/>
                <a:gd name="connsiteX1" fmla="*/ 824511 w 2066609"/>
                <a:gd name="connsiteY1" fmla="*/ 371688 h 2458348"/>
                <a:gd name="connsiteX2" fmla="*/ 907062 w 2066609"/>
                <a:gd name="connsiteY2" fmla="*/ 47838 h 2458348"/>
                <a:gd name="connsiteX3" fmla="*/ 945162 w 2066609"/>
                <a:gd name="connsiteY3" fmla="*/ 384388 h 2458348"/>
                <a:gd name="connsiteX4" fmla="*/ 1002311 w 2066609"/>
                <a:gd name="connsiteY4" fmla="*/ 98638 h 2458348"/>
                <a:gd name="connsiteX5" fmla="*/ 1056921 w 2066609"/>
                <a:gd name="connsiteY5" fmla="*/ 327238 h 2458348"/>
                <a:gd name="connsiteX6" fmla="*/ 1302032 w 2066609"/>
                <a:gd name="connsiteY6" fmla="*/ 846 h 2458348"/>
                <a:gd name="connsiteX7" fmla="*/ 1293946 w 2066609"/>
                <a:gd name="connsiteY7" fmla="*/ 360128 h 2458348"/>
                <a:gd name="connsiteX8" fmla="*/ 999171 w 2066609"/>
                <a:gd name="connsiteY8" fmla="*/ 2458071 h 2458348"/>
                <a:gd name="connsiteX9" fmla="*/ 3704 w 2066609"/>
                <a:gd name="connsiteY9" fmla="*/ 1571836 h 2458348"/>
                <a:gd name="connsiteX0" fmla="*/ 3704 w 2093676"/>
                <a:gd name="connsiteY0" fmla="*/ 1571836 h 2458348"/>
                <a:gd name="connsiteX1" fmla="*/ 824511 w 2093676"/>
                <a:gd name="connsiteY1" fmla="*/ 371688 h 2458348"/>
                <a:gd name="connsiteX2" fmla="*/ 907062 w 2093676"/>
                <a:gd name="connsiteY2" fmla="*/ 47838 h 2458348"/>
                <a:gd name="connsiteX3" fmla="*/ 945162 w 2093676"/>
                <a:gd name="connsiteY3" fmla="*/ 384388 h 2458348"/>
                <a:gd name="connsiteX4" fmla="*/ 1002311 w 2093676"/>
                <a:gd name="connsiteY4" fmla="*/ 98638 h 2458348"/>
                <a:gd name="connsiteX5" fmla="*/ 1056921 w 2093676"/>
                <a:gd name="connsiteY5" fmla="*/ 327238 h 2458348"/>
                <a:gd name="connsiteX6" fmla="*/ 1302032 w 2093676"/>
                <a:gd name="connsiteY6" fmla="*/ 846 h 2458348"/>
                <a:gd name="connsiteX7" fmla="*/ 1293946 w 2093676"/>
                <a:gd name="connsiteY7" fmla="*/ 360128 h 2458348"/>
                <a:gd name="connsiteX8" fmla="*/ 999171 w 2093676"/>
                <a:gd name="connsiteY8" fmla="*/ 2458071 h 2458348"/>
                <a:gd name="connsiteX9" fmla="*/ 3704 w 2093676"/>
                <a:gd name="connsiteY9" fmla="*/ 1571836 h 2458348"/>
                <a:gd name="connsiteX0" fmla="*/ 3971 w 2096045"/>
                <a:gd name="connsiteY0" fmla="*/ 1571836 h 2397407"/>
                <a:gd name="connsiteX1" fmla="*/ 824778 w 2096045"/>
                <a:gd name="connsiteY1" fmla="*/ 371688 h 2397407"/>
                <a:gd name="connsiteX2" fmla="*/ 907329 w 2096045"/>
                <a:gd name="connsiteY2" fmla="*/ 47838 h 2397407"/>
                <a:gd name="connsiteX3" fmla="*/ 945429 w 2096045"/>
                <a:gd name="connsiteY3" fmla="*/ 384388 h 2397407"/>
                <a:gd name="connsiteX4" fmla="*/ 1002578 w 2096045"/>
                <a:gd name="connsiteY4" fmla="*/ 98638 h 2397407"/>
                <a:gd name="connsiteX5" fmla="*/ 1057188 w 2096045"/>
                <a:gd name="connsiteY5" fmla="*/ 327238 h 2397407"/>
                <a:gd name="connsiteX6" fmla="*/ 1302299 w 2096045"/>
                <a:gd name="connsiteY6" fmla="*/ 846 h 2397407"/>
                <a:gd name="connsiteX7" fmla="*/ 1294213 w 2096045"/>
                <a:gd name="connsiteY7" fmla="*/ 360128 h 2397407"/>
                <a:gd name="connsiteX8" fmla="*/ 1007058 w 2096045"/>
                <a:gd name="connsiteY8" fmla="*/ 2397111 h 2397407"/>
                <a:gd name="connsiteX9" fmla="*/ 3971 w 2096045"/>
                <a:gd name="connsiteY9" fmla="*/ 1571836 h 23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045" h="2397407">
                  <a:moveTo>
                    <a:pt x="3971" y="1571836"/>
                  </a:moveTo>
                  <a:cubicBezTo>
                    <a:pt x="-26409" y="1234266"/>
                    <a:pt x="105359" y="861236"/>
                    <a:pt x="824778" y="371688"/>
                  </a:cubicBezTo>
                  <a:cubicBezTo>
                    <a:pt x="973221" y="162138"/>
                    <a:pt x="836421" y="33021"/>
                    <a:pt x="907329" y="47838"/>
                  </a:cubicBezTo>
                  <a:cubicBezTo>
                    <a:pt x="927438" y="49955"/>
                    <a:pt x="927438" y="420371"/>
                    <a:pt x="945429" y="384388"/>
                  </a:cubicBezTo>
                  <a:cubicBezTo>
                    <a:pt x="963420" y="348405"/>
                    <a:pt x="969770" y="64771"/>
                    <a:pt x="1002578" y="98638"/>
                  </a:cubicBezTo>
                  <a:cubicBezTo>
                    <a:pt x="1035386" y="132505"/>
                    <a:pt x="991571" y="337822"/>
                    <a:pt x="1057188" y="327238"/>
                  </a:cubicBezTo>
                  <a:cubicBezTo>
                    <a:pt x="1122805" y="316654"/>
                    <a:pt x="1265335" y="-2096"/>
                    <a:pt x="1302299" y="846"/>
                  </a:cubicBezTo>
                  <a:cubicBezTo>
                    <a:pt x="1339263" y="3788"/>
                    <a:pt x="1344690" y="-49409"/>
                    <a:pt x="1294213" y="360128"/>
                  </a:cubicBezTo>
                  <a:cubicBezTo>
                    <a:pt x="3003956" y="1516425"/>
                    <a:pt x="1526898" y="2416140"/>
                    <a:pt x="1007058" y="2397111"/>
                  </a:cubicBezTo>
                  <a:cubicBezTo>
                    <a:pt x="487218" y="2378082"/>
                    <a:pt x="34351" y="1909406"/>
                    <a:pt x="3971" y="1571836"/>
                  </a:cubicBezTo>
                  <a:close/>
                </a:path>
              </a:pathLst>
            </a:custGeom>
            <a:solidFill>
              <a:srgbClr val="DBAA8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4" name="Group 963">
              <a:extLst>
                <a:ext uri="{FF2B5EF4-FFF2-40B4-BE49-F238E27FC236}">
                  <a16:creationId xmlns:a16="http://schemas.microsoft.com/office/drawing/2014/main" id="{68BD7A6A-BF82-4C0C-92F5-4BE08C043F82}"/>
                </a:ext>
              </a:extLst>
            </p:cNvPr>
            <p:cNvGrpSpPr/>
            <p:nvPr/>
          </p:nvGrpSpPr>
          <p:grpSpPr>
            <a:xfrm>
              <a:off x="3080355" y="2175668"/>
              <a:ext cx="1512427" cy="1657439"/>
              <a:chOff x="4989200" y="1671370"/>
              <a:chExt cx="1512427" cy="1657439"/>
            </a:xfrm>
          </p:grpSpPr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8077A05E-56C8-4BC3-8086-06379B1FBE7A}"/>
                  </a:ext>
                </a:extLst>
              </p:cNvPr>
              <p:cNvSpPr/>
              <p:nvPr/>
            </p:nvSpPr>
            <p:spPr>
              <a:xfrm>
                <a:off x="6178392" y="1844467"/>
                <a:ext cx="323235" cy="1400176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3235" h="1400176">
                    <a:moveTo>
                      <a:pt x="80962" y="0"/>
                    </a:moveTo>
                    <a:cubicBezTo>
                      <a:pt x="114299" y="1"/>
                      <a:pt x="657226" y="752476"/>
                      <a:pt x="0" y="140017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84A4E2AC-2EA0-43AA-9081-EC6EC071FC36}"/>
                  </a:ext>
                </a:extLst>
              </p:cNvPr>
              <p:cNvSpPr/>
              <p:nvPr/>
            </p:nvSpPr>
            <p:spPr>
              <a:xfrm>
                <a:off x="5939501" y="1718930"/>
                <a:ext cx="257069" cy="1609878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069" h="1609878">
                    <a:moveTo>
                      <a:pt x="14287" y="152"/>
                    </a:moveTo>
                    <a:cubicBezTo>
                      <a:pt x="90486" y="-14135"/>
                      <a:pt x="528638" y="976465"/>
                      <a:pt x="0" y="16098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A94E416-BB9F-46AE-88F4-5AC6501DA39D}"/>
                  </a:ext>
                </a:extLst>
              </p:cNvPr>
              <p:cNvSpPr/>
              <p:nvPr/>
            </p:nvSpPr>
            <p:spPr>
              <a:xfrm>
                <a:off x="5803849" y="1957208"/>
                <a:ext cx="94994" cy="1352551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  <a:gd name="connsiteX0" fmla="*/ 23812 w 259979"/>
                  <a:gd name="connsiteY0" fmla="*/ 206 h 1352757"/>
                  <a:gd name="connsiteX1" fmla="*/ 0 w 259979"/>
                  <a:gd name="connsiteY1" fmla="*/ 1352757 h 1352757"/>
                  <a:gd name="connsiteX0" fmla="*/ 23812 w 256324"/>
                  <a:gd name="connsiteY0" fmla="*/ 0 h 1352551"/>
                  <a:gd name="connsiteX1" fmla="*/ 0 w 256324"/>
                  <a:gd name="connsiteY1" fmla="*/ 1352551 h 1352551"/>
                  <a:gd name="connsiteX0" fmla="*/ 23812 w 94994"/>
                  <a:gd name="connsiteY0" fmla="*/ 0 h 1352551"/>
                  <a:gd name="connsiteX1" fmla="*/ 0 w 94994"/>
                  <a:gd name="connsiteY1" fmla="*/ 1352551 h 135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94" h="1352551">
                    <a:moveTo>
                      <a:pt x="23812" y="0"/>
                    </a:moveTo>
                    <a:cubicBezTo>
                      <a:pt x="85724" y="195263"/>
                      <a:pt x="157163" y="719138"/>
                      <a:pt x="0" y="13525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E7314E3F-4DFB-4993-9F5A-82FD244E5B00}"/>
                  </a:ext>
                </a:extLst>
              </p:cNvPr>
              <p:cNvSpPr/>
              <p:nvPr/>
            </p:nvSpPr>
            <p:spPr>
              <a:xfrm flipH="1">
                <a:off x="5531302" y="1895295"/>
                <a:ext cx="184892" cy="1433514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892" h="1433514">
                    <a:moveTo>
                      <a:pt x="0" y="0"/>
                    </a:moveTo>
                    <a:cubicBezTo>
                      <a:pt x="-1" y="19051"/>
                      <a:pt x="385764" y="747714"/>
                      <a:pt x="42863" y="1433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B893B097-9BC6-4FA3-BDC1-FE4F1ADB0B1E}"/>
                  </a:ext>
                </a:extLst>
              </p:cNvPr>
              <p:cNvSpPr/>
              <p:nvPr/>
            </p:nvSpPr>
            <p:spPr>
              <a:xfrm flipH="1">
                <a:off x="5252971" y="1833381"/>
                <a:ext cx="278359" cy="1495427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8359" h="1495427">
                    <a:moveTo>
                      <a:pt x="1" y="0"/>
                    </a:moveTo>
                    <a:cubicBezTo>
                      <a:pt x="0" y="19051"/>
                      <a:pt x="600078" y="747714"/>
                      <a:pt x="38102" y="149542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97FE3F73-1A76-4D51-9E80-9EA197FA8349}"/>
                  </a:ext>
                </a:extLst>
              </p:cNvPr>
              <p:cNvSpPr/>
              <p:nvPr/>
            </p:nvSpPr>
            <p:spPr>
              <a:xfrm flipH="1">
                <a:off x="4989200" y="1671370"/>
                <a:ext cx="485280" cy="1614490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  <a:gd name="connsiteX0" fmla="*/ 0 w 438240"/>
                  <a:gd name="connsiteY0" fmla="*/ 0 h 1614490"/>
                  <a:gd name="connsiteX1" fmla="*/ 238126 w 438240"/>
                  <a:gd name="connsiteY1" fmla="*/ 1614490 h 1614490"/>
                  <a:gd name="connsiteX0" fmla="*/ 0 w 485280"/>
                  <a:gd name="connsiteY0" fmla="*/ 0 h 1614490"/>
                  <a:gd name="connsiteX1" fmla="*/ 238126 w 485280"/>
                  <a:gd name="connsiteY1" fmla="*/ 1614490 h 161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280" h="1614490">
                    <a:moveTo>
                      <a:pt x="0" y="0"/>
                    </a:moveTo>
                    <a:cubicBezTo>
                      <a:pt x="-1" y="19051"/>
                      <a:pt x="909639" y="757239"/>
                      <a:pt x="238126" y="16144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0D742B7C-0EBF-436B-84F1-A51FF2723D43}"/>
              </a:ext>
            </a:extLst>
          </p:cNvPr>
          <p:cNvGrpSpPr/>
          <p:nvPr/>
        </p:nvGrpSpPr>
        <p:grpSpPr>
          <a:xfrm>
            <a:off x="7850367" y="4578632"/>
            <a:ext cx="463126" cy="821470"/>
            <a:chOff x="2782487" y="535472"/>
            <a:chExt cx="2096045" cy="3717863"/>
          </a:xfrm>
        </p:grpSpPr>
        <p:grpSp>
          <p:nvGrpSpPr>
            <p:cNvPr id="998" name="Group 997">
              <a:extLst>
                <a:ext uri="{FF2B5EF4-FFF2-40B4-BE49-F238E27FC236}">
                  <a16:creationId xmlns:a16="http://schemas.microsoft.com/office/drawing/2014/main" id="{35782886-E4BC-4F2A-B1E5-383F494AF517}"/>
                </a:ext>
              </a:extLst>
            </p:cNvPr>
            <p:cNvGrpSpPr/>
            <p:nvPr/>
          </p:nvGrpSpPr>
          <p:grpSpPr>
            <a:xfrm>
              <a:off x="3233344" y="3837410"/>
              <a:ext cx="1197820" cy="415925"/>
              <a:chOff x="3170980" y="3997325"/>
              <a:chExt cx="1197820" cy="415925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8FFE2ECC-C2D6-4ABA-AE69-A99CF0B5125D}"/>
                  </a:ext>
                </a:extLst>
              </p:cNvPr>
              <p:cNvSpPr/>
              <p:nvPr/>
            </p:nvSpPr>
            <p:spPr>
              <a:xfrm>
                <a:off x="4181475" y="4025900"/>
                <a:ext cx="139700" cy="318003"/>
              </a:xfrm>
              <a:custGeom>
                <a:avLst/>
                <a:gdLst>
                  <a:gd name="connsiteX0" fmla="*/ 0 w 139700"/>
                  <a:gd name="connsiteY0" fmla="*/ 0 h 318003"/>
                  <a:gd name="connsiteX1" fmla="*/ 6350 w 139700"/>
                  <a:gd name="connsiteY1" fmla="*/ 82550 h 318003"/>
                  <a:gd name="connsiteX2" fmla="*/ 15875 w 139700"/>
                  <a:gd name="connsiteY2" fmla="*/ 92075 h 318003"/>
                  <a:gd name="connsiteX3" fmla="*/ 25400 w 139700"/>
                  <a:gd name="connsiteY3" fmla="*/ 107950 h 318003"/>
                  <a:gd name="connsiteX4" fmla="*/ 22225 w 139700"/>
                  <a:gd name="connsiteY4" fmla="*/ 161925 h 318003"/>
                  <a:gd name="connsiteX5" fmla="*/ 22225 w 139700"/>
                  <a:gd name="connsiteY5" fmla="*/ 215900 h 318003"/>
                  <a:gd name="connsiteX6" fmla="*/ 38100 w 139700"/>
                  <a:gd name="connsiteY6" fmla="*/ 222250 h 318003"/>
                  <a:gd name="connsiteX7" fmla="*/ 47625 w 139700"/>
                  <a:gd name="connsiteY7" fmla="*/ 225425 h 318003"/>
                  <a:gd name="connsiteX8" fmla="*/ 57150 w 139700"/>
                  <a:gd name="connsiteY8" fmla="*/ 231775 h 318003"/>
                  <a:gd name="connsiteX9" fmla="*/ 69850 w 139700"/>
                  <a:gd name="connsiteY9" fmla="*/ 238125 h 318003"/>
                  <a:gd name="connsiteX10" fmla="*/ 79375 w 139700"/>
                  <a:gd name="connsiteY10" fmla="*/ 250825 h 318003"/>
                  <a:gd name="connsiteX11" fmla="*/ 88900 w 139700"/>
                  <a:gd name="connsiteY11" fmla="*/ 276225 h 318003"/>
                  <a:gd name="connsiteX12" fmla="*/ 92075 w 139700"/>
                  <a:gd name="connsiteY12" fmla="*/ 285750 h 318003"/>
                  <a:gd name="connsiteX13" fmla="*/ 95250 w 139700"/>
                  <a:gd name="connsiteY13" fmla="*/ 304800 h 318003"/>
                  <a:gd name="connsiteX14" fmla="*/ 107950 w 139700"/>
                  <a:gd name="connsiteY14" fmla="*/ 307975 h 318003"/>
                  <a:gd name="connsiteX15" fmla="*/ 139700 w 139700"/>
                  <a:gd name="connsiteY15" fmla="*/ 317500 h 31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9700" h="318003">
                    <a:moveTo>
                      <a:pt x="0" y="0"/>
                    </a:moveTo>
                    <a:cubicBezTo>
                      <a:pt x="2117" y="27517"/>
                      <a:pt x="1661" y="55353"/>
                      <a:pt x="6350" y="82550"/>
                    </a:cubicBezTo>
                    <a:cubicBezTo>
                      <a:pt x="7113" y="86975"/>
                      <a:pt x="13181" y="88483"/>
                      <a:pt x="15875" y="92075"/>
                    </a:cubicBezTo>
                    <a:cubicBezTo>
                      <a:pt x="19578" y="97012"/>
                      <a:pt x="22225" y="102658"/>
                      <a:pt x="25400" y="107950"/>
                    </a:cubicBezTo>
                    <a:cubicBezTo>
                      <a:pt x="24342" y="125942"/>
                      <a:pt x="24372" y="144031"/>
                      <a:pt x="22225" y="161925"/>
                    </a:cubicBezTo>
                    <a:cubicBezTo>
                      <a:pt x="19502" y="184617"/>
                      <a:pt x="7281" y="192416"/>
                      <a:pt x="22225" y="215900"/>
                    </a:cubicBezTo>
                    <a:cubicBezTo>
                      <a:pt x="25285" y="220708"/>
                      <a:pt x="32764" y="220249"/>
                      <a:pt x="38100" y="222250"/>
                    </a:cubicBezTo>
                    <a:cubicBezTo>
                      <a:pt x="41234" y="223425"/>
                      <a:pt x="44632" y="223928"/>
                      <a:pt x="47625" y="225425"/>
                    </a:cubicBezTo>
                    <a:cubicBezTo>
                      <a:pt x="51038" y="227132"/>
                      <a:pt x="53837" y="229882"/>
                      <a:pt x="57150" y="231775"/>
                    </a:cubicBezTo>
                    <a:cubicBezTo>
                      <a:pt x="61259" y="234123"/>
                      <a:pt x="65617" y="236008"/>
                      <a:pt x="69850" y="238125"/>
                    </a:cubicBezTo>
                    <a:cubicBezTo>
                      <a:pt x="73025" y="242358"/>
                      <a:pt x="76570" y="246338"/>
                      <a:pt x="79375" y="250825"/>
                    </a:cubicBezTo>
                    <a:cubicBezTo>
                      <a:pt x="87163" y="263285"/>
                      <a:pt x="85051" y="262753"/>
                      <a:pt x="88900" y="276225"/>
                    </a:cubicBezTo>
                    <a:cubicBezTo>
                      <a:pt x="89819" y="279443"/>
                      <a:pt x="91349" y="282483"/>
                      <a:pt x="92075" y="285750"/>
                    </a:cubicBezTo>
                    <a:cubicBezTo>
                      <a:pt x="93472" y="292034"/>
                      <a:pt x="91508" y="299562"/>
                      <a:pt x="95250" y="304800"/>
                    </a:cubicBezTo>
                    <a:cubicBezTo>
                      <a:pt x="97786" y="308351"/>
                      <a:pt x="103717" y="306917"/>
                      <a:pt x="107950" y="307975"/>
                    </a:cubicBezTo>
                    <a:cubicBezTo>
                      <a:pt x="125730" y="321310"/>
                      <a:pt x="115358" y="317500"/>
                      <a:pt x="13970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FC9C2310-48F3-4A66-8BFE-ED272289D211}"/>
                  </a:ext>
                </a:extLst>
              </p:cNvPr>
              <p:cNvSpPr/>
              <p:nvPr/>
            </p:nvSpPr>
            <p:spPr>
              <a:xfrm>
                <a:off x="4200525" y="4041775"/>
                <a:ext cx="168275" cy="238125"/>
              </a:xfrm>
              <a:custGeom>
                <a:avLst/>
                <a:gdLst>
                  <a:gd name="connsiteX0" fmla="*/ 0 w 168275"/>
                  <a:gd name="connsiteY0" fmla="*/ 0 h 238125"/>
                  <a:gd name="connsiteX1" fmla="*/ 47625 w 168275"/>
                  <a:gd name="connsiteY1" fmla="*/ 98425 h 238125"/>
                  <a:gd name="connsiteX2" fmla="*/ 60325 w 168275"/>
                  <a:gd name="connsiteY2" fmla="*/ 117475 h 238125"/>
                  <a:gd name="connsiteX3" fmla="*/ 66675 w 168275"/>
                  <a:gd name="connsiteY3" fmla="*/ 127000 h 238125"/>
                  <a:gd name="connsiteX4" fmla="*/ 69850 w 168275"/>
                  <a:gd name="connsiteY4" fmla="*/ 139700 h 238125"/>
                  <a:gd name="connsiteX5" fmla="*/ 79375 w 168275"/>
                  <a:gd name="connsiteY5" fmla="*/ 149225 h 238125"/>
                  <a:gd name="connsiteX6" fmla="*/ 104775 w 168275"/>
                  <a:gd name="connsiteY6" fmla="*/ 161925 h 238125"/>
                  <a:gd name="connsiteX7" fmla="*/ 123825 w 168275"/>
                  <a:gd name="connsiteY7" fmla="*/ 165100 h 238125"/>
                  <a:gd name="connsiteX8" fmla="*/ 136525 w 168275"/>
                  <a:gd name="connsiteY8" fmla="*/ 196850 h 238125"/>
                  <a:gd name="connsiteX9" fmla="*/ 139700 w 168275"/>
                  <a:gd name="connsiteY9" fmla="*/ 215900 h 238125"/>
                  <a:gd name="connsiteX10" fmla="*/ 155575 w 168275"/>
                  <a:gd name="connsiteY10" fmla="*/ 234950 h 238125"/>
                  <a:gd name="connsiteX11" fmla="*/ 168275 w 168275"/>
                  <a:gd name="connsiteY11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275" h="238125">
                    <a:moveTo>
                      <a:pt x="0" y="0"/>
                    </a:moveTo>
                    <a:cubicBezTo>
                      <a:pt x="15875" y="32808"/>
                      <a:pt x="30976" y="66003"/>
                      <a:pt x="47625" y="98425"/>
                    </a:cubicBezTo>
                    <a:cubicBezTo>
                      <a:pt x="51111" y="105214"/>
                      <a:pt x="56092" y="111125"/>
                      <a:pt x="60325" y="117475"/>
                    </a:cubicBezTo>
                    <a:lnTo>
                      <a:pt x="66675" y="127000"/>
                    </a:lnTo>
                    <a:cubicBezTo>
                      <a:pt x="67733" y="131233"/>
                      <a:pt x="67685" y="135911"/>
                      <a:pt x="69850" y="139700"/>
                    </a:cubicBezTo>
                    <a:cubicBezTo>
                      <a:pt x="72078" y="143599"/>
                      <a:pt x="75926" y="146350"/>
                      <a:pt x="79375" y="149225"/>
                    </a:cubicBezTo>
                    <a:cubicBezTo>
                      <a:pt x="86449" y="155120"/>
                      <a:pt x="96101" y="159559"/>
                      <a:pt x="104775" y="161925"/>
                    </a:cubicBezTo>
                    <a:cubicBezTo>
                      <a:pt x="110986" y="163619"/>
                      <a:pt x="117475" y="164042"/>
                      <a:pt x="123825" y="165100"/>
                    </a:cubicBezTo>
                    <a:cubicBezTo>
                      <a:pt x="129007" y="175464"/>
                      <a:pt x="134563" y="185080"/>
                      <a:pt x="136525" y="196850"/>
                    </a:cubicBezTo>
                    <a:cubicBezTo>
                      <a:pt x="137583" y="203200"/>
                      <a:pt x="137664" y="209793"/>
                      <a:pt x="139700" y="215900"/>
                    </a:cubicBezTo>
                    <a:cubicBezTo>
                      <a:pt x="141247" y="220541"/>
                      <a:pt x="151934" y="232869"/>
                      <a:pt x="155575" y="234950"/>
                    </a:cubicBezTo>
                    <a:cubicBezTo>
                      <a:pt x="159364" y="237115"/>
                      <a:pt x="164042" y="237067"/>
                      <a:pt x="168275" y="238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E829B9C6-352A-442C-9F4C-7884BAE4CEB5}"/>
                  </a:ext>
                </a:extLst>
              </p:cNvPr>
              <p:cNvSpPr/>
              <p:nvPr/>
            </p:nvSpPr>
            <p:spPr>
              <a:xfrm>
                <a:off x="4140118" y="4035425"/>
                <a:ext cx="158832" cy="314325"/>
              </a:xfrm>
              <a:custGeom>
                <a:avLst/>
                <a:gdLst>
                  <a:gd name="connsiteX0" fmla="*/ 82 w 158832"/>
                  <a:gd name="connsiteY0" fmla="*/ 0 h 314325"/>
                  <a:gd name="connsiteX1" fmla="*/ 3257 w 158832"/>
                  <a:gd name="connsiteY1" fmla="*/ 63500 h 314325"/>
                  <a:gd name="connsiteX2" fmla="*/ 31832 w 158832"/>
                  <a:gd name="connsiteY2" fmla="*/ 88900 h 314325"/>
                  <a:gd name="connsiteX3" fmla="*/ 44532 w 158832"/>
                  <a:gd name="connsiteY3" fmla="*/ 92075 h 314325"/>
                  <a:gd name="connsiteX4" fmla="*/ 66757 w 158832"/>
                  <a:gd name="connsiteY4" fmla="*/ 111125 h 314325"/>
                  <a:gd name="connsiteX5" fmla="*/ 73107 w 158832"/>
                  <a:gd name="connsiteY5" fmla="*/ 120650 h 314325"/>
                  <a:gd name="connsiteX6" fmla="*/ 98507 w 158832"/>
                  <a:gd name="connsiteY6" fmla="*/ 136525 h 314325"/>
                  <a:gd name="connsiteX7" fmla="*/ 82632 w 158832"/>
                  <a:gd name="connsiteY7" fmla="*/ 158750 h 314325"/>
                  <a:gd name="connsiteX8" fmla="*/ 69932 w 158832"/>
                  <a:gd name="connsiteY8" fmla="*/ 177800 h 314325"/>
                  <a:gd name="connsiteX9" fmla="*/ 76282 w 158832"/>
                  <a:gd name="connsiteY9" fmla="*/ 200025 h 314325"/>
                  <a:gd name="connsiteX10" fmla="*/ 101682 w 158832"/>
                  <a:gd name="connsiteY10" fmla="*/ 209550 h 314325"/>
                  <a:gd name="connsiteX11" fmla="*/ 111207 w 158832"/>
                  <a:gd name="connsiteY11" fmla="*/ 219075 h 314325"/>
                  <a:gd name="connsiteX12" fmla="*/ 117557 w 158832"/>
                  <a:gd name="connsiteY12" fmla="*/ 241300 h 314325"/>
                  <a:gd name="connsiteX13" fmla="*/ 136607 w 158832"/>
                  <a:gd name="connsiteY13" fmla="*/ 266700 h 314325"/>
                  <a:gd name="connsiteX14" fmla="*/ 139782 w 158832"/>
                  <a:gd name="connsiteY14" fmla="*/ 295275 h 314325"/>
                  <a:gd name="connsiteX15" fmla="*/ 149307 w 158832"/>
                  <a:gd name="connsiteY15" fmla="*/ 307975 h 314325"/>
                  <a:gd name="connsiteX16" fmla="*/ 158832 w 158832"/>
                  <a:gd name="connsiteY16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8832" h="314325">
                    <a:moveTo>
                      <a:pt x="82" y="0"/>
                    </a:moveTo>
                    <a:cubicBezTo>
                      <a:pt x="1140" y="21167"/>
                      <a:pt x="-2253" y="43036"/>
                      <a:pt x="3257" y="63500"/>
                    </a:cubicBezTo>
                    <a:cubicBezTo>
                      <a:pt x="4141" y="66782"/>
                      <a:pt x="23701" y="85415"/>
                      <a:pt x="31832" y="88900"/>
                    </a:cubicBezTo>
                    <a:cubicBezTo>
                      <a:pt x="35843" y="90619"/>
                      <a:pt x="40299" y="91017"/>
                      <a:pt x="44532" y="92075"/>
                    </a:cubicBezTo>
                    <a:cubicBezTo>
                      <a:pt x="55767" y="99565"/>
                      <a:pt x="56492" y="99149"/>
                      <a:pt x="66757" y="111125"/>
                    </a:cubicBezTo>
                    <a:cubicBezTo>
                      <a:pt x="69240" y="114022"/>
                      <a:pt x="70409" y="117952"/>
                      <a:pt x="73107" y="120650"/>
                    </a:cubicBezTo>
                    <a:cubicBezTo>
                      <a:pt x="81350" y="128893"/>
                      <a:pt x="88447" y="131495"/>
                      <a:pt x="98507" y="136525"/>
                    </a:cubicBezTo>
                    <a:cubicBezTo>
                      <a:pt x="92307" y="161325"/>
                      <a:pt x="100935" y="138159"/>
                      <a:pt x="82632" y="158750"/>
                    </a:cubicBezTo>
                    <a:cubicBezTo>
                      <a:pt x="77562" y="164454"/>
                      <a:pt x="69932" y="177800"/>
                      <a:pt x="69932" y="177800"/>
                    </a:cubicBezTo>
                    <a:cubicBezTo>
                      <a:pt x="72049" y="185208"/>
                      <a:pt x="71552" y="193943"/>
                      <a:pt x="76282" y="200025"/>
                    </a:cubicBezTo>
                    <a:cubicBezTo>
                      <a:pt x="77611" y="201733"/>
                      <a:pt x="97117" y="208028"/>
                      <a:pt x="101682" y="209550"/>
                    </a:cubicBezTo>
                    <a:cubicBezTo>
                      <a:pt x="104857" y="212725"/>
                      <a:pt x="108979" y="215176"/>
                      <a:pt x="111207" y="219075"/>
                    </a:cubicBezTo>
                    <a:cubicBezTo>
                      <a:pt x="117915" y="230815"/>
                      <a:pt x="110915" y="230862"/>
                      <a:pt x="117557" y="241300"/>
                    </a:cubicBezTo>
                    <a:cubicBezTo>
                      <a:pt x="123239" y="250229"/>
                      <a:pt x="136607" y="266700"/>
                      <a:pt x="136607" y="266700"/>
                    </a:cubicBezTo>
                    <a:cubicBezTo>
                      <a:pt x="137665" y="276225"/>
                      <a:pt x="136964" y="286115"/>
                      <a:pt x="139782" y="295275"/>
                    </a:cubicBezTo>
                    <a:cubicBezTo>
                      <a:pt x="141338" y="300333"/>
                      <a:pt x="145565" y="304233"/>
                      <a:pt x="149307" y="307975"/>
                    </a:cubicBezTo>
                    <a:cubicBezTo>
                      <a:pt x="152005" y="310673"/>
                      <a:pt x="158832" y="314325"/>
                      <a:pt x="158832" y="3143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FF358BBB-6D8C-458A-9C95-836D05537A0A}"/>
                  </a:ext>
                </a:extLst>
              </p:cNvPr>
              <p:cNvSpPr/>
              <p:nvPr/>
            </p:nvSpPr>
            <p:spPr>
              <a:xfrm>
                <a:off x="4038600" y="4041775"/>
                <a:ext cx="111125" cy="307975"/>
              </a:xfrm>
              <a:custGeom>
                <a:avLst/>
                <a:gdLst>
                  <a:gd name="connsiteX0" fmla="*/ 0 w 111125"/>
                  <a:gd name="connsiteY0" fmla="*/ 0 h 307975"/>
                  <a:gd name="connsiteX1" fmla="*/ 63500 w 111125"/>
                  <a:gd name="connsiteY1" fmla="*/ 127000 h 307975"/>
                  <a:gd name="connsiteX2" fmla="*/ 69850 w 111125"/>
                  <a:gd name="connsiteY2" fmla="*/ 177800 h 307975"/>
                  <a:gd name="connsiteX3" fmla="*/ 76200 w 111125"/>
                  <a:gd name="connsiteY3" fmla="*/ 190500 h 307975"/>
                  <a:gd name="connsiteX4" fmla="*/ 79375 w 111125"/>
                  <a:gd name="connsiteY4" fmla="*/ 203200 h 307975"/>
                  <a:gd name="connsiteX5" fmla="*/ 85725 w 111125"/>
                  <a:gd name="connsiteY5" fmla="*/ 215900 h 307975"/>
                  <a:gd name="connsiteX6" fmla="*/ 98425 w 111125"/>
                  <a:gd name="connsiteY6" fmla="*/ 250825 h 307975"/>
                  <a:gd name="connsiteX7" fmla="*/ 101600 w 111125"/>
                  <a:gd name="connsiteY7" fmla="*/ 279400 h 307975"/>
                  <a:gd name="connsiteX8" fmla="*/ 107950 w 111125"/>
                  <a:gd name="connsiteY8" fmla="*/ 288925 h 307975"/>
                  <a:gd name="connsiteX9" fmla="*/ 111125 w 111125"/>
                  <a:gd name="connsiteY9" fmla="*/ 307975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25" h="307975">
                    <a:moveTo>
                      <a:pt x="0" y="0"/>
                    </a:moveTo>
                    <a:cubicBezTo>
                      <a:pt x="21167" y="42333"/>
                      <a:pt x="46194" y="82947"/>
                      <a:pt x="63500" y="127000"/>
                    </a:cubicBezTo>
                    <a:cubicBezTo>
                      <a:pt x="69740" y="142883"/>
                      <a:pt x="66503" y="161066"/>
                      <a:pt x="69850" y="177800"/>
                    </a:cubicBezTo>
                    <a:cubicBezTo>
                      <a:pt x="70778" y="182441"/>
                      <a:pt x="74538" y="186068"/>
                      <a:pt x="76200" y="190500"/>
                    </a:cubicBezTo>
                    <a:cubicBezTo>
                      <a:pt x="77732" y="194586"/>
                      <a:pt x="77843" y="199114"/>
                      <a:pt x="79375" y="203200"/>
                    </a:cubicBezTo>
                    <a:cubicBezTo>
                      <a:pt x="81037" y="207632"/>
                      <a:pt x="84108" y="211452"/>
                      <a:pt x="85725" y="215900"/>
                    </a:cubicBezTo>
                    <a:cubicBezTo>
                      <a:pt x="101026" y="257976"/>
                      <a:pt x="83930" y="221835"/>
                      <a:pt x="98425" y="250825"/>
                    </a:cubicBezTo>
                    <a:cubicBezTo>
                      <a:pt x="99483" y="260350"/>
                      <a:pt x="99276" y="270103"/>
                      <a:pt x="101600" y="279400"/>
                    </a:cubicBezTo>
                    <a:cubicBezTo>
                      <a:pt x="102525" y="283102"/>
                      <a:pt x="106743" y="285305"/>
                      <a:pt x="107950" y="288925"/>
                    </a:cubicBezTo>
                    <a:cubicBezTo>
                      <a:pt x="109986" y="295032"/>
                      <a:pt x="110067" y="301625"/>
                      <a:pt x="111125" y="3079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55833DC2-2F96-4152-9081-F37A57316356}"/>
                  </a:ext>
                </a:extLst>
              </p:cNvPr>
              <p:cNvSpPr/>
              <p:nvPr/>
            </p:nvSpPr>
            <p:spPr>
              <a:xfrm>
                <a:off x="4025900" y="4060825"/>
                <a:ext cx="63874" cy="219075"/>
              </a:xfrm>
              <a:custGeom>
                <a:avLst/>
                <a:gdLst>
                  <a:gd name="connsiteX0" fmla="*/ 0 w 63874"/>
                  <a:gd name="connsiteY0" fmla="*/ 0 h 219075"/>
                  <a:gd name="connsiteX1" fmla="*/ 57150 w 63874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74" h="219075">
                    <a:moveTo>
                      <a:pt x="0" y="0"/>
                    </a:moveTo>
                    <a:cubicBezTo>
                      <a:pt x="70003" y="182008"/>
                      <a:pt x="70389" y="106540"/>
                      <a:pt x="57150" y="219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4521646C-A458-47C6-9E20-122DAEB2F5EC}"/>
                  </a:ext>
                </a:extLst>
              </p:cNvPr>
              <p:cNvSpPr/>
              <p:nvPr/>
            </p:nvSpPr>
            <p:spPr>
              <a:xfrm>
                <a:off x="3933825" y="4054475"/>
                <a:ext cx="133350" cy="311150"/>
              </a:xfrm>
              <a:custGeom>
                <a:avLst/>
                <a:gdLst>
                  <a:gd name="connsiteX0" fmla="*/ 0 w 133350"/>
                  <a:gd name="connsiteY0" fmla="*/ 0 h 311150"/>
                  <a:gd name="connsiteX1" fmla="*/ 50800 w 133350"/>
                  <a:gd name="connsiteY1" fmla="*/ 149225 h 311150"/>
                  <a:gd name="connsiteX2" fmla="*/ 66675 w 133350"/>
                  <a:gd name="connsiteY2" fmla="*/ 165100 h 311150"/>
                  <a:gd name="connsiteX3" fmla="*/ 76200 w 133350"/>
                  <a:gd name="connsiteY3" fmla="*/ 180975 h 311150"/>
                  <a:gd name="connsiteX4" fmla="*/ 88900 w 133350"/>
                  <a:gd name="connsiteY4" fmla="*/ 225425 h 311150"/>
                  <a:gd name="connsiteX5" fmla="*/ 92075 w 133350"/>
                  <a:gd name="connsiteY5" fmla="*/ 241300 h 311150"/>
                  <a:gd name="connsiteX6" fmla="*/ 98425 w 133350"/>
                  <a:gd name="connsiteY6" fmla="*/ 250825 h 311150"/>
                  <a:gd name="connsiteX7" fmla="*/ 101600 w 133350"/>
                  <a:gd name="connsiteY7" fmla="*/ 260350 h 311150"/>
                  <a:gd name="connsiteX8" fmla="*/ 111125 w 133350"/>
                  <a:gd name="connsiteY8" fmla="*/ 301625 h 311150"/>
                  <a:gd name="connsiteX9" fmla="*/ 123825 w 133350"/>
                  <a:gd name="connsiteY9" fmla="*/ 304800 h 311150"/>
                  <a:gd name="connsiteX10" fmla="*/ 133350 w 133350"/>
                  <a:gd name="connsiteY10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350" h="311150">
                    <a:moveTo>
                      <a:pt x="0" y="0"/>
                    </a:moveTo>
                    <a:cubicBezTo>
                      <a:pt x="16933" y="49742"/>
                      <a:pt x="31124" y="100503"/>
                      <a:pt x="50800" y="149225"/>
                    </a:cubicBezTo>
                    <a:cubicBezTo>
                      <a:pt x="53602" y="156164"/>
                      <a:pt x="62000" y="159256"/>
                      <a:pt x="66675" y="165100"/>
                    </a:cubicBezTo>
                    <a:cubicBezTo>
                      <a:pt x="70530" y="169919"/>
                      <a:pt x="73646" y="175357"/>
                      <a:pt x="76200" y="180975"/>
                    </a:cubicBezTo>
                    <a:cubicBezTo>
                      <a:pt x="80523" y="190485"/>
                      <a:pt x="87168" y="216764"/>
                      <a:pt x="88900" y="225425"/>
                    </a:cubicBezTo>
                    <a:cubicBezTo>
                      <a:pt x="89958" y="230717"/>
                      <a:pt x="90180" y="236247"/>
                      <a:pt x="92075" y="241300"/>
                    </a:cubicBezTo>
                    <a:cubicBezTo>
                      <a:pt x="93415" y="244873"/>
                      <a:pt x="96718" y="247412"/>
                      <a:pt x="98425" y="250825"/>
                    </a:cubicBezTo>
                    <a:cubicBezTo>
                      <a:pt x="99922" y="253818"/>
                      <a:pt x="100542" y="257175"/>
                      <a:pt x="101600" y="260350"/>
                    </a:cubicBezTo>
                    <a:cubicBezTo>
                      <a:pt x="102106" y="265411"/>
                      <a:pt x="99969" y="294188"/>
                      <a:pt x="111125" y="301625"/>
                    </a:cubicBezTo>
                    <a:cubicBezTo>
                      <a:pt x="114756" y="304046"/>
                      <a:pt x="119592" y="303742"/>
                      <a:pt x="123825" y="304800"/>
                    </a:cubicBezTo>
                    <a:lnTo>
                      <a:pt x="133350" y="3111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60E25245-79F4-4963-ABE1-FED4B3866943}"/>
                  </a:ext>
                </a:extLst>
              </p:cNvPr>
              <p:cNvSpPr/>
              <p:nvPr/>
            </p:nvSpPr>
            <p:spPr>
              <a:xfrm>
                <a:off x="3924300" y="4051300"/>
                <a:ext cx="53975" cy="320689"/>
              </a:xfrm>
              <a:custGeom>
                <a:avLst/>
                <a:gdLst>
                  <a:gd name="connsiteX0" fmla="*/ 0 w 53975"/>
                  <a:gd name="connsiteY0" fmla="*/ 0 h 320689"/>
                  <a:gd name="connsiteX1" fmla="*/ 3175 w 53975"/>
                  <a:gd name="connsiteY1" fmla="*/ 174625 h 320689"/>
                  <a:gd name="connsiteX2" fmla="*/ 9525 w 53975"/>
                  <a:gd name="connsiteY2" fmla="*/ 193675 h 320689"/>
                  <a:gd name="connsiteX3" fmla="*/ 15875 w 53975"/>
                  <a:gd name="connsiteY3" fmla="*/ 215900 h 320689"/>
                  <a:gd name="connsiteX4" fmla="*/ 19050 w 53975"/>
                  <a:gd name="connsiteY4" fmla="*/ 228600 h 320689"/>
                  <a:gd name="connsiteX5" fmla="*/ 25400 w 53975"/>
                  <a:gd name="connsiteY5" fmla="*/ 241300 h 320689"/>
                  <a:gd name="connsiteX6" fmla="*/ 28575 w 53975"/>
                  <a:gd name="connsiteY6" fmla="*/ 254000 h 320689"/>
                  <a:gd name="connsiteX7" fmla="*/ 31750 w 53975"/>
                  <a:gd name="connsiteY7" fmla="*/ 263525 h 320689"/>
                  <a:gd name="connsiteX8" fmla="*/ 25400 w 53975"/>
                  <a:gd name="connsiteY8" fmla="*/ 292100 h 320689"/>
                  <a:gd name="connsiteX9" fmla="*/ 31750 w 53975"/>
                  <a:gd name="connsiteY9" fmla="*/ 317500 h 320689"/>
                  <a:gd name="connsiteX10" fmla="*/ 53975 w 53975"/>
                  <a:gd name="connsiteY10" fmla="*/ 320675 h 32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975" h="320689">
                    <a:moveTo>
                      <a:pt x="0" y="0"/>
                    </a:moveTo>
                    <a:cubicBezTo>
                      <a:pt x="1058" y="58208"/>
                      <a:pt x="315" y="116477"/>
                      <a:pt x="3175" y="174625"/>
                    </a:cubicBezTo>
                    <a:cubicBezTo>
                      <a:pt x="3504" y="181310"/>
                      <a:pt x="7557" y="187278"/>
                      <a:pt x="9525" y="193675"/>
                    </a:cubicBezTo>
                    <a:cubicBezTo>
                      <a:pt x="11791" y="201039"/>
                      <a:pt x="13848" y="208467"/>
                      <a:pt x="15875" y="215900"/>
                    </a:cubicBezTo>
                    <a:cubicBezTo>
                      <a:pt x="17023" y="220110"/>
                      <a:pt x="17518" y="224514"/>
                      <a:pt x="19050" y="228600"/>
                    </a:cubicBezTo>
                    <a:cubicBezTo>
                      <a:pt x="20712" y="233032"/>
                      <a:pt x="23738" y="236868"/>
                      <a:pt x="25400" y="241300"/>
                    </a:cubicBezTo>
                    <a:cubicBezTo>
                      <a:pt x="26932" y="245386"/>
                      <a:pt x="27376" y="249804"/>
                      <a:pt x="28575" y="254000"/>
                    </a:cubicBezTo>
                    <a:cubicBezTo>
                      <a:pt x="29494" y="257218"/>
                      <a:pt x="30692" y="260350"/>
                      <a:pt x="31750" y="263525"/>
                    </a:cubicBezTo>
                    <a:cubicBezTo>
                      <a:pt x="29633" y="273050"/>
                      <a:pt x="27594" y="282593"/>
                      <a:pt x="25400" y="292100"/>
                    </a:cubicBezTo>
                    <a:cubicBezTo>
                      <a:pt x="22672" y="303922"/>
                      <a:pt x="17509" y="308599"/>
                      <a:pt x="31750" y="317500"/>
                    </a:cubicBezTo>
                    <a:cubicBezTo>
                      <a:pt x="37494" y="321090"/>
                      <a:pt x="47016" y="320675"/>
                      <a:pt x="53975" y="320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D30CC89D-952F-4BF9-B700-728B062429DB}"/>
                  </a:ext>
                </a:extLst>
              </p:cNvPr>
              <p:cNvSpPr/>
              <p:nvPr/>
            </p:nvSpPr>
            <p:spPr>
              <a:xfrm>
                <a:off x="3800475" y="4070350"/>
                <a:ext cx="47625" cy="301625"/>
              </a:xfrm>
              <a:custGeom>
                <a:avLst/>
                <a:gdLst>
                  <a:gd name="connsiteX0" fmla="*/ 0 w 47625"/>
                  <a:gd name="connsiteY0" fmla="*/ 0 h 301625"/>
                  <a:gd name="connsiteX1" fmla="*/ 41275 w 47625"/>
                  <a:gd name="connsiteY1" fmla="*/ 130175 h 301625"/>
                  <a:gd name="connsiteX2" fmla="*/ 44450 w 47625"/>
                  <a:gd name="connsiteY2" fmla="*/ 158750 h 301625"/>
                  <a:gd name="connsiteX3" fmla="*/ 47625 w 47625"/>
                  <a:gd name="connsiteY3" fmla="*/ 168275 h 301625"/>
                  <a:gd name="connsiteX4" fmla="*/ 41275 w 47625"/>
                  <a:gd name="connsiteY4" fmla="*/ 225425 h 301625"/>
                  <a:gd name="connsiteX5" fmla="*/ 31750 w 47625"/>
                  <a:gd name="connsiteY5" fmla="*/ 241300 h 301625"/>
                  <a:gd name="connsiteX6" fmla="*/ 28575 w 47625"/>
                  <a:gd name="connsiteY6" fmla="*/ 257175 h 301625"/>
                  <a:gd name="connsiteX7" fmla="*/ 31750 w 47625"/>
                  <a:gd name="connsiteY7" fmla="*/ 285750 h 301625"/>
                  <a:gd name="connsiteX8" fmla="*/ 38100 w 47625"/>
                  <a:gd name="connsiteY8" fmla="*/ 301625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01625">
                    <a:moveTo>
                      <a:pt x="0" y="0"/>
                    </a:moveTo>
                    <a:cubicBezTo>
                      <a:pt x="13758" y="43392"/>
                      <a:pt x="29001" y="86340"/>
                      <a:pt x="41275" y="130175"/>
                    </a:cubicBezTo>
                    <a:cubicBezTo>
                      <a:pt x="43859" y="139404"/>
                      <a:pt x="42874" y="149297"/>
                      <a:pt x="44450" y="158750"/>
                    </a:cubicBezTo>
                    <a:cubicBezTo>
                      <a:pt x="45000" y="162051"/>
                      <a:pt x="46567" y="165100"/>
                      <a:pt x="47625" y="168275"/>
                    </a:cubicBezTo>
                    <a:cubicBezTo>
                      <a:pt x="45508" y="187325"/>
                      <a:pt x="45347" y="206695"/>
                      <a:pt x="41275" y="225425"/>
                    </a:cubicBezTo>
                    <a:cubicBezTo>
                      <a:pt x="39964" y="231455"/>
                      <a:pt x="34042" y="235570"/>
                      <a:pt x="31750" y="241300"/>
                    </a:cubicBezTo>
                    <a:cubicBezTo>
                      <a:pt x="29746" y="246310"/>
                      <a:pt x="29633" y="251883"/>
                      <a:pt x="28575" y="257175"/>
                    </a:cubicBezTo>
                    <a:cubicBezTo>
                      <a:pt x="29633" y="266700"/>
                      <a:pt x="29426" y="276453"/>
                      <a:pt x="31750" y="285750"/>
                    </a:cubicBezTo>
                    <a:cubicBezTo>
                      <a:pt x="39274" y="315846"/>
                      <a:pt x="38100" y="281025"/>
                      <a:pt x="38100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D0F36497-1A82-4C0B-9F51-17845921F5A5}"/>
                  </a:ext>
                </a:extLst>
              </p:cNvPr>
              <p:cNvSpPr/>
              <p:nvPr/>
            </p:nvSpPr>
            <p:spPr>
              <a:xfrm>
                <a:off x="3804063" y="4060825"/>
                <a:ext cx="50387" cy="327025"/>
              </a:xfrm>
              <a:custGeom>
                <a:avLst/>
                <a:gdLst>
                  <a:gd name="connsiteX0" fmla="*/ 9112 w 50387"/>
                  <a:gd name="connsiteY0" fmla="*/ 0 h 327025"/>
                  <a:gd name="connsiteX1" fmla="*/ 5937 w 50387"/>
                  <a:gd name="connsiteY1" fmla="*/ 215900 h 327025"/>
                  <a:gd name="connsiteX2" fmla="*/ 12287 w 50387"/>
                  <a:gd name="connsiteY2" fmla="*/ 241300 h 327025"/>
                  <a:gd name="connsiteX3" fmla="*/ 28162 w 50387"/>
                  <a:gd name="connsiteY3" fmla="*/ 266700 h 327025"/>
                  <a:gd name="connsiteX4" fmla="*/ 31337 w 50387"/>
                  <a:gd name="connsiteY4" fmla="*/ 288925 h 327025"/>
                  <a:gd name="connsiteX5" fmla="*/ 34512 w 50387"/>
                  <a:gd name="connsiteY5" fmla="*/ 314325 h 327025"/>
                  <a:gd name="connsiteX6" fmla="*/ 50387 w 50387"/>
                  <a:gd name="connsiteY6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87" h="327025">
                    <a:moveTo>
                      <a:pt x="9112" y="0"/>
                    </a:moveTo>
                    <a:cubicBezTo>
                      <a:pt x="7880" y="38207"/>
                      <a:pt x="-8553" y="148280"/>
                      <a:pt x="5937" y="215900"/>
                    </a:cubicBezTo>
                    <a:cubicBezTo>
                      <a:pt x="7766" y="224434"/>
                      <a:pt x="9527" y="233021"/>
                      <a:pt x="12287" y="241300"/>
                    </a:cubicBezTo>
                    <a:cubicBezTo>
                      <a:pt x="15774" y="251760"/>
                      <a:pt x="21644" y="258010"/>
                      <a:pt x="28162" y="266700"/>
                    </a:cubicBezTo>
                    <a:cubicBezTo>
                      <a:pt x="29220" y="274108"/>
                      <a:pt x="30348" y="281507"/>
                      <a:pt x="31337" y="288925"/>
                    </a:cubicBezTo>
                    <a:cubicBezTo>
                      <a:pt x="32465" y="297383"/>
                      <a:pt x="31596" y="306306"/>
                      <a:pt x="34512" y="314325"/>
                    </a:cubicBezTo>
                    <a:cubicBezTo>
                      <a:pt x="37001" y="321168"/>
                      <a:pt x="44611" y="324137"/>
                      <a:pt x="50387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7383DE7F-9199-4662-9B03-B30B278A7ACF}"/>
                  </a:ext>
                </a:extLst>
              </p:cNvPr>
              <p:cNvSpPr/>
              <p:nvPr/>
            </p:nvSpPr>
            <p:spPr>
              <a:xfrm>
                <a:off x="3730625" y="4070350"/>
                <a:ext cx="88900" cy="114300"/>
              </a:xfrm>
              <a:custGeom>
                <a:avLst/>
                <a:gdLst>
                  <a:gd name="connsiteX0" fmla="*/ 0 w 88900"/>
                  <a:gd name="connsiteY0" fmla="*/ 0 h 114300"/>
                  <a:gd name="connsiteX1" fmla="*/ 88900 w 889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00" h="114300">
                    <a:moveTo>
                      <a:pt x="0" y="0"/>
                    </a:moveTo>
                    <a:lnTo>
                      <a:pt x="8890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6E8E774D-0C2D-4EAE-87F2-27BFD77EB198}"/>
                  </a:ext>
                </a:extLst>
              </p:cNvPr>
              <p:cNvSpPr/>
              <p:nvPr/>
            </p:nvSpPr>
            <p:spPr>
              <a:xfrm>
                <a:off x="3711217" y="4057650"/>
                <a:ext cx="35283" cy="355600"/>
              </a:xfrm>
              <a:custGeom>
                <a:avLst/>
                <a:gdLst>
                  <a:gd name="connsiteX0" fmla="*/ 35283 w 35283"/>
                  <a:gd name="connsiteY0" fmla="*/ 0 h 355600"/>
                  <a:gd name="connsiteX1" fmla="*/ 3533 w 35283"/>
                  <a:gd name="connsiteY1" fmla="*/ 149225 h 355600"/>
                  <a:gd name="connsiteX2" fmla="*/ 358 w 35283"/>
                  <a:gd name="connsiteY2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283" h="355600">
                    <a:moveTo>
                      <a:pt x="35283" y="0"/>
                    </a:moveTo>
                    <a:cubicBezTo>
                      <a:pt x="24700" y="49742"/>
                      <a:pt x="11428" y="98986"/>
                      <a:pt x="3533" y="149225"/>
                    </a:cubicBezTo>
                    <a:cubicBezTo>
                      <a:pt x="-1573" y="181716"/>
                      <a:pt x="358" y="352850"/>
                      <a:pt x="358" y="355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E20D5246-9DFC-4C0D-BC93-BDF66BA13014}"/>
                  </a:ext>
                </a:extLst>
              </p:cNvPr>
              <p:cNvSpPr/>
              <p:nvPr/>
            </p:nvSpPr>
            <p:spPr>
              <a:xfrm>
                <a:off x="3637406" y="4095750"/>
                <a:ext cx="29719" cy="311150"/>
              </a:xfrm>
              <a:custGeom>
                <a:avLst/>
                <a:gdLst>
                  <a:gd name="connsiteX0" fmla="*/ 29719 w 29719"/>
                  <a:gd name="connsiteY0" fmla="*/ 0 h 311150"/>
                  <a:gd name="connsiteX1" fmla="*/ 7494 w 29719"/>
                  <a:gd name="connsiteY1" fmla="*/ 222250 h 311150"/>
                  <a:gd name="connsiteX2" fmla="*/ 1144 w 29719"/>
                  <a:gd name="connsiteY2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19" h="311150">
                    <a:moveTo>
                      <a:pt x="29719" y="0"/>
                    </a:moveTo>
                    <a:cubicBezTo>
                      <a:pt x="22311" y="74083"/>
                      <a:pt x="16028" y="148288"/>
                      <a:pt x="7494" y="222250"/>
                    </a:cubicBezTo>
                    <a:cubicBezTo>
                      <a:pt x="-3990" y="321775"/>
                      <a:pt x="1144" y="108947"/>
                      <a:pt x="1144" y="3111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26F16C57-33AD-407B-AD1C-CE6F5CB044D0}"/>
                  </a:ext>
                </a:extLst>
              </p:cNvPr>
              <p:cNvSpPr/>
              <p:nvPr/>
            </p:nvSpPr>
            <p:spPr>
              <a:xfrm>
                <a:off x="3673152" y="4086225"/>
                <a:ext cx="76523" cy="200025"/>
              </a:xfrm>
              <a:custGeom>
                <a:avLst/>
                <a:gdLst>
                  <a:gd name="connsiteX0" fmla="*/ 76523 w 76523"/>
                  <a:gd name="connsiteY0" fmla="*/ 0 h 200025"/>
                  <a:gd name="connsiteX1" fmla="*/ 323 w 76523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3" h="200025">
                    <a:moveTo>
                      <a:pt x="76523" y="0"/>
                    </a:moveTo>
                    <a:cubicBezTo>
                      <a:pt x="-9306" y="157353"/>
                      <a:pt x="323" y="86656"/>
                      <a:pt x="323" y="20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49150A7B-7CDC-404F-97A9-2C594503E006}"/>
                  </a:ext>
                </a:extLst>
              </p:cNvPr>
              <p:cNvSpPr/>
              <p:nvPr/>
            </p:nvSpPr>
            <p:spPr>
              <a:xfrm>
                <a:off x="3663950" y="4064000"/>
                <a:ext cx="9525" cy="254000"/>
              </a:xfrm>
              <a:custGeom>
                <a:avLst/>
                <a:gdLst>
                  <a:gd name="connsiteX0" fmla="*/ 0 w 9525"/>
                  <a:gd name="connsiteY0" fmla="*/ 0 h 254000"/>
                  <a:gd name="connsiteX1" fmla="*/ 9525 w 9525"/>
                  <a:gd name="connsiteY1" fmla="*/ 209550 h 254000"/>
                  <a:gd name="connsiteX2" fmla="*/ 0 w 9525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254000">
                    <a:moveTo>
                      <a:pt x="0" y="0"/>
                    </a:moveTo>
                    <a:cubicBezTo>
                      <a:pt x="3175" y="69850"/>
                      <a:pt x="9525" y="139628"/>
                      <a:pt x="9525" y="209550"/>
                    </a:cubicBezTo>
                    <a:cubicBezTo>
                      <a:pt x="9525" y="224703"/>
                      <a:pt x="0" y="254000"/>
                      <a:pt x="0" y="254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2BB3A11E-52DF-4F8F-B845-5C13BD53CD27}"/>
                  </a:ext>
                </a:extLst>
              </p:cNvPr>
              <p:cNvSpPr/>
              <p:nvPr/>
            </p:nvSpPr>
            <p:spPr>
              <a:xfrm>
                <a:off x="3609975" y="4079875"/>
                <a:ext cx="31750" cy="180975"/>
              </a:xfrm>
              <a:custGeom>
                <a:avLst/>
                <a:gdLst>
                  <a:gd name="connsiteX0" fmla="*/ 31750 w 31750"/>
                  <a:gd name="connsiteY0" fmla="*/ 0 h 180975"/>
                  <a:gd name="connsiteX1" fmla="*/ 0 w 31750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" h="180975">
                    <a:moveTo>
                      <a:pt x="31750" y="0"/>
                    </a:moveTo>
                    <a:lnTo>
                      <a:pt x="0" y="1809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02890FA7-417C-4E00-AEF2-51930116599B}"/>
                  </a:ext>
                </a:extLst>
              </p:cNvPr>
              <p:cNvSpPr/>
              <p:nvPr/>
            </p:nvSpPr>
            <p:spPr>
              <a:xfrm>
                <a:off x="3524250" y="4073525"/>
                <a:ext cx="95250" cy="327025"/>
              </a:xfrm>
              <a:custGeom>
                <a:avLst/>
                <a:gdLst>
                  <a:gd name="connsiteX0" fmla="*/ 95250 w 95250"/>
                  <a:gd name="connsiteY0" fmla="*/ 0 h 327025"/>
                  <a:gd name="connsiteX1" fmla="*/ 92075 w 95250"/>
                  <a:gd name="connsiteY1" fmla="*/ 19050 h 327025"/>
                  <a:gd name="connsiteX2" fmla="*/ 85725 w 95250"/>
                  <a:gd name="connsiteY2" fmla="*/ 44450 h 327025"/>
                  <a:gd name="connsiteX3" fmla="*/ 47625 w 95250"/>
                  <a:gd name="connsiteY3" fmla="*/ 238125 h 327025"/>
                  <a:gd name="connsiteX4" fmla="*/ 34925 w 95250"/>
                  <a:gd name="connsiteY4" fmla="*/ 247650 h 327025"/>
                  <a:gd name="connsiteX5" fmla="*/ 15875 w 95250"/>
                  <a:gd name="connsiteY5" fmla="*/ 279400 h 327025"/>
                  <a:gd name="connsiteX6" fmla="*/ 3175 w 95250"/>
                  <a:gd name="connsiteY6" fmla="*/ 320675 h 327025"/>
                  <a:gd name="connsiteX7" fmla="*/ 0 w 95250"/>
                  <a:gd name="connsiteY7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327025">
                    <a:moveTo>
                      <a:pt x="95250" y="0"/>
                    </a:moveTo>
                    <a:cubicBezTo>
                      <a:pt x="94192" y="6350"/>
                      <a:pt x="93424" y="12755"/>
                      <a:pt x="92075" y="19050"/>
                    </a:cubicBezTo>
                    <a:cubicBezTo>
                      <a:pt x="90246" y="27584"/>
                      <a:pt x="86347" y="35745"/>
                      <a:pt x="85725" y="44450"/>
                    </a:cubicBezTo>
                    <a:cubicBezTo>
                      <a:pt x="75398" y="189029"/>
                      <a:pt x="111486" y="165141"/>
                      <a:pt x="47625" y="238125"/>
                    </a:cubicBezTo>
                    <a:cubicBezTo>
                      <a:pt x="44140" y="242107"/>
                      <a:pt x="39158" y="244475"/>
                      <a:pt x="34925" y="247650"/>
                    </a:cubicBezTo>
                    <a:cubicBezTo>
                      <a:pt x="28575" y="258233"/>
                      <a:pt x="21395" y="268361"/>
                      <a:pt x="15875" y="279400"/>
                    </a:cubicBezTo>
                    <a:cubicBezTo>
                      <a:pt x="12318" y="286514"/>
                      <a:pt x="5344" y="314167"/>
                      <a:pt x="3175" y="320675"/>
                    </a:cubicBezTo>
                    <a:cubicBezTo>
                      <a:pt x="2427" y="322920"/>
                      <a:pt x="1058" y="324908"/>
                      <a:pt x="0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E48C99CC-0D77-420D-AAE8-5816706B8EA0}"/>
                  </a:ext>
                </a:extLst>
              </p:cNvPr>
              <p:cNvSpPr/>
              <p:nvPr/>
            </p:nvSpPr>
            <p:spPr>
              <a:xfrm>
                <a:off x="3476625" y="4064000"/>
                <a:ext cx="98425" cy="315329"/>
              </a:xfrm>
              <a:custGeom>
                <a:avLst/>
                <a:gdLst>
                  <a:gd name="connsiteX0" fmla="*/ 98425 w 98425"/>
                  <a:gd name="connsiteY0" fmla="*/ 0 h 315329"/>
                  <a:gd name="connsiteX1" fmla="*/ 47625 w 98425"/>
                  <a:gd name="connsiteY1" fmla="*/ 298450 h 315329"/>
                  <a:gd name="connsiteX2" fmla="*/ 44450 w 98425"/>
                  <a:gd name="connsiteY2" fmla="*/ 311150 h 315329"/>
                  <a:gd name="connsiteX3" fmla="*/ 0 w 98425"/>
                  <a:gd name="connsiteY3" fmla="*/ 304800 h 31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425" h="315329">
                    <a:moveTo>
                      <a:pt x="98425" y="0"/>
                    </a:moveTo>
                    <a:cubicBezTo>
                      <a:pt x="81492" y="99483"/>
                      <a:pt x="64873" y="199021"/>
                      <a:pt x="47625" y="298450"/>
                    </a:cubicBezTo>
                    <a:cubicBezTo>
                      <a:pt x="46879" y="302749"/>
                      <a:pt x="48717" y="310236"/>
                      <a:pt x="44450" y="311150"/>
                    </a:cubicBezTo>
                    <a:cubicBezTo>
                      <a:pt x="11939" y="318117"/>
                      <a:pt x="11820" y="316620"/>
                      <a:pt x="0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19CA6E89-D7E8-4621-A13C-3E66209AA6B5}"/>
                  </a:ext>
                </a:extLst>
              </p:cNvPr>
              <p:cNvSpPr/>
              <p:nvPr/>
            </p:nvSpPr>
            <p:spPr>
              <a:xfrm>
                <a:off x="3327400" y="4067175"/>
                <a:ext cx="263525" cy="279791"/>
              </a:xfrm>
              <a:custGeom>
                <a:avLst/>
                <a:gdLst>
                  <a:gd name="connsiteX0" fmla="*/ 263525 w 263525"/>
                  <a:gd name="connsiteY0" fmla="*/ 0 h 279791"/>
                  <a:gd name="connsiteX1" fmla="*/ 171450 w 263525"/>
                  <a:gd name="connsiteY1" fmla="*/ 136525 h 279791"/>
                  <a:gd name="connsiteX2" fmla="*/ 158750 w 263525"/>
                  <a:gd name="connsiteY2" fmla="*/ 165100 h 279791"/>
                  <a:gd name="connsiteX3" fmla="*/ 139700 w 263525"/>
                  <a:gd name="connsiteY3" fmla="*/ 184150 h 279791"/>
                  <a:gd name="connsiteX4" fmla="*/ 136525 w 263525"/>
                  <a:gd name="connsiteY4" fmla="*/ 200025 h 279791"/>
                  <a:gd name="connsiteX5" fmla="*/ 120650 w 263525"/>
                  <a:gd name="connsiteY5" fmla="*/ 250825 h 279791"/>
                  <a:gd name="connsiteX6" fmla="*/ 98425 w 263525"/>
                  <a:gd name="connsiteY6" fmla="*/ 257175 h 279791"/>
                  <a:gd name="connsiteX7" fmla="*/ 82550 w 263525"/>
                  <a:gd name="connsiteY7" fmla="*/ 263525 h 279791"/>
                  <a:gd name="connsiteX8" fmla="*/ 76200 w 263525"/>
                  <a:gd name="connsiteY8" fmla="*/ 276225 h 279791"/>
                  <a:gd name="connsiteX9" fmla="*/ 63500 w 263525"/>
                  <a:gd name="connsiteY9" fmla="*/ 279400 h 279791"/>
                  <a:gd name="connsiteX10" fmla="*/ 0 w 263525"/>
                  <a:gd name="connsiteY10" fmla="*/ 279400 h 27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3525" h="279791">
                    <a:moveTo>
                      <a:pt x="263525" y="0"/>
                    </a:moveTo>
                    <a:cubicBezTo>
                      <a:pt x="232833" y="45508"/>
                      <a:pt x="201230" y="90415"/>
                      <a:pt x="171450" y="136525"/>
                    </a:cubicBezTo>
                    <a:cubicBezTo>
                      <a:pt x="164419" y="147412"/>
                      <a:pt x="166755" y="155094"/>
                      <a:pt x="158750" y="165100"/>
                    </a:cubicBezTo>
                    <a:cubicBezTo>
                      <a:pt x="153140" y="172112"/>
                      <a:pt x="139700" y="184150"/>
                      <a:pt x="139700" y="184150"/>
                    </a:cubicBezTo>
                    <a:cubicBezTo>
                      <a:pt x="138642" y="189442"/>
                      <a:pt x="137194" y="194670"/>
                      <a:pt x="136525" y="200025"/>
                    </a:cubicBezTo>
                    <a:cubicBezTo>
                      <a:pt x="134068" y="219678"/>
                      <a:pt x="139880" y="238587"/>
                      <a:pt x="120650" y="250825"/>
                    </a:cubicBezTo>
                    <a:cubicBezTo>
                      <a:pt x="114150" y="254962"/>
                      <a:pt x="105734" y="254739"/>
                      <a:pt x="98425" y="257175"/>
                    </a:cubicBezTo>
                    <a:cubicBezTo>
                      <a:pt x="93018" y="258977"/>
                      <a:pt x="87842" y="261408"/>
                      <a:pt x="82550" y="263525"/>
                    </a:cubicBezTo>
                    <a:cubicBezTo>
                      <a:pt x="80433" y="267758"/>
                      <a:pt x="79836" y="273195"/>
                      <a:pt x="76200" y="276225"/>
                    </a:cubicBezTo>
                    <a:cubicBezTo>
                      <a:pt x="72848" y="279019"/>
                      <a:pt x="67860" y="279218"/>
                      <a:pt x="63500" y="279400"/>
                    </a:cubicBezTo>
                    <a:cubicBezTo>
                      <a:pt x="42352" y="280281"/>
                      <a:pt x="21167" y="279400"/>
                      <a:pt x="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CFCE574-6D3A-4CA6-AB2D-AF531A2D4D99}"/>
                  </a:ext>
                </a:extLst>
              </p:cNvPr>
              <p:cNvSpPr/>
              <p:nvPr/>
            </p:nvSpPr>
            <p:spPr>
              <a:xfrm>
                <a:off x="3427891" y="4051300"/>
                <a:ext cx="153509" cy="333375"/>
              </a:xfrm>
              <a:custGeom>
                <a:avLst/>
                <a:gdLst>
                  <a:gd name="connsiteX0" fmla="*/ 153509 w 153509"/>
                  <a:gd name="connsiteY0" fmla="*/ 0 h 333375"/>
                  <a:gd name="connsiteX1" fmla="*/ 45559 w 153509"/>
                  <a:gd name="connsiteY1" fmla="*/ 180975 h 333375"/>
                  <a:gd name="connsiteX2" fmla="*/ 48734 w 153509"/>
                  <a:gd name="connsiteY2" fmla="*/ 193675 h 333375"/>
                  <a:gd name="connsiteX3" fmla="*/ 42384 w 153509"/>
                  <a:gd name="connsiteY3" fmla="*/ 219075 h 333375"/>
                  <a:gd name="connsiteX4" fmla="*/ 29684 w 153509"/>
                  <a:gd name="connsiteY4" fmla="*/ 222250 h 333375"/>
                  <a:gd name="connsiteX5" fmla="*/ 16984 w 153509"/>
                  <a:gd name="connsiteY5" fmla="*/ 228600 h 333375"/>
                  <a:gd name="connsiteX6" fmla="*/ 10634 w 153509"/>
                  <a:gd name="connsiteY6" fmla="*/ 238125 h 333375"/>
                  <a:gd name="connsiteX7" fmla="*/ 7459 w 153509"/>
                  <a:gd name="connsiteY7" fmla="*/ 320675 h 333375"/>
                  <a:gd name="connsiteX8" fmla="*/ 23334 w 153509"/>
                  <a:gd name="connsiteY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09" h="333375">
                    <a:moveTo>
                      <a:pt x="153509" y="0"/>
                    </a:moveTo>
                    <a:cubicBezTo>
                      <a:pt x="117526" y="60325"/>
                      <a:pt x="78981" y="119194"/>
                      <a:pt x="45559" y="180975"/>
                    </a:cubicBezTo>
                    <a:cubicBezTo>
                      <a:pt x="43483" y="184813"/>
                      <a:pt x="49096" y="189326"/>
                      <a:pt x="48734" y="193675"/>
                    </a:cubicBezTo>
                    <a:cubicBezTo>
                      <a:pt x="48009" y="202372"/>
                      <a:pt x="47225" y="211813"/>
                      <a:pt x="42384" y="219075"/>
                    </a:cubicBezTo>
                    <a:cubicBezTo>
                      <a:pt x="39963" y="222706"/>
                      <a:pt x="33770" y="220718"/>
                      <a:pt x="29684" y="222250"/>
                    </a:cubicBezTo>
                    <a:cubicBezTo>
                      <a:pt x="25252" y="223912"/>
                      <a:pt x="21217" y="226483"/>
                      <a:pt x="16984" y="228600"/>
                    </a:cubicBezTo>
                    <a:cubicBezTo>
                      <a:pt x="14867" y="231775"/>
                      <a:pt x="12004" y="234563"/>
                      <a:pt x="10634" y="238125"/>
                    </a:cubicBezTo>
                    <a:cubicBezTo>
                      <a:pt x="-1023" y="268432"/>
                      <a:pt x="-4543" y="286384"/>
                      <a:pt x="7459" y="320675"/>
                    </a:cubicBezTo>
                    <a:cubicBezTo>
                      <a:pt x="9698" y="327071"/>
                      <a:pt x="23334" y="333375"/>
                      <a:pt x="23334" y="3333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119DB260-34C8-42AE-B6E7-07778190B54F}"/>
                  </a:ext>
                </a:extLst>
              </p:cNvPr>
              <p:cNvSpPr/>
              <p:nvPr/>
            </p:nvSpPr>
            <p:spPr>
              <a:xfrm>
                <a:off x="3451225" y="4054475"/>
                <a:ext cx="98425" cy="304800"/>
              </a:xfrm>
              <a:custGeom>
                <a:avLst/>
                <a:gdLst>
                  <a:gd name="connsiteX0" fmla="*/ 98425 w 98425"/>
                  <a:gd name="connsiteY0" fmla="*/ 0 h 304800"/>
                  <a:gd name="connsiteX1" fmla="*/ 31750 w 98425"/>
                  <a:gd name="connsiteY1" fmla="*/ 76200 h 304800"/>
                  <a:gd name="connsiteX2" fmla="*/ 25400 w 98425"/>
                  <a:gd name="connsiteY2" fmla="*/ 120650 h 304800"/>
                  <a:gd name="connsiteX3" fmla="*/ 0 w 98425"/>
                  <a:gd name="connsiteY3" fmla="*/ 174625 h 304800"/>
                  <a:gd name="connsiteX4" fmla="*/ 3175 w 98425"/>
                  <a:gd name="connsiteY4" fmla="*/ 203200 h 304800"/>
                  <a:gd name="connsiteX5" fmla="*/ 22225 w 98425"/>
                  <a:gd name="connsiteY5" fmla="*/ 219075 h 304800"/>
                  <a:gd name="connsiteX6" fmla="*/ 34925 w 98425"/>
                  <a:gd name="connsiteY6" fmla="*/ 231775 h 304800"/>
                  <a:gd name="connsiteX7" fmla="*/ 38100 w 98425"/>
                  <a:gd name="connsiteY7" fmla="*/ 260350 h 304800"/>
                  <a:gd name="connsiteX8" fmla="*/ 47625 w 98425"/>
                  <a:gd name="connsiteY8" fmla="*/ 269875 h 304800"/>
                  <a:gd name="connsiteX9" fmla="*/ 53975 w 98425"/>
                  <a:gd name="connsiteY9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304800">
                    <a:moveTo>
                      <a:pt x="98425" y="0"/>
                    </a:moveTo>
                    <a:cubicBezTo>
                      <a:pt x="76200" y="25400"/>
                      <a:pt x="49226" y="47326"/>
                      <a:pt x="31750" y="76200"/>
                    </a:cubicBezTo>
                    <a:cubicBezTo>
                      <a:pt x="24000" y="89004"/>
                      <a:pt x="29995" y="106406"/>
                      <a:pt x="25400" y="120650"/>
                    </a:cubicBezTo>
                    <a:cubicBezTo>
                      <a:pt x="19295" y="139574"/>
                      <a:pt x="8467" y="156633"/>
                      <a:pt x="0" y="174625"/>
                    </a:cubicBezTo>
                    <a:cubicBezTo>
                      <a:pt x="1058" y="184150"/>
                      <a:pt x="851" y="193903"/>
                      <a:pt x="3175" y="203200"/>
                    </a:cubicBezTo>
                    <a:cubicBezTo>
                      <a:pt x="6246" y="215482"/>
                      <a:pt x="13436" y="212483"/>
                      <a:pt x="22225" y="219075"/>
                    </a:cubicBezTo>
                    <a:cubicBezTo>
                      <a:pt x="27014" y="222667"/>
                      <a:pt x="30692" y="227542"/>
                      <a:pt x="34925" y="231775"/>
                    </a:cubicBezTo>
                    <a:cubicBezTo>
                      <a:pt x="35983" y="241300"/>
                      <a:pt x="35069" y="251258"/>
                      <a:pt x="38100" y="260350"/>
                    </a:cubicBezTo>
                    <a:cubicBezTo>
                      <a:pt x="39520" y="264610"/>
                      <a:pt x="45015" y="266221"/>
                      <a:pt x="47625" y="269875"/>
                    </a:cubicBezTo>
                    <a:cubicBezTo>
                      <a:pt x="57288" y="283403"/>
                      <a:pt x="53975" y="286917"/>
                      <a:pt x="53975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7F3D8A2A-DFF1-4BCE-BF2C-283ECF3A16E8}"/>
                  </a:ext>
                </a:extLst>
              </p:cNvPr>
              <p:cNvSpPr/>
              <p:nvPr/>
            </p:nvSpPr>
            <p:spPr>
              <a:xfrm>
                <a:off x="3248025" y="4029075"/>
                <a:ext cx="250825" cy="317500"/>
              </a:xfrm>
              <a:custGeom>
                <a:avLst/>
                <a:gdLst>
                  <a:gd name="connsiteX0" fmla="*/ 250825 w 250825"/>
                  <a:gd name="connsiteY0" fmla="*/ 0 h 317500"/>
                  <a:gd name="connsiteX1" fmla="*/ 85725 w 250825"/>
                  <a:gd name="connsiteY1" fmla="*/ 241300 h 317500"/>
                  <a:gd name="connsiteX2" fmla="*/ 28575 w 250825"/>
                  <a:gd name="connsiteY2" fmla="*/ 298450 h 317500"/>
                  <a:gd name="connsiteX3" fmla="*/ 12700 w 250825"/>
                  <a:gd name="connsiteY3" fmla="*/ 311150 h 317500"/>
                  <a:gd name="connsiteX4" fmla="*/ 0 w 250825"/>
                  <a:gd name="connsiteY4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317500">
                    <a:moveTo>
                      <a:pt x="250825" y="0"/>
                    </a:moveTo>
                    <a:cubicBezTo>
                      <a:pt x="195792" y="80433"/>
                      <a:pt x="143934" y="163134"/>
                      <a:pt x="85725" y="241300"/>
                    </a:cubicBezTo>
                    <a:cubicBezTo>
                      <a:pt x="69634" y="262908"/>
                      <a:pt x="48044" y="279828"/>
                      <a:pt x="28575" y="298450"/>
                    </a:cubicBezTo>
                    <a:cubicBezTo>
                      <a:pt x="23678" y="303134"/>
                      <a:pt x="18339" y="307391"/>
                      <a:pt x="12700" y="311150"/>
                    </a:cubicBezTo>
                    <a:cubicBezTo>
                      <a:pt x="8762" y="313775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CFB1944E-56A2-463E-8FD6-A4EDA5330EE7}"/>
                  </a:ext>
                </a:extLst>
              </p:cNvPr>
              <p:cNvSpPr/>
              <p:nvPr/>
            </p:nvSpPr>
            <p:spPr>
              <a:xfrm>
                <a:off x="3263900" y="4038600"/>
                <a:ext cx="222250" cy="317500"/>
              </a:xfrm>
              <a:custGeom>
                <a:avLst/>
                <a:gdLst>
                  <a:gd name="connsiteX0" fmla="*/ 222250 w 222250"/>
                  <a:gd name="connsiteY0" fmla="*/ 0 h 317500"/>
                  <a:gd name="connsiteX1" fmla="*/ 28575 w 222250"/>
                  <a:gd name="connsiteY1" fmla="*/ 254000 h 317500"/>
                  <a:gd name="connsiteX2" fmla="*/ 3175 w 222250"/>
                  <a:gd name="connsiteY2" fmla="*/ 288925 h 317500"/>
                  <a:gd name="connsiteX3" fmla="*/ 6350 w 222250"/>
                  <a:gd name="connsiteY3" fmla="*/ 298450 h 317500"/>
                  <a:gd name="connsiteX4" fmla="*/ 19050 w 222250"/>
                  <a:gd name="connsiteY4" fmla="*/ 301625 h 317500"/>
                  <a:gd name="connsiteX5" fmla="*/ 0 w 22225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50" h="317500">
                    <a:moveTo>
                      <a:pt x="222250" y="0"/>
                    </a:moveTo>
                    <a:lnTo>
                      <a:pt x="28575" y="254000"/>
                    </a:lnTo>
                    <a:cubicBezTo>
                      <a:pt x="19830" y="265478"/>
                      <a:pt x="11175" y="276924"/>
                      <a:pt x="3175" y="288925"/>
                    </a:cubicBezTo>
                    <a:cubicBezTo>
                      <a:pt x="4233" y="292100"/>
                      <a:pt x="3737" y="296359"/>
                      <a:pt x="6350" y="298450"/>
                    </a:cubicBezTo>
                    <a:cubicBezTo>
                      <a:pt x="9757" y="301176"/>
                      <a:pt x="20430" y="297485"/>
                      <a:pt x="19050" y="301625"/>
                    </a:cubicBezTo>
                    <a:cubicBezTo>
                      <a:pt x="16436" y="309467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ED6C94A0-6809-4E10-B5CD-BFF19AAE2B21}"/>
                  </a:ext>
                </a:extLst>
              </p:cNvPr>
              <p:cNvSpPr/>
              <p:nvPr/>
            </p:nvSpPr>
            <p:spPr>
              <a:xfrm>
                <a:off x="3313734" y="4013200"/>
                <a:ext cx="112091" cy="301957"/>
              </a:xfrm>
              <a:custGeom>
                <a:avLst/>
                <a:gdLst>
                  <a:gd name="connsiteX0" fmla="*/ 112091 w 112091"/>
                  <a:gd name="connsiteY0" fmla="*/ 0 h 301957"/>
                  <a:gd name="connsiteX1" fmla="*/ 29541 w 112091"/>
                  <a:gd name="connsiteY1" fmla="*/ 196850 h 301957"/>
                  <a:gd name="connsiteX2" fmla="*/ 966 w 112091"/>
                  <a:gd name="connsiteY2" fmla="*/ 222250 h 301957"/>
                  <a:gd name="connsiteX3" fmla="*/ 23191 w 112091"/>
                  <a:gd name="connsiteY3" fmla="*/ 257175 h 301957"/>
                  <a:gd name="connsiteX4" fmla="*/ 35891 w 112091"/>
                  <a:gd name="connsiteY4" fmla="*/ 269875 h 301957"/>
                  <a:gd name="connsiteX5" fmla="*/ 23191 w 112091"/>
                  <a:gd name="connsiteY5" fmla="*/ 282575 h 301957"/>
                  <a:gd name="connsiteX6" fmla="*/ 13666 w 112091"/>
                  <a:gd name="connsiteY6" fmla="*/ 301625 h 301957"/>
                  <a:gd name="connsiteX7" fmla="*/ 10491 w 112091"/>
                  <a:gd name="connsiteY7" fmla="*/ 301625 h 3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091" h="301957">
                    <a:moveTo>
                      <a:pt x="112091" y="0"/>
                    </a:moveTo>
                    <a:cubicBezTo>
                      <a:pt x="84574" y="65617"/>
                      <a:pt x="62150" y="133609"/>
                      <a:pt x="29541" y="196850"/>
                    </a:cubicBezTo>
                    <a:cubicBezTo>
                      <a:pt x="-43808" y="339102"/>
                      <a:pt x="48575" y="79424"/>
                      <a:pt x="966" y="222250"/>
                    </a:cubicBezTo>
                    <a:cubicBezTo>
                      <a:pt x="8883" y="236105"/>
                      <a:pt x="13141" y="245689"/>
                      <a:pt x="23191" y="257175"/>
                    </a:cubicBezTo>
                    <a:cubicBezTo>
                      <a:pt x="27133" y="261681"/>
                      <a:pt x="31658" y="265642"/>
                      <a:pt x="35891" y="269875"/>
                    </a:cubicBezTo>
                    <a:cubicBezTo>
                      <a:pt x="31658" y="274108"/>
                      <a:pt x="26671" y="277703"/>
                      <a:pt x="23191" y="282575"/>
                    </a:cubicBezTo>
                    <a:cubicBezTo>
                      <a:pt x="10279" y="300651"/>
                      <a:pt x="31598" y="283693"/>
                      <a:pt x="13666" y="301625"/>
                    </a:cubicBezTo>
                    <a:cubicBezTo>
                      <a:pt x="12918" y="302373"/>
                      <a:pt x="11549" y="301625"/>
                      <a:pt x="10491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D30CCBB5-3C45-4049-9F8B-A49775858A7B}"/>
                  </a:ext>
                </a:extLst>
              </p:cNvPr>
              <p:cNvSpPr/>
              <p:nvPr/>
            </p:nvSpPr>
            <p:spPr>
              <a:xfrm>
                <a:off x="3302000" y="4010025"/>
                <a:ext cx="101600" cy="142875"/>
              </a:xfrm>
              <a:custGeom>
                <a:avLst/>
                <a:gdLst>
                  <a:gd name="connsiteX0" fmla="*/ 101600 w 101600"/>
                  <a:gd name="connsiteY0" fmla="*/ 0 h 142875"/>
                  <a:gd name="connsiteX1" fmla="*/ 0 w 10160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142875">
                    <a:moveTo>
                      <a:pt x="101600" y="0"/>
                    </a:moveTo>
                    <a:lnTo>
                      <a:pt x="0" y="1428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F84EC5D3-D820-45AE-8FFA-2CC34F35B95E}"/>
                  </a:ext>
                </a:extLst>
              </p:cNvPr>
              <p:cNvSpPr/>
              <p:nvPr/>
            </p:nvSpPr>
            <p:spPr>
              <a:xfrm>
                <a:off x="3170980" y="4016375"/>
                <a:ext cx="238970" cy="282575"/>
              </a:xfrm>
              <a:custGeom>
                <a:avLst/>
                <a:gdLst>
                  <a:gd name="connsiteX0" fmla="*/ 238970 w 238970"/>
                  <a:gd name="connsiteY0" fmla="*/ 0 h 282575"/>
                  <a:gd name="connsiteX1" fmla="*/ 165945 w 238970"/>
                  <a:gd name="connsiteY1" fmla="*/ 76200 h 282575"/>
                  <a:gd name="connsiteX2" fmla="*/ 156420 w 238970"/>
                  <a:gd name="connsiteY2" fmla="*/ 123825 h 282575"/>
                  <a:gd name="connsiteX3" fmla="*/ 131020 w 238970"/>
                  <a:gd name="connsiteY3" fmla="*/ 139700 h 282575"/>
                  <a:gd name="connsiteX4" fmla="*/ 96095 w 238970"/>
                  <a:gd name="connsiteY4" fmla="*/ 152400 h 282575"/>
                  <a:gd name="connsiteX5" fmla="*/ 80220 w 238970"/>
                  <a:gd name="connsiteY5" fmla="*/ 187325 h 282575"/>
                  <a:gd name="connsiteX6" fmla="*/ 51645 w 238970"/>
                  <a:gd name="connsiteY6" fmla="*/ 219075 h 282575"/>
                  <a:gd name="connsiteX7" fmla="*/ 35770 w 238970"/>
                  <a:gd name="connsiteY7" fmla="*/ 231775 h 282575"/>
                  <a:gd name="connsiteX8" fmla="*/ 19895 w 238970"/>
                  <a:gd name="connsiteY8" fmla="*/ 234950 h 282575"/>
                  <a:gd name="connsiteX9" fmla="*/ 7195 w 238970"/>
                  <a:gd name="connsiteY9" fmla="*/ 241300 h 282575"/>
                  <a:gd name="connsiteX10" fmla="*/ 845 w 238970"/>
                  <a:gd name="connsiteY10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8970" h="282575">
                    <a:moveTo>
                      <a:pt x="238970" y="0"/>
                    </a:moveTo>
                    <a:cubicBezTo>
                      <a:pt x="214628" y="25400"/>
                      <a:pt x="185460" y="46928"/>
                      <a:pt x="165945" y="76200"/>
                    </a:cubicBezTo>
                    <a:cubicBezTo>
                      <a:pt x="156965" y="89670"/>
                      <a:pt x="164222" y="109640"/>
                      <a:pt x="156420" y="123825"/>
                    </a:cubicBezTo>
                    <a:cubicBezTo>
                      <a:pt x="151608" y="132573"/>
                      <a:pt x="139830" y="135002"/>
                      <a:pt x="131020" y="139700"/>
                    </a:cubicBezTo>
                    <a:cubicBezTo>
                      <a:pt x="114485" y="148519"/>
                      <a:pt x="111363" y="148583"/>
                      <a:pt x="96095" y="152400"/>
                    </a:cubicBezTo>
                    <a:cubicBezTo>
                      <a:pt x="67188" y="195761"/>
                      <a:pt x="94235" y="149951"/>
                      <a:pt x="80220" y="187325"/>
                    </a:cubicBezTo>
                    <a:cubicBezTo>
                      <a:pt x="76598" y="196983"/>
                      <a:pt x="53121" y="217722"/>
                      <a:pt x="51645" y="219075"/>
                    </a:cubicBezTo>
                    <a:cubicBezTo>
                      <a:pt x="46650" y="223654"/>
                      <a:pt x="41831" y="228744"/>
                      <a:pt x="35770" y="231775"/>
                    </a:cubicBezTo>
                    <a:cubicBezTo>
                      <a:pt x="30943" y="234188"/>
                      <a:pt x="25187" y="233892"/>
                      <a:pt x="19895" y="234950"/>
                    </a:cubicBezTo>
                    <a:cubicBezTo>
                      <a:pt x="15662" y="237067"/>
                      <a:pt x="10542" y="237953"/>
                      <a:pt x="7195" y="241300"/>
                    </a:cubicBezTo>
                    <a:cubicBezTo>
                      <a:pt x="-3415" y="251910"/>
                      <a:pt x="845" y="270619"/>
                      <a:pt x="845" y="2825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46D5A4D3-2967-4D60-8594-D2D8F5D25FD2}"/>
                  </a:ext>
                </a:extLst>
              </p:cNvPr>
              <p:cNvSpPr/>
              <p:nvPr/>
            </p:nvSpPr>
            <p:spPr>
              <a:xfrm>
                <a:off x="3171825" y="3997325"/>
                <a:ext cx="212725" cy="285750"/>
              </a:xfrm>
              <a:custGeom>
                <a:avLst/>
                <a:gdLst>
                  <a:gd name="connsiteX0" fmla="*/ 212725 w 212725"/>
                  <a:gd name="connsiteY0" fmla="*/ 0 h 285750"/>
                  <a:gd name="connsiteX1" fmla="*/ 25400 w 212725"/>
                  <a:gd name="connsiteY1" fmla="*/ 260350 h 285750"/>
                  <a:gd name="connsiteX2" fmla="*/ 9525 w 212725"/>
                  <a:gd name="connsiteY2" fmla="*/ 273050 h 285750"/>
                  <a:gd name="connsiteX3" fmla="*/ 0 w 212725"/>
                  <a:gd name="connsiteY3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25" h="285750">
                    <a:moveTo>
                      <a:pt x="212725" y="0"/>
                    </a:moveTo>
                    <a:cubicBezTo>
                      <a:pt x="150283" y="86783"/>
                      <a:pt x="89228" y="174581"/>
                      <a:pt x="25400" y="260350"/>
                    </a:cubicBezTo>
                    <a:cubicBezTo>
                      <a:pt x="21354" y="265786"/>
                      <a:pt x="14317" y="268258"/>
                      <a:pt x="9525" y="273050"/>
                    </a:cubicBezTo>
                    <a:cubicBezTo>
                      <a:pt x="5783" y="276792"/>
                      <a:pt x="0" y="285750"/>
                      <a:pt x="0" y="2857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9" name="Rectangle 3">
              <a:extLst>
                <a:ext uri="{FF2B5EF4-FFF2-40B4-BE49-F238E27FC236}">
                  <a16:creationId xmlns:a16="http://schemas.microsoft.com/office/drawing/2014/main" id="{42936727-F6EE-48E3-BA22-DBBE73941CC0}"/>
                </a:ext>
              </a:extLst>
            </p:cNvPr>
            <p:cNvSpPr/>
            <p:nvPr/>
          </p:nvSpPr>
          <p:spPr>
            <a:xfrm>
              <a:off x="3414164" y="535472"/>
              <a:ext cx="1094048" cy="1564135"/>
            </a:xfrm>
            <a:custGeom>
              <a:avLst/>
              <a:gdLst>
                <a:gd name="connsiteX0" fmla="*/ 0 w 355600"/>
                <a:gd name="connsiteY0" fmla="*/ 0 h 311150"/>
                <a:gd name="connsiteX1" fmla="*/ 355600 w 355600"/>
                <a:gd name="connsiteY1" fmla="*/ 0 h 311150"/>
                <a:gd name="connsiteX2" fmla="*/ 355600 w 355600"/>
                <a:gd name="connsiteY2" fmla="*/ 311150 h 311150"/>
                <a:gd name="connsiteX3" fmla="*/ 0 w 355600"/>
                <a:gd name="connsiteY3" fmla="*/ 311150 h 311150"/>
                <a:gd name="connsiteX4" fmla="*/ 0 w 355600"/>
                <a:gd name="connsiteY4" fmla="*/ 0 h 31115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649255 w 649255"/>
                <a:gd name="connsiteY2" fmla="*/ 819150 h 1130300"/>
                <a:gd name="connsiteX3" fmla="*/ 649255 w 649255"/>
                <a:gd name="connsiteY3" fmla="*/ 1130300 h 1130300"/>
                <a:gd name="connsiteX4" fmla="*/ 293655 w 649255"/>
                <a:gd name="connsiteY4" fmla="*/ 1130300 h 1130300"/>
                <a:gd name="connsiteX5" fmla="*/ 293655 w 649255"/>
                <a:gd name="connsiteY5" fmla="*/ 819150 h 113030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369856 w 649255"/>
                <a:gd name="connsiteY2" fmla="*/ 666750 h 1130300"/>
                <a:gd name="connsiteX3" fmla="*/ 649255 w 649255"/>
                <a:gd name="connsiteY3" fmla="*/ 819150 h 1130300"/>
                <a:gd name="connsiteX4" fmla="*/ 649255 w 649255"/>
                <a:gd name="connsiteY4" fmla="*/ 1130300 h 1130300"/>
                <a:gd name="connsiteX5" fmla="*/ 293655 w 649255"/>
                <a:gd name="connsiteY5" fmla="*/ 1130300 h 1130300"/>
                <a:gd name="connsiteX6" fmla="*/ 293655 w 649255"/>
                <a:gd name="connsiteY6" fmla="*/ 819150 h 1130300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649255 w 649255"/>
                <a:gd name="connsiteY4" fmla="*/ 1086414 h 1397564"/>
                <a:gd name="connsiteX5" fmla="*/ 649255 w 649255"/>
                <a:gd name="connsiteY5" fmla="*/ 1397564 h 1397564"/>
                <a:gd name="connsiteX6" fmla="*/ 293655 w 649255"/>
                <a:gd name="connsiteY6" fmla="*/ 1397564 h 1397564"/>
                <a:gd name="connsiteX7" fmla="*/ 293655 w 649255"/>
                <a:gd name="connsiteY7" fmla="*/ 1086414 h 1397564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522256 w 649255"/>
                <a:gd name="connsiteY4" fmla="*/ 883214 h 1397564"/>
                <a:gd name="connsiteX5" fmla="*/ 649255 w 649255"/>
                <a:gd name="connsiteY5" fmla="*/ 1086414 h 1397564"/>
                <a:gd name="connsiteX6" fmla="*/ 649255 w 649255"/>
                <a:gd name="connsiteY6" fmla="*/ 1397564 h 1397564"/>
                <a:gd name="connsiteX7" fmla="*/ 293655 w 649255"/>
                <a:gd name="connsiteY7" fmla="*/ 1397564 h 1397564"/>
                <a:gd name="connsiteX8" fmla="*/ 293655 w 649255"/>
                <a:gd name="connsiteY8" fmla="*/ 1086414 h 1397564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649255 w 947706"/>
                <a:gd name="connsiteY6" fmla="*/ 125210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598455 w 947706"/>
                <a:gd name="connsiteY6" fmla="*/ 113145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649255 w 1068355"/>
                <a:gd name="connsiteY8" fmla="*/ 1563258 h 1563258"/>
                <a:gd name="connsiteX9" fmla="*/ 293655 w 1068355"/>
                <a:gd name="connsiteY9" fmla="*/ 1563258 h 1563258"/>
                <a:gd name="connsiteX10" fmla="*/ 293655 w 1068355"/>
                <a:gd name="connsiteY10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649255 w 1068355"/>
                <a:gd name="connsiteY9" fmla="*/ 1563258 h 1563258"/>
                <a:gd name="connsiteX10" fmla="*/ 293655 w 1068355"/>
                <a:gd name="connsiteY10" fmla="*/ 1563258 h 1563258"/>
                <a:gd name="connsiteX11" fmla="*/ 293655 w 1068355"/>
                <a:gd name="connsiteY11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687355 w 1068355"/>
                <a:gd name="connsiteY6" fmla="*/ 80760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87405"/>
                <a:gd name="connsiteY0" fmla="*/ 1252108 h 1563258"/>
                <a:gd name="connsiteX1" fmla="*/ 1555 w 1087405"/>
                <a:gd name="connsiteY1" fmla="*/ 432958 h 1563258"/>
                <a:gd name="connsiteX2" fmla="*/ 369856 w 1087405"/>
                <a:gd name="connsiteY2" fmla="*/ 1099708 h 1563258"/>
                <a:gd name="connsiteX3" fmla="*/ 484156 w 1087405"/>
                <a:gd name="connsiteY3" fmla="*/ 166258 h 1563258"/>
                <a:gd name="connsiteX4" fmla="*/ 522256 w 1087405"/>
                <a:gd name="connsiteY4" fmla="*/ 1048908 h 1563258"/>
                <a:gd name="connsiteX5" fmla="*/ 947706 w 1087405"/>
                <a:gd name="connsiteY5" fmla="*/ 1158 h 1563258"/>
                <a:gd name="connsiteX6" fmla="*/ 687355 w 1087405"/>
                <a:gd name="connsiteY6" fmla="*/ 807608 h 1563258"/>
                <a:gd name="connsiteX7" fmla="*/ 1087405 w 1087405"/>
                <a:gd name="connsiteY7" fmla="*/ 369458 h 1563258"/>
                <a:gd name="connsiteX8" fmla="*/ 795305 w 1087405"/>
                <a:gd name="connsiteY8" fmla="*/ 890158 h 1563258"/>
                <a:gd name="connsiteX9" fmla="*/ 1036605 w 1087405"/>
                <a:gd name="connsiteY9" fmla="*/ 807608 h 1563258"/>
                <a:gd name="connsiteX10" fmla="*/ 649255 w 1087405"/>
                <a:gd name="connsiteY10" fmla="*/ 1563258 h 1563258"/>
                <a:gd name="connsiteX11" fmla="*/ 293655 w 1087405"/>
                <a:gd name="connsiteY11" fmla="*/ 1563258 h 1563258"/>
                <a:gd name="connsiteX12" fmla="*/ 293655 w 1087405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52"/>
                <a:gd name="connsiteY0" fmla="*/ 1252108 h 1563258"/>
                <a:gd name="connsiteX1" fmla="*/ 1555 w 1087552"/>
                <a:gd name="connsiteY1" fmla="*/ 432958 h 1563258"/>
                <a:gd name="connsiteX2" fmla="*/ 369856 w 1087552"/>
                <a:gd name="connsiteY2" fmla="*/ 1099708 h 1563258"/>
                <a:gd name="connsiteX3" fmla="*/ 484156 w 1087552"/>
                <a:gd name="connsiteY3" fmla="*/ 166258 h 1563258"/>
                <a:gd name="connsiteX4" fmla="*/ 522256 w 1087552"/>
                <a:gd name="connsiteY4" fmla="*/ 1048908 h 1563258"/>
                <a:gd name="connsiteX5" fmla="*/ 947706 w 1087552"/>
                <a:gd name="connsiteY5" fmla="*/ 1158 h 1563258"/>
                <a:gd name="connsiteX6" fmla="*/ 687355 w 1087552"/>
                <a:gd name="connsiteY6" fmla="*/ 807608 h 1563258"/>
                <a:gd name="connsiteX7" fmla="*/ 1087405 w 1087552"/>
                <a:gd name="connsiteY7" fmla="*/ 369458 h 1563258"/>
                <a:gd name="connsiteX8" fmla="*/ 795305 w 1087552"/>
                <a:gd name="connsiteY8" fmla="*/ 890158 h 1563258"/>
                <a:gd name="connsiteX9" fmla="*/ 1036605 w 1087552"/>
                <a:gd name="connsiteY9" fmla="*/ 807608 h 1563258"/>
                <a:gd name="connsiteX10" fmla="*/ 649255 w 1087552"/>
                <a:gd name="connsiteY10" fmla="*/ 1563258 h 1563258"/>
                <a:gd name="connsiteX11" fmla="*/ 293655 w 1087552"/>
                <a:gd name="connsiteY11" fmla="*/ 1563258 h 1563258"/>
                <a:gd name="connsiteX12" fmla="*/ 293655 w 1087552"/>
                <a:gd name="connsiteY12" fmla="*/ 1252108 h 1563258"/>
                <a:gd name="connsiteX0" fmla="*/ 293655 w 1093899"/>
                <a:gd name="connsiteY0" fmla="*/ 1252108 h 1563258"/>
                <a:gd name="connsiteX1" fmla="*/ 1555 w 1093899"/>
                <a:gd name="connsiteY1" fmla="*/ 432958 h 1563258"/>
                <a:gd name="connsiteX2" fmla="*/ 369856 w 1093899"/>
                <a:gd name="connsiteY2" fmla="*/ 1099708 h 1563258"/>
                <a:gd name="connsiteX3" fmla="*/ 484156 w 1093899"/>
                <a:gd name="connsiteY3" fmla="*/ 166258 h 1563258"/>
                <a:gd name="connsiteX4" fmla="*/ 522256 w 1093899"/>
                <a:gd name="connsiteY4" fmla="*/ 1048908 h 1563258"/>
                <a:gd name="connsiteX5" fmla="*/ 947706 w 1093899"/>
                <a:gd name="connsiteY5" fmla="*/ 1158 h 1563258"/>
                <a:gd name="connsiteX6" fmla="*/ 687355 w 1093899"/>
                <a:gd name="connsiteY6" fmla="*/ 807608 h 1563258"/>
                <a:gd name="connsiteX7" fmla="*/ 1093755 w 1093899"/>
                <a:gd name="connsiteY7" fmla="*/ 388508 h 1563258"/>
                <a:gd name="connsiteX8" fmla="*/ 795305 w 1093899"/>
                <a:gd name="connsiteY8" fmla="*/ 890158 h 1563258"/>
                <a:gd name="connsiteX9" fmla="*/ 1036605 w 1093899"/>
                <a:gd name="connsiteY9" fmla="*/ 807608 h 1563258"/>
                <a:gd name="connsiteX10" fmla="*/ 649255 w 1093899"/>
                <a:gd name="connsiteY10" fmla="*/ 1563258 h 1563258"/>
                <a:gd name="connsiteX11" fmla="*/ 293655 w 1093899"/>
                <a:gd name="connsiteY11" fmla="*/ 1563258 h 1563258"/>
                <a:gd name="connsiteX12" fmla="*/ 293655 w 1093899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581 h 1563731"/>
                <a:gd name="connsiteX1" fmla="*/ 1555 w 1093764"/>
                <a:gd name="connsiteY1" fmla="*/ 433431 h 1563731"/>
                <a:gd name="connsiteX2" fmla="*/ 369856 w 1093764"/>
                <a:gd name="connsiteY2" fmla="*/ 1100181 h 1563731"/>
                <a:gd name="connsiteX3" fmla="*/ 484156 w 1093764"/>
                <a:gd name="connsiteY3" fmla="*/ 166731 h 1563731"/>
                <a:gd name="connsiteX4" fmla="*/ 503206 w 1093764"/>
                <a:gd name="connsiteY4" fmla="*/ 712831 h 1563731"/>
                <a:gd name="connsiteX5" fmla="*/ 947706 w 1093764"/>
                <a:gd name="connsiteY5" fmla="*/ 1631 h 1563731"/>
                <a:gd name="connsiteX6" fmla="*/ 687355 w 1093764"/>
                <a:gd name="connsiteY6" fmla="*/ 808081 h 1563731"/>
                <a:gd name="connsiteX7" fmla="*/ 1093755 w 1093764"/>
                <a:gd name="connsiteY7" fmla="*/ 388981 h 1563731"/>
                <a:gd name="connsiteX8" fmla="*/ 795305 w 1093764"/>
                <a:gd name="connsiteY8" fmla="*/ 890631 h 1563731"/>
                <a:gd name="connsiteX9" fmla="*/ 1036605 w 1093764"/>
                <a:gd name="connsiteY9" fmla="*/ 808081 h 1563731"/>
                <a:gd name="connsiteX10" fmla="*/ 649255 w 1093764"/>
                <a:gd name="connsiteY10" fmla="*/ 1563731 h 1563731"/>
                <a:gd name="connsiteX11" fmla="*/ 293655 w 1093764"/>
                <a:gd name="connsiteY11" fmla="*/ 1563731 h 1563731"/>
                <a:gd name="connsiteX12" fmla="*/ 293655 w 1093764"/>
                <a:gd name="connsiteY12" fmla="*/ 1252581 h 1563731"/>
                <a:gd name="connsiteX0" fmla="*/ 293655 w 1093764"/>
                <a:gd name="connsiteY0" fmla="*/ 1252607 h 1563757"/>
                <a:gd name="connsiteX1" fmla="*/ 1555 w 1093764"/>
                <a:gd name="connsiteY1" fmla="*/ 433457 h 1563757"/>
                <a:gd name="connsiteX2" fmla="*/ 369856 w 1093764"/>
                <a:gd name="connsiteY2" fmla="*/ 1100207 h 1563757"/>
                <a:gd name="connsiteX3" fmla="*/ 484156 w 1093764"/>
                <a:gd name="connsiteY3" fmla="*/ 166757 h 1563757"/>
                <a:gd name="connsiteX4" fmla="*/ 484156 w 1093764"/>
                <a:gd name="connsiteY4" fmla="*/ 700157 h 1563757"/>
                <a:gd name="connsiteX5" fmla="*/ 947706 w 1093764"/>
                <a:gd name="connsiteY5" fmla="*/ 1657 h 1563757"/>
                <a:gd name="connsiteX6" fmla="*/ 687355 w 1093764"/>
                <a:gd name="connsiteY6" fmla="*/ 808107 h 1563757"/>
                <a:gd name="connsiteX7" fmla="*/ 1093755 w 1093764"/>
                <a:gd name="connsiteY7" fmla="*/ 389007 h 1563757"/>
                <a:gd name="connsiteX8" fmla="*/ 795305 w 1093764"/>
                <a:gd name="connsiteY8" fmla="*/ 890657 h 1563757"/>
                <a:gd name="connsiteX9" fmla="*/ 1036605 w 1093764"/>
                <a:gd name="connsiteY9" fmla="*/ 808107 h 1563757"/>
                <a:gd name="connsiteX10" fmla="*/ 649255 w 1093764"/>
                <a:gd name="connsiteY10" fmla="*/ 1563757 h 1563757"/>
                <a:gd name="connsiteX11" fmla="*/ 293655 w 1093764"/>
                <a:gd name="connsiteY11" fmla="*/ 1563757 h 1563757"/>
                <a:gd name="connsiteX12" fmla="*/ 293655 w 1093764"/>
                <a:gd name="connsiteY12" fmla="*/ 1252607 h 1563757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477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938 w 1094047"/>
                <a:gd name="connsiteY0" fmla="*/ 1252985 h 1564135"/>
                <a:gd name="connsiteX1" fmla="*/ 1838 w 1094047"/>
                <a:gd name="connsiteY1" fmla="*/ 433835 h 1564135"/>
                <a:gd name="connsiteX2" fmla="*/ 338389 w 1094047"/>
                <a:gd name="connsiteY2" fmla="*/ 948185 h 1564135"/>
                <a:gd name="connsiteX3" fmla="*/ 516189 w 1094047"/>
                <a:gd name="connsiteY3" fmla="*/ 173485 h 1564135"/>
                <a:gd name="connsiteX4" fmla="*/ 484439 w 1094047"/>
                <a:gd name="connsiteY4" fmla="*/ 700535 h 1564135"/>
                <a:gd name="connsiteX5" fmla="*/ 973389 w 1094047"/>
                <a:gd name="connsiteY5" fmla="*/ 2035 h 1564135"/>
                <a:gd name="connsiteX6" fmla="*/ 687638 w 1094047"/>
                <a:gd name="connsiteY6" fmla="*/ 808485 h 1564135"/>
                <a:gd name="connsiteX7" fmla="*/ 1094038 w 1094047"/>
                <a:gd name="connsiteY7" fmla="*/ 389385 h 1564135"/>
                <a:gd name="connsiteX8" fmla="*/ 795588 w 1094047"/>
                <a:gd name="connsiteY8" fmla="*/ 891035 h 1564135"/>
                <a:gd name="connsiteX9" fmla="*/ 1036888 w 1094047"/>
                <a:gd name="connsiteY9" fmla="*/ 808485 h 1564135"/>
                <a:gd name="connsiteX10" fmla="*/ 649538 w 1094047"/>
                <a:gd name="connsiteY10" fmla="*/ 1564135 h 1564135"/>
                <a:gd name="connsiteX11" fmla="*/ 293938 w 1094047"/>
                <a:gd name="connsiteY11" fmla="*/ 1564135 h 1564135"/>
                <a:gd name="connsiteX12" fmla="*/ 293938 w 1094047"/>
                <a:gd name="connsiteY12" fmla="*/ 1252985 h 1564135"/>
                <a:gd name="connsiteX0" fmla="*/ 325517 w 1125626"/>
                <a:gd name="connsiteY0" fmla="*/ 1252985 h 1564135"/>
                <a:gd name="connsiteX1" fmla="*/ 1667 w 1125626"/>
                <a:gd name="connsiteY1" fmla="*/ 433835 h 1564135"/>
                <a:gd name="connsiteX2" fmla="*/ 369968 w 1125626"/>
                <a:gd name="connsiteY2" fmla="*/ 948185 h 1564135"/>
                <a:gd name="connsiteX3" fmla="*/ 547768 w 1125626"/>
                <a:gd name="connsiteY3" fmla="*/ 173485 h 1564135"/>
                <a:gd name="connsiteX4" fmla="*/ 516018 w 1125626"/>
                <a:gd name="connsiteY4" fmla="*/ 700535 h 1564135"/>
                <a:gd name="connsiteX5" fmla="*/ 1004968 w 1125626"/>
                <a:gd name="connsiteY5" fmla="*/ 2035 h 1564135"/>
                <a:gd name="connsiteX6" fmla="*/ 719217 w 1125626"/>
                <a:gd name="connsiteY6" fmla="*/ 808485 h 1564135"/>
                <a:gd name="connsiteX7" fmla="*/ 1125617 w 1125626"/>
                <a:gd name="connsiteY7" fmla="*/ 389385 h 1564135"/>
                <a:gd name="connsiteX8" fmla="*/ 827167 w 1125626"/>
                <a:gd name="connsiteY8" fmla="*/ 891035 h 1564135"/>
                <a:gd name="connsiteX9" fmla="*/ 1068467 w 1125626"/>
                <a:gd name="connsiteY9" fmla="*/ 808485 h 1564135"/>
                <a:gd name="connsiteX10" fmla="*/ 681117 w 1125626"/>
                <a:gd name="connsiteY10" fmla="*/ 1564135 h 1564135"/>
                <a:gd name="connsiteX11" fmla="*/ 325517 w 1125626"/>
                <a:gd name="connsiteY11" fmla="*/ 1564135 h 1564135"/>
                <a:gd name="connsiteX12" fmla="*/ 325517 w 1125626"/>
                <a:gd name="connsiteY12" fmla="*/ 1252985 h 1564135"/>
                <a:gd name="connsiteX0" fmla="*/ 293939 w 1094048"/>
                <a:gd name="connsiteY0" fmla="*/ 1252985 h 1564135"/>
                <a:gd name="connsiteX1" fmla="*/ 1839 w 1094048"/>
                <a:gd name="connsiteY1" fmla="*/ 433835 h 1564135"/>
                <a:gd name="connsiteX2" fmla="*/ 338390 w 1094048"/>
                <a:gd name="connsiteY2" fmla="*/ 948185 h 1564135"/>
                <a:gd name="connsiteX3" fmla="*/ 516190 w 1094048"/>
                <a:gd name="connsiteY3" fmla="*/ 173485 h 1564135"/>
                <a:gd name="connsiteX4" fmla="*/ 484440 w 1094048"/>
                <a:gd name="connsiteY4" fmla="*/ 700535 h 1564135"/>
                <a:gd name="connsiteX5" fmla="*/ 973390 w 1094048"/>
                <a:gd name="connsiteY5" fmla="*/ 2035 h 1564135"/>
                <a:gd name="connsiteX6" fmla="*/ 687639 w 1094048"/>
                <a:gd name="connsiteY6" fmla="*/ 808485 h 1564135"/>
                <a:gd name="connsiteX7" fmla="*/ 1094039 w 1094048"/>
                <a:gd name="connsiteY7" fmla="*/ 389385 h 1564135"/>
                <a:gd name="connsiteX8" fmla="*/ 795589 w 1094048"/>
                <a:gd name="connsiteY8" fmla="*/ 891035 h 1564135"/>
                <a:gd name="connsiteX9" fmla="*/ 1036889 w 1094048"/>
                <a:gd name="connsiteY9" fmla="*/ 808485 h 1564135"/>
                <a:gd name="connsiteX10" fmla="*/ 649539 w 1094048"/>
                <a:gd name="connsiteY10" fmla="*/ 1564135 h 1564135"/>
                <a:gd name="connsiteX11" fmla="*/ 293939 w 1094048"/>
                <a:gd name="connsiteY11" fmla="*/ 1564135 h 1564135"/>
                <a:gd name="connsiteX12" fmla="*/ 293939 w 1094048"/>
                <a:gd name="connsiteY12" fmla="*/ 1252985 h 156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048" h="1564135">
                  <a:moveTo>
                    <a:pt x="293939" y="1252985"/>
                  </a:moveTo>
                  <a:cubicBezTo>
                    <a:pt x="264306" y="1189485"/>
                    <a:pt x="-25678" y="433835"/>
                    <a:pt x="1839" y="433835"/>
                  </a:cubicBezTo>
                  <a:cubicBezTo>
                    <a:pt x="105556" y="562952"/>
                    <a:pt x="228323" y="685718"/>
                    <a:pt x="338390" y="948185"/>
                  </a:cubicBezTo>
                  <a:cubicBezTo>
                    <a:pt x="346857" y="848702"/>
                    <a:pt x="463273" y="145968"/>
                    <a:pt x="516190" y="173485"/>
                  </a:cubicBezTo>
                  <a:cubicBezTo>
                    <a:pt x="497140" y="419018"/>
                    <a:pt x="452690" y="486752"/>
                    <a:pt x="484440" y="700535"/>
                  </a:cubicBezTo>
                  <a:cubicBezTo>
                    <a:pt x="514073" y="590468"/>
                    <a:pt x="950107" y="-40298"/>
                    <a:pt x="973390" y="2035"/>
                  </a:cubicBezTo>
                  <a:cubicBezTo>
                    <a:pt x="810406" y="270852"/>
                    <a:pt x="761723" y="482518"/>
                    <a:pt x="687639" y="808485"/>
                  </a:cubicBezTo>
                  <a:cubicBezTo>
                    <a:pt x="736322" y="702652"/>
                    <a:pt x="1096156" y="323768"/>
                    <a:pt x="1094039" y="389385"/>
                  </a:cubicBezTo>
                  <a:cubicBezTo>
                    <a:pt x="1024189" y="503685"/>
                    <a:pt x="865439" y="681485"/>
                    <a:pt x="795589" y="891035"/>
                  </a:cubicBezTo>
                  <a:cubicBezTo>
                    <a:pt x="780772" y="1007452"/>
                    <a:pt x="1019956" y="755568"/>
                    <a:pt x="1036889" y="808485"/>
                  </a:cubicBezTo>
                  <a:cubicBezTo>
                    <a:pt x="795589" y="1062485"/>
                    <a:pt x="205039" y="1500635"/>
                    <a:pt x="649539" y="1564135"/>
                  </a:cubicBezTo>
                  <a:lnTo>
                    <a:pt x="293939" y="1564135"/>
                  </a:lnTo>
                  <a:lnTo>
                    <a:pt x="293939" y="1252985"/>
                  </a:lnTo>
                  <a:close/>
                </a:path>
              </a:pathLst>
            </a:custGeom>
            <a:solidFill>
              <a:srgbClr val="3F5E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0" name="Oval 2">
              <a:extLst>
                <a:ext uri="{FF2B5EF4-FFF2-40B4-BE49-F238E27FC236}">
                  <a16:creationId xmlns:a16="http://schemas.microsoft.com/office/drawing/2014/main" id="{BB0F58F8-9CBF-4ADA-8769-F2EDD1920905}"/>
                </a:ext>
              </a:extLst>
            </p:cNvPr>
            <p:cNvSpPr/>
            <p:nvPr/>
          </p:nvSpPr>
          <p:spPr>
            <a:xfrm>
              <a:off x="2782487" y="1636311"/>
              <a:ext cx="2096045" cy="2397407"/>
            </a:xfrm>
            <a:custGeom>
              <a:avLst/>
              <a:gdLst>
                <a:gd name="connsiteX0" fmla="*/ 0 w 1990934"/>
                <a:gd name="connsiteY0" fmla="*/ 886235 h 1772470"/>
                <a:gd name="connsiteX1" fmla="*/ 995467 w 1990934"/>
                <a:gd name="connsiteY1" fmla="*/ 0 h 1772470"/>
                <a:gd name="connsiteX2" fmla="*/ 1990934 w 1990934"/>
                <a:gd name="connsiteY2" fmla="*/ 886235 h 1772470"/>
                <a:gd name="connsiteX3" fmla="*/ 995467 w 1990934"/>
                <a:gd name="connsiteY3" fmla="*/ 1772470 h 1772470"/>
                <a:gd name="connsiteX4" fmla="*/ 0 w 1990934"/>
                <a:gd name="connsiteY4" fmla="*/ 886235 h 1772470"/>
                <a:gd name="connsiteX0" fmla="*/ 31 w 1990965"/>
                <a:gd name="connsiteY0" fmla="*/ 1146585 h 2032820"/>
                <a:gd name="connsiteX1" fmla="*/ 970098 w 1990965"/>
                <a:gd name="connsiteY1" fmla="*/ 0 h 2032820"/>
                <a:gd name="connsiteX2" fmla="*/ 1990965 w 1990965"/>
                <a:gd name="connsiteY2" fmla="*/ 1146585 h 2032820"/>
                <a:gd name="connsiteX3" fmla="*/ 995498 w 1990965"/>
                <a:gd name="connsiteY3" fmla="*/ 2032820 h 2032820"/>
                <a:gd name="connsiteX4" fmla="*/ 31 w 1990965"/>
                <a:gd name="connsiteY4" fmla="*/ 1146585 h 2032820"/>
                <a:gd name="connsiteX0" fmla="*/ 18 w 1990952"/>
                <a:gd name="connsiteY0" fmla="*/ 1152935 h 2039170"/>
                <a:gd name="connsiteX1" fmla="*/ 976435 w 1990952"/>
                <a:gd name="connsiteY1" fmla="*/ 0 h 2039170"/>
                <a:gd name="connsiteX2" fmla="*/ 1990952 w 1990952"/>
                <a:gd name="connsiteY2" fmla="*/ 1152935 h 2039170"/>
                <a:gd name="connsiteX3" fmla="*/ 995485 w 1990952"/>
                <a:gd name="connsiteY3" fmla="*/ 2039170 h 2039170"/>
                <a:gd name="connsiteX4" fmla="*/ 18 w 1990952"/>
                <a:gd name="connsiteY4" fmla="*/ 1152935 h 2039170"/>
                <a:gd name="connsiteX0" fmla="*/ 11 w 1993549"/>
                <a:gd name="connsiteY0" fmla="*/ 1578266 h 2464501"/>
                <a:gd name="connsiteX1" fmla="*/ 976428 w 1993549"/>
                <a:gd name="connsiteY1" fmla="*/ 425331 h 2464501"/>
                <a:gd name="connsiteX2" fmla="*/ 1366919 w 1993549"/>
                <a:gd name="connsiteY2" fmla="*/ 60616 h 2464501"/>
                <a:gd name="connsiteX3" fmla="*/ 1990945 w 1993549"/>
                <a:gd name="connsiteY3" fmla="*/ 1578266 h 2464501"/>
                <a:gd name="connsiteX4" fmla="*/ 995478 w 1993549"/>
                <a:gd name="connsiteY4" fmla="*/ 2464501 h 2464501"/>
                <a:gd name="connsiteX5" fmla="*/ 11 w 1993549"/>
                <a:gd name="connsiteY5" fmla="*/ 1578266 h 2464501"/>
                <a:gd name="connsiteX0" fmla="*/ 11 w 1992304"/>
                <a:gd name="connsiteY0" fmla="*/ 1578266 h 2464501"/>
                <a:gd name="connsiteX1" fmla="*/ 976428 w 1992304"/>
                <a:gd name="connsiteY1" fmla="*/ 425331 h 2464501"/>
                <a:gd name="connsiteX2" fmla="*/ 1366919 w 1992304"/>
                <a:gd name="connsiteY2" fmla="*/ 60616 h 2464501"/>
                <a:gd name="connsiteX3" fmla="*/ 1990945 w 1992304"/>
                <a:gd name="connsiteY3" fmla="*/ 1578266 h 2464501"/>
                <a:gd name="connsiteX4" fmla="*/ 995478 w 1992304"/>
                <a:gd name="connsiteY4" fmla="*/ 2464501 h 2464501"/>
                <a:gd name="connsiteX5" fmla="*/ 11 w 1992304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27350"/>
                <a:gd name="connsiteY0" fmla="*/ 1578266 h 2464513"/>
                <a:gd name="connsiteX1" fmla="*/ 976428 w 2027350"/>
                <a:gd name="connsiteY1" fmla="*/ 425331 h 2464513"/>
                <a:gd name="connsiteX2" fmla="*/ 1366919 w 2027350"/>
                <a:gd name="connsiteY2" fmla="*/ 60616 h 2464513"/>
                <a:gd name="connsiteX3" fmla="*/ 2016345 w 2027350"/>
                <a:gd name="connsiteY3" fmla="*/ 1590966 h 2464513"/>
                <a:gd name="connsiteX4" fmla="*/ 995478 w 2027350"/>
                <a:gd name="connsiteY4" fmla="*/ 2464501 h 2464513"/>
                <a:gd name="connsiteX5" fmla="*/ 11 w 2027350"/>
                <a:gd name="connsiteY5" fmla="*/ 1578266 h 2464513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70584"/>
                <a:gd name="connsiteX1" fmla="*/ 976428 w 2027350"/>
                <a:gd name="connsiteY1" fmla="*/ 425331 h 2470584"/>
                <a:gd name="connsiteX2" fmla="*/ 1366919 w 2027350"/>
                <a:gd name="connsiteY2" fmla="*/ 60616 h 2470584"/>
                <a:gd name="connsiteX3" fmla="*/ 2016345 w 2027350"/>
                <a:gd name="connsiteY3" fmla="*/ 1590966 h 2470584"/>
                <a:gd name="connsiteX4" fmla="*/ 995478 w 2027350"/>
                <a:gd name="connsiteY4" fmla="*/ 2464501 h 2470584"/>
                <a:gd name="connsiteX5" fmla="*/ 11 w 2027350"/>
                <a:gd name="connsiteY5" fmla="*/ 1578266 h 2470584"/>
                <a:gd name="connsiteX0" fmla="*/ 11 w 2027350"/>
                <a:gd name="connsiteY0" fmla="*/ 1578266 h 2465193"/>
                <a:gd name="connsiteX1" fmla="*/ 976428 w 2027350"/>
                <a:gd name="connsiteY1" fmla="*/ 425331 h 2465193"/>
                <a:gd name="connsiteX2" fmla="*/ 1366919 w 2027350"/>
                <a:gd name="connsiteY2" fmla="*/ 60616 h 2465193"/>
                <a:gd name="connsiteX3" fmla="*/ 2016345 w 2027350"/>
                <a:gd name="connsiteY3" fmla="*/ 1590966 h 2465193"/>
                <a:gd name="connsiteX4" fmla="*/ 995478 w 2027350"/>
                <a:gd name="connsiteY4" fmla="*/ 2464501 h 2465193"/>
                <a:gd name="connsiteX5" fmla="*/ 11 w 2027350"/>
                <a:gd name="connsiteY5" fmla="*/ 1578266 h 2465193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0 w 2027349"/>
                <a:gd name="connsiteY0" fmla="*/ 1606622 h 2493230"/>
                <a:gd name="connsiteX1" fmla="*/ 976427 w 2027349"/>
                <a:gd name="connsiteY1" fmla="*/ 453687 h 2493230"/>
                <a:gd name="connsiteX2" fmla="*/ 973217 w 2027349"/>
                <a:gd name="connsiteY2" fmla="*/ 152474 h 2493230"/>
                <a:gd name="connsiteX3" fmla="*/ 1366918 w 2027349"/>
                <a:gd name="connsiteY3" fmla="*/ 88972 h 2493230"/>
                <a:gd name="connsiteX4" fmla="*/ 2016344 w 2027349"/>
                <a:gd name="connsiteY4" fmla="*/ 1619322 h 2493230"/>
                <a:gd name="connsiteX5" fmla="*/ 995477 w 2027349"/>
                <a:gd name="connsiteY5" fmla="*/ 2492857 h 2493230"/>
                <a:gd name="connsiteX6" fmla="*/ 10 w 2027349"/>
                <a:gd name="connsiteY6" fmla="*/ 1606622 h 2493230"/>
                <a:gd name="connsiteX0" fmla="*/ 10 w 2027349"/>
                <a:gd name="connsiteY0" fmla="*/ 1593498 h 2480106"/>
                <a:gd name="connsiteX1" fmla="*/ 976427 w 2027349"/>
                <a:gd name="connsiteY1" fmla="*/ 440563 h 2480106"/>
                <a:gd name="connsiteX2" fmla="*/ 973217 w 2027349"/>
                <a:gd name="connsiteY2" fmla="*/ 139350 h 2480106"/>
                <a:gd name="connsiteX3" fmla="*/ 1106567 w 2027349"/>
                <a:gd name="connsiteY3" fmla="*/ 348900 h 2480106"/>
                <a:gd name="connsiteX4" fmla="*/ 1366918 w 2027349"/>
                <a:gd name="connsiteY4" fmla="*/ 75848 h 2480106"/>
                <a:gd name="connsiteX5" fmla="*/ 2016344 w 2027349"/>
                <a:gd name="connsiteY5" fmla="*/ 1606198 h 2480106"/>
                <a:gd name="connsiteX6" fmla="*/ 995477 w 2027349"/>
                <a:gd name="connsiteY6" fmla="*/ 2479733 h 2480106"/>
                <a:gd name="connsiteX7" fmla="*/ 10 w 2027349"/>
                <a:gd name="connsiteY7" fmla="*/ 1593498 h 2480106"/>
                <a:gd name="connsiteX0" fmla="*/ 554 w 2027893"/>
                <a:gd name="connsiteY0" fmla="*/ 1593498 h 2480141"/>
                <a:gd name="connsiteX1" fmla="*/ 856321 w 2027893"/>
                <a:gd name="connsiteY1" fmla="*/ 142113 h 2480141"/>
                <a:gd name="connsiteX2" fmla="*/ 973761 w 2027893"/>
                <a:gd name="connsiteY2" fmla="*/ 139350 h 2480141"/>
                <a:gd name="connsiteX3" fmla="*/ 1107111 w 2027893"/>
                <a:gd name="connsiteY3" fmla="*/ 348900 h 2480141"/>
                <a:gd name="connsiteX4" fmla="*/ 1367462 w 2027893"/>
                <a:gd name="connsiteY4" fmla="*/ 75848 h 2480141"/>
                <a:gd name="connsiteX5" fmla="*/ 2016888 w 2027893"/>
                <a:gd name="connsiteY5" fmla="*/ 1606198 h 2480141"/>
                <a:gd name="connsiteX6" fmla="*/ 996021 w 2027893"/>
                <a:gd name="connsiteY6" fmla="*/ 2479733 h 2480141"/>
                <a:gd name="connsiteX7" fmla="*/ 554 w 2027893"/>
                <a:gd name="connsiteY7" fmla="*/ 1593498 h 2480141"/>
                <a:gd name="connsiteX0" fmla="*/ 609 w 2027948"/>
                <a:gd name="connsiteY0" fmla="*/ 1593498 h 2480145"/>
                <a:gd name="connsiteX1" fmla="*/ 850026 w 2027948"/>
                <a:gd name="connsiteY1" fmla="*/ 104013 h 2480145"/>
                <a:gd name="connsiteX2" fmla="*/ 973816 w 2027948"/>
                <a:gd name="connsiteY2" fmla="*/ 139350 h 2480145"/>
                <a:gd name="connsiteX3" fmla="*/ 1107166 w 2027948"/>
                <a:gd name="connsiteY3" fmla="*/ 348900 h 2480145"/>
                <a:gd name="connsiteX4" fmla="*/ 1367517 w 2027948"/>
                <a:gd name="connsiteY4" fmla="*/ 75848 h 2480145"/>
                <a:gd name="connsiteX5" fmla="*/ 2016943 w 2027948"/>
                <a:gd name="connsiteY5" fmla="*/ 1606198 h 2480145"/>
                <a:gd name="connsiteX6" fmla="*/ 996076 w 2027948"/>
                <a:gd name="connsiteY6" fmla="*/ 2479733 h 2480145"/>
                <a:gd name="connsiteX7" fmla="*/ 609 w 2027948"/>
                <a:gd name="connsiteY7" fmla="*/ 1593498 h 2480145"/>
                <a:gd name="connsiteX0" fmla="*/ 872 w 2028211"/>
                <a:gd name="connsiteY0" fmla="*/ 1593498 h 2480111"/>
                <a:gd name="connsiteX1" fmla="*/ 821679 w 2028211"/>
                <a:gd name="connsiteY1" fmla="*/ 393350 h 2480111"/>
                <a:gd name="connsiteX2" fmla="*/ 850289 w 2028211"/>
                <a:gd name="connsiteY2" fmla="*/ 104013 h 2480111"/>
                <a:gd name="connsiteX3" fmla="*/ 974079 w 2028211"/>
                <a:gd name="connsiteY3" fmla="*/ 139350 h 2480111"/>
                <a:gd name="connsiteX4" fmla="*/ 1107429 w 2028211"/>
                <a:gd name="connsiteY4" fmla="*/ 348900 h 2480111"/>
                <a:gd name="connsiteX5" fmla="*/ 1367780 w 2028211"/>
                <a:gd name="connsiteY5" fmla="*/ 75848 h 2480111"/>
                <a:gd name="connsiteX6" fmla="*/ 2017206 w 2028211"/>
                <a:gd name="connsiteY6" fmla="*/ 1606198 h 2480111"/>
                <a:gd name="connsiteX7" fmla="*/ 996339 w 2028211"/>
                <a:gd name="connsiteY7" fmla="*/ 2479733 h 2480111"/>
                <a:gd name="connsiteX8" fmla="*/ 872 w 2028211"/>
                <a:gd name="connsiteY8" fmla="*/ 1593498 h 2480111"/>
                <a:gd name="connsiteX0" fmla="*/ 3704 w 2031043"/>
                <a:gd name="connsiteY0" fmla="*/ 1593498 h 2480111"/>
                <a:gd name="connsiteX1" fmla="*/ 824511 w 2031043"/>
                <a:gd name="connsiteY1" fmla="*/ 393350 h 2480111"/>
                <a:gd name="connsiteX2" fmla="*/ 853121 w 2031043"/>
                <a:gd name="connsiteY2" fmla="*/ 104013 h 2480111"/>
                <a:gd name="connsiteX3" fmla="*/ 976911 w 2031043"/>
                <a:gd name="connsiteY3" fmla="*/ 139350 h 2480111"/>
                <a:gd name="connsiteX4" fmla="*/ 1110261 w 2031043"/>
                <a:gd name="connsiteY4" fmla="*/ 348900 h 2480111"/>
                <a:gd name="connsiteX5" fmla="*/ 1370612 w 2031043"/>
                <a:gd name="connsiteY5" fmla="*/ 75848 h 2480111"/>
                <a:gd name="connsiteX6" fmla="*/ 2020038 w 2031043"/>
                <a:gd name="connsiteY6" fmla="*/ 1606198 h 2480111"/>
                <a:gd name="connsiteX7" fmla="*/ 999171 w 2031043"/>
                <a:gd name="connsiteY7" fmla="*/ 2479733 h 2480111"/>
                <a:gd name="connsiteX8" fmla="*/ 3704 w 2031043"/>
                <a:gd name="connsiteY8" fmla="*/ 1593498 h 248011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76911 w 2031043"/>
                <a:gd name="connsiteY3" fmla="*/ 8959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976911 w 2031043"/>
                <a:gd name="connsiteY4" fmla="*/ 8959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7217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45162 w 2031043"/>
                <a:gd name="connsiteY2" fmla="*/ 356290 h 2430351"/>
                <a:gd name="connsiteX3" fmla="*/ 1002311 w 2031043"/>
                <a:gd name="connsiteY3" fmla="*/ 7054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435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7927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38812 w 2031043"/>
                <a:gd name="connsiteY2" fmla="*/ 133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07062 w 2031043"/>
                <a:gd name="connsiteY2" fmla="*/ 197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53694"/>
                <a:gd name="connsiteY0" fmla="*/ 1543738 h 2429984"/>
                <a:gd name="connsiteX1" fmla="*/ 824511 w 2053694"/>
                <a:gd name="connsiteY1" fmla="*/ 343590 h 2429984"/>
                <a:gd name="connsiteX2" fmla="*/ 907062 w 2053694"/>
                <a:gd name="connsiteY2" fmla="*/ 19740 h 2429984"/>
                <a:gd name="connsiteX3" fmla="*/ 945162 w 2053694"/>
                <a:gd name="connsiteY3" fmla="*/ 356290 h 2429984"/>
                <a:gd name="connsiteX4" fmla="*/ 1002311 w 2053694"/>
                <a:gd name="connsiteY4" fmla="*/ 70540 h 2429984"/>
                <a:gd name="connsiteX5" fmla="*/ 1110261 w 2053694"/>
                <a:gd name="connsiteY5" fmla="*/ 299140 h 2429984"/>
                <a:gd name="connsiteX6" fmla="*/ 1370612 w 2053694"/>
                <a:gd name="connsiteY6" fmla="*/ 26088 h 2429984"/>
                <a:gd name="connsiteX7" fmla="*/ 2042898 w 2053694"/>
                <a:gd name="connsiteY7" fmla="*/ 1556438 h 2429984"/>
                <a:gd name="connsiteX8" fmla="*/ 999171 w 2053694"/>
                <a:gd name="connsiteY8" fmla="*/ 2429973 h 2429984"/>
                <a:gd name="connsiteX9" fmla="*/ 3704 w 2053694"/>
                <a:gd name="connsiteY9" fmla="*/ 1543738 h 2429984"/>
                <a:gd name="connsiteX0" fmla="*/ 3704 w 2053694"/>
                <a:gd name="connsiteY0" fmla="*/ 1543738 h 2432246"/>
                <a:gd name="connsiteX1" fmla="*/ 824511 w 2053694"/>
                <a:gd name="connsiteY1" fmla="*/ 343590 h 2432246"/>
                <a:gd name="connsiteX2" fmla="*/ 907062 w 2053694"/>
                <a:gd name="connsiteY2" fmla="*/ 19740 h 2432246"/>
                <a:gd name="connsiteX3" fmla="*/ 945162 w 2053694"/>
                <a:gd name="connsiteY3" fmla="*/ 356290 h 2432246"/>
                <a:gd name="connsiteX4" fmla="*/ 1002311 w 2053694"/>
                <a:gd name="connsiteY4" fmla="*/ 70540 h 2432246"/>
                <a:gd name="connsiteX5" fmla="*/ 1110261 w 2053694"/>
                <a:gd name="connsiteY5" fmla="*/ 299140 h 2432246"/>
                <a:gd name="connsiteX6" fmla="*/ 1370612 w 2053694"/>
                <a:gd name="connsiteY6" fmla="*/ 26088 h 2432246"/>
                <a:gd name="connsiteX7" fmla="*/ 2042898 w 2053694"/>
                <a:gd name="connsiteY7" fmla="*/ 1556438 h 2432246"/>
                <a:gd name="connsiteX8" fmla="*/ 999171 w 2053694"/>
                <a:gd name="connsiteY8" fmla="*/ 2429973 h 2432246"/>
                <a:gd name="connsiteX9" fmla="*/ 3704 w 2053694"/>
                <a:gd name="connsiteY9" fmla="*/ 1543738 h 2432246"/>
                <a:gd name="connsiteX0" fmla="*/ 3704 w 2046056"/>
                <a:gd name="connsiteY0" fmla="*/ 1525151 h 2413659"/>
                <a:gd name="connsiteX1" fmla="*/ 824511 w 2046056"/>
                <a:gd name="connsiteY1" fmla="*/ 325003 h 2413659"/>
                <a:gd name="connsiteX2" fmla="*/ 907062 w 2046056"/>
                <a:gd name="connsiteY2" fmla="*/ 1153 h 2413659"/>
                <a:gd name="connsiteX3" fmla="*/ 945162 w 2046056"/>
                <a:gd name="connsiteY3" fmla="*/ 337703 h 2413659"/>
                <a:gd name="connsiteX4" fmla="*/ 1002311 w 2046056"/>
                <a:gd name="connsiteY4" fmla="*/ 51953 h 2413659"/>
                <a:gd name="connsiteX5" fmla="*/ 1110261 w 2046056"/>
                <a:gd name="connsiteY5" fmla="*/ 280553 h 2413659"/>
                <a:gd name="connsiteX6" fmla="*/ 1370612 w 2046056"/>
                <a:gd name="connsiteY6" fmla="*/ 7501 h 2413659"/>
                <a:gd name="connsiteX7" fmla="*/ 1293946 w 2046056"/>
                <a:gd name="connsiteY7" fmla="*/ 313443 h 2413659"/>
                <a:gd name="connsiteX8" fmla="*/ 2042898 w 2046056"/>
                <a:gd name="connsiteY8" fmla="*/ 1537851 h 2413659"/>
                <a:gd name="connsiteX9" fmla="*/ 999171 w 2046056"/>
                <a:gd name="connsiteY9" fmla="*/ 2411386 h 2413659"/>
                <a:gd name="connsiteX10" fmla="*/ 3704 w 2046056"/>
                <a:gd name="connsiteY10" fmla="*/ 1525151 h 2413659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11026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05692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1330786"/>
                <a:gd name="connsiteY0" fmla="*/ 1571836 h 2492392"/>
                <a:gd name="connsiteX1" fmla="*/ 824511 w 1330786"/>
                <a:gd name="connsiteY1" fmla="*/ 371688 h 2492392"/>
                <a:gd name="connsiteX2" fmla="*/ 907062 w 1330786"/>
                <a:gd name="connsiteY2" fmla="*/ 47838 h 2492392"/>
                <a:gd name="connsiteX3" fmla="*/ 945162 w 1330786"/>
                <a:gd name="connsiteY3" fmla="*/ 384388 h 2492392"/>
                <a:gd name="connsiteX4" fmla="*/ 1002311 w 1330786"/>
                <a:gd name="connsiteY4" fmla="*/ 98638 h 2492392"/>
                <a:gd name="connsiteX5" fmla="*/ 1056921 w 1330786"/>
                <a:gd name="connsiteY5" fmla="*/ 327238 h 2492392"/>
                <a:gd name="connsiteX6" fmla="*/ 1302032 w 1330786"/>
                <a:gd name="connsiteY6" fmla="*/ 846 h 2492392"/>
                <a:gd name="connsiteX7" fmla="*/ 1293946 w 1330786"/>
                <a:gd name="connsiteY7" fmla="*/ 360128 h 2492392"/>
                <a:gd name="connsiteX8" fmla="*/ 999171 w 1330786"/>
                <a:gd name="connsiteY8" fmla="*/ 2458071 h 2492392"/>
                <a:gd name="connsiteX9" fmla="*/ 3704 w 1330786"/>
                <a:gd name="connsiteY9" fmla="*/ 1571836 h 2492392"/>
                <a:gd name="connsiteX0" fmla="*/ 3704 w 1330786"/>
                <a:gd name="connsiteY0" fmla="*/ 1571836 h 2458228"/>
                <a:gd name="connsiteX1" fmla="*/ 824511 w 1330786"/>
                <a:gd name="connsiteY1" fmla="*/ 371688 h 2458228"/>
                <a:gd name="connsiteX2" fmla="*/ 907062 w 1330786"/>
                <a:gd name="connsiteY2" fmla="*/ 47838 h 2458228"/>
                <a:gd name="connsiteX3" fmla="*/ 945162 w 1330786"/>
                <a:gd name="connsiteY3" fmla="*/ 384388 h 2458228"/>
                <a:gd name="connsiteX4" fmla="*/ 1002311 w 1330786"/>
                <a:gd name="connsiteY4" fmla="*/ 98638 h 2458228"/>
                <a:gd name="connsiteX5" fmla="*/ 1056921 w 1330786"/>
                <a:gd name="connsiteY5" fmla="*/ 327238 h 2458228"/>
                <a:gd name="connsiteX6" fmla="*/ 1302032 w 1330786"/>
                <a:gd name="connsiteY6" fmla="*/ 846 h 2458228"/>
                <a:gd name="connsiteX7" fmla="*/ 1293946 w 1330786"/>
                <a:gd name="connsiteY7" fmla="*/ 360128 h 2458228"/>
                <a:gd name="connsiteX8" fmla="*/ 999171 w 1330786"/>
                <a:gd name="connsiteY8" fmla="*/ 2458071 h 2458228"/>
                <a:gd name="connsiteX9" fmla="*/ 3704 w 1330786"/>
                <a:gd name="connsiteY9" fmla="*/ 1571836 h 2458228"/>
                <a:gd name="connsiteX0" fmla="*/ 3704 w 2012481"/>
                <a:gd name="connsiteY0" fmla="*/ 1571836 h 2458334"/>
                <a:gd name="connsiteX1" fmla="*/ 824511 w 2012481"/>
                <a:gd name="connsiteY1" fmla="*/ 371688 h 2458334"/>
                <a:gd name="connsiteX2" fmla="*/ 907062 w 2012481"/>
                <a:gd name="connsiteY2" fmla="*/ 47838 h 2458334"/>
                <a:gd name="connsiteX3" fmla="*/ 945162 w 2012481"/>
                <a:gd name="connsiteY3" fmla="*/ 384388 h 2458334"/>
                <a:gd name="connsiteX4" fmla="*/ 1002311 w 2012481"/>
                <a:gd name="connsiteY4" fmla="*/ 98638 h 2458334"/>
                <a:gd name="connsiteX5" fmla="*/ 1056921 w 2012481"/>
                <a:gd name="connsiteY5" fmla="*/ 327238 h 2458334"/>
                <a:gd name="connsiteX6" fmla="*/ 1302032 w 2012481"/>
                <a:gd name="connsiteY6" fmla="*/ 846 h 2458334"/>
                <a:gd name="connsiteX7" fmla="*/ 1293946 w 2012481"/>
                <a:gd name="connsiteY7" fmla="*/ 360128 h 2458334"/>
                <a:gd name="connsiteX8" fmla="*/ 999171 w 2012481"/>
                <a:gd name="connsiteY8" fmla="*/ 2458071 h 2458334"/>
                <a:gd name="connsiteX9" fmla="*/ 3704 w 2012481"/>
                <a:gd name="connsiteY9" fmla="*/ 1571836 h 2458334"/>
                <a:gd name="connsiteX0" fmla="*/ 3704 w 2066609"/>
                <a:gd name="connsiteY0" fmla="*/ 1571836 h 2458348"/>
                <a:gd name="connsiteX1" fmla="*/ 824511 w 2066609"/>
                <a:gd name="connsiteY1" fmla="*/ 371688 h 2458348"/>
                <a:gd name="connsiteX2" fmla="*/ 907062 w 2066609"/>
                <a:gd name="connsiteY2" fmla="*/ 47838 h 2458348"/>
                <a:gd name="connsiteX3" fmla="*/ 945162 w 2066609"/>
                <a:gd name="connsiteY3" fmla="*/ 384388 h 2458348"/>
                <a:gd name="connsiteX4" fmla="*/ 1002311 w 2066609"/>
                <a:gd name="connsiteY4" fmla="*/ 98638 h 2458348"/>
                <a:gd name="connsiteX5" fmla="*/ 1056921 w 2066609"/>
                <a:gd name="connsiteY5" fmla="*/ 327238 h 2458348"/>
                <a:gd name="connsiteX6" fmla="*/ 1302032 w 2066609"/>
                <a:gd name="connsiteY6" fmla="*/ 846 h 2458348"/>
                <a:gd name="connsiteX7" fmla="*/ 1293946 w 2066609"/>
                <a:gd name="connsiteY7" fmla="*/ 360128 h 2458348"/>
                <a:gd name="connsiteX8" fmla="*/ 999171 w 2066609"/>
                <a:gd name="connsiteY8" fmla="*/ 2458071 h 2458348"/>
                <a:gd name="connsiteX9" fmla="*/ 3704 w 2066609"/>
                <a:gd name="connsiteY9" fmla="*/ 1571836 h 2458348"/>
                <a:gd name="connsiteX0" fmla="*/ 3704 w 2093676"/>
                <a:gd name="connsiteY0" fmla="*/ 1571836 h 2458348"/>
                <a:gd name="connsiteX1" fmla="*/ 824511 w 2093676"/>
                <a:gd name="connsiteY1" fmla="*/ 371688 h 2458348"/>
                <a:gd name="connsiteX2" fmla="*/ 907062 w 2093676"/>
                <a:gd name="connsiteY2" fmla="*/ 47838 h 2458348"/>
                <a:gd name="connsiteX3" fmla="*/ 945162 w 2093676"/>
                <a:gd name="connsiteY3" fmla="*/ 384388 h 2458348"/>
                <a:gd name="connsiteX4" fmla="*/ 1002311 w 2093676"/>
                <a:gd name="connsiteY4" fmla="*/ 98638 h 2458348"/>
                <a:gd name="connsiteX5" fmla="*/ 1056921 w 2093676"/>
                <a:gd name="connsiteY5" fmla="*/ 327238 h 2458348"/>
                <a:gd name="connsiteX6" fmla="*/ 1302032 w 2093676"/>
                <a:gd name="connsiteY6" fmla="*/ 846 h 2458348"/>
                <a:gd name="connsiteX7" fmla="*/ 1293946 w 2093676"/>
                <a:gd name="connsiteY7" fmla="*/ 360128 h 2458348"/>
                <a:gd name="connsiteX8" fmla="*/ 999171 w 2093676"/>
                <a:gd name="connsiteY8" fmla="*/ 2458071 h 2458348"/>
                <a:gd name="connsiteX9" fmla="*/ 3704 w 2093676"/>
                <a:gd name="connsiteY9" fmla="*/ 1571836 h 2458348"/>
                <a:gd name="connsiteX0" fmla="*/ 3971 w 2096045"/>
                <a:gd name="connsiteY0" fmla="*/ 1571836 h 2397407"/>
                <a:gd name="connsiteX1" fmla="*/ 824778 w 2096045"/>
                <a:gd name="connsiteY1" fmla="*/ 371688 h 2397407"/>
                <a:gd name="connsiteX2" fmla="*/ 907329 w 2096045"/>
                <a:gd name="connsiteY2" fmla="*/ 47838 h 2397407"/>
                <a:gd name="connsiteX3" fmla="*/ 945429 w 2096045"/>
                <a:gd name="connsiteY3" fmla="*/ 384388 h 2397407"/>
                <a:gd name="connsiteX4" fmla="*/ 1002578 w 2096045"/>
                <a:gd name="connsiteY4" fmla="*/ 98638 h 2397407"/>
                <a:gd name="connsiteX5" fmla="*/ 1057188 w 2096045"/>
                <a:gd name="connsiteY5" fmla="*/ 327238 h 2397407"/>
                <a:gd name="connsiteX6" fmla="*/ 1302299 w 2096045"/>
                <a:gd name="connsiteY6" fmla="*/ 846 h 2397407"/>
                <a:gd name="connsiteX7" fmla="*/ 1294213 w 2096045"/>
                <a:gd name="connsiteY7" fmla="*/ 360128 h 2397407"/>
                <a:gd name="connsiteX8" fmla="*/ 1007058 w 2096045"/>
                <a:gd name="connsiteY8" fmla="*/ 2397111 h 2397407"/>
                <a:gd name="connsiteX9" fmla="*/ 3971 w 2096045"/>
                <a:gd name="connsiteY9" fmla="*/ 1571836 h 23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045" h="2397407">
                  <a:moveTo>
                    <a:pt x="3971" y="1571836"/>
                  </a:moveTo>
                  <a:cubicBezTo>
                    <a:pt x="-26409" y="1234266"/>
                    <a:pt x="105359" y="861236"/>
                    <a:pt x="824778" y="371688"/>
                  </a:cubicBezTo>
                  <a:cubicBezTo>
                    <a:pt x="973221" y="162138"/>
                    <a:pt x="836421" y="33021"/>
                    <a:pt x="907329" y="47838"/>
                  </a:cubicBezTo>
                  <a:cubicBezTo>
                    <a:pt x="927438" y="49955"/>
                    <a:pt x="927438" y="420371"/>
                    <a:pt x="945429" y="384388"/>
                  </a:cubicBezTo>
                  <a:cubicBezTo>
                    <a:pt x="963420" y="348405"/>
                    <a:pt x="969770" y="64771"/>
                    <a:pt x="1002578" y="98638"/>
                  </a:cubicBezTo>
                  <a:cubicBezTo>
                    <a:pt x="1035386" y="132505"/>
                    <a:pt x="991571" y="337822"/>
                    <a:pt x="1057188" y="327238"/>
                  </a:cubicBezTo>
                  <a:cubicBezTo>
                    <a:pt x="1122805" y="316654"/>
                    <a:pt x="1265335" y="-2096"/>
                    <a:pt x="1302299" y="846"/>
                  </a:cubicBezTo>
                  <a:cubicBezTo>
                    <a:pt x="1339263" y="3788"/>
                    <a:pt x="1344690" y="-49409"/>
                    <a:pt x="1294213" y="360128"/>
                  </a:cubicBezTo>
                  <a:cubicBezTo>
                    <a:pt x="3003956" y="1516425"/>
                    <a:pt x="1526898" y="2416140"/>
                    <a:pt x="1007058" y="2397111"/>
                  </a:cubicBezTo>
                  <a:cubicBezTo>
                    <a:pt x="487218" y="2378082"/>
                    <a:pt x="34351" y="1909406"/>
                    <a:pt x="3971" y="1571836"/>
                  </a:cubicBezTo>
                  <a:close/>
                </a:path>
              </a:pathLst>
            </a:custGeom>
            <a:solidFill>
              <a:srgbClr val="DBAA8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3A3072BB-4E68-4D52-937C-31504EFAD744}"/>
                </a:ext>
              </a:extLst>
            </p:cNvPr>
            <p:cNvGrpSpPr/>
            <p:nvPr/>
          </p:nvGrpSpPr>
          <p:grpSpPr>
            <a:xfrm>
              <a:off x="3080355" y="2175668"/>
              <a:ext cx="1512427" cy="1657439"/>
              <a:chOff x="4989200" y="1671370"/>
              <a:chExt cx="1512427" cy="1657439"/>
            </a:xfrm>
          </p:grpSpPr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35384DA8-C4E6-42C2-8DA3-33BE1898AB2A}"/>
                  </a:ext>
                </a:extLst>
              </p:cNvPr>
              <p:cNvSpPr/>
              <p:nvPr/>
            </p:nvSpPr>
            <p:spPr>
              <a:xfrm>
                <a:off x="6178392" y="1844467"/>
                <a:ext cx="323235" cy="1400176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3235" h="1400176">
                    <a:moveTo>
                      <a:pt x="80962" y="0"/>
                    </a:moveTo>
                    <a:cubicBezTo>
                      <a:pt x="114299" y="1"/>
                      <a:pt x="657226" y="752476"/>
                      <a:pt x="0" y="140017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3B2EA153-4420-416A-B3C8-6C8334B16CC6}"/>
                  </a:ext>
                </a:extLst>
              </p:cNvPr>
              <p:cNvSpPr/>
              <p:nvPr/>
            </p:nvSpPr>
            <p:spPr>
              <a:xfrm>
                <a:off x="5939501" y="1718930"/>
                <a:ext cx="257069" cy="1609878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069" h="1609878">
                    <a:moveTo>
                      <a:pt x="14287" y="152"/>
                    </a:moveTo>
                    <a:cubicBezTo>
                      <a:pt x="90486" y="-14135"/>
                      <a:pt x="528638" y="976465"/>
                      <a:pt x="0" y="16098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AE2FB587-8E5F-42D7-8937-2732DA7D849A}"/>
                  </a:ext>
                </a:extLst>
              </p:cNvPr>
              <p:cNvSpPr/>
              <p:nvPr/>
            </p:nvSpPr>
            <p:spPr>
              <a:xfrm>
                <a:off x="5803849" y="1957208"/>
                <a:ext cx="94994" cy="1352551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  <a:gd name="connsiteX0" fmla="*/ 23812 w 259979"/>
                  <a:gd name="connsiteY0" fmla="*/ 206 h 1352757"/>
                  <a:gd name="connsiteX1" fmla="*/ 0 w 259979"/>
                  <a:gd name="connsiteY1" fmla="*/ 1352757 h 1352757"/>
                  <a:gd name="connsiteX0" fmla="*/ 23812 w 256324"/>
                  <a:gd name="connsiteY0" fmla="*/ 0 h 1352551"/>
                  <a:gd name="connsiteX1" fmla="*/ 0 w 256324"/>
                  <a:gd name="connsiteY1" fmla="*/ 1352551 h 1352551"/>
                  <a:gd name="connsiteX0" fmla="*/ 23812 w 94994"/>
                  <a:gd name="connsiteY0" fmla="*/ 0 h 1352551"/>
                  <a:gd name="connsiteX1" fmla="*/ 0 w 94994"/>
                  <a:gd name="connsiteY1" fmla="*/ 1352551 h 135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94" h="1352551">
                    <a:moveTo>
                      <a:pt x="23812" y="0"/>
                    </a:moveTo>
                    <a:cubicBezTo>
                      <a:pt x="85724" y="195263"/>
                      <a:pt x="157163" y="719138"/>
                      <a:pt x="0" y="13525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956C0C61-3A28-464B-90F3-3E7EDA61C814}"/>
                  </a:ext>
                </a:extLst>
              </p:cNvPr>
              <p:cNvSpPr/>
              <p:nvPr/>
            </p:nvSpPr>
            <p:spPr>
              <a:xfrm flipH="1">
                <a:off x="5531302" y="1895295"/>
                <a:ext cx="184892" cy="1433514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892" h="1433514">
                    <a:moveTo>
                      <a:pt x="0" y="0"/>
                    </a:moveTo>
                    <a:cubicBezTo>
                      <a:pt x="-1" y="19051"/>
                      <a:pt x="385764" y="747714"/>
                      <a:pt x="42863" y="1433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42EED61A-B25C-4F7B-9CCC-FF246ACCAA0B}"/>
                  </a:ext>
                </a:extLst>
              </p:cNvPr>
              <p:cNvSpPr/>
              <p:nvPr/>
            </p:nvSpPr>
            <p:spPr>
              <a:xfrm flipH="1">
                <a:off x="5252971" y="1833381"/>
                <a:ext cx="278359" cy="1495427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8359" h="1495427">
                    <a:moveTo>
                      <a:pt x="1" y="0"/>
                    </a:moveTo>
                    <a:cubicBezTo>
                      <a:pt x="0" y="19051"/>
                      <a:pt x="600078" y="747714"/>
                      <a:pt x="38102" y="149542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D3BBA286-22BE-42E9-8F72-F95CA23FF018}"/>
                  </a:ext>
                </a:extLst>
              </p:cNvPr>
              <p:cNvSpPr/>
              <p:nvPr/>
            </p:nvSpPr>
            <p:spPr>
              <a:xfrm flipH="1">
                <a:off x="4989200" y="1671370"/>
                <a:ext cx="485280" cy="1614490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  <a:gd name="connsiteX0" fmla="*/ 0 w 438240"/>
                  <a:gd name="connsiteY0" fmla="*/ 0 h 1614490"/>
                  <a:gd name="connsiteX1" fmla="*/ 238126 w 438240"/>
                  <a:gd name="connsiteY1" fmla="*/ 1614490 h 1614490"/>
                  <a:gd name="connsiteX0" fmla="*/ 0 w 485280"/>
                  <a:gd name="connsiteY0" fmla="*/ 0 h 1614490"/>
                  <a:gd name="connsiteX1" fmla="*/ 238126 w 485280"/>
                  <a:gd name="connsiteY1" fmla="*/ 1614490 h 161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280" h="1614490">
                    <a:moveTo>
                      <a:pt x="0" y="0"/>
                    </a:moveTo>
                    <a:cubicBezTo>
                      <a:pt x="-1" y="19051"/>
                      <a:pt x="909639" y="757239"/>
                      <a:pt x="238126" y="16144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09EFB9A-D674-4A31-B097-B14AB086DA1C}"/>
              </a:ext>
            </a:extLst>
          </p:cNvPr>
          <p:cNvGrpSpPr/>
          <p:nvPr/>
        </p:nvGrpSpPr>
        <p:grpSpPr>
          <a:xfrm>
            <a:off x="9135424" y="2587153"/>
            <a:ext cx="2724124" cy="2473057"/>
            <a:chOff x="2339973" y="803459"/>
            <a:chExt cx="5458621" cy="4955531"/>
          </a:xfrm>
        </p:grpSpPr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F2CB13A9-D5F4-4E2E-83A9-B26D8AB706F6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Rectangle: Rounded Corners 4">
              <a:extLst>
                <a:ext uri="{FF2B5EF4-FFF2-40B4-BE49-F238E27FC236}">
                  <a16:creationId xmlns:a16="http://schemas.microsoft.com/office/drawing/2014/main" id="{2499A98F-6001-4000-9B4E-E2810E713D04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: Rounded Corners 4">
              <a:extLst>
                <a:ext uri="{FF2B5EF4-FFF2-40B4-BE49-F238E27FC236}">
                  <a16:creationId xmlns:a16="http://schemas.microsoft.com/office/drawing/2014/main" id="{8CE30119-1A57-4F5E-ABA3-631E53172278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Oval 21">
              <a:extLst>
                <a:ext uri="{FF2B5EF4-FFF2-40B4-BE49-F238E27FC236}">
                  <a16:creationId xmlns:a16="http://schemas.microsoft.com/office/drawing/2014/main" id="{984C2203-AF73-4DD3-9A03-4D005868FACB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Oval 3">
              <a:extLst>
                <a:ext uri="{FF2B5EF4-FFF2-40B4-BE49-F238E27FC236}">
                  <a16:creationId xmlns:a16="http://schemas.microsoft.com/office/drawing/2014/main" id="{C6614BBA-CC76-4EEC-BF96-4A8E84281D61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Rectangle: Rounded Corners 4">
              <a:extLst>
                <a:ext uri="{FF2B5EF4-FFF2-40B4-BE49-F238E27FC236}">
                  <a16:creationId xmlns:a16="http://schemas.microsoft.com/office/drawing/2014/main" id="{C33687BC-A8FC-4801-99B6-292B5F074A41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Flowchart: Alternate Process 6">
              <a:extLst>
                <a:ext uri="{FF2B5EF4-FFF2-40B4-BE49-F238E27FC236}">
                  <a16:creationId xmlns:a16="http://schemas.microsoft.com/office/drawing/2014/main" id="{187E49A3-0046-46C3-AEB3-870CF00BDBF2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42FF2D02-A3F3-40FF-853A-2E6E02055A5B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0CBFBEE6-336B-40CC-AD08-99817FEB30B9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F5C44535-646F-4E18-877F-DCBC4B7AF906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7C4F8030-3C9F-40B9-AA02-B026E4484618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1066" name="Flowchart: Alternate Process 6">
                <a:extLst>
                  <a:ext uri="{FF2B5EF4-FFF2-40B4-BE49-F238E27FC236}">
                    <a16:creationId xmlns:a16="http://schemas.microsoft.com/office/drawing/2014/main" id="{B6B8B19B-FB70-4649-9024-71C5ED0FBC4A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DDF94251-86A9-4F76-BFFE-34BF104374C8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B868408F-E79F-4276-9FC7-B466373702E1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0E828D57-805B-4D7A-9CA8-2122BBE14741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57371BA2-C74D-4B6A-9CC4-79147A5F0AA8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1062" name="Flowchart: Alternate Process 6">
                <a:extLst>
                  <a:ext uri="{FF2B5EF4-FFF2-40B4-BE49-F238E27FC236}">
                    <a16:creationId xmlns:a16="http://schemas.microsoft.com/office/drawing/2014/main" id="{1104779D-C652-447C-AEB2-7044B1E72D05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CB25448D-9E48-4B7A-9F33-D9D1988364CF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77B839D6-8917-4C8D-93C7-34BBE299A6E9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4FC4A6E8-0984-458F-9AFC-3A3953FDDEA6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45" name="Rectangle: Rounded Corners 4">
              <a:extLst>
                <a:ext uri="{FF2B5EF4-FFF2-40B4-BE49-F238E27FC236}">
                  <a16:creationId xmlns:a16="http://schemas.microsoft.com/office/drawing/2014/main" id="{C431EF35-E456-4044-B2F4-C5C261D018D3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34E5B332-7A7C-41B3-B06D-DDBE5AFB52D8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1058" name="Flowchart: Alternate Process 6">
                <a:extLst>
                  <a:ext uri="{FF2B5EF4-FFF2-40B4-BE49-F238E27FC236}">
                    <a16:creationId xmlns:a16="http://schemas.microsoft.com/office/drawing/2014/main" id="{4615F7C9-EEB3-4E2E-957A-FE6DF0A9A4A9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9" name="Group 1058">
                <a:extLst>
                  <a:ext uri="{FF2B5EF4-FFF2-40B4-BE49-F238E27FC236}">
                    <a16:creationId xmlns:a16="http://schemas.microsoft.com/office/drawing/2014/main" id="{ED44544D-14D5-46FC-8206-0B93583707D6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060" name="Freeform: Shape 1059">
                  <a:extLst>
                    <a:ext uri="{FF2B5EF4-FFF2-40B4-BE49-F238E27FC236}">
                      <a16:creationId xmlns:a16="http://schemas.microsoft.com/office/drawing/2014/main" id="{F4579E46-1FAF-470B-9C30-85D7E1963DCF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: Shape 1060">
                  <a:extLst>
                    <a:ext uri="{FF2B5EF4-FFF2-40B4-BE49-F238E27FC236}">
                      <a16:creationId xmlns:a16="http://schemas.microsoft.com/office/drawing/2014/main" id="{85F2248B-A1BF-40DF-AC7A-3C91EF90863B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47" name="Oval 2">
              <a:extLst>
                <a:ext uri="{FF2B5EF4-FFF2-40B4-BE49-F238E27FC236}">
                  <a16:creationId xmlns:a16="http://schemas.microsoft.com/office/drawing/2014/main" id="{F1F7EA7A-C69F-47D1-B8D6-2D49A0816A8F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07C7CEBE-97E3-43AF-B5DE-F387E740D281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2F84F176-6375-49D0-8A7E-4FBC10837693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D487DDA9-C5D9-43FC-9F6C-14220A25504F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1" name="Oval 21">
              <a:extLst>
                <a:ext uri="{FF2B5EF4-FFF2-40B4-BE49-F238E27FC236}">
                  <a16:creationId xmlns:a16="http://schemas.microsoft.com/office/drawing/2014/main" id="{B48B8C16-A5E2-451C-8F4B-EDA54E595290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387C88AC-DAD5-47F0-9FCA-73E6854A1210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3D8767B7-3878-4693-AB82-89D2817A666D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C8045C44-FB27-4EA1-9831-F31B7652D367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6A9A7898-54A1-403B-9793-721F55225967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E6F74BD3-EF08-46C8-AB53-D5EFB3136F34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DDE87395-DE53-4F95-8D0C-F0BB8D8771C5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37592300-619A-4CD3-8C39-F4D07DF6895E}"/>
              </a:ext>
            </a:extLst>
          </p:cNvPr>
          <p:cNvGrpSpPr/>
          <p:nvPr/>
        </p:nvGrpSpPr>
        <p:grpSpPr>
          <a:xfrm>
            <a:off x="6284245" y="4772315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942" name="Rectangle 3">
              <a:extLst>
                <a:ext uri="{FF2B5EF4-FFF2-40B4-BE49-F238E27FC236}">
                  <a16:creationId xmlns:a16="http://schemas.microsoft.com/office/drawing/2014/main" id="{45FC2877-319A-48A0-AB4B-58F63893A35A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3" name="Rectangle 3">
              <a:extLst>
                <a:ext uri="{FF2B5EF4-FFF2-40B4-BE49-F238E27FC236}">
                  <a16:creationId xmlns:a16="http://schemas.microsoft.com/office/drawing/2014/main" id="{325B0104-9B9A-40BE-9EDF-0287DD416CC4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D65D09E1-0CF3-4BAB-83BA-90C9D3DF8128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945" name="Group 944">
                <a:extLst>
                  <a:ext uri="{FF2B5EF4-FFF2-40B4-BE49-F238E27FC236}">
                    <a16:creationId xmlns:a16="http://schemas.microsoft.com/office/drawing/2014/main" id="{36F72E61-CD78-4CFD-AF6F-FD5ABEEEBE27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958" name="Arc 957">
                  <a:extLst>
                    <a:ext uri="{FF2B5EF4-FFF2-40B4-BE49-F238E27FC236}">
                      <a16:creationId xmlns:a16="http://schemas.microsoft.com/office/drawing/2014/main" id="{8D5D411C-F5AD-4448-A062-69B7180D65FB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rc 958">
                  <a:extLst>
                    <a:ext uri="{FF2B5EF4-FFF2-40B4-BE49-F238E27FC236}">
                      <a16:creationId xmlns:a16="http://schemas.microsoft.com/office/drawing/2014/main" id="{E439C440-29F2-420B-B790-623F26DC1622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6" name="Rectangle 3">
                <a:extLst>
                  <a:ext uri="{FF2B5EF4-FFF2-40B4-BE49-F238E27FC236}">
                    <a16:creationId xmlns:a16="http://schemas.microsoft.com/office/drawing/2014/main" id="{2751BFC9-54A8-4424-9905-C40F2C97CF92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7" name="Rectangle 3">
                <a:extLst>
                  <a:ext uri="{FF2B5EF4-FFF2-40B4-BE49-F238E27FC236}">
                    <a16:creationId xmlns:a16="http://schemas.microsoft.com/office/drawing/2014/main" id="{F22A5642-AF86-4BB8-A3EE-70AF6058E529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8" name="Rectangle 3">
                <a:extLst>
                  <a:ext uri="{FF2B5EF4-FFF2-40B4-BE49-F238E27FC236}">
                    <a16:creationId xmlns:a16="http://schemas.microsoft.com/office/drawing/2014/main" id="{C576AB6A-2820-4201-87B7-2C869BA4BA62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9" name="Rectangle 3">
                <a:extLst>
                  <a:ext uri="{FF2B5EF4-FFF2-40B4-BE49-F238E27FC236}">
                    <a16:creationId xmlns:a16="http://schemas.microsoft.com/office/drawing/2014/main" id="{4FC485DE-C3E4-47E4-BF40-6E20F1176064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0" name="Rectangle 3">
                <a:extLst>
                  <a:ext uri="{FF2B5EF4-FFF2-40B4-BE49-F238E27FC236}">
                    <a16:creationId xmlns:a16="http://schemas.microsoft.com/office/drawing/2014/main" id="{0499F9A0-F582-4FD8-8345-F539834E2884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1" name="Rectangle 3">
                <a:extLst>
                  <a:ext uri="{FF2B5EF4-FFF2-40B4-BE49-F238E27FC236}">
                    <a16:creationId xmlns:a16="http://schemas.microsoft.com/office/drawing/2014/main" id="{33E76412-2121-4C89-B842-F282911F4186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2" name="Rectangle 3">
                <a:extLst>
                  <a:ext uri="{FF2B5EF4-FFF2-40B4-BE49-F238E27FC236}">
                    <a16:creationId xmlns:a16="http://schemas.microsoft.com/office/drawing/2014/main" id="{5F787DB6-8004-4986-9758-D42EE005951E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3" name="Rectangle 3">
                <a:extLst>
                  <a:ext uri="{FF2B5EF4-FFF2-40B4-BE49-F238E27FC236}">
                    <a16:creationId xmlns:a16="http://schemas.microsoft.com/office/drawing/2014/main" id="{40681700-03AB-4815-BB13-4721AF1B064F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4" name="Rectangle 3">
                <a:extLst>
                  <a:ext uri="{FF2B5EF4-FFF2-40B4-BE49-F238E27FC236}">
                    <a16:creationId xmlns:a16="http://schemas.microsoft.com/office/drawing/2014/main" id="{603EED31-C275-40AD-9896-F17B3182940D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5" name="Rectangle 3">
                <a:extLst>
                  <a:ext uri="{FF2B5EF4-FFF2-40B4-BE49-F238E27FC236}">
                    <a16:creationId xmlns:a16="http://schemas.microsoft.com/office/drawing/2014/main" id="{61CF1B0B-A325-42F0-AEEC-3ADFF9FE997B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6" name="Rectangle 3">
                <a:extLst>
                  <a:ext uri="{FF2B5EF4-FFF2-40B4-BE49-F238E27FC236}">
                    <a16:creationId xmlns:a16="http://schemas.microsoft.com/office/drawing/2014/main" id="{B9A9AF96-5D13-4892-835F-2C5578A29061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7" name="Rectangle 3">
                <a:extLst>
                  <a:ext uri="{FF2B5EF4-FFF2-40B4-BE49-F238E27FC236}">
                    <a16:creationId xmlns:a16="http://schemas.microsoft.com/office/drawing/2014/main" id="{A4934AEC-9735-41BC-AC9C-849C01992EC0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594229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14_23-0-2">
            <a:hlinkClick r:id="" action="ppaction://media"/>
            <a:extLst>
              <a:ext uri="{FF2B5EF4-FFF2-40B4-BE49-F238E27FC236}">
                <a16:creationId xmlns:a16="http://schemas.microsoft.com/office/drawing/2014/main" id="{2BD25E6C-8D2C-4574-8BAE-DF83465763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20261" y="629287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abby eats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rass and crunchy carrots.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-650213" y="2765803"/>
            <a:ext cx="1292196" cy="1578717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BDD2C1-EF8B-4EB5-8863-36697ED3C3AB}"/>
              </a:ext>
            </a:extLst>
          </p:cNvPr>
          <p:cNvGrpSpPr/>
          <p:nvPr/>
        </p:nvGrpSpPr>
        <p:grpSpPr>
          <a:xfrm rot="10515061">
            <a:off x="4250074" y="4133416"/>
            <a:ext cx="748446" cy="1749123"/>
            <a:chOff x="2312393" y="5497721"/>
            <a:chExt cx="748446" cy="174912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71CB145B-AEDD-4930-98B7-B1E0106DF218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E26C7973-AC42-45E8-B155-BF08CDF96BB0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CDC3FB9-BDE9-45D5-A9E7-95AE87ACB404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7ED29571-84B3-40D1-9177-E3DAAFF25563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9F9DC6F1-24D2-44C6-99A2-9AAFEAFCD47A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F4F94AAC-824E-4B56-8FA8-90C35883762B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C17744-9C0E-4266-8060-C9D3E63EC190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147F0857-0AA1-46EA-90D5-45FCB21DBBC8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C7E53C39-A4EA-4AE5-A51C-5450BE261FB2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65769181-086B-433B-99CF-F68B98121330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30E26DD4-40FA-4072-B698-00A974B68979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398A82C6-607D-453F-91C6-9715C88B9C74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B27790F0-EC03-4406-9DE6-58095A174FC6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204925" y="629287"/>
            <a:ext cx="398469" cy="398469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BB1F8E-7618-4C9B-9133-44C053EF23CF}"/>
              </a:ext>
            </a:extLst>
          </p:cNvPr>
          <p:cNvGrpSpPr/>
          <p:nvPr/>
        </p:nvGrpSpPr>
        <p:grpSpPr>
          <a:xfrm rot="5829592">
            <a:off x="4021912" y="4664131"/>
            <a:ext cx="748446" cy="1749123"/>
            <a:chOff x="2312393" y="5497721"/>
            <a:chExt cx="748446" cy="1749123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8F3AADD-9668-4AFA-8757-8923F154A6F6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21FB188E-E323-4492-8DFA-886860492B90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247D4097-062A-4127-8728-E977C157068E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17F42FC3-47EF-473C-89DE-40EA2E0F1290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ABCA73CB-CF7E-4660-8A3A-26BC2FC3DFC5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65E5902-DE44-417D-81B7-9E9DD30B2E44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E0152363-4BC3-44B7-9913-A9FC2BF68259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B2F2F25-86A9-4368-BA0F-76ECC1406D3F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D0D3190A-C3AF-44EA-A5A1-FAA9FC821B0C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45DDAFE-5E8E-4319-AFF1-60D5543B3E56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628C140D-185A-46E2-A0C6-9BF5757389E7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8A2527DE-E011-455A-964E-4DB3A4293E1E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2F07D44D-0C0E-4663-94F0-B088F051F9D6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C32CF0-67B1-403F-BD7F-4AB1E4169F78}"/>
              </a:ext>
            </a:extLst>
          </p:cNvPr>
          <p:cNvGrpSpPr/>
          <p:nvPr/>
        </p:nvGrpSpPr>
        <p:grpSpPr>
          <a:xfrm rot="7784714">
            <a:off x="4022063" y="4379868"/>
            <a:ext cx="748446" cy="1749123"/>
            <a:chOff x="2312393" y="5497721"/>
            <a:chExt cx="748446" cy="1749123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04D3DC3F-3239-4D79-B060-18DCCD8DFEE9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2127837-52A1-440F-A0B2-1201086D61C7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138F5735-F25F-4F73-91C1-AB0D501F204D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91F311FF-6D86-44EF-BD3F-4B2416645DFE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A27F7AD-FC6E-4746-923A-600EF0FEC231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02AC10B6-3E1C-4C81-9E6F-84D0058E1C56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5643976D-9EC9-45A0-90CC-BE32F1EE4316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FC8CD86-36B5-43C6-9649-191B0D82558C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AE4F4AD-389C-43B7-A85F-C86C4105895F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EAC8E303-5592-4286-8EA2-9FE638DC359F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504B9CBF-0952-4C9E-A08E-52440F392FDA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432AEDB1-7708-41EE-9E9D-12C8F50FBB1C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8D74719-CFD9-4D42-BD95-6A6ACE019E2D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D63939B-8187-495D-AD43-133C446B66D7}"/>
              </a:ext>
            </a:extLst>
          </p:cNvPr>
          <p:cNvGrpSpPr/>
          <p:nvPr/>
        </p:nvGrpSpPr>
        <p:grpSpPr>
          <a:xfrm rot="10800000">
            <a:off x="4174707" y="4019355"/>
            <a:ext cx="748446" cy="1749123"/>
            <a:chOff x="2312393" y="5497721"/>
            <a:chExt cx="748446" cy="1749123"/>
          </a:xfrm>
        </p:grpSpPr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0F00AFF-C2E2-48D5-A29F-798423FA5980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5E0F9881-006D-4855-8A0A-3F5C73950A09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8A191521-1DA9-4E42-A938-B9237EA0B349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CB01066-F11E-4783-8F5B-3FBA6D0906D1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2AA98D88-3ED8-454E-8B0F-A4C20F89B127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2ED88EA6-0C0F-4E35-9838-F5DB81359CB0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000CF374-2EC3-492D-9F9C-CFE6180DA45A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77BE1182-756E-419A-882D-E63B2E97CDF0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4D28C7B3-7A91-4923-BE61-97F8058B036A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37B69D0B-A485-4261-854E-F02CF53F1496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9EA559B9-C992-4B32-A198-C924E08CE4B9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EA8974B-CB76-496C-B999-1399C64CFFC1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867EAF5-9B7B-42DB-9701-B980F8750652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3BE58B4-B3FB-444B-9299-7B5BB73B8068}"/>
              </a:ext>
            </a:extLst>
          </p:cNvPr>
          <p:cNvGrpSpPr/>
          <p:nvPr/>
        </p:nvGrpSpPr>
        <p:grpSpPr>
          <a:xfrm rot="7153344">
            <a:off x="3906240" y="4457684"/>
            <a:ext cx="748446" cy="1749123"/>
            <a:chOff x="2312393" y="5497721"/>
            <a:chExt cx="748446" cy="1749123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66379145-429E-406A-8009-6D89A1FBA551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5796EFC1-D3A2-49E2-9311-B46C8AFD80BB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DD0E5148-0A90-4621-9702-07FC69C0E1A0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0AADCF5D-8D07-482C-8B72-45A19958C3F6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1F46E422-2F78-4485-A1F7-2AEE3B81C270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4A5F7F87-49E9-4788-9510-C5054200E653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C7881E48-E9EB-49D0-869B-934935869D8A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FA4B7AFF-150E-4B52-A2B8-E70643672E76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A5742481-E24F-4829-A2D9-A7CA7E3D75CE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507EEB0C-B694-4EF4-9625-15CA4CBD523E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1FD1A6BD-3CD8-415D-AA58-2669705525D0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E7B2637E-46D5-4B39-9502-0BFA2B07D269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B2167737-453E-43C2-ADAB-96EDC5FE0447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71BCBC-921C-4FB2-AB25-48222A4122E8}"/>
              </a:ext>
            </a:extLst>
          </p:cNvPr>
          <p:cNvGrpSpPr/>
          <p:nvPr/>
        </p:nvGrpSpPr>
        <p:grpSpPr>
          <a:xfrm rot="4869601">
            <a:off x="3886641" y="4857695"/>
            <a:ext cx="748446" cy="1749123"/>
            <a:chOff x="2312393" y="5497721"/>
            <a:chExt cx="748446" cy="1749123"/>
          </a:xfrm>
        </p:grpSpPr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51BF40C4-DF5B-4EDC-9546-0CF5C3218398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8F908C2A-1BFE-4075-94AF-CDED84406142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5B9D3D7A-1384-416A-A65D-4650C7C0CB87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FEA802CA-2402-4E87-B2D4-BBE4ECAEA95F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607FA6A3-AB15-4151-B14C-7AA47C7E6773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C1FCD2CB-2B72-4EC5-9EC8-FE392AF48D94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50B8A653-C79F-4538-800E-027FC06CD453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45CA2073-445D-4E4C-A3AD-15AAA55E84C0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9444A34A-7B45-4188-833B-235D38D83E14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03803FEF-9CD1-4FFA-8D84-11AA31217878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15A23E3C-FB50-47DF-BBF0-4BE190A82133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DFFC6B9A-D65B-41BF-A4F2-A371CF47F694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7AE7DA25-88D6-42BB-A973-EFF7268CF95D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CD4F566-F6E4-4B12-AD05-970FE95AF7AA}"/>
              </a:ext>
            </a:extLst>
          </p:cNvPr>
          <p:cNvGrpSpPr/>
          <p:nvPr/>
        </p:nvGrpSpPr>
        <p:grpSpPr>
          <a:xfrm rot="6373081">
            <a:off x="3981660" y="4476707"/>
            <a:ext cx="748446" cy="1749123"/>
            <a:chOff x="2312393" y="5497721"/>
            <a:chExt cx="748446" cy="1749123"/>
          </a:xfrm>
        </p:grpSpPr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E37D7D4B-56F2-48C0-987F-EFE76CC36893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029F3CD8-03AF-47E0-8FF7-2C9CC9C8BE74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D60F8BC8-568B-4373-BCC3-83369FE2B85C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DDC56BA7-66BE-4B84-BEE4-F40F4F5CFD28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BE94A47C-5D49-4816-A621-DFF0CE7E917E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78D9E424-9BFE-4A65-96CF-F36B560B3175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7470610F-A0D1-4E96-AD29-AFD155F1A5B4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3980EA26-4092-4AC4-9FFE-C38000E01308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2F7ED38C-5C1B-414D-9B2B-44B2CD2FC040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0D1B9ECE-2985-4B6D-8D72-918C4641AF85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43EAE0AF-0209-4DA0-97EB-0C0BC715DC87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A655AC85-60B5-48BE-9FAF-C30350D639B3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4A3A4007-B670-4BDC-A0F0-A3EBD696D8DC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4030C10-9F46-4A4A-BB32-D892BA582990}"/>
              </a:ext>
            </a:extLst>
          </p:cNvPr>
          <p:cNvGrpSpPr/>
          <p:nvPr/>
        </p:nvGrpSpPr>
        <p:grpSpPr>
          <a:xfrm rot="19320855">
            <a:off x="4819995" y="4896799"/>
            <a:ext cx="748446" cy="1749123"/>
            <a:chOff x="2312393" y="5497721"/>
            <a:chExt cx="748446" cy="1749123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32D65AAE-9709-412F-9DF8-F6FB6887EF33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97D88EF5-A4EF-478F-9981-9630FF886C8B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A8CA53B2-39D7-495C-A637-FCF3DCC3A47E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8C8C747C-E6B4-4C48-A5DD-4956D3F5BF0B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144DD491-AE8D-4A1D-99C9-BB86961DFFFF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45F79BD4-6326-482B-BC43-886FD8FB49EA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2D56D86A-2CFB-46FB-B286-3B74F52E6B50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EFE41CBE-C333-49D8-94C8-1A2915E90DF5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E1BE8584-A798-4CA4-A51F-D4834E6C1F9A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58CAD085-F9C3-4F5B-8339-8439369FF959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ACF43D37-2BA9-4613-B146-9BA089647674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A9287872-C47F-4F2E-9960-1231C31EF7C3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73CECC3A-303C-4387-80CC-DD0EF9A23B20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090060F-81B5-4EEA-BCAD-AFD70AF59813}"/>
              </a:ext>
            </a:extLst>
          </p:cNvPr>
          <p:cNvGrpSpPr/>
          <p:nvPr/>
        </p:nvGrpSpPr>
        <p:grpSpPr>
          <a:xfrm flipH="1">
            <a:off x="920199" y="3934082"/>
            <a:ext cx="2573575" cy="1907687"/>
            <a:chOff x="2377450" y="1696919"/>
            <a:chExt cx="5479960" cy="4062071"/>
          </a:xfrm>
        </p:grpSpPr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4986CE8-CB40-4BFA-BF99-BB1CDED5EA3C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: Rounded Corners 4">
              <a:extLst>
                <a:ext uri="{FF2B5EF4-FFF2-40B4-BE49-F238E27FC236}">
                  <a16:creationId xmlns:a16="http://schemas.microsoft.com/office/drawing/2014/main" id="{7E490C5C-B960-4DD9-95A4-339165AFC18C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: Rounded Corners 4">
              <a:extLst>
                <a:ext uri="{FF2B5EF4-FFF2-40B4-BE49-F238E27FC236}">
                  <a16:creationId xmlns:a16="http://schemas.microsoft.com/office/drawing/2014/main" id="{B380755E-E9A1-4243-895D-8C0038E5B44B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1">
              <a:extLst>
                <a:ext uri="{FF2B5EF4-FFF2-40B4-BE49-F238E27FC236}">
                  <a16:creationId xmlns:a16="http://schemas.microsoft.com/office/drawing/2014/main" id="{1EE31A02-24A8-470F-B595-5D47CEF0CFBB}"/>
                </a:ext>
              </a:extLst>
            </p:cNvPr>
            <p:cNvSpPr/>
            <p:nvPr/>
          </p:nvSpPr>
          <p:spPr>
            <a:xfrm>
              <a:off x="3144818" y="1696919"/>
              <a:ext cx="501284" cy="818060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3">
              <a:extLst>
                <a:ext uri="{FF2B5EF4-FFF2-40B4-BE49-F238E27FC236}">
                  <a16:creationId xmlns:a16="http://schemas.microsoft.com/office/drawing/2014/main" id="{220076F3-A08F-4556-95DD-0CC6784A52B6}"/>
                </a:ext>
              </a:extLst>
            </p:cNvPr>
            <p:cNvSpPr/>
            <p:nvPr/>
          </p:nvSpPr>
          <p:spPr>
            <a:xfrm rot="21047963">
              <a:off x="3359091" y="2589009"/>
              <a:ext cx="4498319" cy="1831541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  <a:gd name="connsiteX0" fmla="*/ 262574 w 4498318"/>
                <a:gd name="connsiteY0" fmla="*/ 1714304 h 2559247"/>
                <a:gd name="connsiteX1" fmla="*/ 34652 w 4498318"/>
                <a:gd name="connsiteY1" fmla="*/ 842355 h 2559247"/>
                <a:gd name="connsiteX2" fmla="*/ 553434 w 4498318"/>
                <a:gd name="connsiteY2" fmla="*/ 24508 h 2559247"/>
                <a:gd name="connsiteX3" fmla="*/ 1426127 w 4498318"/>
                <a:gd name="connsiteY3" fmla="*/ 769985 h 2559247"/>
                <a:gd name="connsiteX4" fmla="*/ 2339898 w 4498318"/>
                <a:gd name="connsiteY4" fmla="*/ 779002 h 2559247"/>
                <a:gd name="connsiteX5" fmla="*/ 3842278 w 4498318"/>
                <a:gd name="connsiteY5" fmla="*/ 772020 h 2559247"/>
                <a:gd name="connsiteX6" fmla="*/ 4436381 w 4498318"/>
                <a:gd name="connsiteY6" fmla="*/ 1892474 h 2559247"/>
                <a:gd name="connsiteX7" fmla="*/ 2296783 w 4498318"/>
                <a:gd name="connsiteY7" fmla="*/ 2549191 h 2559247"/>
                <a:gd name="connsiteX8" fmla="*/ 262574 w 4498318"/>
                <a:gd name="connsiteY8" fmla="*/ 1714304 h 2559247"/>
                <a:gd name="connsiteX0" fmla="*/ 262574 w 4498318"/>
                <a:gd name="connsiteY0" fmla="*/ 986597 h 1831540"/>
                <a:gd name="connsiteX1" fmla="*/ 34652 w 4498318"/>
                <a:gd name="connsiteY1" fmla="*/ 114648 h 1831540"/>
                <a:gd name="connsiteX2" fmla="*/ 344085 w 4498318"/>
                <a:gd name="connsiteY2" fmla="*/ 183357 h 1831540"/>
                <a:gd name="connsiteX3" fmla="*/ 1426127 w 4498318"/>
                <a:gd name="connsiteY3" fmla="*/ 42278 h 1831540"/>
                <a:gd name="connsiteX4" fmla="*/ 2339898 w 4498318"/>
                <a:gd name="connsiteY4" fmla="*/ 51295 h 1831540"/>
                <a:gd name="connsiteX5" fmla="*/ 3842278 w 4498318"/>
                <a:gd name="connsiteY5" fmla="*/ 44313 h 1831540"/>
                <a:gd name="connsiteX6" fmla="*/ 4436381 w 4498318"/>
                <a:gd name="connsiteY6" fmla="*/ 1164767 h 1831540"/>
                <a:gd name="connsiteX7" fmla="*/ 2296783 w 4498318"/>
                <a:gd name="connsiteY7" fmla="*/ 1821484 h 1831540"/>
                <a:gd name="connsiteX8" fmla="*/ 262574 w 4498318"/>
                <a:gd name="connsiteY8" fmla="*/ 986597 h 183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8318" h="1831540">
                  <a:moveTo>
                    <a:pt x="262574" y="986597"/>
                  </a:moveTo>
                  <a:cubicBezTo>
                    <a:pt x="-114448" y="702124"/>
                    <a:pt x="21229" y="359446"/>
                    <a:pt x="34652" y="114648"/>
                  </a:cubicBezTo>
                  <a:cubicBezTo>
                    <a:pt x="48075" y="-130150"/>
                    <a:pt x="151806" y="141025"/>
                    <a:pt x="344085" y="183357"/>
                  </a:cubicBezTo>
                  <a:cubicBezTo>
                    <a:pt x="543369" y="6701"/>
                    <a:pt x="1093329" y="-46637"/>
                    <a:pt x="1426127" y="42278"/>
                  </a:cubicBezTo>
                  <a:cubicBezTo>
                    <a:pt x="1758925" y="131193"/>
                    <a:pt x="1937206" y="50956"/>
                    <a:pt x="2339898" y="51295"/>
                  </a:cubicBezTo>
                  <a:cubicBezTo>
                    <a:pt x="2742590" y="51634"/>
                    <a:pt x="3719274" y="-19568"/>
                    <a:pt x="3842278" y="44313"/>
                  </a:cubicBezTo>
                  <a:cubicBezTo>
                    <a:pt x="4181313" y="183461"/>
                    <a:pt x="4672468" y="932215"/>
                    <a:pt x="4436381" y="1164767"/>
                  </a:cubicBezTo>
                  <a:cubicBezTo>
                    <a:pt x="4407206" y="1860431"/>
                    <a:pt x="2992417" y="1851179"/>
                    <a:pt x="2296783" y="1821484"/>
                  </a:cubicBezTo>
                  <a:cubicBezTo>
                    <a:pt x="1601149" y="1791789"/>
                    <a:pt x="639596" y="1271070"/>
                    <a:pt x="262574" y="986597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: Rounded Corners 4">
              <a:extLst>
                <a:ext uri="{FF2B5EF4-FFF2-40B4-BE49-F238E27FC236}">
                  <a16:creationId xmlns:a16="http://schemas.microsoft.com/office/drawing/2014/main" id="{81BDD06B-35C9-4C83-A7C6-ED2A283A25BA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lowchart: Alternate Process 6">
              <a:extLst>
                <a:ext uri="{FF2B5EF4-FFF2-40B4-BE49-F238E27FC236}">
                  <a16:creationId xmlns:a16="http://schemas.microsoft.com/office/drawing/2014/main" id="{99552C30-84DD-48DC-9CB9-59558ADA0607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E2489EB-FFD5-49BD-A8CF-3DCE6368D7BF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75679333-1428-4F2B-A3F5-6B8D722DFCAD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EE903AF-67B4-4ACE-8D8B-2F9E8A456BBA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2D11A28-C26C-464D-941D-FF8FD6976280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267" name="Flowchart: Alternate Process 6">
                <a:extLst>
                  <a:ext uri="{FF2B5EF4-FFF2-40B4-BE49-F238E27FC236}">
                    <a16:creationId xmlns:a16="http://schemas.microsoft.com/office/drawing/2014/main" id="{A3CD4E13-E18B-4ABF-AF6E-99E185CB4ED4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1D26B1D-593D-492A-9B81-D3E2F343A22C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8B5991B8-4C60-4161-8481-24AE918E3925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1B99F9E0-C977-4D2C-A5E5-10B3299D5ABF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44D9E96B-8CEE-4F23-A421-384CBA2773BD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263" name="Flowchart: Alternate Process 6">
                <a:extLst>
                  <a:ext uri="{FF2B5EF4-FFF2-40B4-BE49-F238E27FC236}">
                    <a16:creationId xmlns:a16="http://schemas.microsoft.com/office/drawing/2014/main" id="{94991063-C54E-46DA-ABD6-1A688E5A9416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565C3195-5A92-4245-B205-AB2BEDBF3A39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7DE6DC6-BA19-4296-99CF-01E54D4C7D5C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BDE58DF6-3736-4252-A490-06B0CFAB7CB6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6" name="Rectangle: Rounded Corners 4">
              <a:extLst>
                <a:ext uri="{FF2B5EF4-FFF2-40B4-BE49-F238E27FC236}">
                  <a16:creationId xmlns:a16="http://schemas.microsoft.com/office/drawing/2014/main" id="{2C06A2E8-F5A0-4A09-99BD-7E9EACB01D04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A2CC4DBE-2CEF-46E5-9D01-A76581898BD2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259" name="Flowchart: Alternate Process 6">
                <a:extLst>
                  <a:ext uri="{FF2B5EF4-FFF2-40B4-BE49-F238E27FC236}">
                    <a16:creationId xmlns:a16="http://schemas.microsoft.com/office/drawing/2014/main" id="{75BC6A68-0C07-402D-92C0-D76F40610A74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267B3347-62CD-4268-89EC-7A066B9CD83D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1FF0B4EF-ACCA-433E-B60E-2BEBC5C3CCBB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78C2CB2-7A7E-47FF-B48C-84BCDBDA8383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8" name="Oval 2">
              <a:extLst>
                <a:ext uri="{FF2B5EF4-FFF2-40B4-BE49-F238E27FC236}">
                  <a16:creationId xmlns:a16="http://schemas.microsoft.com/office/drawing/2014/main" id="{BB9176A0-B598-4213-8703-DAFA8F453B7D}"/>
                </a:ext>
              </a:extLst>
            </p:cNvPr>
            <p:cNvSpPr/>
            <p:nvPr/>
          </p:nvSpPr>
          <p:spPr>
            <a:xfrm rot="18099260">
              <a:off x="2016400" y="2631180"/>
              <a:ext cx="2107119" cy="1385019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C5D8ABA-F80C-4321-985E-F16B92F00802}"/>
                </a:ext>
              </a:extLst>
            </p:cNvPr>
            <p:cNvSpPr/>
            <p:nvPr/>
          </p:nvSpPr>
          <p:spPr>
            <a:xfrm>
              <a:off x="3349026" y="2649430"/>
              <a:ext cx="831850" cy="1676399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1">
              <a:extLst>
                <a:ext uri="{FF2B5EF4-FFF2-40B4-BE49-F238E27FC236}">
                  <a16:creationId xmlns:a16="http://schemas.microsoft.com/office/drawing/2014/main" id="{6F4E0D75-C5A2-45C5-A952-9F516277AD49}"/>
                </a:ext>
              </a:extLst>
            </p:cNvPr>
            <p:cNvSpPr/>
            <p:nvPr/>
          </p:nvSpPr>
          <p:spPr>
            <a:xfrm>
              <a:off x="3352009" y="1780373"/>
              <a:ext cx="501284" cy="818060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9D0EC8D-1860-4BB3-BFB7-1C9A3A29A95B}"/>
                </a:ext>
              </a:extLst>
            </p:cNvPr>
            <p:cNvSpPr/>
            <p:nvPr/>
          </p:nvSpPr>
          <p:spPr>
            <a:xfrm rot="1829018">
              <a:off x="3178282" y="2629671"/>
              <a:ext cx="575699" cy="1010738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355DB185-CE5B-4885-B0C9-A4FFD6B0801B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D533D67-9687-4AF7-972B-FC1B2FA012ED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9CA86BB-5462-4232-841E-6B9448D32A6E}"/>
                </a:ext>
              </a:extLst>
            </p:cNvPr>
            <p:cNvSpPr/>
            <p:nvPr/>
          </p:nvSpPr>
          <p:spPr>
            <a:xfrm>
              <a:off x="2791032" y="300305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294D3B3-122A-4824-B226-B8D05D0EE44C}"/>
                </a:ext>
              </a:extLst>
            </p:cNvPr>
            <p:cNvSpPr/>
            <p:nvPr/>
          </p:nvSpPr>
          <p:spPr>
            <a:xfrm>
              <a:off x="2819085" y="308477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3FDB2AF-F81E-4CC9-90FA-9C08CB04242E}"/>
                </a:ext>
              </a:extLst>
            </p:cNvPr>
            <p:cNvSpPr/>
            <p:nvPr/>
          </p:nvSpPr>
          <p:spPr>
            <a:xfrm>
              <a:off x="2866780" y="3068874"/>
              <a:ext cx="100683" cy="100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F86CE0FB-5281-402D-A2DF-A612DC56DAE2}"/>
              </a:ext>
            </a:extLst>
          </p:cNvPr>
          <p:cNvGrpSpPr/>
          <p:nvPr/>
        </p:nvGrpSpPr>
        <p:grpSpPr>
          <a:xfrm>
            <a:off x="4259183" y="4407501"/>
            <a:ext cx="238717" cy="620554"/>
            <a:chOff x="7971833" y="561228"/>
            <a:chExt cx="825687" cy="2146404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53D126F4-2A3F-4EBD-A770-E26B384AF31F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018057DE-5676-4E1F-AFEA-85B4DEBEBA56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2CFD7FFA-18C0-4203-8EC5-C4300D470619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6D40C9E6-52BB-4976-B04B-3FBC71097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BB619938-FCD9-48C7-BE86-C1427F393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5C1AE6F1-93E2-42E0-A641-A5578F9D1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435805BB-95CF-4C61-B9BC-A41656423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A62A1681-0A01-4837-B21E-9AFF9E278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E8BB5959-3970-4121-B4D2-E9237477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F186920B-FD0D-41BD-993D-5D49113BB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500A6F86-DC7E-44FF-AAD2-9502F4A0A05A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083C860F-1D8B-48F2-AB67-1755D8EAF92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9EBB7411-3D89-4D5B-9513-7837AB751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819A6CBC-10C9-45B8-B3CF-0CFF5DF2C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92DB6203-4B14-4174-9F44-590DC7A1E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878AE75E-7B2D-47C0-8911-CBF6225EC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1B933E91-38DE-4DF8-9120-F71A2E42B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6450D790-D7A3-48BC-A193-CAF5F3BAA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5A87DF47-52A0-443A-B992-C32826B24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51FCB973-43BD-46D8-93E4-2331B387122B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E4ED28E5-9CD5-4F08-8AA7-EF2D6185EA40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89D218AF-FC2A-45BB-8210-1C39D6A48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D13757BC-873C-4C09-814B-68320105D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D7D551DB-4D26-4C8A-B024-8400ED8C8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8966D79A-0DD0-4CB0-A52D-A19E6356E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2D50F68B-AC7E-4C19-8138-CF94FB3DE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2DF8C1A-2826-44EC-A066-9F6ADDDB5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72CDDBF6-DA9F-4D9D-9594-8C8DD3669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FB4A753-44A2-4DC6-87A6-05D8F2CE24A4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4958B682-38B4-4EAC-AC58-1408B9662D4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1DA39F6E-3F05-4034-8081-CA2E8408C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533B60E4-146D-436C-8796-548228DC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12CCA42-14E5-4A38-AE21-63DBC0F19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0911A3F8-DD58-47DD-A58C-C2544A8FA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D8C26512-0AC2-4535-948B-C84E75242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D443799F-955F-42CA-9F23-626459A02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B724A228-D2F4-478A-A1AC-54A956AFD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81C24A40-E0A6-40D6-9D2A-F802D8E95958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55AD68FA-64AC-48F9-AA4E-A290509D9BD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2F517D1A-748C-41B4-8F2C-D85420885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36981C23-6C63-4558-A3A6-56FC482CB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6954EC58-B6E8-47D7-8C5D-EDEF3BC06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44381049-C042-4730-A713-7B3C5EFC8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880B16A9-F454-4CF6-A768-A2200C1C6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BE40A046-4403-4E90-A1F9-D0535E06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EE46B244-F957-478F-9E3B-4FCAF2DFE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28253A2F-481A-44F6-95E7-AC26350C77EB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FFE75A10-2871-41E4-B5EE-2BFA331BC69E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F2F6FE0C-637D-434D-A02E-F631184EB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F11A2EF2-DC07-4488-B4A5-F1B51456B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557CD27-65F2-41C8-AEBE-E191015BD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6724A755-9571-40D3-BFD2-70E4AE111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73A220B7-1C05-4F67-A92B-644044272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C43B3B1F-A6B1-4BF3-AB5C-84CFD3CA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90070EE3-2AE8-4B28-96B6-C7ED199BA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A1A94357-A17B-40AF-AE98-DFADA5733A1C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95EB4BBB-30A7-465C-82A5-63EFCFD5A67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C67E5615-FE39-42A0-AA3C-E06C8AE1A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7833DA8-1360-46DB-A3CC-A70FA4705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D0F4C924-AAB3-41D0-B7E7-2D5FB1FA9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F20B1C3-024C-4710-9308-A29076732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C3743508-71CC-44EB-AA71-B374891A9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6374ACF9-0449-44C3-9DCF-1F6CB0AC3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C60F6E58-4745-4D9C-AFE8-D869D7C08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A3A4EFC-F216-4534-B15C-56959B562593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EC52EC37-9557-4073-B422-2FBB6BCCD4C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51D45C03-5F0E-4BB8-9B7E-197A8FD38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57C9294A-ABF1-4BD9-8468-E394D5BE3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4E67FB9-6854-49A5-AA90-9C46A6DC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FDDC89C0-044E-417D-B66D-5C5252F68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69A20971-BEB6-467E-BB68-9E2F3B247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97CB7B85-E36D-4A8C-953C-19C922B32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9565D0AB-69E2-4352-9338-89A4B02BD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0D6B9C1D-FDEA-434D-8E27-779D13A1EE32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E5D44678-FD87-42E5-A447-DA725ED11BDE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DA347B3-E7FD-471F-85B7-43ACEC76E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D4590A2B-0EDB-40CD-A612-A76C12735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CB52E0E9-E7BE-402E-B240-0CE9B26DC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A10F2F32-CA79-4B55-82D3-8F8DE2AE0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453EB77-73A5-4AD6-BD45-A34F1EA96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3C35558E-94C9-46A0-9D48-564173DAA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DD195492-DEDA-40DB-8BD4-248E9B049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F57CFE5D-C272-41ED-BF38-6601C41B0EB0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276" name="Isosceles Triangle 11">
                <a:extLst>
                  <a:ext uri="{FF2B5EF4-FFF2-40B4-BE49-F238E27FC236}">
                    <a16:creationId xmlns:a16="http://schemas.microsoft.com/office/drawing/2014/main" id="{798705AF-AE41-4039-B5B4-063A29B8BA3B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158CD40B-780A-4CFE-AB7F-A96F9B4F658E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AA94802A-2DFA-4A00-9260-EE368035F7BC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71B4340B-2E70-4F55-B96C-6F6FD1B685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2A4795FE-0DDC-4822-A380-09CA47BF59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DCCAA157-58B9-42F1-91DC-96BB09644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EE37E26B-5DFB-4575-9225-D49DE359AF98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B452CBFA-2E94-41BF-AAB8-32F2628D3B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7F551939-E78A-468E-A3B9-4BCAD749B3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91AA772D-144F-402A-8EAF-ECD14506C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FBACD1F3-F8CE-45F4-A0F2-04AC7876ADA3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85C5FE6-88F5-48E4-9D8A-27B3ADAFADF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2BB1F455-2067-4760-8EF4-35EE4C834B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71D00826-1B76-4752-825D-E42E71F73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E2E8E5C4-F333-4580-AE35-549DE6198CC6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4D73FE6C-58FE-43D3-A52D-6AA6435351E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CF3B96ED-D015-4CDA-9318-235E16030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AB8AEF5A-5A16-4C3D-B1A7-CBEEC9E831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AE2264BE-70F1-45E8-851B-E35450791307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748A38CD-F20B-4F13-83C6-99B54E765B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74A8CCFE-9C4F-4AD9-8CDE-A91505C3E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E85D995D-4C4D-403F-B312-4373CC587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073C3DA0-FA07-414E-B2E2-21F6565E3E6B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32908570-38B4-46D9-B7E7-7ED409F663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13E3BCA1-3CB0-4934-A400-5C8C7CDF3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C6E91FB5-CECC-41FA-9505-9421AE48A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65702DD4-1A55-43EA-BC3B-20D451D97C36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10E67591-0E98-4598-8B47-8E75D1BC56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81639E3B-D5C7-4DCD-8648-F17B9C1F0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790BF1F9-CD2D-483E-A994-7112E00DA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0879192B-C5D9-46F2-8203-60625FD8A434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C35F8CE7-B44F-4654-AD4C-819AEE18CF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58CC5D28-90C2-42DF-BE6D-C46AD487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4B3A4A8A-2933-4567-B38E-2E3B8DC817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48750E21-FE6E-4666-BB22-B4424C2C9F2B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09CBA658-2DB9-4AE3-8785-3A5C6FF44E0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>
                    <a:extLst>
                      <a:ext uri="{FF2B5EF4-FFF2-40B4-BE49-F238E27FC236}">
                        <a16:creationId xmlns:a16="http://schemas.microsoft.com/office/drawing/2014/main" id="{75565AC7-85A0-49E0-9DD2-983D6C959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A37534EB-3FD3-4DE7-9B94-1AC3E667AE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D47B1973-9C36-4474-AB6A-A497C15462A4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07375842-EF36-4436-B70D-2E2866B797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EDDF6C97-F866-423F-A58F-10F0499448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74DA2D4C-689D-4EDE-B7A0-B83B3CD15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21C842BE-C2B9-4A5A-BE00-E7B5E5880683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89B57564-D12C-4585-ACC9-F8C00672070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C1C04EDF-7626-4642-9579-67441AB43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23D52B64-884F-4956-A621-B708E0EA2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2A9FBD96-858F-4805-B5C8-66FDFD7A3ED3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9A868BAE-F5C6-4B0A-A2B1-88E7222708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0CD5FFE-5F44-49B9-9DC2-489A90C38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FB1FE9BB-8FAD-4CC5-992B-BAAEC51C2E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2C6DF92B-3E9C-4B24-A1EC-583EAD057BEB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F2D91182-1B2A-46D0-8A05-F354CFF3A5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FA844B51-7185-410E-8C86-E7F6CC093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A9B5DFE7-0B79-4E86-9B9C-52E3B2159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0FD9684A-003F-401C-AE21-0A2E2343E5DC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6A8CBCD-35DA-49BC-A0A0-996A5BBF5E3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209D49AA-5365-40FB-B195-594E45495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68D15DA6-D058-4845-B60D-04467FE3C2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04D08F11-D6D1-497C-806A-DE9631D8830E}"/>
              </a:ext>
            </a:extLst>
          </p:cNvPr>
          <p:cNvGrpSpPr/>
          <p:nvPr/>
        </p:nvGrpSpPr>
        <p:grpSpPr>
          <a:xfrm>
            <a:off x="3877748" y="4268673"/>
            <a:ext cx="238717" cy="620554"/>
            <a:chOff x="7971833" y="561228"/>
            <a:chExt cx="825687" cy="2146404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1820C1B9-4D81-485B-9DA3-8867C0FD81E2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C83F8E37-5290-4BA5-A271-8EAD25547821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EF8888C9-F976-457B-A47B-76FD147F740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E848DEAC-32C1-4C74-BB7E-227649B96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CFEF4C17-BB88-410C-A373-C1C9216A8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851A5A05-52DD-47E6-8EA6-E3A15E806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B5ADBE7B-DBDC-4FD7-990C-281080160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BF5FA6EB-2AA8-412C-A66A-19CA8B5CA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8ADB3132-9085-4367-97DB-187003130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18DE3CD2-1952-4CA6-9649-5CDC88805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13EA783F-D03C-4DA7-A71C-272ACCC2B9EF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8FDF048C-9FFF-474E-888F-4428FE8C64A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447B6862-079F-4AD8-B2F7-10EBCD893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692882B2-F07E-40D2-8378-48DF0E209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51DB85FB-836E-461D-B3A0-1B7B9AA8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1F581B6B-C25A-4C1E-8C2B-AEC9BC695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AA1C3A46-685F-409F-BA51-0BE155117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CE4AA518-1605-4193-B6AE-ACB1B03F5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DE60C37F-EF19-4C07-9DAB-2D139D959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E54C2B19-D109-47FF-A538-2791113312C6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D17147BD-74B9-445D-BB55-C0417E6FD81A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835F888E-2474-4AB6-8519-C6A401F72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0F49BF32-A9A9-4FD0-828B-B00DFAB8C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2296F3F4-C2C0-4DF4-B02B-F0D1379B4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B0D66C15-9141-4346-B6DD-E7372E1D7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DC2FFD-CCD5-47BF-B077-C2D595659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DC2D0A51-94C5-45E3-AC9C-9BD83DDF8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EA984D6D-7E19-457E-98F1-628082F22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535AF5FA-4829-4A8F-899B-45733F56C29E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8451D92D-6AE1-4BC5-9C90-AD1D051C124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4722B07A-A6EB-4D33-8075-087CCF7F2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68716C34-AECC-489C-AE48-EB5610777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71090DCD-06B2-4D5B-836B-71E785AE3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F002E42E-4ACD-49B3-A402-833907761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C191EDDC-EEC2-4632-BCFC-4998D014E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FEA7DAD1-5326-40E2-BE30-8B9955CFD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A9AF2F44-95B1-4C26-B892-1EA931541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25F389D9-93EA-4F76-91EA-8A0A9DA19BAD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D80ADF7A-FB2A-4879-BA8F-E033151F046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ED77FB51-F109-4D16-9F13-8E7FC1BC1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4E301F84-1997-4291-A9D9-75A45F5EB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F86F96AA-5353-4D68-89B7-A11633FA4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A300ACDF-0BF5-4084-BD03-A50F8F306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E97B5874-5D52-4424-B850-4D3DB18EF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A2D1F27-B132-4900-A786-539E1E754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8E0AD2C0-E938-48C1-B487-B37B0B8C0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9A09F04-CB2C-4614-8630-4BEB4A0E4A06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5839AD88-8424-42CB-A470-6DAD97C88409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8B2DE840-64BD-45AF-8015-97BF449D1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2805DECD-F984-4D4C-926B-083B0FAA9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6E1CC2D3-56C9-4883-9D11-A9934A271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BDBBB95E-ACAF-4E86-888F-BD3309D3F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A0264BE-490A-4759-A6CE-CBB23EEB1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F2168B75-8690-476D-913C-85EAF064D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71A4C259-6143-4693-A5A1-87BAEF570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8A2C0596-CA13-46C1-B9E6-7524381BB74C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5077E2B5-C493-4141-99E5-1B16437527E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057E2322-1ED4-4D0A-8B03-A5539334B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0E503BCC-8E34-4B9A-9057-E706C3EB99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67CB4BFB-8596-4AED-94FF-055B8F0B0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BE3800F4-023A-4E74-A861-5B6ADAD2B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1E26D7DB-AD84-40F5-8647-84D66AC2F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4EA00E4E-A546-44FD-BA92-A5FA654D2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3B915496-0096-4010-A64D-21E8C3046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7FCD1B26-EA88-4BAB-9335-BD43DB4A5B54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2800C170-1F2F-4959-93FE-D3170C49788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FAA5365A-CB47-4738-9E79-EE70FD660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B789FA80-C1D7-4EBC-BC70-A948E6F5C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21EDAA4E-AB99-48ED-A719-FDA283812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2D9A0BCA-C317-4FAE-AB19-C08898B78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AF000E96-DFFF-4958-939F-D530CBB36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FB4FEFE0-EA71-471B-B2D7-68D6D4AC0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E523B05E-24C9-4A85-97D7-780EA92DE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3A08EA7-499E-461E-8A54-C6ADAE0F1AA8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A301E29B-F3BA-4D96-A44C-48D0CC1B3D4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53468987-24DC-4E25-9BB3-97EFEA740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850E4C6F-618E-47EF-B0B6-ACCF8B17B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6D600119-B10A-4C93-B1A3-07F62BF48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B5387959-074B-4544-8A41-2DEEF4B7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0A29274A-09BD-4B4E-9A24-6FA72484A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8C61032E-B3A7-42AE-9D75-84A93D946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351F71F4-0BF0-48A2-B6C8-591771805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6D059EB4-DCCA-47DC-9049-58BA471D269F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418" name="Isosceles Triangle 11">
                <a:extLst>
                  <a:ext uri="{FF2B5EF4-FFF2-40B4-BE49-F238E27FC236}">
                    <a16:creationId xmlns:a16="http://schemas.microsoft.com/office/drawing/2014/main" id="{E46F1705-3C81-4B7D-A0EA-BBFE1AAA3E50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DD39AF2C-FFCE-45F4-BA21-AAA8D70D0C4D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57267C19-17AB-4CCD-8E5E-F30B03322E1E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81A44242-5361-4EA5-9812-78E89204CE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4213CAF-6D91-4390-80F6-4BA5F1C41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0B3D7CDB-11F0-4F55-8732-5365CEE4F6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FC59683C-1ECA-482D-9348-3FC98245A1D3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5871FB1F-24F5-490A-A1C2-0CEE9E423B5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CFC7FEAD-544F-48E1-9234-5EE0DDC78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33C74112-6CF8-406F-AE39-59247C30E0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>
                  <a:extLst>
                    <a:ext uri="{FF2B5EF4-FFF2-40B4-BE49-F238E27FC236}">
                      <a16:creationId xmlns:a16="http://schemas.microsoft.com/office/drawing/2014/main" id="{BCA29AFE-0718-42F1-A276-7FA82F53E7A1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6E910190-A8E5-45BA-AE18-B7FED3C5F75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12775C55-2976-48AF-977C-E873FA9ED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512274C6-26BB-4717-BE39-03FA49C7A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740DF96C-440D-43DE-80E7-0AD4728838FD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4B4F1431-2824-4D7B-BE78-C386D2738E9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FA695CA7-1071-4318-AAFF-1698623F2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C20C02D6-8E19-4A3E-8808-EA3C0D05F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1CDCFEC0-F40E-4712-BCD8-DB595E06311E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85EAAD82-EEF5-4591-94BF-95130CA534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2E71A958-7E81-4A1A-9DD5-A5B082DE2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EC6007DC-84C4-4290-8B12-006C1F7BB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7615EEA4-2771-42E5-ADCE-760AA4EE70AE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92965DC2-F38B-4B87-9F7E-348003FF8E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956341D3-FAA1-4F95-89DE-4B61F52B27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3A0F5F8C-57F6-4598-B493-E65936A62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2D7B6DBC-4AFE-4AF9-8FBC-4F7B411CB8E6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6D715382-750E-4DAC-83EE-5EFF014433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6E887B93-AE83-48C9-91A1-291D6E298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DAEABE26-8D6E-47BF-B1B5-C6331743B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C2E86D49-09C3-49B0-AD10-356A38429D46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C80DFB48-3168-4819-80D7-5FBB5292EE3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BC803605-935B-4D88-BD4A-763F98FCC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9C385F35-7F3E-4EA5-83D8-CB8D88F1A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D92569BA-72B2-44CA-AB96-B58EFE2E51A2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2AF0CD93-D545-4CDC-AD89-7416614FB1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D3AC6105-0C2D-41C1-BE03-919F63AA3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06A0F65C-E5CA-4129-8867-00B394C86A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10954CE3-1B49-4601-BC52-72B245AF1E40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7CE6F2BF-22F9-4ADD-ADBC-453955DD232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E9133BB8-A9FF-4FBE-9DF2-3129CEE65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5F19CB61-444B-4A6D-82A2-4B4AC60A2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20755907-BEBD-43B8-873B-43E6DC72640F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F901D00F-D006-4102-AF1D-23B2D234F7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111483F7-B9B8-4988-B072-A03F91BC39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262250A3-7CC4-4C19-9BB3-F3E9D9EF7A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01FA371E-42CE-49A8-BBF8-68EEF2977237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EA6F4E03-9BEE-48C3-9589-6504D847BA0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486B24ED-DD46-4530-9DDE-346518C21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F56A6996-A697-4441-93E5-8B9E6CC1DA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2" name="Group 431">
                  <a:extLst>
                    <a:ext uri="{FF2B5EF4-FFF2-40B4-BE49-F238E27FC236}">
                      <a16:creationId xmlns:a16="http://schemas.microsoft.com/office/drawing/2014/main" id="{6529326E-40B7-4409-8AA5-6A05E1027E37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84D3AB6E-15CC-4581-9285-582AFD1EE7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1FEA39C7-7FE3-41B5-A7FE-3024B37057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3EB7A081-CD81-4DB9-8C67-03301C9085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A4876988-AD7C-42B6-8BCF-0F01F6B1B45A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B3CB988C-46FD-4858-823D-CA73104DE3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6A74A315-EB4A-4A7B-9572-77F394B01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B7566B4E-62B8-4D05-96BA-670F4D459B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57" name="Rectangle 56">
            <a:extLst>
              <a:ext uri="{FF2B5EF4-FFF2-40B4-BE49-F238E27FC236}">
                <a16:creationId xmlns:a16="http://schemas.microsoft.com/office/drawing/2014/main" id="{1FBDE032-8A94-485D-BA33-20AC1D83ABF3}"/>
              </a:ext>
            </a:extLst>
          </p:cNvPr>
          <p:cNvSpPr/>
          <p:nvPr/>
        </p:nvSpPr>
        <p:spPr>
          <a:xfrm rot="598554" flipH="1">
            <a:off x="558839" y="3630762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8" name="Rectangle 56">
            <a:extLst>
              <a:ext uri="{FF2B5EF4-FFF2-40B4-BE49-F238E27FC236}">
                <a16:creationId xmlns:a16="http://schemas.microsoft.com/office/drawing/2014/main" id="{796CF09F-CCA7-4F9F-9E56-B553F3CE69B7}"/>
              </a:ext>
            </a:extLst>
          </p:cNvPr>
          <p:cNvSpPr/>
          <p:nvPr/>
        </p:nvSpPr>
        <p:spPr>
          <a:xfrm rot="21001446">
            <a:off x="320876" y="393107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657D9DD3-6431-4F0E-8119-0C0C85CB59C1}"/>
              </a:ext>
            </a:extLst>
          </p:cNvPr>
          <p:cNvGrpSpPr/>
          <p:nvPr/>
        </p:nvGrpSpPr>
        <p:grpSpPr>
          <a:xfrm>
            <a:off x="3357954" y="4940879"/>
            <a:ext cx="117304" cy="166053"/>
            <a:chOff x="3495244" y="308757"/>
            <a:chExt cx="1157177" cy="1638083"/>
          </a:xfrm>
        </p:grpSpPr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49E1825A-886E-4E8E-89F9-0DD438E382CA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9436D47F-527B-40EE-9F1C-FC401B9FA203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648950D6-D65A-45FE-A69A-5A641934316E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564" name="Group 563">
                  <a:extLst>
                    <a:ext uri="{FF2B5EF4-FFF2-40B4-BE49-F238E27FC236}">
                      <a16:creationId xmlns:a16="http://schemas.microsoft.com/office/drawing/2014/main" id="{BA94AE54-52F3-4F35-8EDA-3FAD65149FC1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566" name="Rectangle: Rounded Corners 6">
                    <a:extLst>
                      <a:ext uri="{FF2B5EF4-FFF2-40B4-BE49-F238E27FC236}">
                        <a16:creationId xmlns:a16="http://schemas.microsoft.com/office/drawing/2014/main" id="{795A0433-E4DF-4E62-BCB4-6666EAADE16B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Freeform: Shape 566">
                    <a:extLst>
                      <a:ext uri="{FF2B5EF4-FFF2-40B4-BE49-F238E27FC236}">
                        <a16:creationId xmlns:a16="http://schemas.microsoft.com/office/drawing/2014/main" id="{D06D04B7-200A-4C7D-AF6B-4A7B7B43E5BC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76F42249-542D-4212-97BF-EF402E235E36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EF215FF1-002B-43E3-8A0E-EBB97C834320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A47AD8A3-4A47-4AFC-8AB2-FAECAF85875F}"/>
              </a:ext>
            </a:extLst>
          </p:cNvPr>
          <p:cNvGrpSpPr/>
          <p:nvPr/>
        </p:nvGrpSpPr>
        <p:grpSpPr>
          <a:xfrm rot="18319208">
            <a:off x="3520542" y="4916787"/>
            <a:ext cx="238717" cy="620554"/>
            <a:chOff x="7971833" y="561228"/>
            <a:chExt cx="825687" cy="2146404"/>
          </a:xfrm>
        </p:grpSpPr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1392FA48-DDD1-445E-8085-021C31089D0A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6FE4C3BA-5D99-473C-A71B-4657D02C22D4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AA120E23-96D3-46B9-8E57-152E2FFC101F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>
                  <a:extLst>
                    <a:ext uri="{FF2B5EF4-FFF2-40B4-BE49-F238E27FC236}">
                      <a16:creationId xmlns:a16="http://schemas.microsoft.com/office/drawing/2014/main" id="{9FC55B47-3776-47F3-9BD0-04D4F757E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DBD829AE-5298-4C43-B425-9B6D1977D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034319C4-AA29-4196-AB4F-31476AE99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96E2EB8D-5D6D-4CEB-BD67-1505F4003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8EB3A3D2-C7FF-46DD-932F-E2B1F8D55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D13C151F-6B1E-4F85-93DC-FB6770079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>
                  <a:extLst>
                    <a:ext uri="{FF2B5EF4-FFF2-40B4-BE49-F238E27FC236}">
                      <a16:creationId xmlns:a16="http://schemas.microsoft.com/office/drawing/2014/main" id="{B955C7CD-1788-45C9-AE06-739BE111A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54C762F2-E0A2-493C-8C5A-0185CB18111A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77E9B1DA-DDDF-4CDD-96BC-7AA96AFAD85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554E9E59-47C6-48F3-BD5D-2194D5520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C48F3F96-D1B1-4AFD-B3BF-51723D9A5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3F0A5B31-BB2F-48DE-AC2B-6194841B3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2A3D814E-451B-488C-9FD7-2B88A6489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080D35BA-9406-4A54-A8DA-CE626D4A2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B5A19FA5-EAC3-4EB6-A64F-DEACA07DC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4234F7C9-C03B-491C-B7D3-8793AD531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838F03FA-3DB0-4B56-A961-7951C70D846F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D3BE976F-23DC-4A7B-A803-74DD13D83190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9374E8CE-7032-418F-9B8C-FCBCB5139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135EC3FF-47C1-41BD-BF10-AD4788228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38A32375-56B9-420A-B8E8-CAB177E49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9F0E28E9-65D0-4EEF-925B-D255D0594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022BCDCD-568C-4A20-970A-51FF376EA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26CC42A0-286C-4F23-9C43-FA6C1E98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60478B09-2B27-47A7-AD73-AECFF1DE8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E87A50D6-A46C-4C36-B93E-570DD2124D0E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C873F23E-A3E0-48B1-BE8D-9A358430C96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62B92376-6987-4D7E-8A29-C6C17B07D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F2CDB621-F3AE-4D02-8CF7-BA903E23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BB1CB662-1E18-4FD9-8D2F-023D80C54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E7265D25-6567-4BAB-A5A7-8F9034DD7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CBED0E4F-1004-4219-85F5-B96156B5B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86F6EF03-E018-4F02-A849-9BACF16A2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A2747697-8D8F-4A92-BB5C-9B6B6EA56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C43A7EB9-D1EA-4D0F-B88E-D13D07F80FAB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464FB332-F5F4-484A-99E8-884E04FCEE2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13DBD2A0-7AE4-44DF-BFC6-9E6B4BA8D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47978ABB-7093-4952-8323-7A87F9A6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Straight Connector 672">
                  <a:extLst>
                    <a:ext uri="{FF2B5EF4-FFF2-40B4-BE49-F238E27FC236}">
                      <a16:creationId xmlns:a16="http://schemas.microsoft.com/office/drawing/2014/main" id="{3CD57423-58D9-414C-A56D-4AD4899EB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A98BC37C-798C-4738-97A3-135232E4B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CB98B372-707C-4660-A44D-D3F9DAFBC3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EBAA7BD1-B539-4B6D-BE75-4C32A2AB1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20A98CD2-DB8C-421D-98DA-6D4D48724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B29B7220-47B2-4DD2-BDD6-8A6B7E065032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5FFBC92D-364B-4C81-A570-BE8B9DC696B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BA05E4AE-71FD-4DEA-95D1-358217049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06EE4D91-4671-4B7B-A2CE-CEBDB74A7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9A1AE333-59E5-47BE-817D-F5042DBD5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48997E7D-A6B1-4DAE-9AD1-037C99DE1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B22DA5E6-D650-4033-8A6B-4471E956C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09B557DD-DB23-407A-831A-B508F2765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21FABDDF-E5F1-4910-A467-A7EF123D1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D789D51D-D67D-4E57-9D4F-E4EBC96094AF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685785A1-5439-43FB-B7E9-F1FEDC7AC26F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C1B9118A-C61D-481B-A7DE-3E0EC0AA0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B3BC9C86-6D0B-4910-80EC-F8CDEED87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5D3BEC2F-35AF-4246-B1DF-6A40C0AA5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DBE1376B-5151-4546-8EBA-A96A7837B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EAEFB612-4FFE-461C-8DFB-C26E9F43C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50AC6494-63C2-4D99-B066-6C20A0917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AA785DD6-51B6-4CFC-8A6A-4B345281A5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61134906-06A8-452D-BBA8-381527CC2175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033D8E17-82D4-48F5-98E6-E1A13FC12B2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2076AAA6-4C42-4BF5-84F5-182FBAE4A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98E3CB4B-3F6C-44D9-A16A-BE8E8C028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83B8FC59-81C1-4744-84EA-03E084FAA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B688A68A-BB0F-48F3-ABD8-3E15F3CC8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B7B11639-1669-404F-8D39-DFEA71125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24FD28E8-6893-4D8E-A19E-72A1DD522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F89E7FEB-5C31-40C9-AB32-34EB6849B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6EC137A5-8BA5-4495-8057-5BB023F20001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F0B3FA53-4E36-4EF7-9D31-EB06F3F4E94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93EF4F7D-0BF7-490D-9D2E-A22A63367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5B85897A-4492-4957-85CD-3A8E556C1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5C03275F-5A21-4693-8322-E7C2AF516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FFBD6313-8845-4F1A-9F0E-835FABE7B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08CD2574-ADE9-4DD9-8BF8-A56AE64C1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65194E56-0610-4F20-8A2B-067C1A3E8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65CBDB71-885A-4D82-923A-A621F4D13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0387AB36-314A-4982-9B0B-6704E67A715A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571" name="Isosceles Triangle 11">
                <a:extLst>
                  <a:ext uri="{FF2B5EF4-FFF2-40B4-BE49-F238E27FC236}">
                    <a16:creationId xmlns:a16="http://schemas.microsoft.com/office/drawing/2014/main" id="{D4BE065D-91C7-4D15-978B-0F6A154B3722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D3E3E698-6812-402F-AD24-F6511732FCE5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B154356D-2C16-4FA0-8395-E26C268FDD57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26" name="Straight Connector 625">
                    <a:extLst>
                      <a:ext uri="{FF2B5EF4-FFF2-40B4-BE49-F238E27FC236}">
                        <a16:creationId xmlns:a16="http://schemas.microsoft.com/office/drawing/2014/main" id="{8DD3A940-1162-48D0-B546-6E6BB365FA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>
                    <a:extLst>
                      <a:ext uri="{FF2B5EF4-FFF2-40B4-BE49-F238E27FC236}">
                        <a16:creationId xmlns:a16="http://schemas.microsoft.com/office/drawing/2014/main" id="{D014C5DD-32C1-4B58-849F-34C11FB07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>
                    <a:extLst>
                      <a:ext uri="{FF2B5EF4-FFF2-40B4-BE49-F238E27FC236}">
                        <a16:creationId xmlns:a16="http://schemas.microsoft.com/office/drawing/2014/main" id="{83844C8E-6E39-47E1-AEF2-952F1AC89C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C9E3906F-2B39-44AE-A087-92B4A8886B03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F4F8F05A-85EE-42C1-A668-9C0D239565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4" name="Straight Connector 623">
                    <a:extLst>
                      <a:ext uri="{FF2B5EF4-FFF2-40B4-BE49-F238E27FC236}">
                        <a16:creationId xmlns:a16="http://schemas.microsoft.com/office/drawing/2014/main" id="{1E04504A-159B-41E8-957B-8F6B3E5B1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>
                    <a:extLst>
                      <a:ext uri="{FF2B5EF4-FFF2-40B4-BE49-F238E27FC236}">
                        <a16:creationId xmlns:a16="http://schemas.microsoft.com/office/drawing/2014/main" id="{888CD3DC-8070-4A68-BE7A-DB90117965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5" name="Group 574">
                  <a:extLst>
                    <a:ext uri="{FF2B5EF4-FFF2-40B4-BE49-F238E27FC236}">
                      <a16:creationId xmlns:a16="http://schemas.microsoft.com/office/drawing/2014/main" id="{BC57B726-F4CF-480D-A436-754765D17A8B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20" name="Straight Connector 619">
                    <a:extLst>
                      <a:ext uri="{FF2B5EF4-FFF2-40B4-BE49-F238E27FC236}">
                        <a16:creationId xmlns:a16="http://schemas.microsoft.com/office/drawing/2014/main" id="{2DEF8589-2D1E-4DBC-B8AD-2F3C344EAD6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>
                    <a:extLst>
                      <a:ext uri="{FF2B5EF4-FFF2-40B4-BE49-F238E27FC236}">
                        <a16:creationId xmlns:a16="http://schemas.microsoft.com/office/drawing/2014/main" id="{13E9C7BD-5DB6-44A6-A5AC-70E2F727D0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187AAB10-F843-4270-A72B-8E17A0A27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BAAC358C-07A8-4044-8BC9-3A2C8B5D064F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BA3CCC26-0F18-418E-8B6D-D0479C2E73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02D54DB3-1FBB-453D-9E1B-50E353523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>
                    <a:extLst>
                      <a:ext uri="{FF2B5EF4-FFF2-40B4-BE49-F238E27FC236}">
                        <a16:creationId xmlns:a16="http://schemas.microsoft.com/office/drawing/2014/main" id="{92CD1AFC-F4B1-48A8-9515-7ADA82A1A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797855AA-F710-4247-8C16-FD2FB5E6408B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0872C220-7E1C-4101-9758-A83AF3DFD8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A6EB9F94-3C6D-4A49-97B3-23FFDA07B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Straight Connector 615">
                    <a:extLst>
                      <a:ext uri="{FF2B5EF4-FFF2-40B4-BE49-F238E27FC236}">
                        <a16:creationId xmlns:a16="http://schemas.microsoft.com/office/drawing/2014/main" id="{966FF111-8F5C-4CD0-BFC6-E3A740376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2AB73883-BAD3-446B-888B-F88B0EC7BDC6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FF7601A6-45B2-48C1-B3A6-F97A4C4603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5F699CC0-9D57-4F9E-AC53-A93387A80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E3B5FEC5-4A4D-4F6C-83B8-2089526E0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50E4886B-F4EF-4F10-9674-ABF99D8D6957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CEC13A54-EC4D-4EFE-ABBA-C1B7D66301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9B4DBDFD-F6F8-40A3-9708-5B6984017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7F4ED38E-D2BB-4731-BDE2-C5B3C07A3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0" name="Group 579">
                  <a:extLst>
                    <a:ext uri="{FF2B5EF4-FFF2-40B4-BE49-F238E27FC236}">
                      <a16:creationId xmlns:a16="http://schemas.microsoft.com/office/drawing/2014/main" id="{60DCF6B0-D4EA-45CB-8E4F-19B1D46B5864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417AD7D1-BD8E-4BF9-BC5C-97071984CC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34C12119-23A3-4C91-A1D6-0F0467297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Straight Connector 606">
                    <a:extLst>
                      <a:ext uri="{FF2B5EF4-FFF2-40B4-BE49-F238E27FC236}">
                        <a16:creationId xmlns:a16="http://schemas.microsoft.com/office/drawing/2014/main" id="{39F11C79-88D5-4E82-926E-3860278260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030B60A2-E93D-4E03-92F6-2C0809135E51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A886BAF7-3990-404E-A2D0-3A141B7B5B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>
                    <a:extLst>
                      <a:ext uri="{FF2B5EF4-FFF2-40B4-BE49-F238E27FC236}">
                        <a16:creationId xmlns:a16="http://schemas.microsoft.com/office/drawing/2014/main" id="{62025B6F-77A3-40D1-84EE-7BA9C24CB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>
                    <a:extLst>
                      <a:ext uri="{FF2B5EF4-FFF2-40B4-BE49-F238E27FC236}">
                        <a16:creationId xmlns:a16="http://schemas.microsoft.com/office/drawing/2014/main" id="{8FC040AA-D647-464D-9B9F-55FAB773F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2C3FFDCC-7E5D-4A89-B6D3-80081D7DBEB0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D2BFEF46-3026-4A44-9F6E-94D91111C7C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585CEF9E-AE00-44A9-A9E6-D1F8B0ECA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926E1EC7-AE36-45C6-901B-E4BCA317A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0AB2ACD8-E1BA-4F71-97E0-FD1508361FB4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72799A05-6FB8-4B2B-9D39-9E3754A3F5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id="{55E6B45D-F4D6-40D7-BD54-4738B44503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22CD2473-0F68-4A42-8DD7-1F74EAFC3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>
                  <a:extLst>
                    <a:ext uri="{FF2B5EF4-FFF2-40B4-BE49-F238E27FC236}">
                      <a16:creationId xmlns:a16="http://schemas.microsoft.com/office/drawing/2014/main" id="{BF3BD7FF-7F5B-4E5F-B457-021B78AC079F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7BED3020-6EBF-4222-83EC-FA8ABF7029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0D5B5DBC-FBC9-414A-AA08-2B7B97630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65687BBE-DEFD-44F6-BEEB-8D8EAF332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>
                  <a:extLst>
                    <a:ext uri="{FF2B5EF4-FFF2-40B4-BE49-F238E27FC236}">
                      <a16:creationId xmlns:a16="http://schemas.microsoft.com/office/drawing/2014/main" id="{6470907C-3D19-42DA-9DAC-E0B765D28D1B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EEEE1194-F6A1-4043-AAAD-657DEC45A3E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Straight Connector 590">
                    <a:extLst>
                      <a:ext uri="{FF2B5EF4-FFF2-40B4-BE49-F238E27FC236}">
                        <a16:creationId xmlns:a16="http://schemas.microsoft.com/office/drawing/2014/main" id="{8BFA5DF4-CA34-4D1C-AE42-A1ACFF79A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B72CC524-457F-49E8-8FB2-EDD9EE271F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976DBA1A-B027-4F15-A636-37380A896A64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17881CE5-17C8-4CE9-B546-982062CAC9A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2BB9C9A8-5846-4380-A529-11C4B5FCFE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2B450BE5-851E-4785-B73E-A440992E7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10" name="Freeform: Shape 709">
            <a:extLst>
              <a:ext uri="{FF2B5EF4-FFF2-40B4-BE49-F238E27FC236}">
                <a16:creationId xmlns:a16="http://schemas.microsoft.com/office/drawing/2014/main" id="{64E9F8F9-3F71-48EC-BF2D-48BA78210C9A}"/>
              </a:ext>
            </a:extLst>
          </p:cNvPr>
          <p:cNvSpPr/>
          <p:nvPr/>
        </p:nvSpPr>
        <p:spPr>
          <a:xfrm rot="20066328" flipH="1">
            <a:off x="3412670" y="4786203"/>
            <a:ext cx="67146" cy="45719"/>
          </a:xfrm>
          <a:custGeom>
            <a:avLst/>
            <a:gdLst>
              <a:gd name="connsiteX0" fmla="*/ 0 w 261155"/>
              <a:gd name="connsiteY0" fmla="*/ 177817 h 177817"/>
              <a:gd name="connsiteX1" fmla="*/ 69850 w 261155"/>
              <a:gd name="connsiteY1" fmla="*/ 165117 h 177817"/>
              <a:gd name="connsiteX2" fmla="*/ 120650 w 261155"/>
              <a:gd name="connsiteY2" fmla="*/ 139717 h 177817"/>
              <a:gd name="connsiteX3" fmla="*/ 139700 w 261155"/>
              <a:gd name="connsiteY3" fmla="*/ 133367 h 177817"/>
              <a:gd name="connsiteX4" fmla="*/ 171450 w 261155"/>
              <a:gd name="connsiteY4" fmla="*/ 120667 h 177817"/>
              <a:gd name="connsiteX5" fmla="*/ 190500 w 261155"/>
              <a:gd name="connsiteY5" fmla="*/ 114317 h 177817"/>
              <a:gd name="connsiteX6" fmla="*/ 241300 w 261155"/>
              <a:gd name="connsiteY6" fmla="*/ 95267 h 177817"/>
              <a:gd name="connsiteX7" fmla="*/ 260350 w 261155"/>
              <a:gd name="connsiteY7" fmla="*/ 76217 h 177817"/>
              <a:gd name="connsiteX8" fmla="*/ 241300 w 261155"/>
              <a:gd name="connsiteY8" fmla="*/ 6367 h 177817"/>
              <a:gd name="connsiteX9" fmla="*/ 215900 w 261155"/>
              <a:gd name="connsiteY9" fmla="*/ 17 h 17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155" h="177817">
                <a:moveTo>
                  <a:pt x="0" y="177817"/>
                </a:moveTo>
                <a:cubicBezTo>
                  <a:pt x="23283" y="173584"/>
                  <a:pt x="46892" y="170857"/>
                  <a:pt x="69850" y="165117"/>
                </a:cubicBezTo>
                <a:cubicBezTo>
                  <a:pt x="113796" y="154130"/>
                  <a:pt x="88694" y="155695"/>
                  <a:pt x="120650" y="139717"/>
                </a:cubicBezTo>
                <a:cubicBezTo>
                  <a:pt x="126637" y="136724"/>
                  <a:pt x="133433" y="135717"/>
                  <a:pt x="139700" y="133367"/>
                </a:cubicBezTo>
                <a:cubicBezTo>
                  <a:pt x="150373" y="129365"/>
                  <a:pt x="160777" y="124669"/>
                  <a:pt x="171450" y="120667"/>
                </a:cubicBezTo>
                <a:cubicBezTo>
                  <a:pt x="177717" y="118317"/>
                  <a:pt x="184348" y="116954"/>
                  <a:pt x="190500" y="114317"/>
                </a:cubicBezTo>
                <a:cubicBezTo>
                  <a:pt x="236988" y="94393"/>
                  <a:pt x="194471" y="106974"/>
                  <a:pt x="241300" y="95267"/>
                </a:cubicBezTo>
                <a:cubicBezTo>
                  <a:pt x="247650" y="88917"/>
                  <a:pt x="258744" y="85052"/>
                  <a:pt x="260350" y="76217"/>
                </a:cubicBezTo>
                <a:cubicBezTo>
                  <a:pt x="263182" y="60642"/>
                  <a:pt x="258936" y="20476"/>
                  <a:pt x="241300" y="6367"/>
                </a:cubicBezTo>
                <a:cubicBezTo>
                  <a:pt x="232526" y="-652"/>
                  <a:pt x="225059" y="17"/>
                  <a:pt x="215900" y="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14_23-0-57">
            <a:hlinkClick r:id="" action="ppaction://media"/>
            <a:extLst>
              <a:ext uri="{FF2B5EF4-FFF2-40B4-BE49-F238E27FC236}">
                <a16:creationId xmlns:a16="http://schemas.microsoft.com/office/drawing/2014/main" id="{7D157004-8E08-4796-99C2-D504906BE5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09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30702" y="1155964"/>
            <a:ext cx="556187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“Yum!” says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abby. “I love the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arden!”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8799626" y="403856"/>
            <a:ext cx="914400" cy="914400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5F7DF7E-E084-43B9-AF9B-8B3BC58F80D9}"/>
              </a:ext>
            </a:extLst>
          </p:cNvPr>
          <p:cNvGrpSpPr/>
          <p:nvPr/>
        </p:nvGrpSpPr>
        <p:grpSpPr>
          <a:xfrm>
            <a:off x="6708852" y="3904358"/>
            <a:ext cx="238717" cy="620554"/>
            <a:chOff x="7971833" y="561228"/>
            <a:chExt cx="825687" cy="214640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C7F2914-0F07-48E8-BD1F-2205ECB9C077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D150D66-AC95-40D2-BD8C-53058802B825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4D37D80E-D3D6-40A7-BF8D-2E4AF199159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A72BD2D2-F3AB-44C0-A336-A1DC01C90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0ACDEA47-4F7B-4E19-B010-68A5EE2C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FD7E54D6-7D64-4993-B202-18B1D64A0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39B3B78-2BC9-46A7-A4B6-27163B74A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45606E4-AC9D-4D47-90AA-E34E6F52C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04E35859-9C48-4431-904C-C9691723A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9A03C55-2F21-484F-BD1A-6248B671C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AEE0119-F755-4B13-BFC8-22220CB0C54A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D6681416-167E-428C-A491-E9D2B02F306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B1436AF0-097A-4604-AEB8-82C39A57D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CB3757D3-E238-4A93-A6A1-507BE5BF2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D506514-F39D-49D6-B5A4-A32E2D99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A247EBB-9FE4-463F-AB29-469E92F02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C1F1C07C-1DF0-4807-A21F-EA1D2E54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749404F9-6874-4DEB-88C6-267EFAA29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1012DBD6-B840-4F35-A00B-7ED06BDE9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013FB9B-1EA0-4CC3-852B-74E9E409D203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9C8837A1-5A18-4568-9EC3-F982D4CB518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C495AA3-6E80-4020-A878-051C875AD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E87E69A5-4A3C-45D2-A362-B1FA5837E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1099EB1A-5371-4F71-BE06-E0BCA8BD2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B504EEF0-445C-4015-8CD9-81526333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F792E90C-70E0-47D6-BFF1-26E899069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3A6D27ED-FC0B-46D9-BABF-094D2E9C5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2B8741B-E94E-444A-8027-0206A42CA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51F4C341-8EE5-41A3-9696-379B15698628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6C16D952-2F9F-4175-AD46-4B3A59B9870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930E0305-6250-45F6-BFDF-04C8A1E64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54C1458-58CF-4DB3-B1F3-B4CF7829D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30A27DD-AFBE-4272-8D35-DE15E543F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15D54B6-24B1-4536-B99B-F82F43E64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34CCE248-C1AA-4AE5-88A1-9B3E1D077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0DF8BE4A-A2A0-40CD-87A7-CF7D96A7F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9A657FAC-2B68-4E1F-8F25-D7F60543E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4BE3B66F-37B9-4746-B85D-6F40CF39393C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0C4FEA98-B843-434C-88E3-3037BC5295C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5B459EE-48A9-45FC-99DD-95CA93713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23ED229B-7C3D-4A9F-9040-799745095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AE2F7EE-7041-4D80-908A-E030B3860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DD9DD62-A7A8-42BD-8DD1-1FA412362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09089D1-639C-41A9-99AB-3E80A6BD8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127349C8-10FA-4433-B383-6FA4C4B10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4320746-FA97-428F-BAB8-CDFCEED31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139A695-06B7-4302-AA54-34A229D92346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6A167976-4BCF-4236-B0DB-B00C97E3A71E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3C6A31D-D6CC-4275-96E5-FFD330097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6908D8D2-897F-4907-A4AE-07896409B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BFA9195E-5DFA-4DD8-B43E-DB4F46C06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3D05971-F00E-4FF3-A477-C0B78A6C4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D6CF94D-C2C8-4B8B-BCB8-53F374069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F338FCA1-014A-4178-8277-BD1F96108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B2103C4-5D09-4633-9B83-B4BFFFB77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A28BB89-2D74-44AB-AEAB-F098B8235289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1A4B524-A3A2-40A2-BF2A-15766CB64ED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225BA25A-3A64-4DAC-981B-8FA1F58A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11A59CF0-E0E9-49E8-B3C5-19D8C0A0E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AE5529C7-0F7C-4EAF-871A-D4502720B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7A4BEE1-C83E-49CE-B06D-5361AD201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29D758-0C23-4EB8-A48B-154A116DF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23DB4F0D-1E03-4B7F-A002-2900D4BD6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A0ECBF45-68E6-45C4-8D71-8580E9C59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BC19F60E-24DC-409E-8F2D-3A03CA48206A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DB636C17-F70D-4B1B-A24A-633B9EA5766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7A343DD2-3135-4E86-AE5F-9EE1E65575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E0712F17-1320-491B-83E6-236F772FF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25AD963A-0B9F-497B-A80B-DEF504C9C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62A6A3AD-4434-4AB4-94CF-767C0A0FB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7339B550-8551-42F0-AB92-7D49022D9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A906892-F6CA-45B3-9244-A5150B5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817179EE-1288-4098-B8EB-91BD643C5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757F0306-DFDB-4DE7-905C-13F01144F823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462E6275-9892-474E-A1EC-35A1A60ACDA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02C1DCE-17A4-41BC-8AF7-79D2A12AF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080514B-5CAD-404C-B003-83C14B4F3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AD398B38-14B7-4161-B134-DB0E591CF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B5F8287C-E990-4D84-8754-73E1D14EE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D1576F03-9D66-4E80-8909-6EEE2CA1D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3D7B1C5-B67A-4C3D-BA25-5E645FC0D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BC83E8C-CF0B-45EA-9800-F21F1F62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53154FA-DC19-460C-B3BB-F6AD1BCB20B8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115" name="Isosceles Triangle 11">
                <a:extLst>
                  <a:ext uri="{FF2B5EF4-FFF2-40B4-BE49-F238E27FC236}">
                    <a16:creationId xmlns:a16="http://schemas.microsoft.com/office/drawing/2014/main" id="{74ACD754-8767-4899-8843-FC8D9DB027BF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A7969BF-E381-48D8-927D-201E003F72FF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5C938E7B-F98A-4F08-AF90-18C522FD264B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129C15B1-951E-4A01-9D4A-A081F337E0E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4430FDB-25FC-4DCC-B5CD-88F2325E2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6745E9EE-CD6A-4AF5-ACA9-D51F4CB3C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97C1466-2280-4B1D-A016-974360BFA8D6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90F7CC8A-B7FC-4DD5-9769-D9AB4F8D40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D4585644-3E7A-4147-9A9C-54581C546C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CB38643B-58BF-4429-B612-A8603AC9F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E883349-ABC1-4293-9DE7-825AA0A0A0AF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5C251D6D-F319-4569-B0EB-2EECAC98AC3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D39857DA-921F-4217-BD61-2B8295EFC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96C9FA83-8A6C-4473-8817-3987CDAC8D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B39280FA-AD56-47E9-97B9-F55849B5BEDE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838B48F8-68CF-4936-98A8-787EB72D656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AEFBC1B8-E219-4C07-A3ED-C37B00C33D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A7CFEF8-4116-4924-B378-1D7D730F2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5D29454-5064-406A-BA88-3E1B250AA70C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7313581B-BD3E-4B3D-A4C9-E81CB3BF2B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36995D9-308E-4ACA-9B91-8C03B44AE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E94E263C-4AE1-4688-8892-01AF6C15F4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F36EBA0-0E28-4655-8B8A-442E2994BCAC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979249B-A150-4C92-AF9B-EC65BA9E03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2D26C8D4-6CDE-4511-9848-CA3AB0373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A838CB3B-9502-4BFF-8344-39C190C025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4C0CF668-2A59-4D72-B1CF-1659D28ADA09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4BBDED2E-C29A-4AA2-983D-0F58D66DE09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2293D85C-AAA3-47A0-BC2C-2F6918F32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1BF3A185-268D-4ADB-B3B1-8F3AAE5B14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85FD5C30-7A4D-420F-BE2F-5785074A9449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F0487877-2192-4C70-A127-11AAFE5B9B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5A196DC2-51A5-45DA-B034-217756E4A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A072CB34-95DA-4CB2-8982-209894F0C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AF16647-F035-4075-B278-D5F7E53E78C6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15A9877B-90CA-4CA4-AA95-EDBF72859F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80CDB32A-6E8B-4EC4-AF0C-DA7F6637F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1E0BD083-8870-4000-8ABB-544B23A5DF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7FF24B2-5554-4C42-B026-BF0E62D56E77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6F94D08-BE62-4359-8E0E-9E18AA2C02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75AC1BBE-7537-4053-A316-330BC9867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2870E38C-AB66-4AC4-A265-4521DC6EBD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A9B6D6D0-209F-4394-A858-5983DC5BC64A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3172AD74-5A42-4083-AC27-7D86D2453F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3761ABCF-A999-4E6E-8D29-B8F54BAC7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6C7B4E28-9A90-40C1-AB2B-A321598AD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DFA9ABF-BD33-4206-9520-33271A5FD848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464FBCB-9EF5-4C48-98B1-B47138EC64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C9ECA886-85E9-4F5F-B08C-26B2D5A13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A00E2596-1064-4369-A2CC-C527AE1AD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08FF321-9693-40F2-9ADD-C4A02380DF53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153D561C-BEE1-4088-BB85-22D64633B5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4746B81-156A-4FBA-820E-5C748036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859E7F3-2862-4562-A4BE-71E46FDEB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16E61601-84E1-4391-9933-3E09B02DEC94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B05EE9C-ACDF-41CB-B5B7-5B9C5835D4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D44F7B45-BB79-4F31-ABBB-92DDE22B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888A95C3-E47D-4A71-AAD6-BE7329AA9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97C20C4-3586-49FE-B229-E7781AF6F71D}"/>
              </a:ext>
            </a:extLst>
          </p:cNvPr>
          <p:cNvGrpSpPr/>
          <p:nvPr/>
        </p:nvGrpSpPr>
        <p:grpSpPr>
          <a:xfrm>
            <a:off x="6459776" y="4134275"/>
            <a:ext cx="238717" cy="620554"/>
            <a:chOff x="7971833" y="561228"/>
            <a:chExt cx="825687" cy="2146404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E247898-2AB1-4CC4-A0B5-3B93E259FD29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E06A5E8B-545E-4841-A4C6-9B0379F3C554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07EF25FB-9F79-475B-83E5-574A396893C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CB1B457-B29A-42A7-8D2D-6B9CAC289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833E47CF-6A6F-4A65-A565-975595554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3FB2112A-36C3-4648-A213-3F5122684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E6151158-18A0-47AA-85EF-4D5C9115B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B1D8159D-DE2E-46F5-9B63-AC26F9B36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C18A12E5-E43B-4642-A33E-F558A9D6D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9872CD40-09B7-4793-8AE7-79FA2538D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17F50E44-7BA1-4D58-9D7B-CBCC7A7EF467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5C0C44E1-4933-4E9D-AFA2-4EF0532B44F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81B1C94C-BB96-4C06-9361-289A895AE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C9E5B543-567C-4626-9AA5-9DE55B09F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4B506F0F-6E7B-4C60-85DA-C5C18BC0A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598B81D1-93ED-4108-ABD2-141EDE49B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3A531056-E395-4E37-A0C3-77EA811D5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F26F6166-606E-4C92-A151-9FC3269FD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09457704-826A-4283-B3DC-3B5DF88EE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5EE16F6-5FB6-4411-9E1C-C7543E7FCCD6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E1297241-6F0D-4B56-9E64-9D151F46C9A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3F676A5D-9D61-4F88-9E6A-C397985FC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C2B7F17-5928-4E49-8972-079AF8B1C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8473A217-7F67-4356-AD1B-D483A02F3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41607D34-B906-483F-A417-9F7622980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2D0F4640-79E0-4329-912D-38ED3FF8F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73EC1AE7-1E34-4882-9201-73179DDD8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3EAC7995-8E2E-45E3-979E-82CDB1E4C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9E0074F-1225-46E8-A33D-164FD9586A13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B92E6170-B87F-4D44-B049-950C1EC1846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EEA405C3-B953-4552-BEBB-CCFAE4453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BF7470A0-55CB-4ECE-A5B2-A55AB4EEF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6F083F9-C8C8-48FB-A3BA-F0EF8BBE8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DDF7264A-36E5-4B49-A4DC-3ECD4FC7F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BFC8E239-0657-4290-96B4-865E361D8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59719000-C204-4E72-88FC-90A1910FC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B3BED86F-4FD3-42FC-B91C-47966AD1E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3F4FFD9F-06F1-4171-B054-B4C88043D349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C94C771A-0210-457D-99A1-810BE029ADB0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42C1B09D-830B-4695-AD78-9EB010B84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56606E7-3468-4BA4-9612-7ACB2EDF1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7D11A18F-AEE0-4544-B312-B8C2472E4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22C26009-5B90-4369-8777-63AE70B10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B47BA14B-CE4D-4BC3-A535-3491DBDAA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259887C8-59BE-4A43-AD90-3127A33F5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67CC1BB2-536A-4DFC-A9E5-2642BAE3F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5179390-EB5C-4DC8-B0DC-0BAA47D4F126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16117B0-4714-4336-BE5C-EFE983D7FB9D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A83E4545-2B47-4F15-92C5-68765B0C2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CD7319DF-D4C2-404E-9C03-D5ABF1B4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06109B72-AA0C-4907-A5D7-5A0B9A014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770B200C-3DDA-45F0-853D-A9E3A236D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CA644DC-F688-4BDC-AF3E-FC7551D6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3D864E20-7DA3-4931-A040-B9CACF6FA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6060127-4D82-4F86-80DC-2E7056246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32A34CDD-C9B5-4B7C-9198-D264649A2A74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2531804E-EFC4-406E-84EE-EAE2985EEEB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9281298A-342A-48E5-BA65-1F3247C96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3C9AA9D7-C3CD-45EC-81A4-26D7FC62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70B09903-E8C8-4A0C-AE01-EDDB738A6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6309A0E8-0C22-42BB-8F07-C74E345C7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B3EDE8B-9795-4163-8397-2528CDC0E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0E0EA24-FF39-44B7-A16F-D319E5CC0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662E384-5F79-4AEB-8AD4-E9A43FAE0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AA4B872C-3CBC-4429-8A98-C769C388C804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B349FC4B-A50F-4FDB-9470-4D62261A288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DE533984-6251-4998-9762-A7A930DA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77FAE23F-46EB-4162-ABB9-D2711A010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457A3ED1-9CA7-4E30-BA9D-9791CE6D7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7E2483C9-30CD-44A1-B23B-EFEE794E3F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B7B633A0-C263-44F5-B684-64B12586E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7ED366B9-8385-48B7-ACE9-1877EE299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81BD6F9F-DF83-426F-A16D-328CA793C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8CE51B32-0BF0-4255-887A-BF0FDF39350B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84E72AB7-D0F1-4505-83E6-FE52C672302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1BE60C09-E4A7-4E77-9C7E-5C3C3232E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350047-1A91-49CB-BDCD-CC0058A4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851DD4A-9F14-4BEF-A7C3-D175DA72F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6304DDC9-AB2F-4986-AF87-D8C4E49F4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85FFF6D5-812F-494B-91D1-522D2A1B7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F4089F2-AA15-4182-8908-A477980BB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CD00C29C-5066-4F28-BF9B-4D408A4B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8E32793C-0CAE-4CF3-AB47-99D069CD3F30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331" name="Isosceles Triangle 11">
                <a:extLst>
                  <a:ext uri="{FF2B5EF4-FFF2-40B4-BE49-F238E27FC236}">
                    <a16:creationId xmlns:a16="http://schemas.microsoft.com/office/drawing/2014/main" id="{62154B3E-2BED-4CCB-B42A-74840D0672C6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6790063E-9089-4DA7-9ADC-6BBAD6E61739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69DC0755-7325-444E-A03C-1440E3887A1C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9B7C5CD6-E1B0-4BAE-A22B-69AA38253B5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5DFD652-7872-4C57-841E-27E0964D51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5D634DA8-F805-4922-8FCF-7DF1ED6EF8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127E32FE-C12D-4EAB-8859-CCFCED18AB89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916B278C-456B-4E97-9623-0A636BB435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197FF5B3-78F5-4CE1-8D08-3E218FAD4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F856A1F4-06F1-4688-9988-FE58CE9D41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93E34A58-8D01-4DA3-BC8A-6751D708D8C1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2633D6FB-24B5-4C8C-B9BE-E2D37A0D97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B34E5D22-3B84-45CF-8609-CFE635CBD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FED2551E-5487-45D4-A74E-109D31499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7C39C1D-4E55-429A-A2F0-87F9691245CA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A6DE36F4-9AE1-45E9-90B5-A493A1E32BB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FC3898FD-5715-497C-9BC6-1550C154D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55ECA68-7B90-4499-A07F-E8586F9EB9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9930D539-441A-4324-A98D-41781628D059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7894A583-E415-4EED-9BB3-7A4628A0A6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224B596C-9A33-480F-8B96-C0D06211CD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0C555636-8FA7-45EE-9F3C-1B2624319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BB3A41B2-0C8A-4B96-BEEE-957BB3FDF25E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F9A4C0F6-FEAA-487F-9A42-9134A42F77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644A9C2-8AA0-4692-A8FA-7165428C9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C6E63A38-CF71-4018-BB71-E0EFCF5BF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4BF6F421-6778-424F-A087-0CE91E0CEDFC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704CA5B7-EA22-4B85-9C15-0A3466274A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935A1C-9E1F-4282-891A-C817A4491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F826763F-623E-4AE8-B402-619673CFF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2DD6AB62-4A76-435F-B26B-31408BF1CCF0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CA5B54C9-292F-409E-880B-3C66FA8A32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15CFBA77-B596-4836-95D3-E1EA9AD4AC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BDB25FAE-AD6B-415A-BE2B-FB33E7FC39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0492CFA4-1529-449E-8749-C0885B606B3C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01F2DA4C-F511-4778-8148-BB4F29BD1C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1C18A653-0A47-467E-8038-9C86B2CC3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D7ACC349-DFB0-4022-8400-7E5A549407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E289CAD9-21CD-4F36-8276-15A1DD559D44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192374C1-7F68-463B-8555-D774B97168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AAEFCFB8-5FA8-49CC-BF01-A746C4BE2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250198A4-9185-4E54-A7E9-E8445104D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0EBA1896-9609-4878-A5CB-4C06C345C13B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FA678FA8-3549-4DE8-99C8-E22CC42B0A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A3EB3E47-0B96-45B2-B94E-003BF9FFA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C71B5B86-1183-4A0D-9644-18EEC70C6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5F1710F9-6654-4B62-97EE-250F0B2804DD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BE3BCE1B-1A07-44AB-87C1-55E3675B97C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722F1D0E-2D57-46E6-80F2-43BFFA72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DFA0BFEC-E0AA-44F6-BA59-6B4F42EDF2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228B5D6E-C225-445E-9A27-BBFF3825C35D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800D4BCC-52FA-4982-873D-DDB875C3A3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56D2394-A4B4-4504-8C66-DAD6060CF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27140884-1AAB-426D-940E-4E64F6F815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98CD8971-98EA-42C5-9192-E78B123D7EA2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407483AC-B751-4D64-82BA-974C46BC653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7C116E92-CC55-44AB-805E-3C1DAFEE8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398C469E-4DFE-4B9B-BDC4-26665FB3C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F607365-33BC-404E-8896-76D92377E73D}"/>
              </a:ext>
            </a:extLst>
          </p:cNvPr>
          <p:cNvGrpSpPr/>
          <p:nvPr/>
        </p:nvGrpSpPr>
        <p:grpSpPr>
          <a:xfrm>
            <a:off x="7026190" y="4002278"/>
            <a:ext cx="238717" cy="620554"/>
            <a:chOff x="7971833" y="561228"/>
            <a:chExt cx="825687" cy="2146404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F77C812-E656-48F9-95D9-907AB141A661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E8E5A962-98C8-46BE-9BA2-D896B08273D9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93C5CCA9-B922-4A3C-8D7F-57E04C5D56B6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20FE743E-8BDB-4D8E-8078-D42126FE4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4B53A1C7-425C-4319-BF52-1802DCBAE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15EA7829-D474-4EB0-8F91-1504F551B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71F85C4A-45C6-47E5-BE6F-D7DC485F5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97E68088-FFBD-4388-BB58-C669C9B88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84626395-B649-4A2C-A90F-8EDA8AE1A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7506B5CF-883C-40B4-A9AA-51914DF01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0E9C07C7-CA66-4C1E-BBBD-00C64BECA291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C6723013-A601-4534-B97D-8EB4DEB7BA58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E120C944-4602-4CCB-9629-6F6A8EFA8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81FA7951-04E2-48B2-8CA2-654664E3B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5CDB0FFB-EF0F-4248-A882-DFE1BF11E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2464CFE0-B527-4CB2-A411-8A2CD33B4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00C457F4-D905-4016-8FF9-5C3131969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33276B7D-A56D-4D3F-839C-712DB933E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21C0E2DD-A51B-4D6F-B5A6-E6E6C79FE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B5943399-7295-42B9-B987-6BBBCCEC71CF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DF307267-C999-4003-A02A-FF978485BD0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E20461C-A049-4650-A912-B735F491C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AEFBB2E5-4F54-4289-A75B-D01BB68B3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0E1928BF-F933-4F12-8F8A-689343936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996DD12D-A4A0-46E8-AACE-F5CA4853A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DA09FB86-F409-432C-8007-8F1BA9AF9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239149FE-874D-4DC7-BC88-4E08D906E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C8A9882F-E7DA-411A-8844-A2D9F99CF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7F7BE030-5C10-4009-8F9E-93F29FC97526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A9C412B4-FE0B-4F4C-BB8C-FEC942345AD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EC4490E5-6430-4002-8D0D-35FE764EC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C0E5E92-93B0-484F-8952-69DA10C97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9CB5E0DE-71BC-4ED2-B256-CFE56077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9303DC93-6055-4914-A701-529452E55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889B7877-A1EB-42F0-93AC-96BAF35B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952D3416-ECA8-4EC7-824A-800625E28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01F05CC1-C87F-464F-8510-1B61078B3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3F036EE0-622F-4E23-983E-9F2D75D7C985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833DE856-8A0B-4B6B-9BF6-82B6B134CCA9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EECC6DE9-B122-4276-9A8C-C3E7CFB6E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8921B67-6E6B-4322-A797-9F6B66E46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AFF2B400-9B69-41CB-B187-C20B51EBF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63364E88-69AD-4A31-A25D-03237D4ED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3DCEEC6A-3D9A-4DAB-AECA-CE02EE305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A520FFD4-5517-486B-9F7F-47E490545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91A1FBCD-9004-49F3-AF44-907CD6348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BC1E478A-4729-4E65-89C5-17DD6E5B67A1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24D76FB9-8FE9-4E7E-97B2-62515EC3C45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D835E51C-686D-46D9-A194-D45DEE47C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F5168C36-2809-4738-B221-6C0D5463B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3BBC462-37DE-4AD4-B622-16E091D60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73E7818F-FCA1-4B02-B33F-8DFDEBAEB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B9DC1DC-03DC-44D0-9ACE-556102AEA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37D32331-FF37-444B-B0CA-8310118DB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40D7C3FE-257F-4A50-99B7-B855EB26E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A87E9EDF-D556-4433-AB0A-355780A4142D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791BEA1A-8856-4692-B9FC-7E93AB29C55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59279179-F161-422E-946D-0BEE3E06C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91A716F9-12DE-4DF9-8ADF-CA54021AB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4B855E7D-788A-4F54-AFC8-F1407773D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F1AD4023-41E4-4468-80B8-623AB68E1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7626538A-274D-4A98-954E-0F43508FB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BE10086A-43F4-4AEE-9939-F201E303F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9DEF6320-E5B4-4A05-98CB-218997D9B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731EDF1-6F4E-4CBF-937F-FAA03844DE86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678904AE-3B38-4FF2-8D33-6B0832B78EF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A0EF8223-6C3C-4CAE-ADDA-7C0F1B9FC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86517149-2FEB-4D68-83A2-4C7C12E8A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F0E40324-931E-4BE6-BF11-DA0A8E931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2F20D691-7000-410E-B1C7-9D9AEA47B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FA57A513-483E-40EF-BA62-25962C8D8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3BEE28D6-51B6-402C-99F7-32147D083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D107C54A-EDA1-49EB-A6E8-BD0894EF6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E4DCA297-5240-4278-B84B-5EDA59550D3A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D94062BF-4A9F-47AA-95BC-89B2ED85B99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1F8B777D-73F8-44AF-B08D-E349CE0AA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F8CE2796-E108-4C5C-A98E-311536822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8F5C9527-49BD-49C9-9567-4B9CD725D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FF0FF9C1-C24C-4207-B7CE-384C7D80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FC0A68E8-B4FE-4AA3-9B8E-6FCEF5571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30504A69-A529-4C6A-809E-D285FD2CD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3D36ECB6-467E-4972-967D-D89E61C3E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0E089F37-866B-43EA-B44F-4FB7DA925DA5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473" name="Isosceles Triangle 11">
                <a:extLst>
                  <a:ext uri="{FF2B5EF4-FFF2-40B4-BE49-F238E27FC236}">
                    <a16:creationId xmlns:a16="http://schemas.microsoft.com/office/drawing/2014/main" id="{D6E879CF-F6CA-494A-A299-8F7559323FFA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1FD1062E-A28D-457B-860B-0FD49F534260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3706E91A-74B0-4377-89F6-F95E787CE8A7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F5D7B478-EB25-437C-B95E-49039B073A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1B7712B2-2F0F-431A-84B8-655B660D9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0A8901CD-782B-487C-8FB6-ADDCB159C7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461B86FF-B0E0-4453-AF96-37598CEE9276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53E6B876-B68C-4B56-97A7-600CF2D025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581CA8FC-E63C-44A6-828B-05D73E5C76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EE6593A4-1777-4B75-95E5-390C28ED3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E9E17DE0-DC6F-44C5-AD43-1C5489D7B1B0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25654BF1-16FC-4FEF-9FB4-1885D2B7F3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2C47D3B7-207E-46C7-BD60-40EB60E86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3F5BF598-BE6A-40A7-87D0-0822E9BB3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2100828C-7493-4ACB-A2C8-E827794E47A4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C02C6779-1D0F-45BC-9990-EAD5760E81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BE474A09-0BA0-4092-A319-99DA127F94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7BFF7052-CBFA-4C36-A790-736A36F1C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9" name="Group 478">
                  <a:extLst>
                    <a:ext uri="{FF2B5EF4-FFF2-40B4-BE49-F238E27FC236}">
                      <a16:creationId xmlns:a16="http://schemas.microsoft.com/office/drawing/2014/main" id="{D729A3E6-3A16-4D8E-A57A-3A63F0DA122B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0AF9E365-BF04-4C57-B89F-99E3ED44AAE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B248BF23-3830-4B8E-B948-B7112A05E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7BE97375-497C-41D5-88A2-7659A5BD5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F31B5CD-FEA2-4348-97CD-668778EB64CA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9E41DEC0-5256-4B23-BC48-1A41DA2B3F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46CCDF86-F41F-40EC-A053-E7F26189A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D7E7CF2A-93D1-4D9F-9450-C5409DFC24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9877D907-C234-43C1-B867-76BE6768B3DC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6188105-F6CB-4529-B0D7-D39AA592FE3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EE246BCB-2295-47F6-AD5A-5FDACA0111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5A79DF95-6905-4968-9283-7BD39A42E5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D7A04E7E-8185-4650-8F60-415581DE7D8B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02C39AB0-0FD2-43B4-8FB1-74E017F8D6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E651551F-3C8A-47A2-AE93-C01526ADC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>
                    <a:extLst>
                      <a:ext uri="{FF2B5EF4-FFF2-40B4-BE49-F238E27FC236}">
                        <a16:creationId xmlns:a16="http://schemas.microsoft.com/office/drawing/2014/main" id="{FCA64089-E98C-4FD4-97A7-46AB43B0E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6288567A-4185-4D80-BFC0-437611AC09E8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04" name="Straight Connector 503">
                    <a:extLst>
                      <a:ext uri="{FF2B5EF4-FFF2-40B4-BE49-F238E27FC236}">
                        <a16:creationId xmlns:a16="http://schemas.microsoft.com/office/drawing/2014/main" id="{1B196643-1747-43FE-9339-E9E4183CAC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4D9D871D-AEA0-4689-87ED-86A04F8F68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D0245CE3-D98B-4AA8-B323-431CEBCFB7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58AC8EFA-1A29-4120-BB3F-6EC6C232787A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547C922B-BF9F-436E-B768-7BDF37E8EC3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087A750C-4934-4869-9CC4-E2486B0B2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Connector 502">
                    <a:extLst>
                      <a:ext uri="{FF2B5EF4-FFF2-40B4-BE49-F238E27FC236}">
                        <a16:creationId xmlns:a16="http://schemas.microsoft.com/office/drawing/2014/main" id="{4C9AFAC2-34E7-490B-B168-1B811D4C2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Group 484">
                  <a:extLst>
                    <a:ext uri="{FF2B5EF4-FFF2-40B4-BE49-F238E27FC236}">
                      <a16:creationId xmlns:a16="http://schemas.microsoft.com/office/drawing/2014/main" id="{448698FD-B3EA-4359-B5A6-E81A0258DDB2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B872F0F-7A7E-4DB4-A44B-411880AA27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Straight Connector 498">
                    <a:extLst>
                      <a:ext uri="{FF2B5EF4-FFF2-40B4-BE49-F238E27FC236}">
                        <a16:creationId xmlns:a16="http://schemas.microsoft.com/office/drawing/2014/main" id="{83FD7352-8CFD-4441-BFE1-8BA63C334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FF311DED-937D-42FB-A36D-1392B8B9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788382A5-1A2F-4255-AA89-954FC6D87E6F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C324AFE7-F277-4A5D-BC83-9B3A1E9CC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>
                    <a:extLst>
                      <a:ext uri="{FF2B5EF4-FFF2-40B4-BE49-F238E27FC236}">
                        <a16:creationId xmlns:a16="http://schemas.microsoft.com/office/drawing/2014/main" id="{7718DDF8-D5A7-4361-9500-650E2B37C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5FD0844A-68ED-4880-9077-9383B1074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5614569-B953-4D2D-AD7C-B959926441FC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747406DC-82A7-4B45-8F6D-2A31DCD8285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>
                    <a:extLst>
                      <a:ext uri="{FF2B5EF4-FFF2-40B4-BE49-F238E27FC236}">
                        <a16:creationId xmlns:a16="http://schemas.microsoft.com/office/drawing/2014/main" id="{ECDCDF69-A085-41F0-AFC9-19A5AFB380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3F4055D6-E8B1-4E80-BB91-F8D7B86EC9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C6705E79-417F-42F2-BFEC-D8620883AAFE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489" name="Straight Connector 488">
                    <a:extLst>
                      <a:ext uri="{FF2B5EF4-FFF2-40B4-BE49-F238E27FC236}">
                        <a16:creationId xmlns:a16="http://schemas.microsoft.com/office/drawing/2014/main" id="{DE4C927D-8517-4FD3-A1F9-1CEF317931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>
                    <a:extLst>
                      <a:ext uri="{FF2B5EF4-FFF2-40B4-BE49-F238E27FC236}">
                        <a16:creationId xmlns:a16="http://schemas.microsoft.com/office/drawing/2014/main" id="{493C3436-60F5-4A58-9737-6CAD1046D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1795860D-BFDE-4406-A044-BC35D2088A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B6425B8A-4612-4A5F-B282-F5E8E8D9C853}"/>
              </a:ext>
            </a:extLst>
          </p:cNvPr>
          <p:cNvGrpSpPr/>
          <p:nvPr/>
        </p:nvGrpSpPr>
        <p:grpSpPr>
          <a:xfrm>
            <a:off x="6837506" y="4191495"/>
            <a:ext cx="238717" cy="620554"/>
            <a:chOff x="7971833" y="561228"/>
            <a:chExt cx="825687" cy="2146404"/>
          </a:xfrm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BA5120B8-B6C8-459E-A9DD-75AD7E10C264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B4D159FE-D080-43BB-8989-66E152AA98F8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53458D99-6E21-47CF-972E-78CE9BA5136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E336B955-F879-4247-ACBB-FD9F9756E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0B6AD815-A921-47CA-8B78-EB4AF83D1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602BA5B3-1332-4E14-A6D9-95F05CCD4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B1096708-5DF0-4CA2-85E3-AAB09A6AB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>
                  <a:extLst>
                    <a:ext uri="{FF2B5EF4-FFF2-40B4-BE49-F238E27FC236}">
                      <a16:creationId xmlns:a16="http://schemas.microsoft.com/office/drawing/2014/main" id="{A43F2A73-1CDC-4323-86DA-E01590AF6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0E6BF385-1386-4DAC-A420-369F437B80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Connector 752">
                  <a:extLst>
                    <a:ext uri="{FF2B5EF4-FFF2-40B4-BE49-F238E27FC236}">
                      <a16:creationId xmlns:a16="http://schemas.microsoft.com/office/drawing/2014/main" id="{C059E77D-1E83-4706-B93A-281D5DDAF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08859D22-1327-4026-92E6-E067F7A31F45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0BE2BD0B-3908-4D86-AE26-509F8D715222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Straight Connector 738">
                  <a:extLst>
                    <a:ext uri="{FF2B5EF4-FFF2-40B4-BE49-F238E27FC236}">
                      <a16:creationId xmlns:a16="http://schemas.microsoft.com/office/drawing/2014/main" id="{C207D600-DFF5-41F7-A5F8-203F331ED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78298F66-1F7A-40E2-A0E7-9D0D7E5C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12B3CE98-CE05-4A07-914C-9C5E112A4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7D9E0BFA-BC3A-4B4E-BD4B-4923D2780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D8652BA9-86E6-48DF-A47D-F53B87F65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2C83D171-6397-4717-9447-413CDE375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6974D18E-77B7-412F-AF04-AAAF11E07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587F27C8-7BC5-40E7-BD18-C67A9C9212BF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C98A21E2-9BC5-414D-923B-6DB2BD5EBC1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Straight Connector 730">
                  <a:extLst>
                    <a:ext uri="{FF2B5EF4-FFF2-40B4-BE49-F238E27FC236}">
                      <a16:creationId xmlns:a16="http://schemas.microsoft.com/office/drawing/2014/main" id="{AB2CBFA3-4605-472C-956A-422257924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A5DAA749-FC49-4B53-85E9-C0BE9F38E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9A9B5C0F-F866-48A0-AE02-C32EBB15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4C5FFADD-A7F2-4597-AC12-CE87BD295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9753DB1E-54D5-4C37-8F01-4F6EF802D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ACEEDC87-615B-4D40-BFEF-C1065ED9E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9283A43E-B80A-459B-B9BF-0C87BF053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02975166-2E2F-41CB-902A-ED32533FCE1F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869326AF-8AA5-4D17-8063-6165E8F1C4CF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>
                  <a:extLst>
                    <a:ext uri="{FF2B5EF4-FFF2-40B4-BE49-F238E27FC236}">
                      <a16:creationId xmlns:a16="http://schemas.microsoft.com/office/drawing/2014/main" id="{EC32755D-1E76-4578-AE5D-9A759B79B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F37AC18E-9CEC-4C18-B3D5-D4115E639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DC8DDB23-F3C3-4861-9B41-2E6B87AE6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7F2C4A9B-65D8-40D1-BC61-8E13ED99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64B78285-9684-401E-AF8B-5E634C8EB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B7D5854C-A2B1-4D5F-8BEC-BDC9EFDB5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0B905CC3-DC9E-45DA-A579-203373699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870778E-E272-4EE2-949A-468AF386E87C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5F612A94-DE76-4EC6-A361-2D6AE8AF19F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8A4FA484-EC61-4AAD-A35F-15C6361A2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5D4E95E6-D2B6-4908-B3B6-90E5EEF6B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E08E8DE5-45E3-46E7-BA1D-0C6BD9C50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60962094-8344-447F-8AD7-417BBCECE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94BA307D-4D93-4933-9D79-00197EA3A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B6622FB5-9C3D-4900-B352-44C33E80D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684542CA-FF4B-4ED3-95CD-62EEB48D1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BB55CED2-A131-447D-B288-D8E8A97F73A5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C56E7F91-BE45-4095-97E8-B48A5EC4549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5DD8E4CD-C6AC-4734-A1DD-8CA9B9120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E833D545-D2E0-498E-BE95-C799A8699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>
                  <a:extLst>
                    <a:ext uri="{FF2B5EF4-FFF2-40B4-BE49-F238E27FC236}">
                      <a16:creationId xmlns:a16="http://schemas.microsoft.com/office/drawing/2014/main" id="{97F280A4-A326-40FF-9115-086D45CAAC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35AD046E-B4B4-4962-A3E7-0AE1624B8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66C2722C-14B5-42F7-967C-70F2B17AE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3ED2C648-E9B0-4EBA-86B0-3FE920644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07D40318-4AC4-4556-A8B8-E74F923E8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2EE8FB29-E5AB-40BB-84D3-C2A16D98653C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99E63285-4333-4024-ADF0-DB79945E6AC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76E68E7B-5C87-4392-9B92-7B19FDECF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CC5CF89B-38B2-45CB-B994-E7D6E18CE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3A5F9F54-6B89-4021-A329-F0F372864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DADBDB72-9C0F-4762-A897-C30988932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>
                  <a:extLst>
                    <a:ext uri="{FF2B5EF4-FFF2-40B4-BE49-F238E27FC236}">
                      <a16:creationId xmlns:a16="http://schemas.microsoft.com/office/drawing/2014/main" id="{7F73CBE0-EB62-44BD-B9BE-7B7468CC7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2C947CBB-1C2B-489C-B35C-8E179764E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1418D5FA-259B-4F25-8DE5-23C0FCAF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68C23DE5-E4A4-4138-AAFD-155666B50579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B5FF528B-562C-4603-880E-95261FD71577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6DB6550C-E523-4F99-B236-785B2ECFB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B0B28BCB-FC61-42F1-9F73-1BBD7D011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88C2001B-6362-402B-8A15-B700FACA9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5D74F2B5-E9C2-4013-B5B0-1837EDD12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019A79C9-9BC9-4C07-B1F3-82CC96CC6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D30EA562-F90F-467A-9F27-B79A2C33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7DC2F731-4819-456B-8625-57E177B13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62CDF8F8-07D9-4A0F-8E67-F7FB93CF71D8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397FF4FA-1E9C-453B-850F-79DC331D686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363EDD85-43E2-4BAC-9FE8-84EA057D5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46E6CA84-ACF6-4A37-AE91-6150E5BE4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33A03DF6-70D6-4DC3-BDA0-907FE2497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7FC68B36-1A8A-451B-99D1-57A48D70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D97D9B71-74D7-44CA-A427-894B7382D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0A470A82-3A07-4A9D-9551-939C7E9D0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0358E38A-8EA6-4CE8-AD58-9AC3E79CD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C7FBA724-2A17-457F-BB27-213F765A9C33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615" name="Isosceles Triangle 11">
                <a:extLst>
                  <a:ext uri="{FF2B5EF4-FFF2-40B4-BE49-F238E27FC236}">
                    <a16:creationId xmlns:a16="http://schemas.microsoft.com/office/drawing/2014/main" id="{E7156CA1-4517-40BE-AFE0-620E078EACA2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504CDDE1-4D7A-41B4-B3FA-544CDE6088D7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B6A35D36-9E60-4330-B32A-DECA80904BFA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70" name="Straight Connector 669">
                    <a:extLst>
                      <a:ext uri="{FF2B5EF4-FFF2-40B4-BE49-F238E27FC236}">
                        <a16:creationId xmlns:a16="http://schemas.microsoft.com/office/drawing/2014/main" id="{931DF3E1-DE0B-4068-B34C-DB561A25F6F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>
                    <a:extLst>
                      <a:ext uri="{FF2B5EF4-FFF2-40B4-BE49-F238E27FC236}">
                        <a16:creationId xmlns:a16="http://schemas.microsoft.com/office/drawing/2014/main" id="{2DA81E77-CB0B-476E-B20E-2E4B806AB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Straight Connector 671">
                    <a:extLst>
                      <a:ext uri="{FF2B5EF4-FFF2-40B4-BE49-F238E27FC236}">
                        <a16:creationId xmlns:a16="http://schemas.microsoft.com/office/drawing/2014/main" id="{A68730AE-BD40-4821-81C0-E3F7601502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8" name="Group 617">
                  <a:extLst>
                    <a:ext uri="{FF2B5EF4-FFF2-40B4-BE49-F238E27FC236}">
                      <a16:creationId xmlns:a16="http://schemas.microsoft.com/office/drawing/2014/main" id="{F44E794D-2722-4538-9E9D-1FEF085DD100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F4D5452E-C5BF-4FD6-98FE-722786C2B3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>
                    <a:extLst>
                      <a:ext uri="{FF2B5EF4-FFF2-40B4-BE49-F238E27FC236}">
                        <a16:creationId xmlns:a16="http://schemas.microsoft.com/office/drawing/2014/main" id="{F9FA6B6F-A9C0-4FCE-B308-B9496167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>
                    <a:extLst>
                      <a:ext uri="{FF2B5EF4-FFF2-40B4-BE49-F238E27FC236}">
                        <a16:creationId xmlns:a16="http://schemas.microsoft.com/office/drawing/2014/main" id="{F4A80D02-9C73-4A4B-9F37-F115DFFCE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C6D57161-4F58-4365-B639-92EB44D62B4B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C18EB5BD-08FB-458A-BCF5-89173339132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>
                    <a:extLst>
                      <a:ext uri="{FF2B5EF4-FFF2-40B4-BE49-F238E27FC236}">
                        <a16:creationId xmlns:a16="http://schemas.microsoft.com/office/drawing/2014/main" id="{BE8C4279-5C43-4AFA-84DB-59E7DC6DF5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>
                    <a:extLst>
                      <a:ext uri="{FF2B5EF4-FFF2-40B4-BE49-F238E27FC236}">
                        <a16:creationId xmlns:a16="http://schemas.microsoft.com/office/drawing/2014/main" id="{E486EDC6-33C6-48A7-A8E1-CE5EE2486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B46AFB8A-EE71-4089-B4A7-232DF7B7E45F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EA5D4017-F72E-4E04-9788-81DF39F9335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3E3E975F-470A-4559-8042-6A7CE56DBA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>
                    <a:extLst>
                      <a:ext uri="{FF2B5EF4-FFF2-40B4-BE49-F238E27FC236}">
                        <a16:creationId xmlns:a16="http://schemas.microsoft.com/office/drawing/2014/main" id="{48F90B7F-BA59-4052-A745-E24E190F9B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1" name="Group 620">
                  <a:extLst>
                    <a:ext uri="{FF2B5EF4-FFF2-40B4-BE49-F238E27FC236}">
                      <a16:creationId xmlns:a16="http://schemas.microsoft.com/office/drawing/2014/main" id="{C4365C33-228F-46F1-A0F5-621DE60D24CE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58" name="Straight Connector 657">
                    <a:extLst>
                      <a:ext uri="{FF2B5EF4-FFF2-40B4-BE49-F238E27FC236}">
                        <a16:creationId xmlns:a16="http://schemas.microsoft.com/office/drawing/2014/main" id="{9EE7D9D9-4990-4890-8583-97B34CC76D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0887E94E-268C-48C4-B7A3-C921DF1335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>
                    <a:extLst>
                      <a:ext uri="{FF2B5EF4-FFF2-40B4-BE49-F238E27FC236}">
                        <a16:creationId xmlns:a16="http://schemas.microsoft.com/office/drawing/2014/main" id="{A24DF40A-DEDA-4701-B191-94C86FBB2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2" name="Group 621">
                  <a:extLst>
                    <a:ext uri="{FF2B5EF4-FFF2-40B4-BE49-F238E27FC236}">
                      <a16:creationId xmlns:a16="http://schemas.microsoft.com/office/drawing/2014/main" id="{5187A011-6CDB-4A7D-AF68-EF2F5983FBA4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55" name="Straight Connector 654">
                    <a:extLst>
                      <a:ext uri="{FF2B5EF4-FFF2-40B4-BE49-F238E27FC236}">
                        <a16:creationId xmlns:a16="http://schemas.microsoft.com/office/drawing/2014/main" id="{36AAAFE8-6D5F-43D8-A7D2-9DBE749BC18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>
                    <a:extLst>
                      <a:ext uri="{FF2B5EF4-FFF2-40B4-BE49-F238E27FC236}">
                        <a16:creationId xmlns:a16="http://schemas.microsoft.com/office/drawing/2014/main" id="{3C2A1E3F-554B-409F-A4BD-52829A26E7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>
                    <a:extLst>
                      <a:ext uri="{FF2B5EF4-FFF2-40B4-BE49-F238E27FC236}">
                        <a16:creationId xmlns:a16="http://schemas.microsoft.com/office/drawing/2014/main" id="{AA097F19-8A6A-4EAA-A87F-6B236C11AE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3" name="Group 622">
                  <a:extLst>
                    <a:ext uri="{FF2B5EF4-FFF2-40B4-BE49-F238E27FC236}">
                      <a16:creationId xmlns:a16="http://schemas.microsoft.com/office/drawing/2014/main" id="{F24799CF-6EDA-499E-BBA1-CB8778544512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52" name="Straight Connector 651">
                    <a:extLst>
                      <a:ext uri="{FF2B5EF4-FFF2-40B4-BE49-F238E27FC236}">
                        <a16:creationId xmlns:a16="http://schemas.microsoft.com/office/drawing/2014/main" id="{798D475F-3622-4CD0-87AB-0ECAB1732B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>
                    <a:extLst>
                      <a:ext uri="{FF2B5EF4-FFF2-40B4-BE49-F238E27FC236}">
                        <a16:creationId xmlns:a16="http://schemas.microsoft.com/office/drawing/2014/main" id="{F35B017F-ADF5-401F-9FD7-5113C061F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>
                    <a:extLst>
                      <a:ext uri="{FF2B5EF4-FFF2-40B4-BE49-F238E27FC236}">
                        <a16:creationId xmlns:a16="http://schemas.microsoft.com/office/drawing/2014/main" id="{DE75E35E-71CA-4A98-8978-09E7EDDAD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B1D2CC4-54E1-419C-A8D1-7BBB0561C693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9" name="Straight Connector 648">
                    <a:extLst>
                      <a:ext uri="{FF2B5EF4-FFF2-40B4-BE49-F238E27FC236}">
                        <a16:creationId xmlns:a16="http://schemas.microsoft.com/office/drawing/2014/main" id="{F4F93629-81E8-4402-88CF-28831C7B1E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>
                    <a:extLst>
                      <a:ext uri="{FF2B5EF4-FFF2-40B4-BE49-F238E27FC236}">
                        <a16:creationId xmlns:a16="http://schemas.microsoft.com/office/drawing/2014/main" id="{CCFAC172-F37C-4CD4-B7F1-CACDB351D1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>
                    <a:extLst>
                      <a:ext uri="{FF2B5EF4-FFF2-40B4-BE49-F238E27FC236}">
                        <a16:creationId xmlns:a16="http://schemas.microsoft.com/office/drawing/2014/main" id="{0451D796-5ED2-495E-AD3F-90901DD321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D737BB35-EFDB-41F4-91D4-4C0438133D5C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6" name="Straight Connector 645">
                    <a:extLst>
                      <a:ext uri="{FF2B5EF4-FFF2-40B4-BE49-F238E27FC236}">
                        <a16:creationId xmlns:a16="http://schemas.microsoft.com/office/drawing/2014/main" id="{38392EB6-2219-4D4F-A36D-CB708A8241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B51C1F14-CF57-4D5F-A587-F3824EE4B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FE7BDA2D-874B-481D-AC54-EEB7C00E6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94ECF8A5-C389-4B95-AE19-33E2B68E67AD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3" name="Straight Connector 642">
                    <a:extLst>
                      <a:ext uri="{FF2B5EF4-FFF2-40B4-BE49-F238E27FC236}">
                        <a16:creationId xmlns:a16="http://schemas.microsoft.com/office/drawing/2014/main" id="{459C1949-489D-4F6A-AF59-65B02866D7D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D3F4F138-60C2-4BE3-84DD-5FE806CD84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AC4029F6-5CDF-45DB-A00F-69438D84C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797A44E1-834E-43F9-A4D1-7FE4E190A945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40" name="Straight Connector 639">
                    <a:extLst>
                      <a:ext uri="{FF2B5EF4-FFF2-40B4-BE49-F238E27FC236}">
                        <a16:creationId xmlns:a16="http://schemas.microsoft.com/office/drawing/2014/main" id="{53E2EADD-6B29-4A79-BF1B-A3960D4B9B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>
                    <a:extLst>
                      <a:ext uri="{FF2B5EF4-FFF2-40B4-BE49-F238E27FC236}">
                        <a16:creationId xmlns:a16="http://schemas.microsoft.com/office/drawing/2014/main" id="{8BBDB179-73B2-45EC-B17D-8E597AC026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>
                    <a:extLst>
                      <a:ext uri="{FF2B5EF4-FFF2-40B4-BE49-F238E27FC236}">
                        <a16:creationId xmlns:a16="http://schemas.microsoft.com/office/drawing/2014/main" id="{73045664-7CA5-4A79-B130-734ED53A2E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1112A998-4CF6-4D91-B304-770D44D9D82B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37" name="Straight Connector 636">
                    <a:extLst>
                      <a:ext uri="{FF2B5EF4-FFF2-40B4-BE49-F238E27FC236}">
                        <a16:creationId xmlns:a16="http://schemas.microsoft.com/office/drawing/2014/main" id="{EC21AF1E-532B-4545-8F4A-878404EC91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2BBD1E3C-C620-43D2-939F-36FA6DFCFD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36A59967-0642-4739-8D66-D6502E259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98172528-F1E1-4DEA-89BE-F2A447AAE712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34" name="Straight Connector 633">
                    <a:extLst>
                      <a:ext uri="{FF2B5EF4-FFF2-40B4-BE49-F238E27FC236}">
                        <a16:creationId xmlns:a16="http://schemas.microsoft.com/office/drawing/2014/main" id="{A3733140-0EB4-4873-9E78-817E4FB6C9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>
                    <a:extLst>
                      <a:ext uri="{FF2B5EF4-FFF2-40B4-BE49-F238E27FC236}">
                        <a16:creationId xmlns:a16="http://schemas.microsoft.com/office/drawing/2014/main" id="{DA6DB6C5-E990-45F5-8728-8D636E0082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>
                    <a:extLst>
                      <a:ext uri="{FF2B5EF4-FFF2-40B4-BE49-F238E27FC236}">
                        <a16:creationId xmlns:a16="http://schemas.microsoft.com/office/drawing/2014/main" id="{B3B67FC4-B19B-4C69-9B4E-A126417B7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5AB96F02-E235-46E7-AD29-7809C6B63609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85CBE956-DB4E-4EFF-98DD-6B6F3A133C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6846C884-40E9-4C25-8FB2-AB63F2217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>
                    <a:extLst>
                      <a:ext uri="{FF2B5EF4-FFF2-40B4-BE49-F238E27FC236}">
                        <a16:creationId xmlns:a16="http://schemas.microsoft.com/office/drawing/2014/main" id="{97D21F71-CCA1-4AEC-ABF5-0EB154725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3750BA2D-93AB-40D3-A986-6197E11B0CCB}"/>
              </a:ext>
            </a:extLst>
          </p:cNvPr>
          <p:cNvGrpSpPr/>
          <p:nvPr/>
        </p:nvGrpSpPr>
        <p:grpSpPr>
          <a:xfrm>
            <a:off x="6373864" y="3710991"/>
            <a:ext cx="238717" cy="620554"/>
            <a:chOff x="7971833" y="561228"/>
            <a:chExt cx="825687" cy="2146404"/>
          </a:xfrm>
        </p:grpSpPr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3EF624C4-755A-4256-8A4D-B9CEEC1709A9}"/>
                </a:ext>
              </a:extLst>
            </p:cNvPr>
            <p:cNvGrpSpPr/>
            <p:nvPr/>
          </p:nvGrpSpPr>
          <p:grpSpPr>
            <a:xfrm>
              <a:off x="8173102" y="2367072"/>
              <a:ext cx="385111" cy="340560"/>
              <a:chOff x="8169484" y="2358105"/>
              <a:chExt cx="385111" cy="340560"/>
            </a:xfrm>
          </p:grpSpPr>
          <p:grpSp>
            <p:nvGrpSpPr>
              <p:cNvPr id="815" name="Group 814">
                <a:extLst>
                  <a:ext uri="{FF2B5EF4-FFF2-40B4-BE49-F238E27FC236}">
                    <a16:creationId xmlns:a16="http://schemas.microsoft.com/office/drawing/2014/main" id="{B678D551-2F4E-4335-AD38-B985EEDCBC4B}"/>
                  </a:ext>
                </a:extLst>
              </p:cNvPr>
              <p:cNvGrpSpPr/>
              <p:nvPr/>
            </p:nvGrpSpPr>
            <p:grpSpPr>
              <a:xfrm>
                <a:off x="8204714" y="23800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AC1271B4-9540-480B-B4C8-AD13D8BA118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FC5DD0EA-7F87-4436-8AAE-4FB3384D8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7780FBB7-C795-430A-9CB9-8A2806592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>
                  <a:extLst>
                    <a:ext uri="{FF2B5EF4-FFF2-40B4-BE49-F238E27FC236}">
                      <a16:creationId xmlns:a16="http://schemas.microsoft.com/office/drawing/2014/main" id="{A89BC8B2-9F6F-4961-B33F-3F2B47D2D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9CBA982D-CFD5-4D20-8D96-82C788CAF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A13EEEA9-5823-4139-8559-867A95EE6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BEFA1D25-6B8C-4482-B50B-91686F0F4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>
                  <a:extLst>
                    <a:ext uri="{FF2B5EF4-FFF2-40B4-BE49-F238E27FC236}">
                      <a16:creationId xmlns:a16="http://schemas.microsoft.com/office/drawing/2014/main" id="{597F2CC8-38D7-4B0A-82CE-728CD312C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6" name="Group 815">
                <a:extLst>
                  <a:ext uri="{FF2B5EF4-FFF2-40B4-BE49-F238E27FC236}">
                    <a16:creationId xmlns:a16="http://schemas.microsoft.com/office/drawing/2014/main" id="{4A1569C2-EC2E-496A-AB66-81E9D2E3E39F}"/>
                  </a:ext>
                </a:extLst>
              </p:cNvPr>
              <p:cNvGrpSpPr/>
              <p:nvPr/>
            </p:nvGrpSpPr>
            <p:grpSpPr>
              <a:xfrm>
                <a:off x="8196722" y="2401762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A9AFF1AC-4E43-44FA-B077-15626E3C37A5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BA8C7795-D662-4080-9771-8715EE039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A1FA04E1-AF85-4AAA-8CA2-896DB610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87ED5D65-3208-4653-8B99-FF70C1228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0B62181B-4FD2-4E1E-89F4-EC3266090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A792EDDF-E6F3-4085-B904-1369B2CF9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4B719356-AB74-430C-9CAD-38C767C08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EE71B4E1-49CB-4230-A1C6-810B30CB6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E5F7C188-899E-4C3E-87B5-8CEC7DC3540A}"/>
                  </a:ext>
                </a:extLst>
              </p:cNvPr>
              <p:cNvGrpSpPr/>
              <p:nvPr/>
            </p:nvGrpSpPr>
            <p:grpSpPr>
              <a:xfrm>
                <a:off x="8184898" y="238527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B98DC459-E19E-467A-9CD1-A9E0C7B1A6CB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6FC0C7EE-55F7-4B4B-B58F-7A1F61C68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9A0D32DE-8DAB-4610-97DE-C3798FC92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73FD2F8F-96EE-40FC-B920-326F0BCAA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8F647580-67C6-4B21-91D4-8996B46AD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4FF842B1-67C2-444F-96D5-C312B5BB9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763F6343-4F9D-4732-8EEA-8C55912EA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5BD294D7-58E4-418F-8F3A-8F665E161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8A09DA59-287A-446B-AEA1-4C47EEE113CC}"/>
                  </a:ext>
                </a:extLst>
              </p:cNvPr>
              <p:cNvGrpSpPr/>
              <p:nvPr/>
            </p:nvGrpSpPr>
            <p:grpSpPr>
              <a:xfrm>
                <a:off x="8185973" y="2368520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05AB3AE0-C073-49F8-B258-CA1B7B2F5101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44EC9383-3963-4C01-BF91-31E235CCD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9565C493-5CC5-4E93-AF6C-86DFFBD5E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B9271791-FA5F-40B5-B347-955D97158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89146CBF-8209-4BC0-AF7E-54C485BA7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14CA776-7EB1-4981-9CB8-83754A2C3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191DB126-F2C3-421A-AEBF-AB2C0A29F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BEC205FA-59D2-494C-98D4-D0A4C7B92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" name="Group 818">
                <a:extLst>
                  <a:ext uri="{FF2B5EF4-FFF2-40B4-BE49-F238E27FC236}">
                    <a16:creationId xmlns:a16="http://schemas.microsoft.com/office/drawing/2014/main" id="{C36E6046-887E-4365-AA43-063972F901C6}"/>
                  </a:ext>
                </a:extLst>
              </p:cNvPr>
              <p:cNvGrpSpPr/>
              <p:nvPr/>
            </p:nvGrpSpPr>
            <p:grpSpPr>
              <a:xfrm>
                <a:off x="8203408" y="2399817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83B2826A-898A-49EF-8D34-173D373EB084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6D709F62-796C-4DDF-B589-965C31E1B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989CC07D-CBE9-4279-AE60-4EFA201CD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58B8C6CC-C95C-4050-9698-9B30EAFB1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>
                  <a:extLst>
                    <a:ext uri="{FF2B5EF4-FFF2-40B4-BE49-F238E27FC236}">
                      <a16:creationId xmlns:a16="http://schemas.microsoft.com/office/drawing/2014/main" id="{24F08B94-C98F-4FE7-8375-28924B77F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2887DDCC-A4AB-4297-A92C-AE19B034D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DE7CF804-24F8-4309-A8EF-F0CD2BB4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643CB2F2-8370-445E-A60E-178DE5D5E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1D0CF793-C0BD-4B67-BAFA-1DD5F686CC8D}"/>
                  </a:ext>
                </a:extLst>
              </p:cNvPr>
              <p:cNvGrpSpPr/>
              <p:nvPr/>
            </p:nvGrpSpPr>
            <p:grpSpPr>
              <a:xfrm>
                <a:off x="8200328" y="2358105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1EE9BE83-F6EC-474A-9F97-C7D676A4BC4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7172B976-9CCF-471E-AF40-E7652BFE1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F81256AF-68F6-4329-B858-3E8BF3518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50221F23-2270-48D9-994C-D9B40564B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AF1C88C1-938C-4E48-B0E9-C5C89C17E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2491D6E0-73C7-4245-9363-82C8EAC17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EEADA605-6E8C-4EBE-8082-8F33F16F4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62B341F6-D2A9-4997-B751-49EBC621C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0E0253A6-9E2A-4793-8DD3-25DAA8059120}"/>
                  </a:ext>
                </a:extLst>
              </p:cNvPr>
              <p:cNvGrpSpPr/>
              <p:nvPr/>
            </p:nvGrpSpPr>
            <p:grpSpPr>
              <a:xfrm>
                <a:off x="8190552" y="2398751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40" name="Straight Connector 839">
                  <a:extLst>
                    <a:ext uri="{FF2B5EF4-FFF2-40B4-BE49-F238E27FC236}">
                      <a16:creationId xmlns:a16="http://schemas.microsoft.com/office/drawing/2014/main" id="{4F276781-D0F2-4738-B95A-7D785B7DA56F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1" name="Straight Connector 840">
                  <a:extLst>
                    <a:ext uri="{FF2B5EF4-FFF2-40B4-BE49-F238E27FC236}">
                      <a16:creationId xmlns:a16="http://schemas.microsoft.com/office/drawing/2014/main" id="{B1865FB7-2504-464F-A8E5-367BC6AA0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5278888F-0417-4ACD-9558-7DC51853E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A57E456A-5A99-4EA8-9F9F-0485FA57C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9AED5D7F-C127-4FA3-BC6E-27BA13238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Straight Connector 844">
                  <a:extLst>
                    <a:ext uri="{FF2B5EF4-FFF2-40B4-BE49-F238E27FC236}">
                      <a16:creationId xmlns:a16="http://schemas.microsoft.com/office/drawing/2014/main" id="{6891549A-34F1-475E-BD82-CBAB6DE3D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Straight Connector 845">
                  <a:extLst>
                    <a:ext uri="{FF2B5EF4-FFF2-40B4-BE49-F238E27FC236}">
                      <a16:creationId xmlns:a16="http://schemas.microsoft.com/office/drawing/2014/main" id="{E826AC13-EE55-4683-87E5-A4A03C655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31CDA46F-2265-4B4F-86DE-531B8BBE1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2" name="Group 821">
                <a:extLst>
                  <a:ext uri="{FF2B5EF4-FFF2-40B4-BE49-F238E27FC236}">
                    <a16:creationId xmlns:a16="http://schemas.microsoft.com/office/drawing/2014/main" id="{80BDAE82-0AA4-45A6-ACEA-A67A51DD8144}"/>
                  </a:ext>
                </a:extLst>
              </p:cNvPr>
              <p:cNvGrpSpPr/>
              <p:nvPr/>
            </p:nvGrpSpPr>
            <p:grpSpPr>
              <a:xfrm>
                <a:off x="8169484" y="239772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1DA6B39E-654A-4AC7-8636-CFB9AE71571C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A787D0CC-A987-4183-9A6A-A75BFF045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CC0F61BE-C7A3-45A1-8CCC-709AB8C15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E606B4BF-C668-4FFB-8D35-4944C1778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6" name="Straight Connector 835">
                  <a:extLst>
                    <a:ext uri="{FF2B5EF4-FFF2-40B4-BE49-F238E27FC236}">
                      <a16:creationId xmlns:a16="http://schemas.microsoft.com/office/drawing/2014/main" id="{6642B054-250B-4DF7-8BED-D49FDD0B7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7" name="Straight Connector 836">
                  <a:extLst>
                    <a:ext uri="{FF2B5EF4-FFF2-40B4-BE49-F238E27FC236}">
                      <a16:creationId xmlns:a16="http://schemas.microsoft.com/office/drawing/2014/main" id="{F1FFFA06-0EE7-4362-8573-7646BD37B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1CE7B573-B5D1-4020-B06E-4FCC3142D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Straight Connector 838">
                  <a:extLst>
                    <a:ext uri="{FF2B5EF4-FFF2-40B4-BE49-F238E27FC236}">
                      <a16:creationId xmlns:a16="http://schemas.microsoft.com/office/drawing/2014/main" id="{451A9858-5293-4638-BB7B-3D4C9F823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3" name="Group 822">
                <a:extLst>
                  <a:ext uri="{FF2B5EF4-FFF2-40B4-BE49-F238E27FC236}">
                    <a16:creationId xmlns:a16="http://schemas.microsoft.com/office/drawing/2014/main" id="{67BECE33-5B48-4B78-B673-6FCC2389E66C}"/>
                  </a:ext>
                </a:extLst>
              </p:cNvPr>
              <p:cNvGrpSpPr/>
              <p:nvPr/>
            </p:nvGrpSpPr>
            <p:grpSpPr>
              <a:xfrm>
                <a:off x="8195694" y="2378738"/>
                <a:ext cx="349881" cy="296903"/>
                <a:chOff x="8205788" y="2379671"/>
                <a:chExt cx="349881" cy="296903"/>
              </a:xfrm>
            </p:grpSpPr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7404BC8D-F226-4AF5-9817-B9460BC047A0}"/>
                    </a:ext>
                  </a:extLst>
                </p:cNvPr>
                <p:cNvCxnSpPr/>
                <p:nvPr/>
              </p:nvCxnSpPr>
              <p:spPr>
                <a:xfrm flipH="1">
                  <a:off x="8205788" y="2386013"/>
                  <a:ext cx="185737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5" name="Straight Connector 824">
                  <a:extLst>
                    <a:ext uri="{FF2B5EF4-FFF2-40B4-BE49-F238E27FC236}">
                      <a16:creationId xmlns:a16="http://schemas.microsoft.com/office/drawing/2014/main" id="{340CEADF-A112-4FEB-B514-65A6E9159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27942" y="2380741"/>
                  <a:ext cx="63583" cy="295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33D63B78-3285-42DC-BA71-86FCCD876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061" y="2390169"/>
                  <a:ext cx="110616" cy="27383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7" name="Straight Connector 826">
                  <a:extLst>
                    <a:ext uri="{FF2B5EF4-FFF2-40B4-BE49-F238E27FC236}">
                      <a16:creationId xmlns:a16="http://schemas.microsoft.com/office/drawing/2014/main" id="{2D9B9B54-F189-491D-81A3-E2EB6E01C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3528" y="2380571"/>
                  <a:ext cx="118843" cy="24526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974F3883-ACE6-4B4E-8DB3-8EA85B0B7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376" y="2390135"/>
                  <a:ext cx="43298" cy="28099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67F59F9E-B314-4BD0-AD10-DC2DF2FB7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9792" y="2380571"/>
                  <a:ext cx="10584" cy="277989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Straight Connector 829">
                  <a:extLst>
                    <a:ext uri="{FF2B5EF4-FFF2-40B4-BE49-F238E27FC236}">
                      <a16:creationId xmlns:a16="http://schemas.microsoft.com/office/drawing/2014/main" id="{67BBBB64-CC34-4730-8722-A1120A257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8373" y="2379671"/>
                  <a:ext cx="157296" cy="25060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Straight Connector 830">
                  <a:extLst>
                    <a:ext uri="{FF2B5EF4-FFF2-40B4-BE49-F238E27FC236}">
                      <a16:creationId xmlns:a16="http://schemas.microsoft.com/office/drawing/2014/main" id="{43E95B4C-1F5A-4F17-B480-233F4C38E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5491" y="2394211"/>
                  <a:ext cx="81481" cy="2813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A8D26E9A-400F-4AE7-969A-7F844C2419FF}"/>
                </a:ext>
              </a:extLst>
            </p:cNvPr>
            <p:cNvGrpSpPr/>
            <p:nvPr/>
          </p:nvGrpSpPr>
          <p:grpSpPr>
            <a:xfrm>
              <a:off x="7971833" y="561228"/>
              <a:ext cx="825687" cy="1859194"/>
              <a:chOff x="7971833" y="561228"/>
              <a:chExt cx="825687" cy="1859194"/>
            </a:xfrm>
          </p:grpSpPr>
          <p:sp>
            <p:nvSpPr>
              <p:cNvPr id="757" name="Isosceles Triangle 11">
                <a:extLst>
                  <a:ext uri="{FF2B5EF4-FFF2-40B4-BE49-F238E27FC236}">
                    <a16:creationId xmlns:a16="http://schemas.microsoft.com/office/drawing/2014/main" id="{DED0EB96-C773-4F93-8F14-FB5D02DF653C}"/>
                  </a:ext>
                </a:extLst>
              </p:cNvPr>
              <p:cNvSpPr/>
              <p:nvPr/>
            </p:nvSpPr>
            <p:spPr>
              <a:xfrm>
                <a:off x="7971833" y="562451"/>
                <a:ext cx="825687" cy="1857971"/>
              </a:xfrm>
              <a:custGeom>
                <a:avLst/>
                <a:gdLst>
                  <a:gd name="connsiteX0" fmla="*/ 0 w 1123950"/>
                  <a:gd name="connsiteY0" fmla="*/ 1709876 h 1709876"/>
                  <a:gd name="connsiteX1" fmla="*/ 561975 w 1123950"/>
                  <a:gd name="connsiteY1" fmla="*/ 0 h 1709876"/>
                  <a:gd name="connsiteX2" fmla="*/ 1123950 w 1123950"/>
                  <a:gd name="connsiteY2" fmla="*/ 1709876 h 1709876"/>
                  <a:gd name="connsiteX3" fmla="*/ 0 w 1123950"/>
                  <a:gd name="connsiteY3" fmla="*/ 1709876 h 1709876"/>
                  <a:gd name="connsiteX0" fmla="*/ 0 w 1123950"/>
                  <a:gd name="connsiteY0" fmla="*/ 1709876 h 1853809"/>
                  <a:gd name="connsiteX1" fmla="*/ 561975 w 1123950"/>
                  <a:gd name="connsiteY1" fmla="*/ 0 h 1853809"/>
                  <a:gd name="connsiteX2" fmla="*/ 1123950 w 1123950"/>
                  <a:gd name="connsiteY2" fmla="*/ 1709876 h 1853809"/>
                  <a:gd name="connsiteX3" fmla="*/ 0 w 1123950"/>
                  <a:gd name="connsiteY3" fmla="*/ 1709876 h 1853809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123950"/>
                  <a:gd name="connsiteY0" fmla="*/ 1709876 h 1905896"/>
                  <a:gd name="connsiteX1" fmla="*/ 561975 w 1123950"/>
                  <a:gd name="connsiteY1" fmla="*/ 0 h 1905896"/>
                  <a:gd name="connsiteX2" fmla="*/ 1123950 w 1123950"/>
                  <a:gd name="connsiteY2" fmla="*/ 1709876 h 1905896"/>
                  <a:gd name="connsiteX3" fmla="*/ 0 w 1123950"/>
                  <a:gd name="connsiteY3" fmla="*/ 1709876 h 1905896"/>
                  <a:gd name="connsiteX0" fmla="*/ 0 w 1009650"/>
                  <a:gd name="connsiteY0" fmla="*/ 1725116 h 1912262"/>
                  <a:gd name="connsiteX1" fmla="*/ 447675 w 1009650"/>
                  <a:gd name="connsiteY1" fmla="*/ 0 h 1912262"/>
                  <a:gd name="connsiteX2" fmla="*/ 1009650 w 1009650"/>
                  <a:gd name="connsiteY2" fmla="*/ 1709876 h 1912262"/>
                  <a:gd name="connsiteX3" fmla="*/ 0 w 1009650"/>
                  <a:gd name="connsiteY3" fmla="*/ 1725116 h 1912262"/>
                  <a:gd name="connsiteX0" fmla="*/ 0 w 902970"/>
                  <a:gd name="connsiteY0" fmla="*/ 1725116 h 1912262"/>
                  <a:gd name="connsiteX1" fmla="*/ 447675 w 902970"/>
                  <a:gd name="connsiteY1" fmla="*/ 0 h 1912262"/>
                  <a:gd name="connsiteX2" fmla="*/ 902970 w 902970"/>
                  <a:gd name="connsiteY2" fmla="*/ 1709876 h 1912262"/>
                  <a:gd name="connsiteX3" fmla="*/ 0 w 902970"/>
                  <a:gd name="connsiteY3" fmla="*/ 1725116 h 1912262"/>
                  <a:gd name="connsiteX0" fmla="*/ 0 w 927782"/>
                  <a:gd name="connsiteY0" fmla="*/ 1758154 h 1945300"/>
                  <a:gd name="connsiteX1" fmla="*/ 447675 w 927782"/>
                  <a:gd name="connsiteY1" fmla="*/ 33038 h 1945300"/>
                  <a:gd name="connsiteX2" fmla="*/ 647700 w 927782"/>
                  <a:gd name="connsiteY2" fmla="*/ 707407 h 1945300"/>
                  <a:gd name="connsiteX3" fmla="*/ 902970 w 927782"/>
                  <a:gd name="connsiteY3" fmla="*/ 1742914 h 1945300"/>
                  <a:gd name="connsiteX4" fmla="*/ 0 w 927782"/>
                  <a:gd name="connsiteY4" fmla="*/ 1758154 h 1945300"/>
                  <a:gd name="connsiteX0" fmla="*/ 0 w 943285"/>
                  <a:gd name="connsiteY0" fmla="*/ 1758154 h 1945300"/>
                  <a:gd name="connsiteX1" fmla="*/ 447675 w 943285"/>
                  <a:gd name="connsiteY1" fmla="*/ 33038 h 1945300"/>
                  <a:gd name="connsiteX2" fmla="*/ 647700 w 943285"/>
                  <a:gd name="connsiteY2" fmla="*/ 707407 h 1945300"/>
                  <a:gd name="connsiteX3" fmla="*/ 769620 w 943285"/>
                  <a:gd name="connsiteY3" fmla="*/ 1088407 h 1945300"/>
                  <a:gd name="connsiteX4" fmla="*/ 902970 w 943285"/>
                  <a:gd name="connsiteY4" fmla="*/ 1742914 h 1945300"/>
                  <a:gd name="connsiteX5" fmla="*/ 0 w 943285"/>
                  <a:gd name="connsiteY5" fmla="*/ 1758154 h 1945300"/>
                  <a:gd name="connsiteX0" fmla="*/ 0 w 974816"/>
                  <a:gd name="connsiteY0" fmla="*/ 1758154 h 1945300"/>
                  <a:gd name="connsiteX1" fmla="*/ 447675 w 974816"/>
                  <a:gd name="connsiteY1" fmla="*/ 33038 h 1945300"/>
                  <a:gd name="connsiteX2" fmla="*/ 647700 w 974816"/>
                  <a:gd name="connsiteY2" fmla="*/ 707407 h 1945300"/>
                  <a:gd name="connsiteX3" fmla="*/ 769620 w 974816"/>
                  <a:gd name="connsiteY3" fmla="*/ 1088407 h 1945300"/>
                  <a:gd name="connsiteX4" fmla="*/ 899160 w 974816"/>
                  <a:gd name="connsiteY4" fmla="*/ 1461787 h 1945300"/>
                  <a:gd name="connsiteX5" fmla="*/ 902970 w 974816"/>
                  <a:gd name="connsiteY5" fmla="*/ 1742914 h 1945300"/>
                  <a:gd name="connsiteX6" fmla="*/ 0 w 974816"/>
                  <a:gd name="connsiteY6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491660 w 1018801"/>
                  <a:gd name="connsiteY2" fmla="*/ 33038 h 1945300"/>
                  <a:gd name="connsiteX3" fmla="*/ 691685 w 1018801"/>
                  <a:gd name="connsiteY3" fmla="*/ 707407 h 1945300"/>
                  <a:gd name="connsiteX4" fmla="*/ 813605 w 1018801"/>
                  <a:gd name="connsiteY4" fmla="*/ 1088407 h 1945300"/>
                  <a:gd name="connsiteX5" fmla="*/ 943145 w 1018801"/>
                  <a:gd name="connsiteY5" fmla="*/ 1461787 h 1945300"/>
                  <a:gd name="connsiteX6" fmla="*/ 946955 w 1018801"/>
                  <a:gd name="connsiteY6" fmla="*/ 1742914 h 1945300"/>
                  <a:gd name="connsiteX7" fmla="*/ 43985 w 1018801"/>
                  <a:gd name="connsiteY7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91660 w 1018801"/>
                  <a:gd name="connsiteY3" fmla="*/ 33038 h 1945300"/>
                  <a:gd name="connsiteX4" fmla="*/ 691685 w 1018801"/>
                  <a:gd name="connsiteY4" fmla="*/ 707407 h 1945300"/>
                  <a:gd name="connsiteX5" fmla="*/ 813605 w 1018801"/>
                  <a:gd name="connsiteY5" fmla="*/ 1088407 h 1945300"/>
                  <a:gd name="connsiteX6" fmla="*/ 943145 w 1018801"/>
                  <a:gd name="connsiteY6" fmla="*/ 1461787 h 1945300"/>
                  <a:gd name="connsiteX7" fmla="*/ 946955 w 1018801"/>
                  <a:gd name="connsiteY7" fmla="*/ 1742914 h 1945300"/>
                  <a:gd name="connsiteX8" fmla="*/ 43985 w 1018801"/>
                  <a:gd name="connsiteY8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758154 h 1945300"/>
                  <a:gd name="connsiteX1" fmla="*/ 188764 w 1018801"/>
                  <a:gd name="connsiteY1" fmla="*/ 1317007 h 1945300"/>
                  <a:gd name="connsiteX2" fmla="*/ 303065 w 1018801"/>
                  <a:gd name="connsiteY2" fmla="*/ 882667 h 1945300"/>
                  <a:gd name="connsiteX3" fmla="*/ 417365 w 1018801"/>
                  <a:gd name="connsiteY3" fmla="*/ 463567 h 1945300"/>
                  <a:gd name="connsiteX4" fmla="*/ 491660 w 1018801"/>
                  <a:gd name="connsiteY4" fmla="*/ 33038 h 1945300"/>
                  <a:gd name="connsiteX5" fmla="*/ 691685 w 1018801"/>
                  <a:gd name="connsiteY5" fmla="*/ 707407 h 1945300"/>
                  <a:gd name="connsiteX6" fmla="*/ 813605 w 1018801"/>
                  <a:gd name="connsiteY6" fmla="*/ 1088407 h 1945300"/>
                  <a:gd name="connsiteX7" fmla="*/ 943145 w 1018801"/>
                  <a:gd name="connsiteY7" fmla="*/ 1461787 h 1945300"/>
                  <a:gd name="connsiteX8" fmla="*/ 946955 w 1018801"/>
                  <a:gd name="connsiteY8" fmla="*/ 1742914 h 1945300"/>
                  <a:gd name="connsiteX9" fmla="*/ 43985 w 1018801"/>
                  <a:gd name="connsiteY9" fmla="*/ 1758154 h 1945300"/>
                  <a:gd name="connsiteX0" fmla="*/ 43985 w 1018801"/>
                  <a:gd name="connsiteY0" fmla="*/ 1816507 h 2003653"/>
                  <a:gd name="connsiteX1" fmla="*/ 188764 w 1018801"/>
                  <a:gd name="connsiteY1" fmla="*/ 1375360 h 2003653"/>
                  <a:gd name="connsiteX2" fmla="*/ 303065 w 1018801"/>
                  <a:gd name="connsiteY2" fmla="*/ 941020 h 2003653"/>
                  <a:gd name="connsiteX3" fmla="*/ 417365 w 1018801"/>
                  <a:gd name="connsiteY3" fmla="*/ 521920 h 2003653"/>
                  <a:gd name="connsiteX4" fmla="*/ 491660 w 1018801"/>
                  <a:gd name="connsiteY4" fmla="*/ 30431 h 2003653"/>
                  <a:gd name="connsiteX5" fmla="*/ 691685 w 1018801"/>
                  <a:gd name="connsiteY5" fmla="*/ 765760 h 2003653"/>
                  <a:gd name="connsiteX6" fmla="*/ 813605 w 1018801"/>
                  <a:gd name="connsiteY6" fmla="*/ 1146760 h 2003653"/>
                  <a:gd name="connsiteX7" fmla="*/ 943145 w 1018801"/>
                  <a:gd name="connsiteY7" fmla="*/ 1520140 h 2003653"/>
                  <a:gd name="connsiteX8" fmla="*/ 946955 w 1018801"/>
                  <a:gd name="connsiteY8" fmla="*/ 1801267 h 2003653"/>
                  <a:gd name="connsiteX9" fmla="*/ 43985 w 1018801"/>
                  <a:gd name="connsiteY9" fmla="*/ 1816507 h 2003653"/>
                  <a:gd name="connsiteX0" fmla="*/ 43985 w 1018801"/>
                  <a:gd name="connsiteY0" fmla="*/ 1791323 h 1978469"/>
                  <a:gd name="connsiteX1" fmla="*/ 188764 w 1018801"/>
                  <a:gd name="connsiteY1" fmla="*/ 1350176 h 1978469"/>
                  <a:gd name="connsiteX2" fmla="*/ 303065 w 1018801"/>
                  <a:gd name="connsiteY2" fmla="*/ 915836 h 1978469"/>
                  <a:gd name="connsiteX3" fmla="*/ 417365 w 1018801"/>
                  <a:gd name="connsiteY3" fmla="*/ 496736 h 1978469"/>
                  <a:gd name="connsiteX4" fmla="*/ 491660 w 1018801"/>
                  <a:gd name="connsiteY4" fmla="*/ 5247 h 1978469"/>
                  <a:gd name="connsiteX5" fmla="*/ 691685 w 1018801"/>
                  <a:gd name="connsiteY5" fmla="*/ 740576 h 1978469"/>
                  <a:gd name="connsiteX6" fmla="*/ 813605 w 1018801"/>
                  <a:gd name="connsiteY6" fmla="*/ 1121576 h 1978469"/>
                  <a:gd name="connsiteX7" fmla="*/ 943145 w 1018801"/>
                  <a:gd name="connsiteY7" fmla="*/ 1494956 h 1978469"/>
                  <a:gd name="connsiteX8" fmla="*/ 946955 w 1018801"/>
                  <a:gd name="connsiteY8" fmla="*/ 1776083 h 1978469"/>
                  <a:gd name="connsiteX9" fmla="*/ 43985 w 1018801"/>
                  <a:gd name="connsiteY9" fmla="*/ 1791323 h 1978469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69168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973222"/>
                  <a:gd name="connsiteX1" fmla="*/ 188764 w 1018801"/>
                  <a:gd name="connsiteY1" fmla="*/ 1344929 h 1973222"/>
                  <a:gd name="connsiteX2" fmla="*/ 303065 w 1018801"/>
                  <a:gd name="connsiteY2" fmla="*/ 910589 h 1973222"/>
                  <a:gd name="connsiteX3" fmla="*/ 417365 w 1018801"/>
                  <a:gd name="connsiteY3" fmla="*/ 491489 h 1973222"/>
                  <a:gd name="connsiteX4" fmla="*/ 491660 w 1018801"/>
                  <a:gd name="connsiteY4" fmla="*/ 0 h 1973222"/>
                  <a:gd name="connsiteX5" fmla="*/ 714545 w 1018801"/>
                  <a:gd name="connsiteY5" fmla="*/ 735329 h 1973222"/>
                  <a:gd name="connsiteX6" fmla="*/ 813605 w 1018801"/>
                  <a:gd name="connsiteY6" fmla="*/ 1116329 h 1973222"/>
                  <a:gd name="connsiteX7" fmla="*/ 943145 w 1018801"/>
                  <a:gd name="connsiteY7" fmla="*/ 1489709 h 1973222"/>
                  <a:gd name="connsiteX8" fmla="*/ 946955 w 1018801"/>
                  <a:gd name="connsiteY8" fmla="*/ 1770836 h 1973222"/>
                  <a:gd name="connsiteX9" fmla="*/ 43985 w 1018801"/>
                  <a:gd name="connsiteY9" fmla="*/ 1786076 h 1973222"/>
                  <a:gd name="connsiteX0" fmla="*/ 43985 w 1018801"/>
                  <a:gd name="connsiteY0" fmla="*/ 1786076 h 1880083"/>
                  <a:gd name="connsiteX1" fmla="*/ 188764 w 1018801"/>
                  <a:gd name="connsiteY1" fmla="*/ 1344929 h 1880083"/>
                  <a:gd name="connsiteX2" fmla="*/ 303065 w 1018801"/>
                  <a:gd name="connsiteY2" fmla="*/ 910589 h 1880083"/>
                  <a:gd name="connsiteX3" fmla="*/ 417365 w 1018801"/>
                  <a:gd name="connsiteY3" fmla="*/ 491489 h 1880083"/>
                  <a:gd name="connsiteX4" fmla="*/ 491660 w 1018801"/>
                  <a:gd name="connsiteY4" fmla="*/ 0 h 1880083"/>
                  <a:gd name="connsiteX5" fmla="*/ 714545 w 1018801"/>
                  <a:gd name="connsiteY5" fmla="*/ 735329 h 1880083"/>
                  <a:gd name="connsiteX6" fmla="*/ 813605 w 1018801"/>
                  <a:gd name="connsiteY6" fmla="*/ 1116329 h 1880083"/>
                  <a:gd name="connsiteX7" fmla="*/ 943145 w 1018801"/>
                  <a:gd name="connsiteY7" fmla="*/ 1489709 h 1880083"/>
                  <a:gd name="connsiteX8" fmla="*/ 946955 w 1018801"/>
                  <a:gd name="connsiteY8" fmla="*/ 1770836 h 1880083"/>
                  <a:gd name="connsiteX9" fmla="*/ 43985 w 1018801"/>
                  <a:gd name="connsiteY9" fmla="*/ 1786076 h 1880083"/>
                  <a:gd name="connsiteX0" fmla="*/ 92992 w 892548"/>
                  <a:gd name="connsiteY0" fmla="*/ 1808936 h 1896441"/>
                  <a:gd name="connsiteX1" fmla="*/ 62511 w 892548"/>
                  <a:gd name="connsiteY1" fmla="*/ 1344929 h 1896441"/>
                  <a:gd name="connsiteX2" fmla="*/ 176812 w 892548"/>
                  <a:gd name="connsiteY2" fmla="*/ 910589 h 1896441"/>
                  <a:gd name="connsiteX3" fmla="*/ 291112 w 892548"/>
                  <a:gd name="connsiteY3" fmla="*/ 491489 h 1896441"/>
                  <a:gd name="connsiteX4" fmla="*/ 365407 w 892548"/>
                  <a:gd name="connsiteY4" fmla="*/ 0 h 1896441"/>
                  <a:gd name="connsiteX5" fmla="*/ 588292 w 892548"/>
                  <a:gd name="connsiteY5" fmla="*/ 735329 h 1896441"/>
                  <a:gd name="connsiteX6" fmla="*/ 687352 w 892548"/>
                  <a:gd name="connsiteY6" fmla="*/ 1116329 h 1896441"/>
                  <a:gd name="connsiteX7" fmla="*/ 816892 w 892548"/>
                  <a:gd name="connsiteY7" fmla="*/ 1489709 h 1896441"/>
                  <a:gd name="connsiteX8" fmla="*/ 820702 w 892548"/>
                  <a:gd name="connsiteY8" fmla="*/ 1770836 h 1896441"/>
                  <a:gd name="connsiteX9" fmla="*/ 92992 w 892548"/>
                  <a:gd name="connsiteY9" fmla="*/ 1808936 h 1896441"/>
                  <a:gd name="connsiteX0" fmla="*/ 92992 w 825687"/>
                  <a:gd name="connsiteY0" fmla="*/ 1808936 h 1898514"/>
                  <a:gd name="connsiteX1" fmla="*/ 62511 w 825687"/>
                  <a:gd name="connsiteY1" fmla="*/ 1344929 h 1898514"/>
                  <a:gd name="connsiteX2" fmla="*/ 176812 w 825687"/>
                  <a:gd name="connsiteY2" fmla="*/ 910589 h 1898514"/>
                  <a:gd name="connsiteX3" fmla="*/ 291112 w 825687"/>
                  <a:gd name="connsiteY3" fmla="*/ 491489 h 1898514"/>
                  <a:gd name="connsiteX4" fmla="*/ 365407 w 825687"/>
                  <a:gd name="connsiteY4" fmla="*/ 0 h 1898514"/>
                  <a:gd name="connsiteX5" fmla="*/ 588292 w 825687"/>
                  <a:gd name="connsiteY5" fmla="*/ 735329 h 1898514"/>
                  <a:gd name="connsiteX6" fmla="*/ 687352 w 825687"/>
                  <a:gd name="connsiteY6" fmla="*/ 1116329 h 1898514"/>
                  <a:gd name="connsiteX7" fmla="*/ 816892 w 825687"/>
                  <a:gd name="connsiteY7" fmla="*/ 1489709 h 1898514"/>
                  <a:gd name="connsiteX8" fmla="*/ 675922 w 825687"/>
                  <a:gd name="connsiteY8" fmla="*/ 1778456 h 1898514"/>
                  <a:gd name="connsiteX9" fmla="*/ 92992 w 825687"/>
                  <a:gd name="connsiteY9" fmla="*/ 1808936 h 1898514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  <a:gd name="connsiteX0" fmla="*/ 92992 w 825687"/>
                  <a:gd name="connsiteY0" fmla="*/ 1808936 h 1857971"/>
                  <a:gd name="connsiteX1" fmla="*/ 62511 w 825687"/>
                  <a:gd name="connsiteY1" fmla="*/ 1344929 h 1857971"/>
                  <a:gd name="connsiteX2" fmla="*/ 176812 w 825687"/>
                  <a:gd name="connsiteY2" fmla="*/ 910589 h 1857971"/>
                  <a:gd name="connsiteX3" fmla="*/ 291112 w 825687"/>
                  <a:gd name="connsiteY3" fmla="*/ 491489 h 1857971"/>
                  <a:gd name="connsiteX4" fmla="*/ 365407 w 825687"/>
                  <a:gd name="connsiteY4" fmla="*/ 0 h 1857971"/>
                  <a:gd name="connsiteX5" fmla="*/ 588292 w 825687"/>
                  <a:gd name="connsiteY5" fmla="*/ 735329 h 1857971"/>
                  <a:gd name="connsiteX6" fmla="*/ 687352 w 825687"/>
                  <a:gd name="connsiteY6" fmla="*/ 1116329 h 1857971"/>
                  <a:gd name="connsiteX7" fmla="*/ 816892 w 825687"/>
                  <a:gd name="connsiteY7" fmla="*/ 1489709 h 1857971"/>
                  <a:gd name="connsiteX8" fmla="*/ 675922 w 825687"/>
                  <a:gd name="connsiteY8" fmla="*/ 1778456 h 1857971"/>
                  <a:gd name="connsiteX9" fmla="*/ 92992 w 825687"/>
                  <a:gd name="connsiteY9" fmla="*/ 1808936 h 18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687" h="1857971">
                    <a:moveTo>
                      <a:pt x="92992" y="1808936"/>
                    </a:moveTo>
                    <a:cubicBezTo>
                      <a:pt x="-39723" y="1740492"/>
                      <a:pt x="-12101" y="1632448"/>
                      <a:pt x="62511" y="1344929"/>
                    </a:cubicBezTo>
                    <a:cubicBezTo>
                      <a:pt x="99341" y="1197745"/>
                      <a:pt x="126329" y="1124584"/>
                      <a:pt x="176812" y="910589"/>
                    </a:cubicBezTo>
                    <a:cubicBezTo>
                      <a:pt x="176812" y="638809"/>
                      <a:pt x="259680" y="633094"/>
                      <a:pt x="291112" y="491489"/>
                    </a:cubicBezTo>
                    <a:cubicBezTo>
                      <a:pt x="246344" y="304164"/>
                      <a:pt x="304447" y="20320"/>
                      <a:pt x="365407" y="0"/>
                    </a:cubicBezTo>
                    <a:cubicBezTo>
                      <a:pt x="437797" y="61095"/>
                      <a:pt x="702910" y="633230"/>
                      <a:pt x="588292" y="735329"/>
                    </a:cubicBezTo>
                    <a:cubicBezTo>
                      <a:pt x="643219" y="911224"/>
                      <a:pt x="667667" y="837065"/>
                      <a:pt x="687352" y="1116329"/>
                    </a:cubicBezTo>
                    <a:cubicBezTo>
                      <a:pt x="731802" y="1242059"/>
                      <a:pt x="794667" y="1380624"/>
                      <a:pt x="816892" y="1489709"/>
                    </a:cubicBezTo>
                    <a:cubicBezTo>
                      <a:pt x="839117" y="1598794"/>
                      <a:pt x="828322" y="1729062"/>
                      <a:pt x="675922" y="1778456"/>
                    </a:cubicBezTo>
                    <a:cubicBezTo>
                      <a:pt x="46002" y="1835606"/>
                      <a:pt x="524792" y="1907996"/>
                      <a:pt x="92992" y="1808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58" name="Group 757">
                <a:extLst>
                  <a:ext uri="{FF2B5EF4-FFF2-40B4-BE49-F238E27FC236}">
                    <a16:creationId xmlns:a16="http://schemas.microsoft.com/office/drawing/2014/main" id="{ED5421FF-5D98-42F7-AB63-03276C3A30F2}"/>
                  </a:ext>
                </a:extLst>
              </p:cNvPr>
              <p:cNvGrpSpPr/>
              <p:nvPr/>
            </p:nvGrpSpPr>
            <p:grpSpPr>
              <a:xfrm>
                <a:off x="8081392" y="561228"/>
                <a:ext cx="677354" cy="1720187"/>
                <a:chOff x="8081392" y="561228"/>
                <a:chExt cx="677354" cy="1720187"/>
              </a:xfrm>
            </p:grpSpPr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DAB716BF-49A5-4307-AF0B-E647B2080DCE}"/>
                    </a:ext>
                  </a:extLst>
                </p:cNvPr>
                <p:cNvGrpSpPr/>
                <p:nvPr/>
              </p:nvGrpSpPr>
              <p:grpSpPr>
                <a:xfrm rot="2391462">
                  <a:off x="8081392" y="21764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080E5E7F-5A78-41F5-A13B-4A0FA5E10A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F04034D4-A923-4CAC-811B-DDDE33053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A797C80E-50C5-4F87-A514-60EF5D7DA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0" name="Group 759">
                  <a:extLst>
                    <a:ext uri="{FF2B5EF4-FFF2-40B4-BE49-F238E27FC236}">
                      <a16:creationId xmlns:a16="http://schemas.microsoft.com/office/drawing/2014/main" id="{2E86D86D-2854-4A23-9F91-23FCE5B59849}"/>
                    </a:ext>
                  </a:extLst>
                </p:cNvPr>
                <p:cNvGrpSpPr/>
                <p:nvPr/>
              </p:nvGrpSpPr>
              <p:grpSpPr>
                <a:xfrm rot="21444214">
                  <a:off x="8137179" y="19073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9" name="Straight Connector 808">
                    <a:extLst>
                      <a:ext uri="{FF2B5EF4-FFF2-40B4-BE49-F238E27FC236}">
                        <a16:creationId xmlns:a16="http://schemas.microsoft.com/office/drawing/2014/main" id="{24EAFE30-B59B-43E7-8A57-C531E1A591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>
                    <a:extLst>
                      <a:ext uri="{FF2B5EF4-FFF2-40B4-BE49-F238E27FC236}">
                        <a16:creationId xmlns:a16="http://schemas.microsoft.com/office/drawing/2014/main" id="{CCA66804-8ADF-40FE-81AD-A215CFFDC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36F25723-463D-4E03-8D66-3707C97D3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3F2313C8-B181-4F02-89F8-92C3EF452AEA}"/>
                    </a:ext>
                  </a:extLst>
                </p:cNvPr>
                <p:cNvGrpSpPr/>
                <p:nvPr/>
              </p:nvGrpSpPr>
              <p:grpSpPr>
                <a:xfrm rot="20536002">
                  <a:off x="8427691" y="2062162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6" name="Straight Connector 805">
                    <a:extLst>
                      <a:ext uri="{FF2B5EF4-FFF2-40B4-BE49-F238E27FC236}">
                        <a16:creationId xmlns:a16="http://schemas.microsoft.com/office/drawing/2014/main" id="{523A249F-5BB5-4563-81D7-C745E6D81F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>
                    <a:extLst>
                      <a:ext uri="{FF2B5EF4-FFF2-40B4-BE49-F238E27FC236}">
                        <a16:creationId xmlns:a16="http://schemas.microsoft.com/office/drawing/2014/main" id="{95220BA8-2094-46A9-8136-DA856E474D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>
                    <a:extLst>
                      <a:ext uri="{FF2B5EF4-FFF2-40B4-BE49-F238E27FC236}">
                        <a16:creationId xmlns:a16="http://schemas.microsoft.com/office/drawing/2014/main" id="{310CD81B-4A4A-474F-87A0-C0F8B8000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131FF81C-D793-4A51-A453-F3DF7CDFCC97}"/>
                    </a:ext>
                  </a:extLst>
                </p:cNvPr>
                <p:cNvGrpSpPr/>
                <p:nvPr/>
              </p:nvGrpSpPr>
              <p:grpSpPr>
                <a:xfrm rot="20536002">
                  <a:off x="8706457" y="222807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3" name="Straight Connector 802">
                    <a:extLst>
                      <a:ext uri="{FF2B5EF4-FFF2-40B4-BE49-F238E27FC236}">
                        <a16:creationId xmlns:a16="http://schemas.microsoft.com/office/drawing/2014/main" id="{C371C90C-2434-4D07-847E-FC538AD967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>
                    <a:extLst>
                      <a:ext uri="{FF2B5EF4-FFF2-40B4-BE49-F238E27FC236}">
                        <a16:creationId xmlns:a16="http://schemas.microsoft.com/office/drawing/2014/main" id="{74BFF0BE-4FFC-42B1-BE2D-CB89EE1D0F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>
                    <a:extLst>
                      <a:ext uri="{FF2B5EF4-FFF2-40B4-BE49-F238E27FC236}">
                        <a16:creationId xmlns:a16="http://schemas.microsoft.com/office/drawing/2014/main" id="{65741FFF-D349-4C56-BADB-42591E1B5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33021CBA-A5A9-4943-918D-F6E649F95C98}"/>
                    </a:ext>
                  </a:extLst>
                </p:cNvPr>
                <p:cNvGrpSpPr/>
                <p:nvPr/>
              </p:nvGrpSpPr>
              <p:grpSpPr>
                <a:xfrm rot="17011747">
                  <a:off x="8698271" y="190068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800" name="Straight Connector 799">
                    <a:extLst>
                      <a:ext uri="{FF2B5EF4-FFF2-40B4-BE49-F238E27FC236}">
                        <a16:creationId xmlns:a16="http://schemas.microsoft.com/office/drawing/2014/main" id="{8A8EABB8-F92E-4AB4-BA68-6BF4C278FC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>
                    <a:extLst>
                      <a:ext uri="{FF2B5EF4-FFF2-40B4-BE49-F238E27FC236}">
                        <a16:creationId xmlns:a16="http://schemas.microsoft.com/office/drawing/2014/main" id="{6B2C0890-543D-41BC-AC70-59828C2A3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>
                    <a:extLst>
                      <a:ext uri="{FF2B5EF4-FFF2-40B4-BE49-F238E27FC236}">
                        <a16:creationId xmlns:a16="http://schemas.microsoft.com/office/drawing/2014/main" id="{D1A2A5C2-D257-4EA2-8591-6E7429BD7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4" name="Group 763">
                  <a:extLst>
                    <a:ext uri="{FF2B5EF4-FFF2-40B4-BE49-F238E27FC236}">
                      <a16:creationId xmlns:a16="http://schemas.microsoft.com/office/drawing/2014/main" id="{B1761DA5-169F-4616-9EE4-22085B40AA78}"/>
                    </a:ext>
                  </a:extLst>
                </p:cNvPr>
                <p:cNvGrpSpPr/>
                <p:nvPr/>
              </p:nvGrpSpPr>
              <p:grpSpPr>
                <a:xfrm rot="18491518">
                  <a:off x="8629100" y="166188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7AF95842-4FD0-4EAA-AC18-79B6CC57104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8EE48A9D-6400-4FDF-9C0F-28F6D3BF1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>
                    <a:extLst>
                      <a:ext uri="{FF2B5EF4-FFF2-40B4-BE49-F238E27FC236}">
                        <a16:creationId xmlns:a16="http://schemas.microsoft.com/office/drawing/2014/main" id="{8503AB8E-07DA-49B8-B0FC-9930204BB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Group 764">
                  <a:extLst>
                    <a:ext uri="{FF2B5EF4-FFF2-40B4-BE49-F238E27FC236}">
                      <a16:creationId xmlns:a16="http://schemas.microsoft.com/office/drawing/2014/main" id="{9F3A3BD0-EEFD-4C83-9018-EACC5A3D7755}"/>
                    </a:ext>
                  </a:extLst>
                </p:cNvPr>
                <p:cNvGrpSpPr/>
                <p:nvPr/>
              </p:nvGrpSpPr>
              <p:grpSpPr>
                <a:xfrm rot="11462785">
                  <a:off x="8381539" y="1738695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94" name="Straight Connector 793">
                    <a:extLst>
                      <a:ext uri="{FF2B5EF4-FFF2-40B4-BE49-F238E27FC236}">
                        <a16:creationId xmlns:a16="http://schemas.microsoft.com/office/drawing/2014/main" id="{7CD9B379-56CD-4FAD-8502-0AE0A22E59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>
                    <a:extLst>
                      <a:ext uri="{FF2B5EF4-FFF2-40B4-BE49-F238E27FC236}">
                        <a16:creationId xmlns:a16="http://schemas.microsoft.com/office/drawing/2014/main" id="{91524A15-CAB3-4BED-9D03-D1B2390F84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>
                    <a:extLst>
                      <a:ext uri="{FF2B5EF4-FFF2-40B4-BE49-F238E27FC236}">
                        <a16:creationId xmlns:a16="http://schemas.microsoft.com/office/drawing/2014/main" id="{9A8E8A35-0881-4098-A255-5212F7F57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6" name="Group 765">
                  <a:extLst>
                    <a:ext uri="{FF2B5EF4-FFF2-40B4-BE49-F238E27FC236}">
                      <a16:creationId xmlns:a16="http://schemas.microsoft.com/office/drawing/2014/main" id="{1A15B4FE-9286-4C66-8B91-7B1A296D4C97}"/>
                    </a:ext>
                  </a:extLst>
                </p:cNvPr>
                <p:cNvGrpSpPr/>
                <p:nvPr/>
              </p:nvGrpSpPr>
              <p:grpSpPr>
                <a:xfrm rot="18491518">
                  <a:off x="8122701" y="159997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91" name="Straight Connector 790">
                    <a:extLst>
                      <a:ext uri="{FF2B5EF4-FFF2-40B4-BE49-F238E27FC236}">
                        <a16:creationId xmlns:a16="http://schemas.microsoft.com/office/drawing/2014/main" id="{9A1E8437-7F63-4E90-8659-28179B19B4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>
                    <a:extLst>
                      <a:ext uri="{FF2B5EF4-FFF2-40B4-BE49-F238E27FC236}">
                        <a16:creationId xmlns:a16="http://schemas.microsoft.com/office/drawing/2014/main" id="{2227F02D-63E6-4EAB-BB05-A3085B79F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Straight Connector 792">
                    <a:extLst>
                      <a:ext uri="{FF2B5EF4-FFF2-40B4-BE49-F238E27FC236}">
                        <a16:creationId xmlns:a16="http://schemas.microsoft.com/office/drawing/2014/main" id="{4B964282-73A9-47BE-973F-BFDF83FEE2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7D5141CA-7D95-4378-9151-AF831A6E1D9D}"/>
                    </a:ext>
                  </a:extLst>
                </p:cNvPr>
                <p:cNvGrpSpPr/>
                <p:nvPr/>
              </p:nvGrpSpPr>
              <p:grpSpPr>
                <a:xfrm rot="684284">
                  <a:off x="8319867" y="146476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88" name="Straight Connector 787">
                    <a:extLst>
                      <a:ext uri="{FF2B5EF4-FFF2-40B4-BE49-F238E27FC236}">
                        <a16:creationId xmlns:a16="http://schemas.microsoft.com/office/drawing/2014/main" id="{352C96AA-9AE5-47D4-A451-7023F833A6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>
                    <a:extLst>
                      <a:ext uri="{FF2B5EF4-FFF2-40B4-BE49-F238E27FC236}">
                        <a16:creationId xmlns:a16="http://schemas.microsoft.com/office/drawing/2014/main" id="{FBA1A17C-D228-42D0-88D4-EB0D47574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>
                    <a:extLst>
                      <a:ext uri="{FF2B5EF4-FFF2-40B4-BE49-F238E27FC236}">
                        <a16:creationId xmlns:a16="http://schemas.microsoft.com/office/drawing/2014/main" id="{C254583A-0E52-4540-83EC-BD78099DB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EF1FA9C-D305-4B3C-8F37-7E81C342A956}"/>
                    </a:ext>
                  </a:extLst>
                </p:cNvPr>
                <p:cNvGrpSpPr/>
                <p:nvPr/>
              </p:nvGrpSpPr>
              <p:grpSpPr>
                <a:xfrm rot="21072538">
                  <a:off x="8491618" y="1285901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85" name="Straight Connector 784">
                    <a:extLst>
                      <a:ext uri="{FF2B5EF4-FFF2-40B4-BE49-F238E27FC236}">
                        <a16:creationId xmlns:a16="http://schemas.microsoft.com/office/drawing/2014/main" id="{7FF72699-B528-4890-AF75-FE76A4C243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>
                    <a:extLst>
                      <a:ext uri="{FF2B5EF4-FFF2-40B4-BE49-F238E27FC236}">
                        <a16:creationId xmlns:a16="http://schemas.microsoft.com/office/drawing/2014/main" id="{C61A1310-2EFE-455A-A2DD-8CAFAEB2C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>
                    <a:extLst>
                      <a:ext uri="{FF2B5EF4-FFF2-40B4-BE49-F238E27FC236}">
                        <a16:creationId xmlns:a16="http://schemas.microsoft.com/office/drawing/2014/main" id="{6905ACD3-CE8E-4D46-B04F-84CE31282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5309FFC2-B691-4990-82BE-EB6EBE42EA6B}"/>
                    </a:ext>
                  </a:extLst>
                </p:cNvPr>
                <p:cNvGrpSpPr/>
                <p:nvPr/>
              </p:nvGrpSpPr>
              <p:grpSpPr>
                <a:xfrm rot="10150132">
                  <a:off x="8259050" y="1181126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82" name="Straight Connector 781">
                    <a:extLst>
                      <a:ext uri="{FF2B5EF4-FFF2-40B4-BE49-F238E27FC236}">
                        <a16:creationId xmlns:a16="http://schemas.microsoft.com/office/drawing/2014/main" id="{B06D0B11-E01C-415A-B2B0-1896BC4721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72818D2A-B70C-47E1-9EB0-18862762E3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E1AC3616-4F27-4E97-90F7-E4D83F927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EBE8E631-F069-4E8F-9936-F4167F9651BE}"/>
                    </a:ext>
                  </a:extLst>
                </p:cNvPr>
                <p:cNvGrpSpPr/>
                <p:nvPr/>
              </p:nvGrpSpPr>
              <p:grpSpPr>
                <a:xfrm rot="13330409">
                  <a:off x="8466007" y="9815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79" name="Straight Connector 778">
                    <a:extLst>
                      <a:ext uri="{FF2B5EF4-FFF2-40B4-BE49-F238E27FC236}">
                        <a16:creationId xmlns:a16="http://schemas.microsoft.com/office/drawing/2014/main" id="{636559CB-844B-451D-88FD-50F5E13678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7B49855E-47DE-419F-B207-8D29C01C8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>
                    <a:extLst>
                      <a:ext uri="{FF2B5EF4-FFF2-40B4-BE49-F238E27FC236}">
                        <a16:creationId xmlns:a16="http://schemas.microsoft.com/office/drawing/2014/main" id="{525CCC3C-6520-4DE9-AC32-8D4FCA775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64FE6B15-79FE-4DF7-AD3E-797A96A786DC}"/>
                    </a:ext>
                  </a:extLst>
                </p:cNvPr>
                <p:cNvGrpSpPr/>
                <p:nvPr/>
              </p:nvGrpSpPr>
              <p:grpSpPr>
                <a:xfrm rot="13330409">
                  <a:off x="8265641" y="803450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929222EE-A04E-42DD-A272-195B5D42FF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1A20C0BF-8361-4BDD-AA34-2BBCF2115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000F8DDA-4EB4-4010-BD40-D30F89168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2ED84F1E-BC44-4F47-9889-8801C4B31B91}"/>
                    </a:ext>
                  </a:extLst>
                </p:cNvPr>
                <p:cNvGrpSpPr/>
                <p:nvPr/>
              </p:nvGrpSpPr>
              <p:grpSpPr>
                <a:xfrm rot="10506119">
                  <a:off x="8311187" y="561228"/>
                  <a:ext cx="52289" cy="53340"/>
                  <a:chOff x="7807549" y="1905000"/>
                  <a:chExt cx="52289" cy="53340"/>
                </a:xfrm>
              </p:grpSpPr>
              <p:cxnSp>
                <p:nvCxnSpPr>
                  <p:cNvPr id="773" name="Straight Connector 772">
                    <a:extLst>
                      <a:ext uri="{FF2B5EF4-FFF2-40B4-BE49-F238E27FC236}">
                        <a16:creationId xmlns:a16="http://schemas.microsoft.com/office/drawing/2014/main" id="{C3C99CA6-0113-4683-82E4-0AEE7C11BF7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33171" y="1905000"/>
                    <a:ext cx="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A939AFAF-56E2-40F8-9A28-92D33F35E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807549" y="1905000"/>
                    <a:ext cx="22670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5C827B8B-8BDC-48BA-9039-3CA8147CE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0219" y="1905000"/>
                    <a:ext cx="29619" cy="533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1F5969F3-2678-475C-BC0B-1C77C355CD7E}"/>
              </a:ext>
            </a:extLst>
          </p:cNvPr>
          <p:cNvGrpSpPr/>
          <p:nvPr/>
        </p:nvGrpSpPr>
        <p:grpSpPr>
          <a:xfrm>
            <a:off x="8707946" y="5380149"/>
            <a:ext cx="538013" cy="534659"/>
            <a:chOff x="1522087" y="1634556"/>
            <a:chExt cx="918269" cy="912544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D6E071C4-45EE-4576-A2F8-6BE2D15D0833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905" name="Isosceles Triangle 8">
                <a:extLst>
                  <a:ext uri="{FF2B5EF4-FFF2-40B4-BE49-F238E27FC236}">
                    <a16:creationId xmlns:a16="http://schemas.microsoft.com/office/drawing/2014/main" id="{4B9E833C-E87B-43A8-AEC0-9B98A379C784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6" name="Isosceles Triangle 8">
                <a:extLst>
                  <a:ext uri="{FF2B5EF4-FFF2-40B4-BE49-F238E27FC236}">
                    <a16:creationId xmlns:a16="http://schemas.microsoft.com/office/drawing/2014/main" id="{AFD18E36-20D2-4352-98B7-74822A4A5250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7" name="Isosceles Triangle 8">
                <a:extLst>
                  <a:ext uri="{FF2B5EF4-FFF2-40B4-BE49-F238E27FC236}">
                    <a16:creationId xmlns:a16="http://schemas.microsoft.com/office/drawing/2014/main" id="{05CB4469-3428-4E14-8490-A3FC5D9538FC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8" name="Isosceles Triangle 8">
                <a:extLst>
                  <a:ext uri="{FF2B5EF4-FFF2-40B4-BE49-F238E27FC236}">
                    <a16:creationId xmlns:a16="http://schemas.microsoft.com/office/drawing/2014/main" id="{84981D1F-9CC8-4C2B-BBA1-3D56C511181C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9" name="Isosceles Triangle 8">
                <a:extLst>
                  <a:ext uri="{FF2B5EF4-FFF2-40B4-BE49-F238E27FC236}">
                    <a16:creationId xmlns:a16="http://schemas.microsoft.com/office/drawing/2014/main" id="{C94B357D-453B-4B92-ACDA-E2804C5D82F8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0" name="Oval 909">
                <a:extLst>
                  <a:ext uri="{FF2B5EF4-FFF2-40B4-BE49-F238E27FC236}">
                    <a16:creationId xmlns:a16="http://schemas.microsoft.com/office/drawing/2014/main" id="{A20BCC3D-5645-4395-A2E9-4F78B37C7F08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AB35EC85-A9D0-49A0-A3F7-16B32B484A4C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899" name="Straight Connector 898">
                <a:extLst>
                  <a:ext uri="{FF2B5EF4-FFF2-40B4-BE49-F238E27FC236}">
                    <a16:creationId xmlns:a16="http://schemas.microsoft.com/office/drawing/2014/main" id="{81B5C088-4F0B-408E-9CC7-C36123A0E7AC}"/>
                  </a:ext>
                </a:extLst>
              </p:cNvPr>
              <p:cNvCxnSpPr>
                <a:stCxn id="910" idx="3"/>
                <a:endCxn id="91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>
                <a:extLst>
                  <a:ext uri="{FF2B5EF4-FFF2-40B4-BE49-F238E27FC236}">
                    <a16:creationId xmlns:a16="http://schemas.microsoft.com/office/drawing/2014/main" id="{5DF5D03B-C329-465B-8ADD-0F8DC3068C6F}"/>
                  </a:ext>
                </a:extLst>
              </p:cNvPr>
              <p:cNvCxnSpPr>
                <a:stCxn id="910" idx="2"/>
                <a:endCxn id="91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>
                <a:extLst>
                  <a:ext uri="{FF2B5EF4-FFF2-40B4-BE49-F238E27FC236}">
                    <a16:creationId xmlns:a16="http://schemas.microsoft.com/office/drawing/2014/main" id="{A747C82B-2110-4E28-BFF9-C08C355F9829}"/>
                  </a:ext>
                </a:extLst>
              </p:cNvPr>
              <p:cNvCxnSpPr>
                <a:stCxn id="910" idx="4"/>
                <a:endCxn id="91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>
                <a:extLst>
                  <a:ext uri="{FF2B5EF4-FFF2-40B4-BE49-F238E27FC236}">
                    <a16:creationId xmlns:a16="http://schemas.microsoft.com/office/drawing/2014/main" id="{6A63EBB2-0CEF-449C-8521-C0EF937D10AD}"/>
                  </a:ext>
                </a:extLst>
              </p:cNvPr>
              <p:cNvCxnSpPr>
                <a:stCxn id="910" idx="0"/>
                <a:endCxn id="91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>
                <a:extLst>
                  <a:ext uri="{FF2B5EF4-FFF2-40B4-BE49-F238E27FC236}">
                    <a16:creationId xmlns:a16="http://schemas.microsoft.com/office/drawing/2014/main" id="{E1E17899-0C75-4F09-83D6-A179F9DB7B6E}"/>
                  </a:ext>
                </a:extLst>
              </p:cNvPr>
              <p:cNvCxnSpPr>
                <a:stCxn id="910" idx="1"/>
                <a:endCxn id="91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890E9F76-5040-45B1-BA94-9EE73D3D9B9B}"/>
                  </a:ext>
                </a:extLst>
              </p:cNvPr>
              <p:cNvCxnSpPr>
                <a:stCxn id="910" idx="2"/>
                <a:endCxn id="91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2C819F18-FBD4-442A-A9D6-0C037ACE688E}"/>
              </a:ext>
            </a:extLst>
          </p:cNvPr>
          <p:cNvGrpSpPr/>
          <p:nvPr/>
        </p:nvGrpSpPr>
        <p:grpSpPr>
          <a:xfrm>
            <a:off x="6571164" y="5189213"/>
            <a:ext cx="538013" cy="534659"/>
            <a:chOff x="1522087" y="1634556"/>
            <a:chExt cx="918269" cy="912544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E427205D-07E2-4A2D-8011-186C05DDD0FF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920" name="Isosceles Triangle 8">
                <a:extLst>
                  <a:ext uri="{FF2B5EF4-FFF2-40B4-BE49-F238E27FC236}">
                    <a16:creationId xmlns:a16="http://schemas.microsoft.com/office/drawing/2014/main" id="{A6F17918-254F-43F9-B33E-42C7469FBE33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1" name="Isosceles Triangle 8">
                <a:extLst>
                  <a:ext uri="{FF2B5EF4-FFF2-40B4-BE49-F238E27FC236}">
                    <a16:creationId xmlns:a16="http://schemas.microsoft.com/office/drawing/2014/main" id="{C7ED5922-121E-426C-9E54-2881D3E42729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2" name="Isosceles Triangle 8">
                <a:extLst>
                  <a:ext uri="{FF2B5EF4-FFF2-40B4-BE49-F238E27FC236}">
                    <a16:creationId xmlns:a16="http://schemas.microsoft.com/office/drawing/2014/main" id="{020C76C2-FE6C-4863-8CC8-DBB6720E9C30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3" name="Isosceles Triangle 8">
                <a:extLst>
                  <a:ext uri="{FF2B5EF4-FFF2-40B4-BE49-F238E27FC236}">
                    <a16:creationId xmlns:a16="http://schemas.microsoft.com/office/drawing/2014/main" id="{56A933E8-6C81-468D-97C4-1DBF51513E91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4" name="Isosceles Triangle 8">
                <a:extLst>
                  <a:ext uri="{FF2B5EF4-FFF2-40B4-BE49-F238E27FC236}">
                    <a16:creationId xmlns:a16="http://schemas.microsoft.com/office/drawing/2014/main" id="{A56B1E17-CA9D-4A9B-AA94-1347AF864232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F6262730-E649-49BD-8BE2-2787080C49E2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A87866B6-4A2E-4F8A-8A04-A15DEB93C6BC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85B59D42-B9A3-46DE-8771-844A991B2DB9}"/>
                  </a:ext>
                </a:extLst>
              </p:cNvPr>
              <p:cNvCxnSpPr>
                <a:stCxn id="925" idx="3"/>
                <a:endCxn id="925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73DFBCF6-F822-478C-AC7C-710D290F89FC}"/>
                  </a:ext>
                </a:extLst>
              </p:cNvPr>
              <p:cNvCxnSpPr>
                <a:stCxn id="925" idx="2"/>
                <a:endCxn id="925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FBF5553D-17A3-4464-9ED1-15CEC565BD1B}"/>
                  </a:ext>
                </a:extLst>
              </p:cNvPr>
              <p:cNvCxnSpPr>
                <a:stCxn id="925" idx="4"/>
                <a:endCxn id="925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6FF7186D-4FD9-4AA2-A3A4-35602AD67812}"/>
                  </a:ext>
                </a:extLst>
              </p:cNvPr>
              <p:cNvCxnSpPr>
                <a:stCxn id="925" idx="0"/>
                <a:endCxn id="925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67A6F989-F3E9-446C-BEC1-C10420802D42}"/>
                  </a:ext>
                </a:extLst>
              </p:cNvPr>
              <p:cNvCxnSpPr>
                <a:stCxn id="925" idx="1"/>
                <a:endCxn id="925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8F07B316-7C98-4728-A98F-B2652CAADDED}"/>
                  </a:ext>
                </a:extLst>
              </p:cNvPr>
              <p:cNvCxnSpPr>
                <a:stCxn id="925" idx="2"/>
                <a:endCxn id="925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839BB98-F324-4777-8436-C2CD7565090A}"/>
              </a:ext>
            </a:extLst>
          </p:cNvPr>
          <p:cNvGrpSpPr/>
          <p:nvPr/>
        </p:nvGrpSpPr>
        <p:grpSpPr>
          <a:xfrm>
            <a:off x="7269127" y="5665606"/>
            <a:ext cx="538013" cy="534659"/>
            <a:chOff x="1522087" y="1634556"/>
            <a:chExt cx="918269" cy="912544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6BF49A24-C3DF-41EC-B587-43228341683E}"/>
                </a:ext>
              </a:extLst>
            </p:cNvPr>
            <p:cNvGrpSpPr/>
            <p:nvPr/>
          </p:nvGrpSpPr>
          <p:grpSpPr>
            <a:xfrm>
              <a:off x="1522087" y="1634556"/>
              <a:ext cx="918269" cy="912544"/>
              <a:chOff x="2108568" y="1586389"/>
              <a:chExt cx="918269" cy="912544"/>
            </a:xfrm>
          </p:grpSpPr>
          <p:sp>
            <p:nvSpPr>
              <p:cNvPr id="935" name="Isosceles Triangle 8">
                <a:extLst>
                  <a:ext uri="{FF2B5EF4-FFF2-40B4-BE49-F238E27FC236}">
                    <a16:creationId xmlns:a16="http://schemas.microsoft.com/office/drawing/2014/main" id="{C7272AA1-90C5-4AC5-83C0-449DB9183CC3}"/>
                  </a:ext>
                </a:extLst>
              </p:cNvPr>
              <p:cNvSpPr/>
              <p:nvPr/>
            </p:nvSpPr>
            <p:spPr>
              <a:xfrm rot="20438510">
                <a:off x="2462623" y="2024180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6" name="Isosceles Triangle 8">
                <a:extLst>
                  <a:ext uri="{FF2B5EF4-FFF2-40B4-BE49-F238E27FC236}">
                    <a16:creationId xmlns:a16="http://schemas.microsoft.com/office/drawing/2014/main" id="{4C4872C3-ABF5-43CF-B0E8-01D4638B3369}"/>
                  </a:ext>
                </a:extLst>
              </p:cNvPr>
              <p:cNvSpPr/>
              <p:nvPr/>
            </p:nvSpPr>
            <p:spPr>
              <a:xfrm rot="15864226">
                <a:off x="2587676" y="1780452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7" name="Isosceles Triangle 8">
                <a:extLst>
                  <a:ext uri="{FF2B5EF4-FFF2-40B4-BE49-F238E27FC236}">
                    <a16:creationId xmlns:a16="http://schemas.microsoft.com/office/drawing/2014/main" id="{10EA5BD4-8872-4095-AE51-FDF0E8AECE71}"/>
                  </a:ext>
                </a:extLst>
              </p:cNvPr>
              <p:cNvSpPr/>
              <p:nvPr/>
            </p:nvSpPr>
            <p:spPr>
              <a:xfrm rot="11315853">
                <a:off x="2384761" y="1586389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8" name="Isosceles Triangle 8">
                <a:extLst>
                  <a:ext uri="{FF2B5EF4-FFF2-40B4-BE49-F238E27FC236}">
                    <a16:creationId xmlns:a16="http://schemas.microsoft.com/office/drawing/2014/main" id="{54A45284-6F97-473B-9ACD-E8F79D3A38FC}"/>
                  </a:ext>
                </a:extLst>
              </p:cNvPr>
              <p:cNvSpPr/>
              <p:nvPr/>
            </p:nvSpPr>
            <p:spPr>
              <a:xfrm rot="6819591">
                <a:off x="2144160" y="1736003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9" name="Isosceles Triangle 8">
                <a:extLst>
                  <a:ext uri="{FF2B5EF4-FFF2-40B4-BE49-F238E27FC236}">
                    <a16:creationId xmlns:a16="http://schemas.microsoft.com/office/drawing/2014/main" id="{D16B2EFA-D1E7-4EA4-9238-1B7DF7061C92}"/>
                  </a:ext>
                </a:extLst>
              </p:cNvPr>
              <p:cNvSpPr/>
              <p:nvPr/>
            </p:nvSpPr>
            <p:spPr>
              <a:xfrm rot="2633974">
                <a:off x="2208565" y="1994235"/>
                <a:ext cx="403569" cy="474753"/>
              </a:xfrm>
              <a:custGeom>
                <a:avLst/>
                <a:gdLst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79743"/>
                  <a:gd name="connsiteY0" fmla="*/ 585985 h 644883"/>
                  <a:gd name="connsiteX1" fmla="*/ 339872 w 679743"/>
                  <a:gd name="connsiteY1" fmla="*/ 0 h 644883"/>
                  <a:gd name="connsiteX2" fmla="*/ 679743 w 679743"/>
                  <a:gd name="connsiteY2" fmla="*/ 585985 h 644883"/>
                  <a:gd name="connsiteX3" fmla="*/ 0 w 679743"/>
                  <a:gd name="connsiteY3" fmla="*/ 585985 h 644883"/>
                  <a:gd name="connsiteX0" fmla="*/ 0 w 679743"/>
                  <a:gd name="connsiteY0" fmla="*/ 585985 h 658508"/>
                  <a:gd name="connsiteX1" fmla="*/ 339872 w 679743"/>
                  <a:gd name="connsiteY1" fmla="*/ 0 h 658508"/>
                  <a:gd name="connsiteX2" fmla="*/ 679743 w 679743"/>
                  <a:gd name="connsiteY2" fmla="*/ 585985 h 658508"/>
                  <a:gd name="connsiteX3" fmla="*/ 0 w 679743"/>
                  <a:gd name="connsiteY3" fmla="*/ 585985 h 658508"/>
                  <a:gd name="connsiteX0" fmla="*/ 0 w 679743"/>
                  <a:gd name="connsiteY0" fmla="*/ 585985 h 603672"/>
                  <a:gd name="connsiteX1" fmla="*/ 339872 w 679743"/>
                  <a:gd name="connsiteY1" fmla="*/ 0 h 603672"/>
                  <a:gd name="connsiteX2" fmla="*/ 679743 w 679743"/>
                  <a:gd name="connsiteY2" fmla="*/ 585985 h 603672"/>
                  <a:gd name="connsiteX3" fmla="*/ 0 w 679743"/>
                  <a:gd name="connsiteY3" fmla="*/ 585985 h 603672"/>
                  <a:gd name="connsiteX0" fmla="*/ 0 w 679743"/>
                  <a:gd name="connsiteY0" fmla="*/ 585985 h 599983"/>
                  <a:gd name="connsiteX1" fmla="*/ 339872 w 679743"/>
                  <a:gd name="connsiteY1" fmla="*/ 0 h 599983"/>
                  <a:gd name="connsiteX2" fmla="*/ 679743 w 679743"/>
                  <a:gd name="connsiteY2" fmla="*/ 585985 h 599983"/>
                  <a:gd name="connsiteX3" fmla="*/ 0 w 679743"/>
                  <a:gd name="connsiteY3" fmla="*/ 585985 h 599983"/>
                  <a:gd name="connsiteX0" fmla="*/ 0 w 679743"/>
                  <a:gd name="connsiteY0" fmla="*/ 585985 h 585985"/>
                  <a:gd name="connsiteX1" fmla="*/ 339872 w 679743"/>
                  <a:gd name="connsiteY1" fmla="*/ 0 h 585985"/>
                  <a:gd name="connsiteX2" fmla="*/ 679743 w 679743"/>
                  <a:gd name="connsiteY2" fmla="*/ 585985 h 585985"/>
                  <a:gd name="connsiteX3" fmla="*/ 0 w 679743"/>
                  <a:gd name="connsiteY3" fmla="*/ 585985 h 585985"/>
                  <a:gd name="connsiteX0" fmla="*/ 0 w 690076"/>
                  <a:gd name="connsiteY0" fmla="*/ 585985 h 585985"/>
                  <a:gd name="connsiteX1" fmla="*/ 339872 w 690076"/>
                  <a:gd name="connsiteY1" fmla="*/ 0 h 585985"/>
                  <a:gd name="connsiteX2" fmla="*/ 679743 w 690076"/>
                  <a:gd name="connsiteY2" fmla="*/ 585985 h 585985"/>
                  <a:gd name="connsiteX3" fmla="*/ 0 w 690076"/>
                  <a:gd name="connsiteY3" fmla="*/ 585985 h 585985"/>
                  <a:gd name="connsiteX0" fmla="*/ 0 w 720988"/>
                  <a:gd name="connsiteY0" fmla="*/ 585985 h 585985"/>
                  <a:gd name="connsiteX1" fmla="*/ 339872 w 720988"/>
                  <a:gd name="connsiteY1" fmla="*/ 0 h 585985"/>
                  <a:gd name="connsiteX2" fmla="*/ 679743 w 720988"/>
                  <a:gd name="connsiteY2" fmla="*/ 585985 h 585985"/>
                  <a:gd name="connsiteX3" fmla="*/ 0 w 720988"/>
                  <a:gd name="connsiteY3" fmla="*/ 585985 h 585985"/>
                  <a:gd name="connsiteX0" fmla="*/ 59433 w 780421"/>
                  <a:gd name="connsiteY0" fmla="*/ 585985 h 585985"/>
                  <a:gd name="connsiteX1" fmla="*/ 399305 w 780421"/>
                  <a:gd name="connsiteY1" fmla="*/ 0 h 585985"/>
                  <a:gd name="connsiteX2" fmla="*/ 739176 w 780421"/>
                  <a:gd name="connsiteY2" fmla="*/ 585985 h 585985"/>
                  <a:gd name="connsiteX3" fmla="*/ 59433 w 780421"/>
                  <a:gd name="connsiteY3" fmla="*/ 585985 h 585985"/>
                  <a:gd name="connsiteX0" fmla="*/ 59433 w 662841"/>
                  <a:gd name="connsiteY0" fmla="*/ 585985 h 585985"/>
                  <a:gd name="connsiteX1" fmla="*/ 399305 w 662841"/>
                  <a:gd name="connsiteY1" fmla="*/ 0 h 585985"/>
                  <a:gd name="connsiteX2" fmla="*/ 608099 w 662841"/>
                  <a:gd name="connsiteY2" fmla="*/ 585985 h 585985"/>
                  <a:gd name="connsiteX3" fmla="*/ 59433 w 662841"/>
                  <a:gd name="connsiteY3" fmla="*/ 585985 h 585985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  <a:gd name="connsiteX0" fmla="*/ 84180 w 504876"/>
                  <a:gd name="connsiteY0" fmla="*/ 593929 h 593929"/>
                  <a:gd name="connsiteX1" fmla="*/ 241340 w 504876"/>
                  <a:gd name="connsiteY1" fmla="*/ 0 h 593929"/>
                  <a:gd name="connsiteX2" fmla="*/ 450134 w 504876"/>
                  <a:gd name="connsiteY2" fmla="*/ 585985 h 593929"/>
                  <a:gd name="connsiteX3" fmla="*/ 84180 w 504876"/>
                  <a:gd name="connsiteY3" fmla="*/ 593929 h 59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876" h="593929">
                    <a:moveTo>
                      <a:pt x="84180" y="593929"/>
                    </a:moveTo>
                    <a:cubicBezTo>
                      <a:pt x="-134105" y="365443"/>
                      <a:pt x="128049" y="195328"/>
                      <a:pt x="241340" y="0"/>
                    </a:cubicBezTo>
                    <a:cubicBezTo>
                      <a:pt x="354630" y="195328"/>
                      <a:pt x="618682" y="374078"/>
                      <a:pt x="450134" y="585985"/>
                    </a:cubicBezTo>
                    <a:cubicBezTo>
                      <a:pt x="147329" y="535450"/>
                      <a:pt x="364469" y="543493"/>
                      <a:pt x="84180" y="5939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60000"/>
                      <a:lumOff val="40000"/>
                    </a:schemeClr>
                  </a:gs>
                  <a:gs pos="83000">
                    <a:srgbClr val="DCC081"/>
                  </a:gs>
                  <a:gs pos="100000">
                    <a:srgbClr val="E5CEAB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C6AC9095-58DA-452D-910F-BCD99B0C91AF}"/>
                  </a:ext>
                </a:extLst>
              </p:cNvPr>
              <p:cNvSpPr/>
              <p:nvPr/>
            </p:nvSpPr>
            <p:spPr>
              <a:xfrm>
                <a:off x="2440356" y="1920651"/>
                <a:ext cx="238718" cy="23871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8" name="Group 927">
              <a:extLst>
                <a:ext uri="{FF2B5EF4-FFF2-40B4-BE49-F238E27FC236}">
                  <a16:creationId xmlns:a16="http://schemas.microsoft.com/office/drawing/2014/main" id="{31B6D999-12AB-4DF5-BC3A-F1C8742918C3}"/>
                </a:ext>
              </a:extLst>
            </p:cNvPr>
            <p:cNvGrpSpPr/>
            <p:nvPr/>
          </p:nvGrpSpPr>
          <p:grpSpPr>
            <a:xfrm>
              <a:off x="1853875" y="1968818"/>
              <a:ext cx="238718" cy="238718"/>
              <a:chOff x="1853875" y="1968818"/>
              <a:chExt cx="238718" cy="238718"/>
            </a:xfrm>
          </p:grpSpPr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ED3C9B59-6A98-4E19-A4D5-7A5672A4D4A8}"/>
                  </a:ext>
                </a:extLst>
              </p:cNvPr>
              <p:cNvCxnSpPr>
                <a:stCxn id="940" idx="3"/>
                <a:endCxn id="940" idx="7"/>
              </p:cNvCxnSpPr>
              <p:nvPr/>
            </p:nvCxnSpPr>
            <p:spPr>
              <a:xfrm flipV="1"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9379F138-3C49-4516-97B4-8EAE98AA4702}"/>
                  </a:ext>
                </a:extLst>
              </p:cNvPr>
              <p:cNvCxnSpPr>
                <a:stCxn id="940" idx="2"/>
                <a:endCxn id="940" idx="0"/>
              </p:cNvCxnSpPr>
              <p:nvPr/>
            </p:nvCxnSpPr>
            <p:spPr>
              <a:xfrm flipV="1">
                <a:off x="1853875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A8093A58-3DC2-43B6-8018-9CC24597A4E9}"/>
                  </a:ext>
                </a:extLst>
              </p:cNvPr>
              <p:cNvCxnSpPr>
                <a:stCxn id="940" idx="4"/>
                <a:endCxn id="940" idx="6"/>
              </p:cNvCxnSpPr>
              <p:nvPr/>
            </p:nvCxnSpPr>
            <p:spPr>
              <a:xfrm flipV="1">
                <a:off x="1973234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E9678A24-CC05-40AD-88E2-08AA6E4F4F76}"/>
                  </a:ext>
                </a:extLst>
              </p:cNvPr>
              <p:cNvCxnSpPr>
                <a:stCxn id="940" idx="0"/>
                <a:endCxn id="940" idx="6"/>
              </p:cNvCxnSpPr>
              <p:nvPr/>
            </p:nvCxnSpPr>
            <p:spPr>
              <a:xfrm>
                <a:off x="1973234" y="1968818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7C011ACA-E129-404E-AC63-5A85A0902CAA}"/>
                  </a:ext>
                </a:extLst>
              </p:cNvPr>
              <p:cNvCxnSpPr>
                <a:stCxn id="940" idx="1"/>
                <a:endCxn id="940" idx="5"/>
              </p:cNvCxnSpPr>
              <p:nvPr/>
            </p:nvCxnSpPr>
            <p:spPr>
              <a:xfrm>
                <a:off x="1888834" y="2003777"/>
                <a:ext cx="168800" cy="168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23C70C0D-D175-456B-B802-4B10109CA3B2}"/>
                  </a:ext>
                </a:extLst>
              </p:cNvPr>
              <p:cNvCxnSpPr>
                <a:stCxn id="940" idx="2"/>
                <a:endCxn id="940" idx="4"/>
              </p:cNvCxnSpPr>
              <p:nvPr/>
            </p:nvCxnSpPr>
            <p:spPr>
              <a:xfrm>
                <a:off x="1853875" y="2088177"/>
                <a:ext cx="119359" cy="11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4929CB11-2FE6-4881-A99C-321FA4B84044}"/>
              </a:ext>
            </a:extLst>
          </p:cNvPr>
          <p:cNvGrpSpPr/>
          <p:nvPr/>
        </p:nvGrpSpPr>
        <p:grpSpPr>
          <a:xfrm>
            <a:off x="7565177" y="4188967"/>
            <a:ext cx="478290" cy="848368"/>
            <a:chOff x="2782487" y="535472"/>
            <a:chExt cx="2096045" cy="3717863"/>
          </a:xfrm>
        </p:grpSpPr>
        <p:grpSp>
          <p:nvGrpSpPr>
            <p:cNvPr id="961" name="Group 960">
              <a:extLst>
                <a:ext uri="{FF2B5EF4-FFF2-40B4-BE49-F238E27FC236}">
                  <a16:creationId xmlns:a16="http://schemas.microsoft.com/office/drawing/2014/main" id="{5CDD3FB2-C8B2-475B-9D65-87BFB318FEBC}"/>
                </a:ext>
              </a:extLst>
            </p:cNvPr>
            <p:cNvGrpSpPr/>
            <p:nvPr/>
          </p:nvGrpSpPr>
          <p:grpSpPr>
            <a:xfrm>
              <a:off x="3233344" y="3837410"/>
              <a:ext cx="1197820" cy="415925"/>
              <a:chOff x="3170980" y="3997325"/>
              <a:chExt cx="1197820" cy="415925"/>
            </a:xfrm>
          </p:grpSpPr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C10BD35-2C5D-4A47-B26D-4DE64A4C9608}"/>
                  </a:ext>
                </a:extLst>
              </p:cNvPr>
              <p:cNvSpPr/>
              <p:nvPr/>
            </p:nvSpPr>
            <p:spPr>
              <a:xfrm>
                <a:off x="4181475" y="4025900"/>
                <a:ext cx="139700" cy="318003"/>
              </a:xfrm>
              <a:custGeom>
                <a:avLst/>
                <a:gdLst>
                  <a:gd name="connsiteX0" fmla="*/ 0 w 139700"/>
                  <a:gd name="connsiteY0" fmla="*/ 0 h 318003"/>
                  <a:gd name="connsiteX1" fmla="*/ 6350 w 139700"/>
                  <a:gd name="connsiteY1" fmla="*/ 82550 h 318003"/>
                  <a:gd name="connsiteX2" fmla="*/ 15875 w 139700"/>
                  <a:gd name="connsiteY2" fmla="*/ 92075 h 318003"/>
                  <a:gd name="connsiteX3" fmla="*/ 25400 w 139700"/>
                  <a:gd name="connsiteY3" fmla="*/ 107950 h 318003"/>
                  <a:gd name="connsiteX4" fmla="*/ 22225 w 139700"/>
                  <a:gd name="connsiteY4" fmla="*/ 161925 h 318003"/>
                  <a:gd name="connsiteX5" fmla="*/ 22225 w 139700"/>
                  <a:gd name="connsiteY5" fmla="*/ 215900 h 318003"/>
                  <a:gd name="connsiteX6" fmla="*/ 38100 w 139700"/>
                  <a:gd name="connsiteY6" fmla="*/ 222250 h 318003"/>
                  <a:gd name="connsiteX7" fmla="*/ 47625 w 139700"/>
                  <a:gd name="connsiteY7" fmla="*/ 225425 h 318003"/>
                  <a:gd name="connsiteX8" fmla="*/ 57150 w 139700"/>
                  <a:gd name="connsiteY8" fmla="*/ 231775 h 318003"/>
                  <a:gd name="connsiteX9" fmla="*/ 69850 w 139700"/>
                  <a:gd name="connsiteY9" fmla="*/ 238125 h 318003"/>
                  <a:gd name="connsiteX10" fmla="*/ 79375 w 139700"/>
                  <a:gd name="connsiteY10" fmla="*/ 250825 h 318003"/>
                  <a:gd name="connsiteX11" fmla="*/ 88900 w 139700"/>
                  <a:gd name="connsiteY11" fmla="*/ 276225 h 318003"/>
                  <a:gd name="connsiteX12" fmla="*/ 92075 w 139700"/>
                  <a:gd name="connsiteY12" fmla="*/ 285750 h 318003"/>
                  <a:gd name="connsiteX13" fmla="*/ 95250 w 139700"/>
                  <a:gd name="connsiteY13" fmla="*/ 304800 h 318003"/>
                  <a:gd name="connsiteX14" fmla="*/ 107950 w 139700"/>
                  <a:gd name="connsiteY14" fmla="*/ 307975 h 318003"/>
                  <a:gd name="connsiteX15" fmla="*/ 139700 w 139700"/>
                  <a:gd name="connsiteY15" fmla="*/ 317500 h 31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9700" h="318003">
                    <a:moveTo>
                      <a:pt x="0" y="0"/>
                    </a:moveTo>
                    <a:cubicBezTo>
                      <a:pt x="2117" y="27517"/>
                      <a:pt x="1661" y="55353"/>
                      <a:pt x="6350" y="82550"/>
                    </a:cubicBezTo>
                    <a:cubicBezTo>
                      <a:pt x="7113" y="86975"/>
                      <a:pt x="13181" y="88483"/>
                      <a:pt x="15875" y="92075"/>
                    </a:cubicBezTo>
                    <a:cubicBezTo>
                      <a:pt x="19578" y="97012"/>
                      <a:pt x="22225" y="102658"/>
                      <a:pt x="25400" y="107950"/>
                    </a:cubicBezTo>
                    <a:cubicBezTo>
                      <a:pt x="24342" y="125942"/>
                      <a:pt x="24372" y="144031"/>
                      <a:pt x="22225" y="161925"/>
                    </a:cubicBezTo>
                    <a:cubicBezTo>
                      <a:pt x="19502" y="184617"/>
                      <a:pt x="7281" y="192416"/>
                      <a:pt x="22225" y="215900"/>
                    </a:cubicBezTo>
                    <a:cubicBezTo>
                      <a:pt x="25285" y="220708"/>
                      <a:pt x="32764" y="220249"/>
                      <a:pt x="38100" y="222250"/>
                    </a:cubicBezTo>
                    <a:cubicBezTo>
                      <a:pt x="41234" y="223425"/>
                      <a:pt x="44632" y="223928"/>
                      <a:pt x="47625" y="225425"/>
                    </a:cubicBezTo>
                    <a:cubicBezTo>
                      <a:pt x="51038" y="227132"/>
                      <a:pt x="53837" y="229882"/>
                      <a:pt x="57150" y="231775"/>
                    </a:cubicBezTo>
                    <a:cubicBezTo>
                      <a:pt x="61259" y="234123"/>
                      <a:pt x="65617" y="236008"/>
                      <a:pt x="69850" y="238125"/>
                    </a:cubicBezTo>
                    <a:cubicBezTo>
                      <a:pt x="73025" y="242358"/>
                      <a:pt x="76570" y="246338"/>
                      <a:pt x="79375" y="250825"/>
                    </a:cubicBezTo>
                    <a:cubicBezTo>
                      <a:pt x="87163" y="263285"/>
                      <a:pt x="85051" y="262753"/>
                      <a:pt x="88900" y="276225"/>
                    </a:cubicBezTo>
                    <a:cubicBezTo>
                      <a:pt x="89819" y="279443"/>
                      <a:pt x="91349" y="282483"/>
                      <a:pt x="92075" y="285750"/>
                    </a:cubicBezTo>
                    <a:cubicBezTo>
                      <a:pt x="93472" y="292034"/>
                      <a:pt x="91508" y="299562"/>
                      <a:pt x="95250" y="304800"/>
                    </a:cubicBezTo>
                    <a:cubicBezTo>
                      <a:pt x="97786" y="308351"/>
                      <a:pt x="103717" y="306917"/>
                      <a:pt x="107950" y="307975"/>
                    </a:cubicBezTo>
                    <a:cubicBezTo>
                      <a:pt x="125730" y="321310"/>
                      <a:pt x="115358" y="317500"/>
                      <a:pt x="13970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DDE67ECF-B8E8-4EE4-B087-EF0C41FA44BA}"/>
                  </a:ext>
                </a:extLst>
              </p:cNvPr>
              <p:cNvSpPr/>
              <p:nvPr/>
            </p:nvSpPr>
            <p:spPr>
              <a:xfrm>
                <a:off x="4200525" y="4041775"/>
                <a:ext cx="168275" cy="238125"/>
              </a:xfrm>
              <a:custGeom>
                <a:avLst/>
                <a:gdLst>
                  <a:gd name="connsiteX0" fmla="*/ 0 w 168275"/>
                  <a:gd name="connsiteY0" fmla="*/ 0 h 238125"/>
                  <a:gd name="connsiteX1" fmla="*/ 47625 w 168275"/>
                  <a:gd name="connsiteY1" fmla="*/ 98425 h 238125"/>
                  <a:gd name="connsiteX2" fmla="*/ 60325 w 168275"/>
                  <a:gd name="connsiteY2" fmla="*/ 117475 h 238125"/>
                  <a:gd name="connsiteX3" fmla="*/ 66675 w 168275"/>
                  <a:gd name="connsiteY3" fmla="*/ 127000 h 238125"/>
                  <a:gd name="connsiteX4" fmla="*/ 69850 w 168275"/>
                  <a:gd name="connsiteY4" fmla="*/ 139700 h 238125"/>
                  <a:gd name="connsiteX5" fmla="*/ 79375 w 168275"/>
                  <a:gd name="connsiteY5" fmla="*/ 149225 h 238125"/>
                  <a:gd name="connsiteX6" fmla="*/ 104775 w 168275"/>
                  <a:gd name="connsiteY6" fmla="*/ 161925 h 238125"/>
                  <a:gd name="connsiteX7" fmla="*/ 123825 w 168275"/>
                  <a:gd name="connsiteY7" fmla="*/ 165100 h 238125"/>
                  <a:gd name="connsiteX8" fmla="*/ 136525 w 168275"/>
                  <a:gd name="connsiteY8" fmla="*/ 196850 h 238125"/>
                  <a:gd name="connsiteX9" fmla="*/ 139700 w 168275"/>
                  <a:gd name="connsiteY9" fmla="*/ 215900 h 238125"/>
                  <a:gd name="connsiteX10" fmla="*/ 155575 w 168275"/>
                  <a:gd name="connsiteY10" fmla="*/ 234950 h 238125"/>
                  <a:gd name="connsiteX11" fmla="*/ 168275 w 168275"/>
                  <a:gd name="connsiteY11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275" h="238125">
                    <a:moveTo>
                      <a:pt x="0" y="0"/>
                    </a:moveTo>
                    <a:cubicBezTo>
                      <a:pt x="15875" y="32808"/>
                      <a:pt x="30976" y="66003"/>
                      <a:pt x="47625" y="98425"/>
                    </a:cubicBezTo>
                    <a:cubicBezTo>
                      <a:pt x="51111" y="105214"/>
                      <a:pt x="56092" y="111125"/>
                      <a:pt x="60325" y="117475"/>
                    </a:cubicBezTo>
                    <a:lnTo>
                      <a:pt x="66675" y="127000"/>
                    </a:lnTo>
                    <a:cubicBezTo>
                      <a:pt x="67733" y="131233"/>
                      <a:pt x="67685" y="135911"/>
                      <a:pt x="69850" y="139700"/>
                    </a:cubicBezTo>
                    <a:cubicBezTo>
                      <a:pt x="72078" y="143599"/>
                      <a:pt x="75926" y="146350"/>
                      <a:pt x="79375" y="149225"/>
                    </a:cubicBezTo>
                    <a:cubicBezTo>
                      <a:pt x="86449" y="155120"/>
                      <a:pt x="96101" y="159559"/>
                      <a:pt x="104775" y="161925"/>
                    </a:cubicBezTo>
                    <a:cubicBezTo>
                      <a:pt x="110986" y="163619"/>
                      <a:pt x="117475" y="164042"/>
                      <a:pt x="123825" y="165100"/>
                    </a:cubicBezTo>
                    <a:cubicBezTo>
                      <a:pt x="129007" y="175464"/>
                      <a:pt x="134563" y="185080"/>
                      <a:pt x="136525" y="196850"/>
                    </a:cubicBezTo>
                    <a:cubicBezTo>
                      <a:pt x="137583" y="203200"/>
                      <a:pt x="137664" y="209793"/>
                      <a:pt x="139700" y="215900"/>
                    </a:cubicBezTo>
                    <a:cubicBezTo>
                      <a:pt x="141247" y="220541"/>
                      <a:pt x="151934" y="232869"/>
                      <a:pt x="155575" y="234950"/>
                    </a:cubicBezTo>
                    <a:cubicBezTo>
                      <a:pt x="159364" y="237115"/>
                      <a:pt x="164042" y="237067"/>
                      <a:pt x="168275" y="238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F9B3789E-A556-4AB4-80BC-CB5A2F26C5A0}"/>
                  </a:ext>
                </a:extLst>
              </p:cNvPr>
              <p:cNvSpPr/>
              <p:nvPr/>
            </p:nvSpPr>
            <p:spPr>
              <a:xfrm>
                <a:off x="4140118" y="4035425"/>
                <a:ext cx="158832" cy="314325"/>
              </a:xfrm>
              <a:custGeom>
                <a:avLst/>
                <a:gdLst>
                  <a:gd name="connsiteX0" fmla="*/ 82 w 158832"/>
                  <a:gd name="connsiteY0" fmla="*/ 0 h 314325"/>
                  <a:gd name="connsiteX1" fmla="*/ 3257 w 158832"/>
                  <a:gd name="connsiteY1" fmla="*/ 63500 h 314325"/>
                  <a:gd name="connsiteX2" fmla="*/ 31832 w 158832"/>
                  <a:gd name="connsiteY2" fmla="*/ 88900 h 314325"/>
                  <a:gd name="connsiteX3" fmla="*/ 44532 w 158832"/>
                  <a:gd name="connsiteY3" fmla="*/ 92075 h 314325"/>
                  <a:gd name="connsiteX4" fmla="*/ 66757 w 158832"/>
                  <a:gd name="connsiteY4" fmla="*/ 111125 h 314325"/>
                  <a:gd name="connsiteX5" fmla="*/ 73107 w 158832"/>
                  <a:gd name="connsiteY5" fmla="*/ 120650 h 314325"/>
                  <a:gd name="connsiteX6" fmla="*/ 98507 w 158832"/>
                  <a:gd name="connsiteY6" fmla="*/ 136525 h 314325"/>
                  <a:gd name="connsiteX7" fmla="*/ 82632 w 158832"/>
                  <a:gd name="connsiteY7" fmla="*/ 158750 h 314325"/>
                  <a:gd name="connsiteX8" fmla="*/ 69932 w 158832"/>
                  <a:gd name="connsiteY8" fmla="*/ 177800 h 314325"/>
                  <a:gd name="connsiteX9" fmla="*/ 76282 w 158832"/>
                  <a:gd name="connsiteY9" fmla="*/ 200025 h 314325"/>
                  <a:gd name="connsiteX10" fmla="*/ 101682 w 158832"/>
                  <a:gd name="connsiteY10" fmla="*/ 209550 h 314325"/>
                  <a:gd name="connsiteX11" fmla="*/ 111207 w 158832"/>
                  <a:gd name="connsiteY11" fmla="*/ 219075 h 314325"/>
                  <a:gd name="connsiteX12" fmla="*/ 117557 w 158832"/>
                  <a:gd name="connsiteY12" fmla="*/ 241300 h 314325"/>
                  <a:gd name="connsiteX13" fmla="*/ 136607 w 158832"/>
                  <a:gd name="connsiteY13" fmla="*/ 266700 h 314325"/>
                  <a:gd name="connsiteX14" fmla="*/ 139782 w 158832"/>
                  <a:gd name="connsiteY14" fmla="*/ 295275 h 314325"/>
                  <a:gd name="connsiteX15" fmla="*/ 149307 w 158832"/>
                  <a:gd name="connsiteY15" fmla="*/ 307975 h 314325"/>
                  <a:gd name="connsiteX16" fmla="*/ 158832 w 158832"/>
                  <a:gd name="connsiteY16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8832" h="314325">
                    <a:moveTo>
                      <a:pt x="82" y="0"/>
                    </a:moveTo>
                    <a:cubicBezTo>
                      <a:pt x="1140" y="21167"/>
                      <a:pt x="-2253" y="43036"/>
                      <a:pt x="3257" y="63500"/>
                    </a:cubicBezTo>
                    <a:cubicBezTo>
                      <a:pt x="4141" y="66782"/>
                      <a:pt x="23701" y="85415"/>
                      <a:pt x="31832" y="88900"/>
                    </a:cubicBezTo>
                    <a:cubicBezTo>
                      <a:pt x="35843" y="90619"/>
                      <a:pt x="40299" y="91017"/>
                      <a:pt x="44532" y="92075"/>
                    </a:cubicBezTo>
                    <a:cubicBezTo>
                      <a:pt x="55767" y="99565"/>
                      <a:pt x="56492" y="99149"/>
                      <a:pt x="66757" y="111125"/>
                    </a:cubicBezTo>
                    <a:cubicBezTo>
                      <a:pt x="69240" y="114022"/>
                      <a:pt x="70409" y="117952"/>
                      <a:pt x="73107" y="120650"/>
                    </a:cubicBezTo>
                    <a:cubicBezTo>
                      <a:pt x="81350" y="128893"/>
                      <a:pt x="88447" y="131495"/>
                      <a:pt x="98507" y="136525"/>
                    </a:cubicBezTo>
                    <a:cubicBezTo>
                      <a:pt x="92307" y="161325"/>
                      <a:pt x="100935" y="138159"/>
                      <a:pt x="82632" y="158750"/>
                    </a:cubicBezTo>
                    <a:cubicBezTo>
                      <a:pt x="77562" y="164454"/>
                      <a:pt x="69932" y="177800"/>
                      <a:pt x="69932" y="177800"/>
                    </a:cubicBezTo>
                    <a:cubicBezTo>
                      <a:pt x="72049" y="185208"/>
                      <a:pt x="71552" y="193943"/>
                      <a:pt x="76282" y="200025"/>
                    </a:cubicBezTo>
                    <a:cubicBezTo>
                      <a:pt x="77611" y="201733"/>
                      <a:pt x="97117" y="208028"/>
                      <a:pt x="101682" y="209550"/>
                    </a:cubicBezTo>
                    <a:cubicBezTo>
                      <a:pt x="104857" y="212725"/>
                      <a:pt x="108979" y="215176"/>
                      <a:pt x="111207" y="219075"/>
                    </a:cubicBezTo>
                    <a:cubicBezTo>
                      <a:pt x="117915" y="230815"/>
                      <a:pt x="110915" y="230862"/>
                      <a:pt x="117557" y="241300"/>
                    </a:cubicBezTo>
                    <a:cubicBezTo>
                      <a:pt x="123239" y="250229"/>
                      <a:pt x="136607" y="266700"/>
                      <a:pt x="136607" y="266700"/>
                    </a:cubicBezTo>
                    <a:cubicBezTo>
                      <a:pt x="137665" y="276225"/>
                      <a:pt x="136964" y="286115"/>
                      <a:pt x="139782" y="295275"/>
                    </a:cubicBezTo>
                    <a:cubicBezTo>
                      <a:pt x="141338" y="300333"/>
                      <a:pt x="145565" y="304233"/>
                      <a:pt x="149307" y="307975"/>
                    </a:cubicBezTo>
                    <a:cubicBezTo>
                      <a:pt x="152005" y="310673"/>
                      <a:pt x="158832" y="314325"/>
                      <a:pt x="158832" y="3143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E3744723-1E53-4934-9D26-C94F87FBD7D4}"/>
                  </a:ext>
                </a:extLst>
              </p:cNvPr>
              <p:cNvSpPr/>
              <p:nvPr/>
            </p:nvSpPr>
            <p:spPr>
              <a:xfrm>
                <a:off x="4038600" y="4041775"/>
                <a:ext cx="111125" cy="307975"/>
              </a:xfrm>
              <a:custGeom>
                <a:avLst/>
                <a:gdLst>
                  <a:gd name="connsiteX0" fmla="*/ 0 w 111125"/>
                  <a:gd name="connsiteY0" fmla="*/ 0 h 307975"/>
                  <a:gd name="connsiteX1" fmla="*/ 63500 w 111125"/>
                  <a:gd name="connsiteY1" fmla="*/ 127000 h 307975"/>
                  <a:gd name="connsiteX2" fmla="*/ 69850 w 111125"/>
                  <a:gd name="connsiteY2" fmla="*/ 177800 h 307975"/>
                  <a:gd name="connsiteX3" fmla="*/ 76200 w 111125"/>
                  <a:gd name="connsiteY3" fmla="*/ 190500 h 307975"/>
                  <a:gd name="connsiteX4" fmla="*/ 79375 w 111125"/>
                  <a:gd name="connsiteY4" fmla="*/ 203200 h 307975"/>
                  <a:gd name="connsiteX5" fmla="*/ 85725 w 111125"/>
                  <a:gd name="connsiteY5" fmla="*/ 215900 h 307975"/>
                  <a:gd name="connsiteX6" fmla="*/ 98425 w 111125"/>
                  <a:gd name="connsiteY6" fmla="*/ 250825 h 307975"/>
                  <a:gd name="connsiteX7" fmla="*/ 101600 w 111125"/>
                  <a:gd name="connsiteY7" fmla="*/ 279400 h 307975"/>
                  <a:gd name="connsiteX8" fmla="*/ 107950 w 111125"/>
                  <a:gd name="connsiteY8" fmla="*/ 288925 h 307975"/>
                  <a:gd name="connsiteX9" fmla="*/ 111125 w 111125"/>
                  <a:gd name="connsiteY9" fmla="*/ 307975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25" h="307975">
                    <a:moveTo>
                      <a:pt x="0" y="0"/>
                    </a:moveTo>
                    <a:cubicBezTo>
                      <a:pt x="21167" y="42333"/>
                      <a:pt x="46194" y="82947"/>
                      <a:pt x="63500" y="127000"/>
                    </a:cubicBezTo>
                    <a:cubicBezTo>
                      <a:pt x="69740" y="142883"/>
                      <a:pt x="66503" y="161066"/>
                      <a:pt x="69850" y="177800"/>
                    </a:cubicBezTo>
                    <a:cubicBezTo>
                      <a:pt x="70778" y="182441"/>
                      <a:pt x="74538" y="186068"/>
                      <a:pt x="76200" y="190500"/>
                    </a:cubicBezTo>
                    <a:cubicBezTo>
                      <a:pt x="77732" y="194586"/>
                      <a:pt x="77843" y="199114"/>
                      <a:pt x="79375" y="203200"/>
                    </a:cubicBezTo>
                    <a:cubicBezTo>
                      <a:pt x="81037" y="207632"/>
                      <a:pt x="84108" y="211452"/>
                      <a:pt x="85725" y="215900"/>
                    </a:cubicBezTo>
                    <a:cubicBezTo>
                      <a:pt x="101026" y="257976"/>
                      <a:pt x="83930" y="221835"/>
                      <a:pt x="98425" y="250825"/>
                    </a:cubicBezTo>
                    <a:cubicBezTo>
                      <a:pt x="99483" y="260350"/>
                      <a:pt x="99276" y="270103"/>
                      <a:pt x="101600" y="279400"/>
                    </a:cubicBezTo>
                    <a:cubicBezTo>
                      <a:pt x="102525" y="283102"/>
                      <a:pt x="106743" y="285305"/>
                      <a:pt x="107950" y="288925"/>
                    </a:cubicBezTo>
                    <a:cubicBezTo>
                      <a:pt x="109986" y="295032"/>
                      <a:pt x="110067" y="301625"/>
                      <a:pt x="111125" y="3079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2A395BC4-680C-48B6-AB9E-4DB3D559548F}"/>
                  </a:ext>
                </a:extLst>
              </p:cNvPr>
              <p:cNvSpPr/>
              <p:nvPr/>
            </p:nvSpPr>
            <p:spPr>
              <a:xfrm>
                <a:off x="4025900" y="4060825"/>
                <a:ext cx="63874" cy="219075"/>
              </a:xfrm>
              <a:custGeom>
                <a:avLst/>
                <a:gdLst>
                  <a:gd name="connsiteX0" fmla="*/ 0 w 63874"/>
                  <a:gd name="connsiteY0" fmla="*/ 0 h 219075"/>
                  <a:gd name="connsiteX1" fmla="*/ 57150 w 63874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74" h="219075">
                    <a:moveTo>
                      <a:pt x="0" y="0"/>
                    </a:moveTo>
                    <a:cubicBezTo>
                      <a:pt x="70003" y="182008"/>
                      <a:pt x="70389" y="106540"/>
                      <a:pt x="57150" y="219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D43E8E03-D578-4D4C-A059-5599025D76B9}"/>
                  </a:ext>
                </a:extLst>
              </p:cNvPr>
              <p:cNvSpPr/>
              <p:nvPr/>
            </p:nvSpPr>
            <p:spPr>
              <a:xfrm>
                <a:off x="3933825" y="4054475"/>
                <a:ext cx="133350" cy="311150"/>
              </a:xfrm>
              <a:custGeom>
                <a:avLst/>
                <a:gdLst>
                  <a:gd name="connsiteX0" fmla="*/ 0 w 133350"/>
                  <a:gd name="connsiteY0" fmla="*/ 0 h 311150"/>
                  <a:gd name="connsiteX1" fmla="*/ 50800 w 133350"/>
                  <a:gd name="connsiteY1" fmla="*/ 149225 h 311150"/>
                  <a:gd name="connsiteX2" fmla="*/ 66675 w 133350"/>
                  <a:gd name="connsiteY2" fmla="*/ 165100 h 311150"/>
                  <a:gd name="connsiteX3" fmla="*/ 76200 w 133350"/>
                  <a:gd name="connsiteY3" fmla="*/ 180975 h 311150"/>
                  <a:gd name="connsiteX4" fmla="*/ 88900 w 133350"/>
                  <a:gd name="connsiteY4" fmla="*/ 225425 h 311150"/>
                  <a:gd name="connsiteX5" fmla="*/ 92075 w 133350"/>
                  <a:gd name="connsiteY5" fmla="*/ 241300 h 311150"/>
                  <a:gd name="connsiteX6" fmla="*/ 98425 w 133350"/>
                  <a:gd name="connsiteY6" fmla="*/ 250825 h 311150"/>
                  <a:gd name="connsiteX7" fmla="*/ 101600 w 133350"/>
                  <a:gd name="connsiteY7" fmla="*/ 260350 h 311150"/>
                  <a:gd name="connsiteX8" fmla="*/ 111125 w 133350"/>
                  <a:gd name="connsiteY8" fmla="*/ 301625 h 311150"/>
                  <a:gd name="connsiteX9" fmla="*/ 123825 w 133350"/>
                  <a:gd name="connsiteY9" fmla="*/ 304800 h 311150"/>
                  <a:gd name="connsiteX10" fmla="*/ 133350 w 133350"/>
                  <a:gd name="connsiteY10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350" h="311150">
                    <a:moveTo>
                      <a:pt x="0" y="0"/>
                    </a:moveTo>
                    <a:cubicBezTo>
                      <a:pt x="16933" y="49742"/>
                      <a:pt x="31124" y="100503"/>
                      <a:pt x="50800" y="149225"/>
                    </a:cubicBezTo>
                    <a:cubicBezTo>
                      <a:pt x="53602" y="156164"/>
                      <a:pt x="62000" y="159256"/>
                      <a:pt x="66675" y="165100"/>
                    </a:cubicBezTo>
                    <a:cubicBezTo>
                      <a:pt x="70530" y="169919"/>
                      <a:pt x="73646" y="175357"/>
                      <a:pt x="76200" y="180975"/>
                    </a:cubicBezTo>
                    <a:cubicBezTo>
                      <a:pt x="80523" y="190485"/>
                      <a:pt x="87168" y="216764"/>
                      <a:pt x="88900" y="225425"/>
                    </a:cubicBezTo>
                    <a:cubicBezTo>
                      <a:pt x="89958" y="230717"/>
                      <a:pt x="90180" y="236247"/>
                      <a:pt x="92075" y="241300"/>
                    </a:cubicBezTo>
                    <a:cubicBezTo>
                      <a:pt x="93415" y="244873"/>
                      <a:pt x="96718" y="247412"/>
                      <a:pt x="98425" y="250825"/>
                    </a:cubicBezTo>
                    <a:cubicBezTo>
                      <a:pt x="99922" y="253818"/>
                      <a:pt x="100542" y="257175"/>
                      <a:pt x="101600" y="260350"/>
                    </a:cubicBezTo>
                    <a:cubicBezTo>
                      <a:pt x="102106" y="265411"/>
                      <a:pt x="99969" y="294188"/>
                      <a:pt x="111125" y="301625"/>
                    </a:cubicBezTo>
                    <a:cubicBezTo>
                      <a:pt x="114756" y="304046"/>
                      <a:pt x="119592" y="303742"/>
                      <a:pt x="123825" y="304800"/>
                    </a:cubicBezTo>
                    <a:lnTo>
                      <a:pt x="133350" y="3111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21584F78-563A-4F7F-AA26-B563070FF7D3}"/>
                  </a:ext>
                </a:extLst>
              </p:cNvPr>
              <p:cNvSpPr/>
              <p:nvPr/>
            </p:nvSpPr>
            <p:spPr>
              <a:xfrm>
                <a:off x="3924300" y="4051300"/>
                <a:ext cx="53975" cy="320689"/>
              </a:xfrm>
              <a:custGeom>
                <a:avLst/>
                <a:gdLst>
                  <a:gd name="connsiteX0" fmla="*/ 0 w 53975"/>
                  <a:gd name="connsiteY0" fmla="*/ 0 h 320689"/>
                  <a:gd name="connsiteX1" fmla="*/ 3175 w 53975"/>
                  <a:gd name="connsiteY1" fmla="*/ 174625 h 320689"/>
                  <a:gd name="connsiteX2" fmla="*/ 9525 w 53975"/>
                  <a:gd name="connsiteY2" fmla="*/ 193675 h 320689"/>
                  <a:gd name="connsiteX3" fmla="*/ 15875 w 53975"/>
                  <a:gd name="connsiteY3" fmla="*/ 215900 h 320689"/>
                  <a:gd name="connsiteX4" fmla="*/ 19050 w 53975"/>
                  <a:gd name="connsiteY4" fmla="*/ 228600 h 320689"/>
                  <a:gd name="connsiteX5" fmla="*/ 25400 w 53975"/>
                  <a:gd name="connsiteY5" fmla="*/ 241300 h 320689"/>
                  <a:gd name="connsiteX6" fmla="*/ 28575 w 53975"/>
                  <a:gd name="connsiteY6" fmla="*/ 254000 h 320689"/>
                  <a:gd name="connsiteX7" fmla="*/ 31750 w 53975"/>
                  <a:gd name="connsiteY7" fmla="*/ 263525 h 320689"/>
                  <a:gd name="connsiteX8" fmla="*/ 25400 w 53975"/>
                  <a:gd name="connsiteY8" fmla="*/ 292100 h 320689"/>
                  <a:gd name="connsiteX9" fmla="*/ 31750 w 53975"/>
                  <a:gd name="connsiteY9" fmla="*/ 317500 h 320689"/>
                  <a:gd name="connsiteX10" fmla="*/ 53975 w 53975"/>
                  <a:gd name="connsiteY10" fmla="*/ 320675 h 32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975" h="320689">
                    <a:moveTo>
                      <a:pt x="0" y="0"/>
                    </a:moveTo>
                    <a:cubicBezTo>
                      <a:pt x="1058" y="58208"/>
                      <a:pt x="315" y="116477"/>
                      <a:pt x="3175" y="174625"/>
                    </a:cubicBezTo>
                    <a:cubicBezTo>
                      <a:pt x="3504" y="181310"/>
                      <a:pt x="7557" y="187278"/>
                      <a:pt x="9525" y="193675"/>
                    </a:cubicBezTo>
                    <a:cubicBezTo>
                      <a:pt x="11791" y="201039"/>
                      <a:pt x="13848" y="208467"/>
                      <a:pt x="15875" y="215900"/>
                    </a:cubicBezTo>
                    <a:cubicBezTo>
                      <a:pt x="17023" y="220110"/>
                      <a:pt x="17518" y="224514"/>
                      <a:pt x="19050" y="228600"/>
                    </a:cubicBezTo>
                    <a:cubicBezTo>
                      <a:pt x="20712" y="233032"/>
                      <a:pt x="23738" y="236868"/>
                      <a:pt x="25400" y="241300"/>
                    </a:cubicBezTo>
                    <a:cubicBezTo>
                      <a:pt x="26932" y="245386"/>
                      <a:pt x="27376" y="249804"/>
                      <a:pt x="28575" y="254000"/>
                    </a:cubicBezTo>
                    <a:cubicBezTo>
                      <a:pt x="29494" y="257218"/>
                      <a:pt x="30692" y="260350"/>
                      <a:pt x="31750" y="263525"/>
                    </a:cubicBezTo>
                    <a:cubicBezTo>
                      <a:pt x="29633" y="273050"/>
                      <a:pt x="27594" y="282593"/>
                      <a:pt x="25400" y="292100"/>
                    </a:cubicBezTo>
                    <a:cubicBezTo>
                      <a:pt x="22672" y="303922"/>
                      <a:pt x="17509" y="308599"/>
                      <a:pt x="31750" y="317500"/>
                    </a:cubicBezTo>
                    <a:cubicBezTo>
                      <a:pt x="37494" y="321090"/>
                      <a:pt x="47016" y="320675"/>
                      <a:pt x="53975" y="320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911674FF-044A-48D1-A65F-ABEC08905C59}"/>
                  </a:ext>
                </a:extLst>
              </p:cNvPr>
              <p:cNvSpPr/>
              <p:nvPr/>
            </p:nvSpPr>
            <p:spPr>
              <a:xfrm>
                <a:off x="3800475" y="4070350"/>
                <a:ext cx="47625" cy="301625"/>
              </a:xfrm>
              <a:custGeom>
                <a:avLst/>
                <a:gdLst>
                  <a:gd name="connsiteX0" fmla="*/ 0 w 47625"/>
                  <a:gd name="connsiteY0" fmla="*/ 0 h 301625"/>
                  <a:gd name="connsiteX1" fmla="*/ 41275 w 47625"/>
                  <a:gd name="connsiteY1" fmla="*/ 130175 h 301625"/>
                  <a:gd name="connsiteX2" fmla="*/ 44450 w 47625"/>
                  <a:gd name="connsiteY2" fmla="*/ 158750 h 301625"/>
                  <a:gd name="connsiteX3" fmla="*/ 47625 w 47625"/>
                  <a:gd name="connsiteY3" fmla="*/ 168275 h 301625"/>
                  <a:gd name="connsiteX4" fmla="*/ 41275 w 47625"/>
                  <a:gd name="connsiteY4" fmla="*/ 225425 h 301625"/>
                  <a:gd name="connsiteX5" fmla="*/ 31750 w 47625"/>
                  <a:gd name="connsiteY5" fmla="*/ 241300 h 301625"/>
                  <a:gd name="connsiteX6" fmla="*/ 28575 w 47625"/>
                  <a:gd name="connsiteY6" fmla="*/ 257175 h 301625"/>
                  <a:gd name="connsiteX7" fmla="*/ 31750 w 47625"/>
                  <a:gd name="connsiteY7" fmla="*/ 285750 h 301625"/>
                  <a:gd name="connsiteX8" fmla="*/ 38100 w 47625"/>
                  <a:gd name="connsiteY8" fmla="*/ 301625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01625">
                    <a:moveTo>
                      <a:pt x="0" y="0"/>
                    </a:moveTo>
                    <a:cubicBezTo>
                      <a:pt x="13758" y="43392"/>
                      <a:pt x="29001" y="86340"/>
                      <a:pt x="41275" y="130175"/>
                    </a:cubicBezTo>
                    <a:cubicBezTo>
                      <a:pt x="43859" y="139404"/>
                      <a:pt x="42874" y="149297"/>
                      <a:pt x="44450" y="158750"/>
                    </a:cubicBezTo>
                    <a:cubicBezTo>
                      <a:pt x="45000" y="162051"/>
                      <a:pt x="46567" y="165100"/>
                      <a:pt x="47625" y="168275"/>
                    </a:cubicBezTo>
                    <a:cubicBezTo>
                      <a:pt x="45508" y="187325"/>
                      <a:pt x="45347" y="206695"/>
                      <a:pt x="41275" y="225425"/>
                    </a:cubicBezTo>
                    <a:cubicBezTo>
                      <a:pt x="39964" y="231455"/>
                      <a:pt x="34042" y="235570"/>
                      <a:pt x="31750" y="241300"/>
                    </a:cubicBezTo>
                    <a:cubicBezTo>
                      <a:pt x="29746" y="246310"/>
                      <a:pt x="29633" y="251883"/>
                      <a:pt x="28575" y="257175"/>
                    </a:cubicBezTo>
                    <a:cubicBezTo>
                      <a:pt x="29633" y="266700"/>
                      <a:pt x="29426" y="276453"/>
                      <a:pt x="31750" y="285750"/>
                    </a:cubicBezTo>
                    <a:cubicBezTo>
                      <a:pt x="39274" y="315846"/>
                      <a:pt x="38100" y="281025"/>
                      <a:pt x="38100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99D46777-06EA-4B4B-83C9-D735A09929B9}"/>
                  </a:ext>
                </a:extLst>
              </p:cNvPr>
              <p:cNvSpPr/>
              <p:nvPr/>
            </p:nvSpPr>
            <p:spPr>
              <a:xfrm>
                <a:off x="3804063" y="4060825"/>
                <a:ext cx="50387" cy="327025"/>
              </a:xfrm>
              <a:custGeom>
                <a:avLst/>
                <a:gdLst>
                  <a:gd name="connsiteX0" fmla="*/ 9112 w 50387"/>
                  <a:gd name="connsiteY0" fmla="*/ 0 h 327025"/>
                  <a:gd name="connsiteX1" fmla="*/ 5937 w 50387"/>
                  <a:gd name="connsiteY1" fmla="*/ 215900 h 327025"/>
                  <a:gd name="connsiteX2" fmla="*/ 12287 w 50387"/>
                  <a:gd name="connsiteY2" fmla="*/ 241300 h 327025"/>
                  <a:gd name="connsiteX3" fmla="*/ 28162 w 50387"/>
                  <a:gd name="connsiteY3" fmla="*/ 266700 h 327025"/>
                  <a:gd name="connsiteX4" fmla="*/ 31337 w 50387"/>
                  <a:gd name="connsiteY4" fmla="*/ 288925 h 327025"/>
                  <a:gd name="connsiteX5" fmla="*/ 34512 w 50387"/>
                  <a:gd name="connsiteY5" fmla="*/ 314325 h 327025"/>
                  <a:gd name="connsiteX6" fmla="*/ 50387 w 50387"/>
                  <a:gd name="connsiteY6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87" h="327025">
                    <a:moveTo>
                      <a:pt x="9112" y="0"/>
                    </a:moveTo>
                    <a:cubicBezTo>
                      <a:pt x="7880" y="38207"/>
                      <a:pt x="-8553" y="148280"/>
                      <a:pt x="5937" y="215900"/>
                    </a:cubicBezTo>
                    <a:cubicBezTo>
                      <a:pt x="7766" y="224434"/>
                      <a:pt x="9527" y="233021"/>
                      <a:pt x="12287" y="241300"/>
                    </a:cubicBezTo>
                    <a:cubicBezTo>
                      <a:pt x="15774" y="251760"/>
                      <a:pt x="21644" y="258010"/>
                      <a:pt x="28162" y="266700"/>
                    </a:cubicBezTo>
                    <a:cubicBezTo>
                      <a:pt x="29220" y="274108"/>
                      <a:pt x="30348" y="281507"/>
                      <a:pt x="31337" y="288925"/>
                    </a:cubicBezTo>
                    <a:cubicBezTo>
                      <a:pt x="32465" y="297383"/>
                      <a:pt x="31596" y="306306"/>
                      <a:pt x="34512" y="314325"/>
                    </a:cubicBezTo>
                    <a:cubicBezTo>
                      <a:pt x="37001" y="321168"/>
                      <a:pt x="44611" y="324137"/>
                      <a:pt x="50387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85E363AE-F900-44B9-97CB-DCB48C0F374F}"/>
                  </a:ext>
                </a:extLst>
              </p:cNvPr>
              <p:cNvSpPr/>
              <p:nvPr/>
            </p:nvSpPr>
            <p:spPr>
              <a:xfrm>
                <a:off x="3730625" y="4070350"/>
                <a:ext cx="88900" cy="114300"/>
              </a:xfrm>
              <a:custGeom>
                <a:avLst/>
                <a:gdLst>
                  <a:gd name="connsiteX0" fmla="*/ 0 w 88900"/>
                  <a:gd name="connsiteY0" fmla="*/ 0 h 114300"/>
                  <a:gd name="connsiteX1" fmla="*/ 88900 w 889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00" h="114300">
                    <a:moveTo>
                      <a:pt x="0" y="0"/>
                    </a:moveTo>
                    <a:lnTo>
                      <a:pt x="8890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28DEBF77-7166-47CE-9CD3-08DFE2A82F2A}"/>
                  </a:ext>
                </a:extLst>
              </p:cNvPr>
              <p:cNvSpPr/>
              <p:nvPr/>
            </p:nvSpPr>
            <p:spPr>
              <a:xfrm>
                <a:off x="3711217" y="4057650"/>
                <a:ext cx="35283" cy="355600"/>
              </a:xfrm>
              <a:custGeom>
                <a:avLst/>
                <a:gdLst>
                  <a:gd name="connsiteX0" fmla="*/ 35283 w 35283"/>
                  <a:gd name="connsiteY0" fmla="*/ 0 h 355600"/>
                  <a:gd name="connsiteX1" fmla="*/ 3533 w 35283"/>
                  <a:gd name="connsiteY1" fmla="*/ 149225 h 355600"/>
                  <a:gd name="connsiteX2" fmla="*/ 358 w 35283"/>
                  <a:gd name="connsiteY2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283" h="355600">
                    <a:moveTo>
                      <a:pt x="35283" y="0"/>
                    </a:moveTo>
                    <a:cubicBezTo>
                      <a:pt x="24700" y="49742"/>
                      <a:pt x="11428" y="98986"/>
                      <a:pt x="3533" y="149225"/>
                    </a:cubicBezTo>
                    <a:cubicBezTo>
                      <a:pt x="-1573" y="181716"/>
                      <a:pt x="358" y="352850"/>
                      <a:pt x="358" y="355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BCC32F92-8378-4171-AB57-3D70BDA562E1}"/>
                  </a:ext>
                </a:extLst>
              </p:cNvPr>
              <p:cNvSpPr/>
              <p:nvPr/>
            </p:nvSpPr>
            <p:spPr>
              <a:xfrm>
                <a:off x="3637406" y="4095750"/>
                <a:ext cx="29719" cy="311150"/>
              </a:xfrm>
              <a:custGeom>
                <a:avLst/>
                <a:gdLst>
                  <a:gd name="connsiteX0" fmla="*/ 29719 w 29719"/>
                  <a:gd name="connsiteY0" fmla="*/ 0 h 311150"/>
                  <a:gd name="connsiteX1" fmla="*/ 7494 w 29719"/>
                  <a:gd name="connsiteY1" fmla="*/ 222250 h 311150"/>
                  <a:gd name="connsiteX2" fmla="*/ 1144 w 29719"/>
                  <a:gd name="connsiteY2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19" h="311150">
                    <a:moveTo>
                      <a:pt x="29719" y="0"/>
                    </a:moveTo>
                    <a:cubicBezTo>
                      <a:pt x="22311" y="74083"/>
                      <a:pt x="16028" y="148288"/>
                      <a:pt x="7494" y="222250"/>
                    </a:cubicBezTo>
                    <a:cubicBezTo>
                      <a:pt x="-3990" y="321775"/>
                      <a:pt x="1144" y="108947"/>
                      <a:pt x="1144" y="3111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F8A9C87-5956-4C78-874A-2441405B9E0D}"/>
                  </a:ext>
                </a:extLst>
              </p:cNvPr>
              <p:cNvSpPr/>
              <p:nvPr/>
            </p:nvSpPr>
            <p:spPr>
              <a:xfrm>
                <a:off x="3673152" y="4086225"/>
                <a:ext cx="76523" cy="200025"/>
              </a:xfrm>
              <a:custGeom>
                <a:avLst/>
                <a:gdLst>
                  <a:gd name="connsiteX0" fmla="*/ 76523 w 76523"/>
                  <a:gd name="connsiteY0" fmla="*/ 0 h 200025"/>
                  <a:gd name="connsiteX1" fmla="*/ 323 w 76523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3" h="200025">
                    <a:moveTo>
                      <a:pt x="76523" y="0"/>
                    </a:moveTo>
                    <a:cubicBezTo>
                      <a:pt x="-9306" y="157353"/>
                      <a:pt x="323" y="86656"/>
                      <a:pt x="323" y="20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79D36DB7-43DC-4C82-B126-616498D72674}"/>
                  </a:ext>
                </a:extLst>
              </p:cNvPr>
              <p:cNvSpPr/>
              <p:nvPr/>
            </p:nvSpPr>
            <p:spPr>
              <a:xfrm>
                <a:off x="3663950" y="4064000"/>
                <a:ext cx="9525" cy="254000"/>
              </a:xfrm>
              <a:custGeom>
                <a:avLst/>
                <a:gdLst>
                  <a:gd name="connsiteX0" fmla="*/ 0 w 9525"/>
                  <a:gd name="connsiteY0" fmla="*/ 0 h 254000"/>
                  <a:gd name="connsiteX1" fmla="*/ 9525 w 9525"/>
                  <a:gd name="connsiteY1" fmla="*/ 209550 h 254000"/>
                  <a:gd name="connsiteX2" fmla="*/ 0 w 9525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254000">
                    <a:moveTo>
                      <a:pt x="0" y="0"/>
                    </a:moveTo>
                    <a:cubicBezTo>
                      <a:pt x="3175" y="69850"/>
                      <a:pt x="9525" y="139628"/>
                      <a:pt x="9525" y="209550"/>
                    </a:cubicBezTo>
                    <a:cubicBezTo>
                      <a:pt x="9525" y="224703"/>
                      <a:pt x="0" y="254000"/>
                      <a:pt x="0" y="254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9C5C5C5F-F811-40BB-AF53-1D435A784483}"/>
                  </a:ext>
                </a:extLst>
              </p:cNvPr>
              <p:cNvSpPr/>
              <p:nvPr/>
            </p:nvSpPr>
            <p:spPr>
              <a:xfrm>
                <a:off x="3609975" y="4079875"/>
                <a:ext cx="31750" cy="180975"/>
              </a:xfrm>
              <a:custGeom>
                <a:avLst/>
                <a:gdLst>
                  <a:gd name="connsiteX0" fmla="*/ 31750 w 31750"/>
                  <a:gd name="connsiteY0" fmla="*/ 0 h 180975"/>
                  <a:gd name="connsiteX1" fmla="*/ 0 w 31750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" h="180975">
                    <a:moveTo>
                      <a:pt x="31750" y="0"/>
                    </a:moveTo>
                    <a:lnTo>
                      <a:pt x="0" y="1809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1C38B0AD-A048-49D4-BCE2-CB92E52CC562}"/>
                  </a:ext>
                </a:extLst>
              </p:cNvPr>
              <p:cNvSpPr/>
              <p:nvPr/>
            </p:nvSpPr>
            <p:spPr>
              <a:xfrm>
                <a:off x="3524250" y="4073525"/>
                <a:ext cx="95250" cy="327025"/>
              </a:xfrm>
              <a:custGeom>
                <a:avLst/>
                <a:gdLst>
                  <a:gd name="connsiteX0" fmla="*/ 95250 w 95250"/>
                  <a:gd name="connsiteY0" fmla="*/ 0 h 327025"/>
                  <a:gd name="connsiteX1" fmla="*/ 92075 w 95250"/>
                  <a:gd name="connsiteY1" fmla="*/ 19050 h 327025"/>
                  <a:gd name="connsiteX2" fmla="*/ 85725 w 95250"/>
                  <a:gd name="connsiteY2" fmla="*/ 44450 h 327025"/>
                  <a:gd name="connsiteX3" fmla="*/ 47625 w 95250"/>
                  <a:gd name="connsiteY3" fmla="*/ 238125 h 327025"/>
                  <a:gd name="connsiteX4" fmla="*/ 34925 w 95250"/>
                  <a:gd name="connsiteY4" fmla="*/ 247650 h 327025"/>
                  <a:gd name="connsiteX5" fmla="*/ 15875 w 95250"/>
                  <a:gd name="connsiteY5" fmla="*/ 279400 h 327025"/>
                  <a:gd name="connsiteX6" fmla="*/ 3175 w 95250"/>
                  <a:gd name="connsiteY6" fmla="*/ 320675 h 327025"/>
                  <a:gd name="connsiteX7" fmla="*/ 0 w 95250"/>
                  <a:gd name="connsiteY7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327025">
                    <a:moveTo>
                      <a:pt x="95250" y="0"/>
                    </a:moveTo>
                    <a:cubicBezTo>
                      <a:pt x="94192" y="6350"/>
                      <a:pt x="93424" y="12755"/>
                      <a:pt x="92075" y="19050"/>
                    </a:cubicBezTo>
                    <a:cubicBezTo>
                      <a:pt x="90246" y="27584"/>
                      <a:pt x="86347" y="35745"/>
                      <a:pt x="85725" y="44450"/>
                    </a:cubicBezTo>
                    <a:cubicBezTo>
                      <a:pt x="75398" y="189029"/>
                      <a:pt x="111486" y="165141"/>
                      <a:pt x="47625" y="238125"/>
                    </a:cubicBezTo>
                    <a:cubicBezTo>
                      <a:pt x="44140" y="242107"/>
                      <a:pt x="39158" y="244475"/>
                      <a:pt x="34925" y="247650"/>
                    </a:cubicBezTo>
                    <a:cubicBezTo>
                      <a:pt x="28575" y="258233"/>
                      <a:pt x="21395" y="268361"/>
                      <a:pt x="15875" y="279400"/>
                    </a:cubicBezTo>
                    <a:cubicBezTo>
                      <a:pt x="12318" y="286514"/>
                      <a:pt x="5344" y="314167"/>
                      <a:pt x="3175" y="320675"/>
                    </a:cubicBezTo>
                    <a:cubicBezTo>
                      <a:pt x="2427" y="322920"/>
                      <a:pt x="1058" y="324908"/>
                      <a:pt x="0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1B884C00-8B99-41BB-8598-61CF14AC1E3E}"/>
                  </a:ext>
                </a:extLst>
              </p:cNvPr>
              <p:cNvSpPr/>
              <p:nvPr/>
            </p:nvSpPr>
            <p:spPr>
              <a:xfrm>
                <a:off x="3476625" y="4064000"/>
                <a:ext cx="98425" cy="315329"/>
              </a:xfrm>
              <a:custGeom>
                <a:avLst/>
                <a:gdLst>
                  <a:gd name="connsiteX0" fmla="*/ 98425 w 98425"/>
                  <a:gd name="connsiteY0" fmla="*/ 0 h 315329"/>
                  <a:gd name="connsiteX1" fmla="*/ 47625 w 98425"/>
                  <a:gd name="connsiteY1" fmla="*/ 298450 h 315329"/>
                  <a:gd name="connsiteX2" fmla="*/ 44450 w 98425"/>
                  <a:gd name="connsiteY2" fmla="*/ 311150 h 315329"/>
                  <a:gd name="connsiteX3" fmla="*/ 0 w 98425"/>
                  <a:gd name="connsiteY3" fmla="*/ 304800 h 31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425" h="315329">
                    <a:moveTo>
                      <a:pt x="98425" y="0"/>
                    </a:moveTo>
                    <a:cubicBezTo>
                      <a:pt x="81492" y="99483"/>
                      <a:pt x="64873" y="199021"/>
                      <a:pt x="47625" y="298450"/>
                    </a:cubicBezTo>
                    <a:cubicBezTo>
                      <a:pt x="46879" y="302749"/>
                      <a:pt x="48717" y="310236"/>
                      <a:pt x="44450" y="311150"/>
                    </a:cubicBezTo>
                    <a:cubicBezTo>
                      <a:pt x="11939" y="318117"/>
                      <a:pt x="11820" y="316620"/>
                      <a:pt x="0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4E8EF432-05C8-4FA0-A687-226E593A1634}"/>
                  </a:ext>
                </a:extLst>
              </p:cNvPr>
              <p:cNvSpPr/>
              <p:nvPr/>
            </p:nvSpPr>
            <p:spPr>
              <a:xfrm>
                <a:off x="3327400" y="4067175"/>
                <a:ext cx="263525" cy="279791"/>
              </a:xfrm>
              <a:custGeom>
                <a:avLst/>
                <a:gdLst>
                  <a:gd name="connsiteX0" fmla="*/ 263525 w 263525"/>
                  <a:gd name="connsiteY0" fmla="*/ 0 h 279791"/>
                  <a:gd name="connsiteX1" fmla="*/ 171450 w 263525"/>
                  <a:gd name="connsiteY1" fmla="*/ 136525 h 279791"/>
                  <a:gd name="connsiteX2" fmla="*/ 158750 w 263525"/>
                  <a:gd name="connsiteY2" fmla="*/ 165100 h 279791"/>
                  <a:gd name="connsiteX3" fmla="*/ 139700 w 263525"/>
                  <a:gd name="connsiteY3" fmla="*/ 184150 h 279791"/>
                  <a:gd name="connsiteX4" fmla="*/ 136525 w 263525"/>
                  <a:gd name="connsiteY4" fmla="*/ 200025 h 279791"/>
                  <a:gd name="connsiteX5" fmla="*/ 120650 w 263525"/>
                  <a:gd name="connsiteY5" fmla="*/ 250825 h 279791"/>
                  <a:gd name="connsiteX6" fmla="*/ 98425 w 263525"/>
                  <a:gd name="connsiteY6" fmla="*/ 257175 h 279791"/>
                  <a:gd name="connsiteX7" fmla="*/ 82550 w 263525"/>
                  <a:gd name="connsiteY7" fmla="*/ 263525 h 279791"/>
                  <a:gd name="connsiteX8" fmla="*/ 76200 w 263525"/>
                  <a:gd name="connsiteY8" fmla="*/ 276225 h 279791"/>
                  <a:gd name="connsiteX9" fmla="*/ 63500 w 263525"/>
                  <a:gd name="connsiteY9" fmla="*/ 279400 h 279791"/>
                  <a:gd name="connsiteX10" fmla="*/ 0 w 263525"/>
                  <a:gd name="connsiteY10" fmla="*/ 279400 h 27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3525" h="279791">
                    <a:moveTo>
                      <a:pt x="263525" y="0"/>
                    </a:moveTo>
                    <a:cubicBezTo>
                      <a:pt x="232833" y="45508"/>
                      <a:pt x="201230" y="90415"/>
                      <a:pt x="171450" y="136525"/>
                    </a:cubicBezTo>
                    <a:cubicBezTo>
                      <a:pt x="164419" y="147412"/>
                      <a:pt x="166755" y="155094"/>
                      <a:pt x="158750" y="165100"/>
                    </a:cubicBezTo>
                    <a:cubicBezTo>
                      <a:pt x="153140" y="172112"/>
                      <a:pt x="139700" y="184150"/>
                      <a:pt x="139700" y="184150"/>
                    </a:cubicBezTo>
                    <a:cubicBezTo>
                      <a:pt x="138642" y="189442"/>
                      <a:pt x="137194" y="194670"/>
                      <a:pt x="136525" y="200025"/>
                    </a:cubicBezTo>
                    <a:cubicBezTo>
                      <a:pt x="134068" y="219678"/>
                      <a:pt x="139880" y="238587"/>
                      <a:pt x="120650" y="250825"/>
                    </a:cubicBezTo>
                    <a:cubicBezTo>
                      <a:pt x="114150" y="254962"/>
                      <a:pt x="105734" y="254739"/>
                      <a:pt x="98425" y="257175"/>
                    </a:cubicBezTo>
                    <a:cubicBezTo>
                      <a:pt x="93018" y="258977"/>
                      <a:pt x="87842" y="261408"/>
                      <a:pt x="82550" y="263525"/>
                    </a:cubicBezTo>
                    <a:cubicBezTo>
                      <a:pt x="80433" y="267758"/>
                      <a:pt x="79836" y="273195"/>
                      <a:pt x="76200" y="276225"/>
                    </a:cubicBezTo>
                    <a:cubicBezTo>
                      <a:pt x="72848" y="279019"/>
                      <a:pt x="67860" y="279218"/>
                      <a:pt x="63500" y="279400"/>
                    </a:cubicBezTo>
                    <a:cubicBezTo>
                      <a:pt x="42352" y="280281"/>
                      <a:pt x="21167" y="279400"/>
                      <a:pt x="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CE32B5D-AB9A-47DF-BB1E-52CADED2DE50}"/>
                  </a:ext>
                </a:extLst>
              </p:cNvPr>
              <p:cNvSpPr/>
              <p:nvPr/>
            </p:nvSpPr>
            <p:spPr>
              <a:xfrm>
                <a:off x="3427891" y="4051300"/>
                <a:ext cx="153509" cy="333375"/>
              </a:xfrm>
              <a:custGeom>
                <a:avLst/>
                <a:gdLst>
                  <a:gd name="connsiteX0" fmla="*/ 153509 w 153509"/>
                  <a:gd name="connsiteY0" fmla="*/ 0 h 333375"/>
                  <a:gd name="connsiteX1" fmla="*/ 45559 w 153509"/>
                  <a:gd name="connsiteY1" fmla="*/ 180975 h 333375"/>
                  <a:gd name="connsiteX2" fmla="*/ 48734 w 153509"/>
                  <a:gd name="connsiteY2" fmla="*/ 193675 h 333375"/>
                  <a:gd name="connsiteX3" fmla="*/ 42384 w 153509"/>
                  <a:gd name="connsiteY3" fmla="*/ 219075 h 333375"/>
                  <a:gd name="connsiteX4" fmla="*/ 29684 w 153509"/>
                  <a:gd name="connsiteY4" fmla="*/ 222250 h 333375"/>
                  <a:gd name="connsiteX5" fmla="*/ 16984 w 153509"/>
                  <a:gd name="connsiteY5" fmla="*/ 228600 h 333375"/>
                  <a:gd name="connsiteX6" fmla="*/ 10634 w 153509"/>
                  <a:gd name="connsiteY6" fmla="*/ 238125 h 333375"/>
                  <a:gd name="connsiteX7" fmla="*/ 7459 w 153509"/>
                  <a:gd name="connsiteY7" fmla="*/ 320675 h 333375"/>
                  <a:gd name="connsiteX8" fmla="*/ 23334 w 153509"/>
                  <a:gd name="connsiteY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09" h="333375">
                    <a:moveTo>
                      <a:pt x="153509" y="0"/>
                    </a:moveTo>
                    <a:cubicBezTo>
                      <a:pt x="117526" y="60325"/>
                      <a:pt x="78981" y="119194"/>
                      <a:pt x="45559" y="180975"/>
                    </a:cubicBezTo>
                    <a:cubicBezTo>
                      <a:pt x="43483" y="184813"/>
                      <a:pt x="49096" y="189326"/>
                      <a:pt x="48734" y="193675"/>
                    </a:cubicBezTo>
                    <a:cubicBezTo>
                      <a:pt x="48009" y="202372"/>
                      <a:pt x="47225" y="211813"/>
                      <a:pt x="42384" y="219075"/>
                    </a:cubicBezTo>
                    <a:cubicBezTo>
                      <a:pt x="39963" y="222706"/>
                      <a:pt x="33770" y="220718"/>
                      <a:pt x="29684" y="222250"/>
                    </a:cubicBezTo>
                    <a:cubicBezTo>
                      <a:pt x="25252" y="223912"/>
                      <a:pt x="21217" y="226483"/>
                      <a:pt x="16984" y="228600"/>
                    </a:cubicBezTo>
                    <a:cubicBezTo>
                      <a:pt x="14867" y="231775"/>
                      <a:pt x="12004" y="234563"/>
                      <a:pt x="10634" y="238125"/>
                    </a:cubicBezTo>
                    <a:cubicBezTo>
                      <a:pt x="-1023" y="268432"/>
                      <a:pt x="-4543" y="286384"/>
                      <a:pt x="7459" y="320675"/>
                    </a:cubicBezTo>
                    <a:cubicBezTo>
                      <a:pt x="9698" y="327071"/>
                      <a:pt x="23334" y="333375"/>
                      <a:pt x="23334" y="3333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D3B579C7-8E77-4106-9F85-49B63D29B1D8}"/>
                  </a:ext>
                </a:extLst>
              </p:cNvPr>
              <p:cNvSpPr/>
              <p:nvPr/>
            </p:nvSpPr>
            <p:spPr>
              <a:xfrm>
                <a:off x="3451225" y="4054475"/>
                <a:ext cx="98425" cy="304800"/>
              </a:xfrm>
              <a:custGeom>
                <a:avLst/>
                <a:gdLst>
                  <a:gd name="connsiteX0" fmla="*/ 98425 w 98425"/>
                  <a:gd name="connsiteY0" fmla="*/ 0 h 304800"/>
                  <a:gd name="connsiteX1" fmla="*/ 31750 w 98425"/>
                  <a:gd name="connsiteY1" fmla="*/ 76200 h 304800"/>
                  <a:gd name="connsiteX2" fmla="*/ 25400 w 98425"/>
                  <a:gd name="connsiteY2" fmla="*/ 120650 h 304800"/>
                  <a:gd name="connsiteX3" fmla="*/ 0 w 98425"/>
                  <a:gd name="connsiteY3" fmla="*/ 174625 h 304800"/>
                  <a:gd name="connsiteX4" fmla="*/ 3175 w 98425"/>
                  <a:gd name="connsiteY4" fmla="*/ 203200 h 304800"/>
                  <a:gd name="connsiteX5" fmla="*/ 22225 w 98425"/>
                  <a:gd name="connsiteY5" fmla="*/ 219075 h 304800"/>
                  <a:gd name="connsiteX6" fmla="*/ 34925 w 98425"/>
                  <a:gd name="connsiteY6" fmla="*/ 231775 h 304800"/>
                  <a:gd name="connsiteX7" fmla="*/ 38100 w 98425"/>
                  <a:gd name="connsiteY7" fmla="*/ 260350 h 304800"/>
                  <a:gd name="connsiteX8" fmla="*/ 47625 w 98425"/>
                  <a:gd name="connsiteY8" fmla="*/ 269875 h 304800"/>
                  <a:gd name="connsiteX9" fmla="*/ 53975 w 98425"/>
                  <a:gd name="connsiteY9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304800">
                    <a:moveTo>
                      <a:pt x="98425" y="0"/>
                    </a:moveTo>
                    <a:cubicBezTo>
                      <a:pt x="76200" y="25400"/>
                      <a:pt x="49226" y="47326"/>
                      <a:pt x="31750" y="76200"/>
                    </a:cubicBezTo>
                    <a:cubicBezTo>
                      <a:pt x="24000" y="89004"/>
                      <a:pt x="29995" y="106406"/>
                      <a:pt x="25400" y="120650"/>
                    </a:cubicBezTo>
                    <a:cubicBezTo>
                      <a:pt x="19295" y="139574"/>
                      <a:pt x="8467" y="156633"/>
                      <a:pt x="0" y="174625"/>
                    </a:cubicBezTo>
                    <a:cubicBezTo>
                      <a:pt x="1058" y="184150"/>
                      <a:pt x="851" y="193903"/>
                      <a:pt x="3175" y="203200"/>
                    </a:cubicBezTo>
                    <a:cubicBezTo>
                      <a:pt x="6246" y="215482"/>
                      <a:pt x="13436" y="212483"/>
                      <a:pt x="22225" y="219075"/>
                    </a:cubicBezTo>
                    <a:cubicBezTo>
                      <a:pt x="27014" y="222667"/>
                      <a:pt x="30692" y="227542"/>
                      <a:pt x="34925" y="231775"/>
                    </a:cubicBezTo>
                    <a:cubicBezTo>
                      <a:pt x="35983" y="241300"/>
                      <a:pt x="35069" y="251258"/>
                      <a:pt x="38100" y="260350"/>
                    </a:cubicBezTo>
                    <a:cubicBezTo>
                      <a:pt x="39520" y="264610"/>
                      <a:pt x="45015" y="266221"/>
                      <a:pt x="47625" y="269875"/>
                    </a:cubicBezTo>
                    <a:cubicBezTo>
                      <a:pt x="57288" y="283403"/>
                      <a:pt x="53975" y="286917"/>
                      <a:pt x="53975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38586D3-E2F5-4FC0-83C3-73D8E447AE16}"/>
                  </a:ext>
                </a:extLst>
              </p:cNvPr>
              <p:cNvSpPr/>
              <p:nvPr/>
            </p:nvSpPr>
            <p:spPr>
              <a:xfrm>
                <a:off x="3248025" y="4029075"/>
                <a:ext cx="250825" cy="317500"/>
              </a:xfrm>
              <a:custGeom>
                <a:avLst/>
                <a:gdLst>
                  <a:gd name="connsiteX0" fmla="*/ 250825 w 250825"/>
                  <a:gd name="connsiteY0" fmla="*/ 0 h 317500"/>
                  <a:gd name="connsiteX1" fmla="*/ 85725 w 250825"/>
                  <a:gd name="connsiteY1" fmla="*/ 241300 h 317500"/>
                  <a:gd name="connsiteX2" fmla="*/ 28575 w 250825"/>
                  <a:gd name="connsiteY2" fmla="*/ 298450 h 317500"/>
                  <a:gd name="connsiteX3" fmla="*/ 12700 w 250825"/>
                  <a:gd name="connsiteY3" fmla="*/ 311150 h 317500"/>
                  <a:gd name="connsiteX4" fmla="*/ 0 w 250825"/>
                  <a:gd name="connsiteY4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317500">
                    <a:moveTo>
                      <a:pt x="250825" y="0"/>
                    </a:moveTo>
                    <a:cubicBezTo>
                      <a:pt x="195792" y="80433"/>
                      <a:pt x="143934" y="163134"/>
                      <a:pt x="85725" y="241300"/>
                    </a:cubicBezTo>
                    <a:cubicBezTo>
                      <a:pt x="69634" y="262908"/>
                      <a:pt x="48044" y="279828"/>
                      <a:pt x="28575" y="298450"/>
                    </a:cubicBezTo>
                    <a:cubicBezTo>
                      <a:pt x="23678" y="303134"/>
                      <a:pt x="18339" y="307391"/>
                      <a:pt x="12700" y="311150"/>
                    </a:cubicBezTo>
                    <a:cubicBezTo>
                      <a:pt x="8762" y="313775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786ACC48-3F9E-4F65-884E-D76CCBC7BAB3}"/>
                  </a:ext>
                </a:extLst>
              </p:cNvPr>
              <p:cNvSpPr/>
              <p:nvPr/>
            </p:nvSpPr>
            <p:spPr>
              <a:xfrm>
                <a:off x="3263900" y="4038600"/>
                <a:ext cx="222250" cy="317500"/>
              </a:xfrm>
              <a:custGeom>
                <a:avLst/>
                <a:gdLst>
                  <a:gd name="connsiteX0" fmla="*/ 222250 w 222250"/>
                  <a:gd name="connsiteY0" fmla="*/ 0 h 317500"/>
                  <a:gd name="connsiteX1" fmla="*/ 28575 w 222250"/>
                  <a:gd name="connsiteY1" fmla="*/ 254000 h 317500"/>
                  <a:gd name="connsiteX2" fmla="*/ 3175 w 222250"/>
                  <a:gd name="connsiteY2" fmla="*/ 288925 h 317500"/>
                  <a:gd name="connsiteX3" fmla="*/ 6350 w 222250"/>
                  <a:gd name="connsiteY3" fmla="*/ 298450 h 317500"/>
                  <a:gd name="connsiteX4" fmla="*/ 19050 w 222250"/>
                  <a:gd name="connsiteY4" fmla="*/ 301625 h 317500"/>
                  <a:gd name="connsiteX5" fmla="*/ 0 w 22225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50" h="317500">
                    <a:moveTo>
                      <a:pt x="222250" y="0"/>
                    </a:moveTo>
                    <a:lnTo>
                      <a:pt x="28575" y="254000"/>
                    </a:lnTo>
                    <a:cubicBezTo>
                      <a:pt x="19830" y="265478"/>
                      <a:pt x="11175" y="276924"/>
                      <a:pt x="3175" y="288925"/>
                    </a:cubicBezTo>
                    <a:cubicBezTo>
                      <a:pt x="4233" y="292100"/>
                      <a:pt x="3737" y="296359"/>
                      <a:pt x="6350" y="298450"/>
                    </a:cubicBezTo>
                    <a:cubicBezTo>
                      <a:pt x="9757" y="301176"/>
                      <a:pt x="20430" y="297485"/>
                      <a:pt x="19050" y="301625"/>
                    </a:cubicBezTo>
                    <a:cubicBezTo>
                      <a:pt x="16436" y="309467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F1739FE0-DDDF-4883-9CFE-1974FF8A2131}"/>
                  </a:ext>
                </a:extLst>
              </p:cNvPr>
              <p:cNvSpPr/>
              <p:nvPr/>
            </p:nvSpPr>
            <p:spPr>
              <a:xfrm>
                <a:off x="3313734" y="4013200"/>
                <a:ext cx="112091" cy="301957"/>
              </a:xfrm>
              <a:custGeom>
                <a:avLst/>
                <a:gdLst>
                  <a:gd name="connsiteX0" fmla="*/ 112091 w 112091"/>
                  <a:gd name="connsiteY0" fmla="*/ 0 h 301957"/>
                  <a:gd name="connsiteX1" fmla="*/ 29541 w 112091"/>
                  <a:gd name="connsiteY1" fmla="*/ 196850 h 301957"/>
                  <a:gd name="connsiteX2" fmla="*/ 966 w 112091"/>
                  <a:gd name="connsiteY2" fmla="*/ 222250 h 301957"/>
                  <a:gd name="connsiteX3" fmla="*/ 23191 w 112091"/>
                  <a:gd name="connsiteY3" fmla="*/ 257175 h 301957"/>
                  <a:gd name="connsiteX4" fmla="*/ 35891 w 112091"/>
                  <a:gd name="connsiteY4" fmla="*/ 269875 h 301957"/>
                  <a:gd name="connsiteX5" fmla="*/ 23191 w 112091"/>
                  <a:gd name="connsiteY5" fmla="*/ 282575 h 301957"/>
                  <a:gd name="connsiteX6" fmla="*/ 13666 w 112091"/>
                  <a:gd name="connsiteY6" fmla="*/ 301625 h 301957"/>
                  <a:gd name="connsiteX7" fmla="*/ 10491 w 112091"/>
                  <a:gd name="connsiteY7" fmla="*/ 301625 h 3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091" h="301957">
                    <a:moveTo>
                      <a:pt x="112091" y="0"/>
                    </a:moveTo>
                    <a:cubicBezTo>
                      <a:pt x="84574" y="65617"/>
                      <a:pt x="62150" y="133609"/>
                      <a:pt x="29541" y="196850"/>
                    </a:cubicBezTo>
                    <a:cubicBezTo>
                      <a:pt x="-43808" y="339102"/>
                      <a:pt x="48575" y="79424"/>
                      <a:pt x="966" y="222250"/>
                    </a:cubicBezTo>
                    <a:cubicBezTo>
                      <a:pt x="8883" y="236105"/>
                      <a:pt x="13141" y="245689"/>
                      <a:pt x="23191" y="257175"/>
                    </a:cubicBezTo>
                    <a:cubicBezTo>
                      <a:pt x="27133" y="261681"/>
                      <a:pt x="31658" y="265642"/>
                      <a:pt x="35891" y="269875"/>
                    </a:cubicBezTo>
                    <a:cubicBezTo>
                      <a:pt x="31658" y="274108"/>
                      <a:pt x="26671" y="277703"/>
                      <a:pt x="23191" y="282575"/>
                    </a:cubicBezTo>
                    <a:cubicBezTo>
                      <a:pt x="10279" y="300651"/>
                      <a:pt x="31598" y="283693"/>
                      <a:pt x="13666" y="301625"/>
                    </a:cubicBezTo>
                    <a:cubicBezTo>
                      <a:pt x="12918" y="302373"/>
                      <a:pt x="11549" y="301625"/>
                      <a:pt x="10491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8D62BD21-3684-4322-80C6-4C13E5586442}"/>
                  </a:ext>
                </a:extLst>
              </p:cNvPr>
              <p:cNvSpPr/>
              <p:nvPr/>
            </p:nvSpPr>
            <p:spPr>
              <a:xfrm>
                <a:off x="3302000" y="4010025"/>
                <a:ext cx="101600" cy="142875"/>
              </a:xfrm>
              <a:custGeom>
                <a:avLst/>
                <a:gdLst>
                  <a:gd name="connsiteX0" fmla="*/ 101600 w 101600"/>
                  <a:gd name="connsiteY0" fmla="*/ 0 h 142875"/>
                  <a:gd name="connsiteX1" fmla="*/ 0 w 10160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142875">
                    <a:moveTo>
                      <a:pt x="101600" y="0"/>
                    </a:moveTo>
                    <a:lnTo>
                      <a:pt x="0" y="1428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B9D6A9BA-9FEE-41C5-862A-4E303C24FA42}"/>
                  </a:ext>
                </a:extLst>
              </p:cNvPr>
              <p:cNvSpPr/>
              <p:nvPr/>
            </p:nvSpPr>
            <p:spPr>
              <a:xfrm>
                <a:off x="3170980" y="4016375"/>
                <a:ext cx="238970" cy="282575"/>
              </a:xfrm>
              <a:custGeom>
                <a:avLst/>
                <a:gdLst>
                  <a:gd name="connsiteX0" fmla="*/ 238970 w 238970"/>
                  <a:gd name="connsiteY0" fmla="*/ 0 h 282575"/>
                  <a:gd name="connsiteX1" fmla="*/ 165945 w 238970"/>
                  <a:gd name="connsiteY1" fmla="*/ 76200 h 282575"/>
                  <a:gd name="connsiteX2" fmla="*/ 156420 w 238970"/>
                  <a:gd name="connsiteY2" fmla="*/ 123825 h 282575"/>
                  <a:gd name="connsiteX3" fmla="*/ 131020 w 238970"/>
                  <a:gd name="connsiteY3" fmla="*/ 139700 h 282575"/>
                  <a:gd name="connsiteX4" fmla="*/ 96095 w 238970"/>
                  <a:gd name="connsiteY4" fmla="*/ 152400 h 282575"/>
                  <a:gd name="connsiteX5" fmla="*/ 80220 w 238970"/>
                  <a:gd name="connsiteY5" fmla="*/ 187325 h 282575"/>
                  <a:gd name="connsiteX6" fmla="*/ 51645 w 238970"/>
                  <a:gd name="connsiteY6" fmla="*/ 219075 h 282575"/>
                  <a:gd name="connsiteX7" fmla="*/ 35770 w 238970"/>
                  <a:gd name="connsiteY7" fmla="*/ 231775 h 282575"/>
                  <a:gd name="connsiteX8" fmla="*/ 19895 w 238970"/>
                  <a:gd name="connsiteY8" fmla="*/ 234950 h 282575"/>
                  <a:gd name="connsiteX9" fmla="*/ 7195 w 238970"/>
                  <a:gd name="connsiteY9" fmla="*/ 241300 h 282575"/>
                  <a:gd name="connsiteX10" fmla="*/ 845 w 238970"/>
                  <a:gd name="connsiteY10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8970" h="282575">
                    <a:moveTo>
                      <a:pt x="238970" y="0"/>
                    </a:moveTo>
                    <a:cubicBezTo>
                      <a:pt x="214628" y="25400"/>
                      <a:pt x="185460" y="46928"/>
                      <a:pt x="165945" y="76200"/>
                    </a:cubicBezTo>
                    <a:cubicBezTo>
                      <a:pt x="156965" y="89670"/>
                      <a:pt x="164222" y="109640"/>
                      <a:pt x="156420" y="123825"/>
                    </a:cubicBezTo>
                    <a:cubicBezTo>
                      <a:pt x="151608" y="132573"/>
                      <a:pt x="139830" y="135002"/>
                      <a:pt x="131020" y="139700"/>
                    </a:cubicBezTo>
                    <a:cubicBezTo>
                      <a:pt x="114485" y="148519"/>
                      <a:pt x="111363" y="148583"/>
                      <a:pt x="96095" y="152400"/>
                    </a:cubicBezTo>
                    <a:cubicBezTo>
                      <a:pt x="67188" y="195761"/>
                      <a:pt x="94235" y="149951"/>
                      <a:pt x="80220" y="187325"/>
                    </a:cubicBezTo>
                    <a:cubicBezTo>
                      <a:pt x="76598" y="196983"/>
                      <a:pt x="53121" y="217722"/>
                      <a:pt x="51645" y="219075"/>
                    </a:cubicBezTo>
                    <a:cubicBezTo>
                      <a:pt x="46650" y="223654"/>
                      <a:pt x="41831" y="228744"/>
                      <a:pt x="35770" y="231775"/>
                    </a:cubicBezTo>
                    <a:cubicBezTo>
                      <a:pt x="30943" y="234188"/>
                      <a:pt x="25187" y="233892"/>
                      <a:pt x="19895" y="234950"/>
                    </a:cubicBezTo>
                    <a:cubicBezTo>
                      <a:pt x="15662" y="237067"/>
                      <a:pt x="10542" y="237953"/>
                      <a:pt x="7195" y="241300"/>
                    </a:cubicBezTo>
                    <a:cubicBezTo>
                      <a:pt x="-3415" y="251910"/>
                      <a:pt x="845" y="270619"/>
                      <a:pt x="845" y="2825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B7433574-8A99-46DA-BE6C-7BB3D9B938F2}"/>
                  </a:ext>
                </a:extLst>
              </p:cNvPr>
              <p:cNvSpPr/>
              <p:nvPr/>
            </p:nvSpPr>
            <p:spPr>
              <a:xfrm>
                <a:off x="3171825" y="3997325"/>
                <a:ext cx="212725" cy="285750"/>
              </a:xfrm>
              <a:custGeom>
                <a:avLst/>
                <a:gdLst>
                  <a:gd name="connsiteX0" fmla="*/ 212725 w 212725"/>
                  <a:gd name="connsiteY0" fmla="*/ 0 h 285750"/>
                  <a:gd name="connsiteX1" fmla="*/ 25400 w 212725"/>
                  <a:gd name="connsiteY1" fmla="*/ 260350 h 285750"/>
                  <a:gd name="connsiteX2" fmla="*/ 9525 w 212725"/>
                  <a:gd name="connsiteY2" fmla="*/ 273050 h 285750"/>
                  <a:gd name="connsiteX3" fmla="*/ 0 w 212725"/>
                  <a:gd name="connsiteY3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25" h="285750">
                    <a:moveTo>
                      <a:pt x="212725" y="0"/>
                    </a:moveTo>
                    <a:cubicBezTo>
                      <a:pt x="150283" y="86783"/>
                      <a:pt x="89228" y="174581"/>
                      <a:pt x="25400" y="260350"/>
                    </a:cubicBezTo>
                    <a:cubicBezTo>
                      <a:pt x="21354" y="265786"/>
                      <a:pt x="14317" y="268258"/>
                      <a:pt x="9525" y="273050"/>
                    </a:cubicBezTo>
                    <a:cubicBezTo>
                      <a:pt x="5783" y="276792"/>
                      <a:pt x="0" y="285750"/>
                      <a:pt x="0" y="2857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2" name="Rectangle 3">
              <a:extLst>
                <a:ext uri="{FF2B5EF4-FFF2-40B4-BE49-F238E27FC236}">
                  <a16:creationId xmlns:a16="http://schemas.microsoft.com/office/drawing/2014/main" id="{456F9335-01BB-4D53-8364-FE5FDA05C136}"/>
                </a:ext>
              </a:extLst>
            </p:cNvPr>
            <p:cNvSpPr/>
            <p:nvPr/>
          </p:nvSpPr>
          <p:spPr>
            <a:xfrm>
              <a:off x="3414164" y="535472"/>
              <a:ext cx="1094048" cy="1564135"/>
            </a:xfrm>
            <a:custGeom>
              <a:avLst/>
              <a:gdLst>
                <a:gd name="connsiteX0" fmla="*/ 0 w 355600"/>
                <a:gd name="connsiteY0" fmla="*/ 0 h 311150"/>
                <a:gd name="connsiteX1" fmla="*/ 355600 w 355600"/>
                <a:gd name="connsiteY1" fmla="*/ 0 h 311150"/>
                <a:gd name="connsiteX2" fmla="*/ 355600 w 355600"/>
                <a:gd name="connsiteY2" fmla="*/ 311150 h 311150"/>
                <a:gd name="connsiteX3" fmla="*/ 0 w 355600"/>
                <a:gd name="connsiteY3" fmla="*/ 311150 h 311150"/>
                <a:gd name="connsiteX4" fmla="*/ 0 w 355600"/>
                <a:gd name="connsiteY4" fmla="*/ 0 h 31115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649255 w 649255"/>
                <a:gd name="connsiteY2" fmla="*/ 819150 h 1130300"/>
                <a:gd name="connsiteX3" fmla="*/ 649255 w 649255"/>
                <a:gd name="connsiteY3" fmla="*/ 1130300 h 1130300"/>
                <a:gd name="connsiteX4" fmla="*/ 293655 w 649255"/>
                <a:gd name="connsiteY4" fmla="*/ 1130300 h 1130300"/>
                <a:gd name="connsiteX5" fmla="*/ 293655 w 649255"/>
                <a:gd name="connsiteY5" fmla="*/ 819150 h 113030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369856 w 649255"/>
                <a:gd name="connsiteY2" fmla="*/ 666750 h 1130300"/>
                <a:gd name="connsiteX3" fmla="*/ 649255 w 649255"/>
                <a:gd name="connsiteY3" fmla="*/ 819150 h 1130300"/>
                <a:gd name="connsiteX4" fmla="*/ 649255 w 649255"/>
                <a:gd name="connsiteY4" fmla="*/ 1130300 h 1130300"/>
                <a:gd name="connsiteX5" fmla="*/ 293655 w 649255"/>
                <a:gd name="connsiteY5" fmla="*/ 1130300 h 1130300"/>
                <a:gd name="connsiteX6" fmla="*/ 293655 w 649255"/>
                <a:gd name="connsiteY6" fmla="*/ 819150 h 1130300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649255 w 649255"/>
                <a:gd name="connsiteY4" fmla="*/ 1086414 h 1397564"/>
                <a:gd name="connsiteX5" fmla="*/ 649255 w 649255"/>
                <a:gd name="connsiteY5" fmla="*/ 1397564 h 1397564"/>
                <a:gd name="connsiteX6" fmla="*/ 293655 w 649255"/>
                <a:gd name="connsiteY6" fmla="*/ 1397564 h 1397564"/>
                <a:gd name="connsiteX7" fmla="*/ 293655 w 649255"/>
                <a:gd name="connsiteY7" fmla="*/ 1086414 h 1397564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522256 w 649255"/>
                <a:gd name="connsiteY4" fmla="*/ 883214 h 1397564"/>
                <a:gd name="connsiteX5" fmla="*/ 649255 w 649255"/>
                <a:gd name="connsiteY5" fmla="*/ 1086414 h 1397564"/>
                <a:gd name="connsiteX6" fmla="*/ 649255 w 649255"/>
                <a:gd name="connsiteY6" fmla="*/ 1397564 h 1397564"/>
                <a:gd name="connsiteX7" fmla="*/ 293655 w 649255"/>
                <a:gd name="connsiteY7" fmla="*/ 1397564 h 1397564"/>
                <a:gd name="connsiteX8" fmla="*/ 293655 w 649255"/>
                <a:gd name="connsiteY8" fmla="*/ 1086414 h 1397564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649255 w 947706"/>
                <a:gd name="connsiteY6" fmla="*/ 125210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598455 w 947706"/>
                <a:gd name="connsiteY6" fmla="*/ 113145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649255 w 1068355"/>
                <a:gd name="connsiteY8" fmla="*/ 1563258 h 1563258"/>
                <a:gd name="connsiteX9" fmla="*/ 293655 w 1068355"/>
                <a:gd name="connsiteY9" fmla="*/ 1563258 h 1563258"/>
                <a:gd name="connsiteX10" fmla="*/ 293655 w 1068355"/>
                <a:gd name="connsiteY10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649255 w 1068355"/>
                <a:gd name="connsiteY9" fmla="*/ 1563258 h 1563258"/>
                <a:gd name="connsiteX10" fmla="*/ 293655 w 1068355"/>
                <a:gd name="connsiteY10" fmla="*/ 1563258 h 1563258"/>
                <a:gd name="connsiteX11" fmla="*/ 293655 w 1068355"/>
                <a:gd name="connsiteY11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687355 w 1068355"/>
                <a:gd name="connsiteY6" fmla="*/ 80760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87405"/>
                <a:gd name="connsiteY0" fmla="*/ 1252108 h 1563258"/>
                <a:gd name="connsiteX1" fmla="*/ 1555 w 1087405"/>
                <a:gd name="connsiteY1" fmla="*/ 432958 h 1563258"/>
                <a:gd name="connsiteX2" fmla="*/ 369856 w 1087405"/>
                <a:gd name="connsiteY2" fmla="*/ 1099708 h 1563258"/>
                <a:gd name="connsiteX3" fmla="*/ 484156 w 1087405"/>
                <a:gd name="connsiteY3" fmla="*/ 166258 h 1563258"/>
                <a:gd name="connsiteX4" fmla="*/ 522256 w 1087405"/>
                <a:gd name="connsiteY4" fmla="*/ 1048908 h 1563258"/>
                <a:gd name="connsiteX5" fmla="*/ 947706 w 1087405"/>
                <a:gd name="connsiteY5" fmla="*/ 1158 h 1563258"/>
                <a:gd name="connsiteX6" fmla="*/ 687355 w 1087405"/>
                <a:gd name="connsiteY6" fmla="*/ 807608 h 1563258"/>
                <a:gd name="connsiteX7" fmla="*/ 1087405 w 1087405"/>
                <a:gd name="connsiteY7" fmla="*/ 369458 h 1563258"/>
                <a:gd name="connsiteX8" fmla="*/ 795305 w 1087405"/>
                <a:gd name="connsiteY8" fmla="*/ 890158 h 1563258"/>
                <a:gd name="connsiteX9" fmla="*/ 1036605 w 1087405"/>
                <a:gd name="connsiteY9" fmla="*/ 807608 h 1563258"/>
                <a:gd name="connsiteX10" fmla="*/ 649255 w 1087405"/>
                <a:gd name="connsiteY10" fmla="*/ 1563258 h 1563258"/>
                <a:gd name="connsiteX11" fmla="*/ 293655 w 1087405"/>
                <a:gd name="connsiteY11" fmla="*/ 1563258 h 1563258"/>
                <a:gd name="connsiteX12" fmla="*/ 293655 w 1087405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52"/>
                <a:gd name="connsiteY0" fmla="*/ 1252108 h 1563258"/>
                <a:gd name="connsiteX1" fmla="*/ 1555 w 1087552"/>
                <a:gd name="connsiteY1" fmla="*/ 432958 h 1563258"/>
                <a:gd name="connsiteX2" fmla="*/ 369856 w 1087552"/>
                <a:gd name="connsiteY2" fmla="*/ 1099708 h 1563258"/>
                <a:gd name="connsiteX3" fmla="*/ 484156 w 1087552"/>
                <a:gd name="connsiteY3" fmla="*/ 166258 h 1563258"/>
                <a:gd name="connsiteX4" fmla="*/ 522256 w 1087552"/>
                <a:gd name="connsiteY4" fmla="*/ 1048908 h 1563258"/>
                <a:gd name="connsiteX5" fmla="*/ 947706 w 1087552"/>
                <a:gd name="connsiteY5" fmla="*/ 1158 h 1563258"/>
                <a:gd name="connsiteX6" fmla="*/ 687355 w 1087552"/>
                <a:gd name="connsiteY6" fmla="*/ 807608 h 1563258"/>
                <a:gd name="connsiteX7" fmla="*/ 1087405 w 1087552"/>
                <a:gd name="connsiteY7" fmla="*/ 369458 h 1563258"/>
                <a:gd name="connsiteX8" fmla="*/ 795305 w 1087552"/>
                <a:gd name="connsiteY8" fmla="*/ 890158 h 1563258"/>
                <a:gd name="connsiteX9" fmla="*/ 1036605 w 1087552"/>
                <a:gd name="connsiteY9" fmla="*/ 807608 h 1563258"/>
                <a:gd name="connsiteX10" fmla="*/ 649255 w 1087552"/>
                <a:gd name="connsiteY10" fmla="*/ 1563258 h 1563258"/>
                <a:gd name="connsiteX11" fmla="*/ 293655 w 1087552"/>
                <a:gd name="connsiteY11" fmla="*/ 1563258 h 1563258"/>
                <a:gd name="connsiteX12" fmla="*/ 293655 w 1087552"/>
                <a:gd name="connsiteY12" fmla="*/ 1252108 h 1563258"/>
                <a:gd name="connsiteX0" fmla="*/ 293655 w 1093899"/>
                <a:gd name="connsiteY0" fmla="*/ 1252108 h 1563258"/>
                <a:gd name="connsiteX1" fmla="*/ 1555 w 1093899"/>
                <a:gd name="connsiteY1" fmla="*/ 432958 h 1563258"/>
                <a:gd name="connsiteX2" fmla="*/ 369856 w 1093899"/>
                <a:gd name="connsiteY2" fmla="*/ 1099708 h 1563258"/>
                <a:gd name="connsiteX3" fmla="*/ 484156 w 1093899"/>
                <a:gd name="connsiteY3" fmla="*/ 166258 h 1563258"/>
                <a:gd name="connsiteX4" fmla="*/ 522256 w 1093899"/>
                <a:gd name="connsiteY4" fmla="*/ 1048908 h 1563258"/>
                <a:gd name="connsiteX5" fmla="*/ 947706 w 1093899"/>
                <a:gd name="connsiteY5" fmla="*/ 1158 h 1563258"/>
                <a:gd name="connsiteX6" fmla="*/ 687355 w 1093899"/>
                <a:gd name="connsiteY6" fmla="*/ 807608 h 1563258"/>
                <a:gd name="connsiteX7" fmla="*/ 1093755 w 1093899"/>
                <a:gd name="connsiteY7" fmla="*/ 388508 h 1563258"/>
                <a:gd name="connsiteX8" fmla="*/ 795305 w 1093899"/>
                <a:gd name="connsiteY8" fmla="*/ 890158 h 1563258"/>
                <a:gd name="connsiteX9" fmla="*/ 1036605 w 1093899"/>
                <a:gd name="connsiteY9" fmla="*/ 807608 h 1563258"/>
                <a:gd name="connsiteX10" fmla="*/ 649255 w 1093899"/>
                <a:gd name="connsiteY10" fmla="*/ 1563258 h 1563258"/>
                <a:gd name="connsiteX11" fmla="*/ 293655 w 1093899"/>
                <a:gd name="connsiteY11" fmla="*/ 1563258 h 1563258"/>
                <a:gd name="connsiteX12" fmla="*/ 293655 w 1093899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581 h 1563731"/>
                <a:gd name="connsiteX1" fmla="*/ 1555 w 1093764"/>
                <a:gd name="connsiteY1" fmla="*/ 433431 h 1563731"/>
                <a:gd name="connsiteX2" fmla="*/ 369856 w 1093764"/>
                <a:gd name="connsiteY2" fmla="*/ 1100181 h 1563731"/>
                <a:gd name="connsiteX3" fmla="*/ 484156 w 1093764"/>
                <a:gd name="connsiteY3" fmla="*/ 166731 h 1563731"/>
                <a:gd name="connsiteX4" fmla="*/ 503206 w 1093764"/>
                <a:gd name="connsiteY4" fmla="*/ 712831 h 1563731"/>
                <a:gd name="connsiteX5" fmla="*/ 947706 w 1093764"/>
                <a:gd name="connsiteY5" fmla="*/ 1631 h 1563731"/>
                <a:gd name="connsiteX6" fmla="*/ 687355 w 1093764"/>
                <a:gd name="connsiteY6" fmla="*/ 808081 h 1563731"/>
                <a:gd name="connsiteX7" fmla="*/ 1093755 w 1093764"/>
                <a:gd name="connsiteY7" fmla="*/ 388981 h 1563731"/>
                <a:gd name="connsiteX8" fmla="*/ 795305 w 1093764"/>
                <a:gd name="connsiteY8" fmla="*/ 890631 h 1563731"/>
                <a:gd name="connsiteX9" fmla="*/ 1036605 w 1093764"/>
                <a:gd name="connsiteY9" fmla="*/ 808081 h 1563731"/>
                <a:gd name="connsiteX10" fmla="*/ 649255 w 1093764"/>
                <a:gd name="connsiteY10" fmla="*/ 1563731 h 1563731"/>
                <a:gd name="connsiteX11" fmla="*/ 293655 w 1093764"/>
                <a:gd name="connsiteY11" fmla="*/ 1563731 h 1563731"/>
                <a:gd name="connsiteX12" fmla="*/ 293655 w 1093764"/>
                <a:gd name="connsiteY12" fmla="*/ 1252581 h 1563731"/>
                <a:gd name="connsiteX0" fmla="*/ 293655 w 1093764"/>
                <a:gd name="connsiteY0" fmla="*/ 1252607 h 1563757"/>
                <a:gd name="connsiteX1" fmla="*/ 1555 w 1093764"/>
                <a:gd name="connsiteY1" fmla="*/ 433457 h 1563757"/>
                <a:gd name="connsiteX2" fmla="*/ 369856 w 1093764"/>
                <a:gd name="connsiteY2" fmla="*/ 1100207 h 1563757"/>
                <a:gd name="connsiteX3" fmla="*/ 484156 w 1093764"/>
                <a:gd name="connsiteY3" fmla="*/ 166757 h 1563757"/>
                <a:gd name="connsiteX4" fmla="*/ 484156 w 1093764"/>
                <a:gd name="connsiteY4" fmla="*/ 700157 h 1563757"/>
                <a:gd name="connsiteX5" fmla="*/ 947706 w 1093764"/>
                <a:gd name="connsiteY5" fmla="*/ 1657 h 1563757"/>
                <a:gd name="connsiteX6" fmla="*/ 687355 w 1093764"/>
                <a:gd name="connsiteY6" fmla="*/ 808107 h 1563757"/>
                <a:gd name="connsiteX7" fmla="*/ 1093755 w 1093764"/>
                <a:gd name="connsiteY7" fmla="*/ 389007 h 1563757"/>
                <a:gd name="connsiteX8" fmla="*/ 795305 w 1093764"/>
                <a:gd name="connsiteY8" fmla="*/ 890657 h 1563757"/>
                <a:gd name="connsiteX9" fmla="*/ 1036605 w 1093764"/>
                <a:gd name="connsiteY9" fmla="*/ 808107 h 1563757"/>
                <a:gd name="connsiteX10" fmla="*/ 649255 w 1093764"/>
                <a:gd name="connsiteY10" fmla="*/ 1563757 h 1563757"/>
                <a:gd name="connsiteX11" fmla="*/ 293655 w 1093764"/>
                <a:gd name="connsiteY11" fmla="*/ 1563757 h 1563757"/>
                <a:gd name="connsiteX12" fmla="*/ 293655 w 1093764"/>
                <a:gd name="connsiteY12" fmla="*/ 1252607 h 1563757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477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938 w 1094047"/>
                <a:gd name="connsiteY0" fmla="*/ 1252985 h 1564135"/>
                <a:gd name="connsiteX1" fmla="*/ 1838 w 1094047"/>
                <a:gd name="connsiteY1" fmla="*/ 433835 h 1564135"/>
                <a:gd name="connsiteX2" fmla="*/ 338389 w 1094047"/>
                <a:gd name="connsiteY2" fmla="*/ 948185 h 1564135"/>
                <a:gd name="connsiteX3" fmla="*/ 516189 w 1094047"/>
                <a:gd name="connsiteY3" fmla="*/ 173485 h 1564135"/>
                <a:gd name="connsiteX4" fmla="*/ 484439 w 1094047"/>
                <a:gd name="connsiteY4" fmla="*/ 700535 h 1564135"/>
                <a:gd name="connsiteX5" fmla="*/ 973389 w 1094047"/>
                <a:gd name="connsiteY5" fmla="*/ 2035 h 1564135"/>
                <a:gd name="connsiteX6" fmla="*/ 687638 w 1094047"/>
                <a:gd name="connsiteY6" fmla="*/ 808485 h 1564135"/>
                <a:gd name="connsiteX7" fmla="*/ 1094038 w 1094047"/>
                <a:gd name="connsiteY7" fmla="*/ 389385 h 1564135"/>
                <a:gd name="connsiteX8" fmla="*/ 795588 w 1094047"/>
                <a:gd name="connsiteY8" fmla="*/ 891035 h 1564135"/>
                <a:gd name="connsiteX9" fmla="*/ 1036888 w 1094047"/>
                <a:gd name="connsiteY9" fmla="*/ 808485 h 1564135"/>
                <a:gd name="connsiteX10" fmla="*/ 649538 w 1094047"/>
                <a:gd name="connsiteY10" fmla="*/ 1564135 h 1564135"/>
                <a:gd name="connsiteX11" fmla="*/ 293938 w 1094047"/>
                <a:gd name="connsiteY11" fmla="*/ 1564135 h 1564135"/>
                <a:gd name="connsiteX12" fmla="*/ 293938 w 1094047"/>
                <a:gd name="connsiteY12" fmla="*/ 1252985 h 1564135"/>
                <a:gd name="connsiteX0" fmla="*/ 325517 w 1125626"/>
                <a:gd name="connsiteY0" fmla="*/ 1252985 h 1564135"/>
                <a:gd name="connsiteX1" fmla="*/ 1667 w 1125626"/>
                <a:gd name="connsiteY1" fmla="*/ 433835 h 1564135"/>
                <a:gd name="connsiteX2" fmla="*/ 369968 w 1125626"/>
                <a:gd name="connsiteY2" fmla="*/ 948185 h 1564135"/>
                <a:gd name="connsiteX3" fmla="*/ 547768 w 1125626"/>
                <a:gd name="connsiteY3" fmla="*/ 173485 h 1564135"/>
                <a:gd name="connsiteX4" fmla="*/ 516018 w 1125626"/>
                <a:gd name="connsiteY4" fmla="*/ 700535 h 1564135"/>
                <a:gd name="connsiteX5" fmla="*/ 1004968 w 1125626"/>
                <a:gd name="connsiteY5" fmla="*/ 2035 h 1564135"/>
                <a:gd name="connsiteX6" fmla="*/ 719217 w 1125626"/>
                <a:gd name="connsiteY6" fmla="*/ 808485 h 1564135"/>
                <a:gd name="connsiteX7" fmla="*/ 1125617 w 1125626"/>
                <a:gd name="connsiteY7" fmla="*/ 389385 h 1564135"/>
                <a:gd name="connsiteX8" fmla="*/ 827167 w 1125626"/>
                <a:gd name="connsiteY8" fmla="*/ 891035 h 1564135"/>
                <a:gd name="connsiteX9" fmla="*/ 1068467 w 1125626"/>
                <a:gd name="connsiteY9" fmla="*/ 808485 h 1564135"/>
                <a:gd name="connsiteX10" fmla="*/ 681117 w 1125626"/>
                <a:gd name="connsiteY10" fmla="*/ 1564135 h 1564135"/>
                <a:gd name="connsiteX11" fmla="*/ 325517 w 1125626"/>
                <a:gd name="connsiteY11" fmla="*/ 1564135 h 1564135"/>
                <a:gd name="connsiteX12" fmla="*/ 325517 w 1125626"/>
                <a:gd name="connsiteY12" fmla="*/ 1252985 h 1564135"/>
                <a:gd name="connsiteX0" fmla="*/ 293939 w 1094048"/>
                <a:gd name="connsiteY0" fmla="*/ 1252985 h 1564135"/>
                <a:gd name="connsiteX1" fmla="*/ 1839 w 1094048"/>
                <a:gd name="connsiteY1" fmla="*/ 433835 h 1564135"/>
                <a:gd name="connsiteX2" fmla="*/ 338390 w 1094048"/>
                <a:gd name="connsiteY2" fmla="*/ 948185 h 1564135"/>
                <a:gd name="connsiteX3" fmla="*/ 516190 w 1094048"/>
                <a:gd name="connsiteY3" fmla="*/ 173485 h 1564135"/>
                <a:gd name="connsiteX4" fmla="*/ 484440 w 1094048"/>
                <a:gd name="connsiteY4" fmla="*/ 700535 h 1564135"/>
                <a:gd name="connsiteX5" fmla="*/ 973390 w 1094048"/>
                <a:gd name="connsiteY5" fmla="*/ 2035 h 1564135"/>
                <a:gd name="connsiteX6" fmla="*/ 687639 w 1094048"/>
                <a:gd name="connsiteY6" fmla="*/ 808485 h 1564135"/>
                <a:gd name="connsiteX7" fmla="*/ 1094039 w 1094048"/>
                <a:gd name="connsiteY7" fmla="*/ 389385 h 1564135"/>
                <a:gd name="connsiteX8" fmla="*/ 795589 w 1094048"/>
                <a:gd name="connsiteY8" fmla="*/ 891035 h 1564135"/>
                <a:gd name="connsiteX9" fmla="*/ 1036889 w 1094048"/>
                <a:gd name="connsiteY9" fmla="*/ 808485 h 1564135"/>
                <a:gd name="connsiteX10" fmla="*/ 649539 w 1094048"/>
                <a:gd name="connsiteY10" fmla="*/ 1564135 h 1564135"/>
                <a:gd name="connsiteX11" fmla="*/ 293939 w 1094048"/>
                <a:gd name="connsiteY11" fmla="*/ 1564135 h 1564135"/>
                <a:gd name="connsiteX12" fmla="*/ 293939 w 1094048"/>
                <a:gd name="connsiteY12" fmla="*/ 1252985 h 156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048" h="1564135">
                  <a:moveTo>
                    <a:pt x="293939" y="1252985"/>
                  </a:moveTo>
                  <a:cubicBezTo>
                    <a:pt x="264306" y="1189485"/>
                    <a:pt x="-25678" y="433835"/>
                    <a:pt x="1839" y="433835"/>
                  </a:cubicBezTo>
                  <a:cubicBezTo>
                    <a:pt x="105556" y="562952"/>
                    <a:pt x="228323" y="685718"/>
                    <a:pt x="338390" y="948185"/>
                  </a:cubicBezTo>
                  <a:cubicBezTo>
                    <a:pt x="346857" y="848702"/>
                    <a:pt x="463273" y="145968"/>
                    <a:pt x="516190" y="173485"/>
                  </a:cubicBezTo>
                  <a:cubicBezTo>
                    <a:pt x="497140" y="419018"/>
                    <a:pt x="452690" y="486752"/>
                    <a:pt x="484440" y="700535"/>
                  </a:cubicBezTo>
                  <a:cubicBezTo>
                    <a:pt x="514073" y="590468"/>
                    <a:pt x="950107" y="-40298"/>
                    <a:pt x="973390" y="2035"/>
                  </a:cubicBezTo>
                  <a:cubicBezTo>
                    <a:pt x="810406" y="270852"/>
                    <a:pt x="761723" y="482518"/>
                    <a:pt x="687639" y="808485"/>
                  </a:cubicBezTo>
                  <a:cubicBezTo>
                    <a:pt x="736322" y="702652"/>
                    <a:pt x="1096156" y="323768"/>
                    <a:pt x="1094039" y="389385"/>
                  </a:cubicBezTo>
                  <a:cubicBezTo>
                    <a:pt x="1024189" y="503685"/>
                    <a:pt x="865439" y="681485"/>
                    <a:pt x="795589" y="891035"/>
                  </a:cubicBezTo>
                  <a:cubicBezTo>
                    <a:pt x="780772" y="1007452"/>
                    <a:pt x="1019956" y="755568"/>
                    <a:pt x="1036889" y="808485"/>
                  </a:cubicBezTo>
                  <a:cubicBezTo>
                    <a:pt x="795589" y="1062485"/>
                    <a:pt x="205039" y="1500635"/>
                    <a:pt x="649539" y="1564135"/>
                  </a:cubicBezTo>
                  <a:lnTo>
                    <a:pt x="293939" y="1564135"/>
                  </a:lnTo>
                  <a:lnTo>
                    <a:pt x="293939" y="1252985"/>
                  </a:lnTo>
                  <a:close/>
                </a:path>
              </a:pathLst>
            </a:custGeom>
            <a:solidFill>
              <a:srgbClr val="3F5E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3" name="Oval 2">
              <a:extLst>
                <a:ext uri="{FF2B5EF4-FFF2-40B4-BE49-F238E27FC236}">
                  <a16:creationId xmlns:a16="http://schemas.microsoft.com/office/drawing/2014/main" id="{83ED40EC-F8E4-4DEA-B67E-9B766415DEEE}"/>
                </a:ext>
              </a:extLst>
            </p:cNvPr>
            <p:cNvSpPr/>
            <p:nvPr/>
          </p:nvSpPr>
          <p:spPr>
            <a:xfrm>
              <a:off x="2782487" y="1636311"/>
              <a:ext cx="2096045" cy="2397407"/>
            </a:xfrm>
            <a:custGeom>
              <a:avLst/>
              <a:gdLst>
                <a:gd name="connsiteX0" fmla="*/ 0 w 1990934"/>
                <a:gd name="connsiteY0" fmla="*/ 886235 h 1772470"/>
                <a:gd name="connsiteX1" fmla="*/ 995467 w 1990934"/>
                <a:gd name="connsiteY1" fmla="*/ 0 h 1772470"/>
                <a:gd name="connsiteX2" fmla="*/ 1990934 w 1990934"/>
                <a:gd name="connsiteY2" fmla="*/ 886235 h 1772470"/>
                <a:gd name="connsiteX3" fmla="*/ 995467 w 1990934"/>
                <a:gd name="connsiteY3" fmla="*/ 1772470 h 1772470"/>
                <a:gd name="connsiteX4" fmla="*/ 0 w 1990934"/>
                <a:gd name="connsiteY4" fmla="*/ 886235 h 1772470"/>
                <a:gd name="connsiteX0" fmla="*/ 31 w 1990965"/>
                <a:gd name="connsiteY0" fmla="*/ 1146585 h 2032820"/>
                <a:gd name="connsiteX1" fmla="*/ 970098 w 1990965"/>
                <a:gd name="connsiteY1" fmla="*/ 0 h 2032820"/>
                <a:gd name="connsiteX2" fmla="*/ 1990965 w 1990965"/>
                <a:gd name="connsiteY2" fmla="*/ 1146585 h 2032820"/>
                <a:gd name="connsiteX3" fmla="*/ 995498 w 1990965"/>
                <a:gd name="connsiteY3" fmla="*/ 2032820 h 2032820"/>
                <a:gd name="connsiteX4" fmla="*/ 31 w 1990965"/>
                <a:gd name="connsiteY4" fmla="*/ 1146585 h 2032820"/>
                <a:gd name="connsiteX0" fmla="*/ 18 w 1990952"/>
                <a:gd name="connsiteY0" fmla="*/ 1152935 h 2039170"/>
                <a:gd name="connsiteX1" fmla="*/ 976435 w 1990952"/>
                <a:gd name="connsiteY1" fmla="*/ 0 h 2039170"/>
                <a:gd name="connsiteX2" fmla="*/ 1990952 w 1990952"/>
                <a:gd name="connsiteY2" fmla="*/ 1152935 h 2039170"/>
                <a:gd name="connsiteX3" fmla="*/ 995485 w 1990952"/>
                <a:gd name="connsiteY3" fmla="*/ 2039170 h 2039170"/>
                <a:gd name="connsiteX4" fmla="*/ 18 w 1990952"/>
                <a:gd name="connsiteY4" fmla="*/ 1152935 h 2039170"/>
                <a:gd name="connsiteX0" fmla="*/ 11 w 1993549"/>
                <a:gd name="connsiteY0" fmla="*/ 1578266 h 2464501"/>
                <a:gd name="connsiteX1" fmla="*/ 976428 w 1993549"/>
                <a:gd name="connsiteY1" fmla="*/ 425331 h 2464501"/>
                <a:gd name="connsiteX2" fmla="*/ 1366919 w 1993549"/>
                <a:gd name="connsiteY2" fmla="*/ 60616 h 2464501"/>
                <a:gd name="connsiteX3" fmla="*/ 1990945 w 1993549"/>
                <a:gd name="connsiteY3" fmla="*/ 1578266 h 2464501"/>
                <a:gd name="connsiteX4" fmla="*/ 995478 w 1993549"/>
                <a:gd name="connsiteY4" fmla="*/ 2464501 h 2464501"/>
                <a:gd name="connsiteX5" fmla="*/ 11 w 1993549"/>
                <a:gd name="connsiteY5" fmla="*/ 1578266 h 2464501"/>
                <a:gd name="connsiteX0" fmla="*/ 11 w 1992304"/>
                <a:gd name="connsiteY0" fmla="*/ 1578266 h 2464501"/>
                <a:gd name="connsiteX1" fmla="*/ 976428 w 1992304"/>
                <a:gd name="connsiteY1" fmla="*/ 425331 h 2464501"/>
                <a:gd name="connsiteX2" fmla="*/ 1366919 w 1992304"/>
                <a:gd name="connsiteY2" fmla="*/ 60616 h 2464501"/>
                <a:gd name="connsiteX3" fmla="*/ 1990945 w 1992304"/>
                <a:gd name="connsiteY3" fmla="*/ 1578266 h 2464501"/>
                <a:gd name="connsiteX4" fmla="*/ 995478 w 1992304"/>
                <a:gd name="connsiteY4" fmla="*/ 2464501 h 2464501"/>
                <a:gd name="connsiteX5" fmla="*/ 11 w 1992304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27350"/>
                <a:gd name="connsiteY0" fmla="*/ 1578266 h 2464513"/>
                <a:gd name="connsiteX1" fmla="*/ 976428 w 2027350"/>
                <a:gd name="connsiteY1" fmla="*/ 425331 h 2464513"/>
                <a:gd name="connsiteX2" fmla="*/ 1366919 w 2027350"/>
                <a:gd name="connsiteY2" fmla="*/ 60616 h 2464513"/>
                <a:gd name="connsiteX3" fmla="*/ 2016345 w 2027350"/>
                <a:gd name="connsiteY3" fmla="*/ 1590966 h 2464513"/>
                <a:gd name="connsiteX4" fmla="*/ 995478 w 2027350"/>
                <a:gd name="connsiteY4" fmla="*/ 2464501 h 2464513"/>
                <a:gd name="connsiteX5" fmla="*/ 11 w 2027350"/>
                <a:gd name="connsiteY5" fmla="*/ 1578266 h 2464513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70584"/>
                <a:gd name="connsiteX1" fmla="*/ 976428 w 2027350"/>
                <a:gd name="connsiteY1" fmla="*/ 425331 h 2470584"/>
                <a:gd name="connsiteX2" fmla="*/ 1366919 w 2027350"/>
                <a:gd name="connsiteY2" fmla="*/ 60616 h 2470584"/>
                <a:gd name="connsiteX3" fmla="*/ 2016345 w 2027350"/>
                <a:gd name="connsiteY3" fmla="*/ 1590966 h 2470584"/>
                <a:gd name="connsiteX4" fmla="*/ 995478 w 2027350"/>
                <a:gd name="connsiteY4" fmla="*/ 2464501 h 2470584"/>
                <a:gd name="connsiteX5" fmla="*/ 11 w 2027350"/>
                <a:gd name="connsiteY5" fmla="*/ 1578266 h 2470584"/>
                <a:gd name="connsiteX0" fmla="*/ 11 w 2027350"/>
                <a:gd name="connsiteY0" fmla="*/ 1578266 h 2465193"/>
                <a:gd name="connsiteX1" fmla="*/ 976428 w 2027350"/>
                <a:gd name="connsiteY1" fmla="*/ 425331 h 2465193"/>
                <a:gd name="connsiteX2" fmla="*/ 1366919 w 2027350"/>
                <a:gd name="connsiteY2" fmla="*/ 60616 h 2465193"/>
                <a:gd name="connsiteX3" fmla="*/ 2016345 w 2027350"/>
                <a:gd name="connsiteY3" fmla="*/ 1590966 h 2465193"/>
                <a:gd name="connsiteX4" fmla="*/ 995478 w 2027350"/>
                <a:gd name="connsiteY4" fmla="*/ 2464501 h 2465193"/>
                <a:gd name="connsiteX5" fmla="*/ 11 w 2027350"/>
                <a:gd name="connsiteY5" fmla="*/ 1578266 h 2465193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0 w 2027349"/>
                <a:gd name="connsiteY0" fmla="*/ 1606622 h 2493230"/>
                <a:gd name="connsiteX1" fmla="*/ 976427 w 2027349"/>
                <a:gd name="connsiteY1" fmla="*/ 453687 h 2493230"/>
                <a:gd name="connsiteX2" fmla="*/ 973217 w 2027349"/>
                <a:gd name="connsiteY2" fmla="*/ 152474 h 2493230"/>
                <a:gd name="connsiteX3" fmla="*/ 1366918 w 2027349"/>
                <a:gd name="connsiteY3" fmla="*/ 88972 h 2493230"/>
                <a:gd name="connsiteX4" fmla="*/ 2016344 w 2027349"/>
                <a:gd name="connsiteY4" fmla="*/ 1619322 h 2493230"/>
                <a:gd name="connsiteX5" fmla="*/ 995477 w 2027349"/>
                <a:gd name="connsiteY5" fmla="*/ 2492857 h 2493230"/>
                <a:gd name="connsiteX6" fmla="*/ 10 w 2027349"/>
                <a:gd name="connsiteY6" fmla="*/ 1606622 h 2493230"/>
                <a:gd name="connsiteX0" fmla="*/ 10 w 2027349"/>
                <a:gd name="connsiteY0" fmla="*/ 1593498 h 2480106"/>
                <a:gd name="connsiteX1" fmla="*/ 976427 w 2027349"/>
                <a:gd name="connsiteY1" fmla="*/ 440563 h 2480106"/>
                <a:gd name="connsiteX2" fmla="*/ 973217 w 2027349"/>
                <a:gd name="connsiteY2" fmla="*/ 139350 h 2480106"/>
                <a:gd name="connsiteX3" fmla="*/ 1106567 w 2027349"/>
                <a:gd name="connsiteY3" fmla="*/ 348900 h 2480106"/>
                <a:gd name="connsiteX4" fmla="*/ 1366918 w 2027349"/>
                <a:gd name="connsiteY4" fmla="*/ 75848 h 2480106"/>
                <a:gd name="connsiteX5" fmla="*/ 2016344 w 2027349"/>
                <a:gd name="connsiteY5" fmla="*/ 1606198 h 2480106"/>
                <a:gd name="connsiteX6" fmla="*/ 995477 w 2027349"/>
                <a:gd name="connsiteY6" fmla="*/ 2479733 h 2480106"/>
                <a:gd name="connsiteX7" fmla="*/ 10 w 2027349"/>
                <a:gd name="connsiteY7" fmla="*/ 1593498 h 2480106"/>
                <a:gd name="connsiteX0" fmla="*/ 554 w 2027893"/>
                <a:gd name="connsiteY0" fmla="*/ 1593498 h 2480141"/>
                <a:gd name="connsiteX1" fmla="*/ 856321 w 2027893"/>
                <a:gd name="connsiteY1" fmla="*/ 142113 h 2480141"/>
                <a:gd name="connsiteX2" fmla="*/ 973761 w 2027893"/>
                <a:gd name="connsiteY2" fmla="*/ 139350 h 2480141"/>
                <a:gd name="connsiteX3" fmla="*/ 1107111 w 2027893"/>
                <a:gd name="connsiteY3" fmla="*/ 348900 h 2480141"/>
                <a:gd name="connsiteX4" fmla="*/ 1367462 w 2027893"/>
                <a:gd name="connsiteY4" fmla="*/ 75848 h 2480141"/>
                <a:gd name="connsiteX5" fmla="*/ 2016888 w 2027893"/>
                <a:gd name="connsiteY5" fmla="*/ 1606198 h 2480141"/>
                <a:gd name="connsiteX6" fmla="*/ 996021 w 2027893"/>
                <a:gd name="connsiteY6" fmla="*/ 2479733 h 2480141"/>
                <a:gd name="connsiteX7" fmla="*/ 554 w 2027893"/>
                <a:gd name="connsiteY7" fmla="*/ 1593498 h 2480141"/>
                <a:gd name="connsiteX0" fmla="*/ 609 w 2027948"/>
                <a:gd name="connsiteY0" fmla="*/ 1593498 h 2480145"/>
                <a:gd name="connsiteX1" fmla="*/ 850026 w 2027948"/>
                <a:gd name="connsiteY1" fmla="*/ 104013 h 2480145"/>
                <a:gd name="connsiteX2" fmla="*/ 973816 w 2027948"/>
                <a:gd name="connsiteY2" fmla="*/ 139350 h 2480145"/>
                <a:gd name="connsiteX3" fmla="*/ 1107166 w 2027948"/>
                <a:gd name="connsiteY3" fmla="*/ 348900 h 2480145"/>
                <a:gd name="connsiteX4" fmla="*/ 1367517 w 2027948"/>
                <a:gd name="connsiteY4" fmla="*/ 75848 h 2480145"/>
                <a:gd name="connsiteX5" fmla="*/ 2016943 w 2027948"/>
                <a:gd name="connsiteY5" fmla="*/ 1606198 h 2480145"/>
                <a:gd name="connsiteX6" fmla="*/ 996076 w 2027948"/>
                <a:gd name="connsiteY6" fmla="*/ 2479733 h 2480145"/>
                <a:gd name="connsiteX7" fmla="*/ 609 w 2027948"/>
                <a:gd name="connsiteY7" fmla="*/ 1593498 h 2480145"/>
                <a:gd name="connsiteX0" fmla="*/ 872 w 2028211"/>
                <a:gd name="connsiteY0" fmla="*/ 1593498 h 2480111"/>
                <a:gd name="connsiteX1" fmla="*/ 821679 w 2028211"/>
                <a:gd name="connsiteY1" fmla="*/ 393350 h 2480111"/>
                <a:gd name="connsiteX2" fmla="*/ 850289 w 2028211"/>
                <a:gd name="connsiteY2" fmla="*/ 104013 h 2480111"/>
                <a:gd name="connsiteX3" fmla="*/ 974079 w 2028211"/>
                <a:gd name="connsiteY3" fmla="*/ 139350 h 2480111"/>
                <a:gd name="connsiteX4" fmla="*/ 1107429 w 2028211"/>
                <a:gd name="connsiteY4" fmla="*/ 348900 h 2480111"/>
                <a:gd name="connsiteX5" fmla="*/ 1367780 w 2028211"/>
                <a:gd name="connsiteY5" fmla="*/ 75848 h 2480111"/>
                <a:gd name="connsiteX6" fmla="*/ 2017206 w 2028211"/>
                <a:gd name="connsiteY6" fmla="*/ 1606198 h 2480111"/>
                <a:gd name="connsiteX7" fmla="*/ 996339 w 2028211"/>
                <a:gd name="connsiteY7" fmla="*/ 2479733 h 2480111"/>
                <a:gd name="connsiteX8" fmla="*/ 872 w 2028211"/>
                <a:gd name="connsiteY8" fmla="*/ 1593498 h 2480111"/>
                <a:gd name="connsiteX0" fmla="*/ 3704 w 2031043"/>
                <a:gd name="connsiteY0" fmla="*/ 1593498 h 2480111"/>
                <a:gd name="connsiteX1" fmla="*/ 824511 w 2031043"/>
                <a:gd name="connsiteY1" fmla="*/ 393350 h 2480111"/>
                <a:gd name="connsiteX2" fmla="*/ 853121 w 2031043"/>
                <a:gd name="connsiteY2" fmla="*/ 104013 h 2480111"/>
                <a:gd name="connsiteX3" fmla="*/ 976911 w 2031043"/>
                <a:gd name="connsiteY3" fmla="*/ 139350 h 2480111"/>
                <a:gd name="connsiteX4" fmla="*/ 1110261 w 2031043"/>
                <a:gd name="connsiteY4" fmla="*/ 348900 h 2480111"/>
                <a:gd name="connsiteX5" fmla="*/ 1370612 w 2031043"/>
                <a:gd name="connsiteY5" fmla="*/ 75848 h 2480111"/>
                <a:gd name="connsiteX6" fmla="*/ 2020038 w 2031043"/>
                <a:gd name="connsiteY6" fmla="*/ 1606198 h 2480111"/>
                <a:gd name="connsiteX7" fmla="*/ 999171 w 2031043"/>
                <a:gd name="connsiteY7" fmla="*/ 2479733 h 2480111"/>
                <a:gd name="connsiteX8" fmla="*/ 3704 w 2031043"/>
                <a:gd name="connsiteY8" fmla="*/ 1593498 h 248011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76911 w 2031043"/>
                <a:gd name="connsiteY3" fmla="*/ 8959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976911 w 2031043"/>
                <a:gd name="connsiteY4" fmla="*/ 8959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7217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45162 w 2031043"/>
                <a:gd name="connsiteY2" fmla="*/ 356290 h 2430351"/>
                <a:gd name="connsiteX3" fmla="*/ 1002311 w 2031043"/>
                <a:gd name="connsiteY3" fmla="*/ 7054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435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7927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38812 w 2031043"/>
                <a:gd name="connsiteY2" fmla="*/ 133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07062 w 2031043"/>
                <a:gd name="connsiteY2" fmla="*/ 197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53694"/>
                <a:gd name="connsiteY0" fmla="*/ 1543738 h 2429984"/>
                <a:gd name="connsiteX1" fmla="*/ 824511 w 2053694"/>
                <a:gd name="connsiteY1" fmla="*/ 343590 h 2429984"/>
                <a:gd name="connsiteX2" fmla="*/ 907062 w 2053694"/>
                <a:gd name="connsiteY2" fmla="*/ 19740 h 2429984"/>
                <a:gd name="connsiteX3" fmla="*/ 945162 w 2053694"/>
                <a:gd name="connsiteY3" fmla="*/ 356290 h 2429984"/>
                <a:gd name="connsiteX4" fmla="*/ 1002311 w 2053694"/>
                <a:gd name="connsiteY4" fmla="*/ 70540 h 2429984"/>
                <a:gd name="connsiteX5" fmla="*/ 1110261 w 2053694"/>
                <a:gd name="connsiteY5" fmla="*/ 299140 h 2429984"/>
                <a:gd name="connsiteX6" fmla="*/ 1370612 w 2053694"/>
                <a:gd name="connsiteY6" fmla="*/ 26088 h 2429984"/>
                <a:gd name="connsiteX7" fmla="*/ 2042898 w 2053694"/>
                <a:gd name="connsiteY7" fmla="*/ 1556438 h 2429984"/>
                <a:gd name="connsiteX8" fmla="*/ 999171 w 2053694"/>
                <a:gd name="connsiteY8" fmla="*/ 2429973 h 2429984"/>
                <a:gd name="connsiteX9" fmla="*/ 3704 w 2053694"/>
                <a:gd name="connsiteY9" fmla="*/ 1543738 h 2429984"/>
                <a:gd name="connsiteX0" fmla="*/ 3704 w 2053694"/>
                <a:gd name="connsiteY0" fmla="*/ 1543738 h 2432246"/>
                <a:gd name="connsiteX1" fmla="*/ 824511 w 2053694"/>
                <a:gd name="connsiteY1" fmla="*/ 343590 h 2432246"/>
                <a:gd name="connsiteX2" fmla="*/ 907062 w 2053694"/>
                <a:gd name="connsiteY2" fmla="*/ 19740 h 2432246"/>
                <a:gd name="connsiteX3" fmla="*/ 945162 w 2053694"/>
                <a:gd name="connsiteY3" fmla="*/ 356290 h 2432246"/>
                <a:gd name="connsiteX4" fmla="*/ 1002311 w 2053694"/>
                <a:gd name="connsiteY4" fmla="*/ 70540 h 2432246"/>
                <a:gd name="connsiteX5" fmla="*/ 1110261 w 2053694"/>
                <a:gd name="connsiteY5" fmla="*/ 299140 h 2432246"/>
                <a:gd name="connsiteX6" fmla="*/ 1370612 w 2053694"/>
                <a:gd name="connsiteY6" fmla="*/ 26088 h 2432246"/>
                <a:gd name="connsiteX7" fmla="*/ 2042898 w 2053694"/>
                <a:gd name="connsiteY7" fmla="*/ 1556438 h 2432246"/>
                <a:gd name="connsiteX8" fmla="*/ 999171 w 2053694"/>
                <a:gd name="connsiteY8" fmla="*/ 2429973 h 2432246"/>
                <a:gd name="connsiteX9" fmla="*/ 3704 w 2053694"/>
                <a:gd name="connsiteY9" fmla="*/ 1543738 h 2432246"/>
                <a:gd name="connsiteX0" fmla="*/ 3704 w 2046056"/>
                <a:gd name="connsiteY0" fmla="*/ 1525151 h 2413659"/>
                <a:gd name="connsiteX1" fmla="*/ 824511 w 2046056"/>
                <a:gd name="connsiteY1" fmla="*/ 325003 h 2413659"/>
                <a:gd name="connsiteX2" fmla="*/ 907062 w 2046056"/>
                <a:gd name="connsiteY2" fmla="*/ 1153 h 2413659"/>
                <a:gd name="connsiteX3" fmla="*/ 945162 w 2046056"/>
                <a:gd name="connsiteY3" fmla="*/ 337703 h 2413659"/>
                <a:gd name="connsiteX4" fmla="*/ 1002311 w 2046056"/>
                <a:gd name="connsiteY4" fmla="*/ 51953 h 2413659"/>
                <a:gd name="connsiteX5" fmla="*/ 1110261 w 2046056"/>
                <a:gd name="connsiteY5" fmla="*/ 280553 h 2413659"/>
                <a:gd name="connsiteX6" fmla="*/ 1370612 w 2046056"/>
                <a:gd name="connsiteY6" fmla="*/ 7501 h 2413659"/>
                <a:gd name="connsiteX7" fmla="*/ 1293946 w 2046056"/>
                <a:gd name="connsiteY7" fmla="*/ 313443 h 2413659"/>
                <a:gd name="connsiteX8" fmla="*/ 2042898 w 2046056"/>
                <a:gd name="connsiteY8" fmla="*/ 1537851 h 2413659"/>
                <a:gd name="connsiteX9" fmla="*/ 999171 w 2046056"/>
                <a:gd name="connsiteY9" fmla="*/ 2411386 h 2413659"/>
                <a:gd name="connsiteX10" fmla="*/ 3704 w 2046056"/>
                <a:gd name="connsiteY10" fmla="*/ 1525151 h 2413659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11026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05692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1330786"/>
                <a:gd name="connsiteY0" fmla="*/ 1571836 h 2492392"/>
                <a:gd name="connsiteX1" fmla="*/ 824511 w 1330786"/>
                <a:gd name="connsiteY1" fmla="*/ 371688 h 2492392"/>
                <a:gd name="connsiteX2" fmla="*/ 907062 w 1330786"/>
                <a:gd name="connsiteY2" fmla="*/ 47838 h 2492392"/>
                <a:gd name="connsiteX3" fmla="*/ 945162 w 1330786"/>
                <a:gd name="connsiteY3" fmla="*/ 384388 h 2492392"/>
                <a:gd name="connsiteX4" fmla="*/ 1002311 w 1330786"/>
                <a:gd name="connsiteY4" fmla="*/ 98638 h 2492392"/>
                <a:gd name="connsiteX5" fmla="*/ 1056921 w 1330786"/>
                <a:gd name="connsiteY5" fmla="*/ 327238 h 2492392"/>
                <a:gd name="connsiteX6" fmla="*/ 1302032 w 1330786"/>
                <a:gd name="connsiteY6" fmla="*/ 846 h 2492392"/>
                <a:gd name="connsiteX7" fmla="*/ 1293946 w 1330786"/>
                <a:gd name="connsiteY7" fmla="*/ 360128 h 2492392"/>
                <a:gd name="connsiteX8" fmla="*/ 999171 w 1330786"/>
                <a:gd name="connsiteY8" fmla="*/ 2458071 h 2492392"/>
                <a:gd name="connsiteX9" fmla="*/ 3704 w 1330786"/>
                <a:gd name="connsiteY9" fmla="*/ 1571836 h 2492392"/>
                <a:gd name="connsiteX0" fmla="*/ 3704 w 1330786"/>
                <a:gd name="connsiteY0" fmla="*/ 1571836 h 2458228"/>
                <a:gd name="connsiteX1" fmla="*/ 824511 w 1330786"/>
                <a:gd name="connsiteY1" fmla="*/ 371688 h 2458228"/>
                <a:gd name="connsiteX2" fmla="*/ 907062 w 1330786"/>
                <a:gd name="connsiteY2" fmla="*/ 47838 h 2458228"/>
                <a:gd name="connsiteX3" fmla="*/ 945162 w 1330786"/>
                <a:gd name="connsiteY3" fmla="*/ 384388 h 2458228"/>
                <a:gd name="connsiteX4" fmla="*/ 1002311 w 1330786"/>
                <a:gd name="connsiteY4" fmla="*/ 98638 h 2458228"/>
                <a:gd name="connsiteX5" fmla="*/ 1056921 w 1330786"/>
                <a:gd name="connsiteY5" fmla="*/ 327238 h 2458228"/>
                <a:gd name="connsiteX6" fmla="*/ 1302032 w 1330786"/>
                <a:gd name="connsiteY6" fmla="*/ 846 h 2458228"/>
                <a:gd name="connsiteX7" fmla="*/ 1293946 w 1330786"/>
                <a:gd name="connsiteY7" fmla="*/ 360128 h 2458228"/>
                <a:gd name="connsiteX8" fmla="*/ 999171 w 1330786"/>
                <a:gd name="connsiteY8" fmla="*/ 2458071 h 2458228"/>
                <a:gd name="connsiteX9" fmla="*/ 3704 w 1330786"/>
                <a:gd name="connsiteY9" fmla="*/ 1571836 h 2458228"/>
                <a:gd name="connsiteX0" fmla="*/ 3704 w 2012481"/>
                <a:gd name="connsiteY0" fmla="*/ 1571836 h 2458334"/>
                <a:gd name="connsiteX1" fmla="*/ 824511 w 2012481"/>
                <a:gd name="connsiteY1" fmla="*/ 371688 h 2458334"/>
                <a:gd name="connsiteX2" fmla="*/ 907062 w 2012481"/>
                <a:gd name="connsiteY2" fmla="*/ 47838 h 2458334"/>
                <a:gd name="connsiteX3" fmla="*/ 945162 w 2012481"/>
                <a:gd name="connsiteY3" fmla="*/ 384388 h 2458334"/>
                <a:gd name="connsiteX4" fmla="*/ 1002311 w 2012481"/>
                <a:gd name="connsiteY4" fmla="*/ 98638 h 2458334"/>
                <a:gd name="connsiteX5" fmla="*/ 1056921 w 2012481"/>
                <a:gd name="connsiteY5" fmla="*/ 327238 h 2458334"/>
                <a:gd name="connsiteX6" fmla="*/ 1302032 w 2012481"/>
                <a:gd name="connsiteY6" fmla="*/ 846 h 2458334"/>
                <a:gd name="connsiteX7" fmla="*/ 1293946 w 2012481"/>
                <a:gd name="connsiteY7" fmla="*/ 360128 h 2458334"/>
                <a:gd name="connsiteX8" fmla="*/ 999171 w 2012481"/>
                <a:gd name="connsiteY8" fmla="*/ 2458071 h 2458334"/>
                <a:gd name="connsiteX9" fmla="*/ 3704 w 2012481"/>
                <a:gd name="connsiteY9" fmla="*/ 1571836 h 2458334"/>
                <a:gd name="connsiteX0" fmla="*/ 3704 w 2066609"/>
                <a:gd name="connsiteY0" fmla="*/ 1571836 h 2458348"/>
                <a:gd name="connsiteX1" fmla="*/ 824511 w 2066609"/>
                <a:gd name="connsiteY1" fmla="*/ 371688 h 2458348"/>
                <a:gd name="connsiteX2" fmla="*/ 907062 w 2066609"/>
                <a:gd name="connsiteY2" fmla="*/ 47838 h 2458348"/>
                <a:gd name="connsiteX3" fmla="*/ 945162 w 2066609"/>
                <a:gd name="connsiteY3" fmla="*/ 384388 h 2458348"/>
                <a:gd name="connsiteX4" fmla="*/ 1002311 w 2066609"/>
                <a:gd name="connsiteY4" fmla="*/ 98638 h 2458348"/>
                <a:gd name="connsiteX5" fmla="*/ 1056921 w 2066609"/>
                <a:gd name="connsiteY5" fmla="*/ 327238 h 2458348"/>
                <a:gd name="connsiteX6" fmla="*/ 1302032 w 2066609"/>
                <a:gd name="connsiteY6" fmla="*/ 846 h 2458348"/>
                <a:gd name="connsiteX7" fmla="*/ 1293946 w 2066609"/>
                <a:gd name="connsiteY7" fmla="*/ 360128 h 2458348"/>
                <a:gd name="connsiteX8" fmla="*/ 999171 w 2066609"/>
                <a:gd name="connsiteY8" fmla="*/ 2458071 h 2458348"/>
                <a:gd name="connsiteX9" fmla="*/ 3704 w 2066609"/>
                <a:gd name="connsiteY9" fmla="*/ 1571836 h 2458348"/>
                <a:gd name="connsiteX0" fmla="*/ 3704 w 2093676"/>
                <a:gd name="connsiteY0" fmla="*/ 1571836 h 2458348"/>
                <a:gd name="connsiteX1" fmla="*/ 824511 w 2093676"/>
                <a:gd name="connsiteY1" fmla="*/ 371688 h 2458348"/>
                <a:gd name="connsiteX2" fmla="*/ 907062 w 2093676"/>
                <a:gd name="connsiteY2" fmla="*/ 47838 h 2458348"/>
                <a:gd name="connsiteX3" fmla="*/ 945162 w 2093676"/>
                <a:gd name="connsiteY3" fmla="*/ 384388 h 2458348"/>
                <a:gd name="connsiteX4" fmla="*/ 1002311 w 2093676"/>
                <a:gd name="connsiteY4" fmla="*/ 98638 h 2458348"/>
                <a:gd name="connsiteX5" fmla="*/ 1056921 w 2093676"/>
                <a:gd name="connsiteY5" fmla="*/ 327238 h 2458348"/>
                <a:gd name="connsiteX6" fmla="*/ 1302032 w 2093676"/>
                <a:gd name="connsiteY6" fmla="*/ 846 h 2458348"/>
                <a:gd name="connsiteX7" fmla="*/ 1293946 w 2093676"/>
                <a:gd name="connsiteY7" fmla="*/ 360128 h 2458348"/>
                <a:gd name="connsiteX8" fmla="*/ 999171 w 2093676"/>
                <a:gd name="connsiteY8" fmla="*/ 2458071 h 2458348"/>
                <a:gd name="connsiteX9" fmla="*/ 3704 w 2093676"/>
                <a:gd name="connsiteY9" fmla="*/ 1571836 h 2458348"/>
                <a:gd name="connsiteX0" fmla="*/ 3971 w 2096045"/>
                <a:gd name="connsiteY0" fmla="*/ 1571836 h 2397407"/>
                <a:gd name="connsiteX1" fmla="*/ 824778 w 2096045"/>
                <a:gd name="connsiteY1" fmla="*/ 371688 h 2397407"/>
                <a:gd name="connsiteX2" fmla="*/ 907329 w 2096045"/>
                <a:gd name="connsiteY2" fmla="*/ 47838 h 2397407"/>
                <a:gd name="connsiteX3" fmla="*/ 945429 w 2096045"/>
                <a:gd name="connsiteY3" fmla="*/ 384388 h 2397407"/>
                <a:gd name="connsiteX4" fmla="*/ 1002578 w 2096045"/>
                <a:gd name="connsiteY4" fmla="*/ 98638 h 2397407"/>
                <a:gd name="connsiteX5" fmla="*/ 1057188 w 2096045"/>
                <a:gd name="connsiteY5" fmla="*/ 327238 h 2397407"/>
                <a:gd name="connsiteX6" fmla="*/ 1302299 w 2096045"/>
                <a:gd name="connsiteY6" fmla="*/ 846 h 2397407"/>
                <a:gd name="connsiteX7" fmla="*/ 1294213 w 2096045"/>
                <a:gd name="connsiteY7" fmla="*/ 360128 h 2397407"/>
                <a:gd name="connsiteX8" fmla="*/ 1007058 w 2096045"/>
                <a:gd name="connsiteY8" fmla="*/ 2397111 h 2397407"/>
                <a:gd name="connsiteX9" fmla="*/ 3971 w 2096045"/>
                <a:gd name="connsiteY9" fmla="*/ 1571836 h 23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045" h="2397407">
                  <a:moveTo>
                    <a:pt x="3971" y="1571836"/>
                  </a:moveTo>
                  <a:cubicBezTo>
                    <a:pt x="-26409" y="1234266"/>
                    <a:pt x="105359" y="861236"/>
                    <a:pt x="824778" y="371688"/>
                  </a:cubicBezTo>
                  <a:cubicBezTo>
                    <a:pt x="973221" y="162138"/>
                    <a:pt x="836421" y="33021"/>
                    <a:pt x="907329" y="47838"/>
                  </a:cubicBezTo>
                  <a:cubicBezTo>
                    <a:pt x="927438" y="49955"/>
                    <a:pt x="927438" y="420371"/>
                    <a:pt x="945429" y="384388"/>
                  </a:cubicBezTo>
                  <a:cubicBezTo>
                    <a:pt x="963420" y="348405"/>
                    <a:pt x="969770" y="64771"/>
                    <a:pt x="1002578" y="98638"/>
                  </a:cubicBezTo>
                  <a:cubicBezTo>
                    <a:pt x="1035386" y="132505"/>
                    <a:pt x="991571" y="337822"/>
                    <a:pt x="1057188" y="327238"/>
                  </a:cubicBezTo>
                  <a:cubicBezTo>
                    <a:pt x="1122805" y="316654"/>
                    <a:pt x="1265335" y="-2096"/>
                    <a:pt x="1302299" y="846"/>
                  </a:cubicBezTo>
                  <a:cubicBezTo>
                    <a:pt x="1339263" y="3788"/>
                    <a:pt x="1344690" y="-49409"/>
                    <a:pt x="1294213" y="360128"/>
                  </a:cubicBezTo>
                  <a:cubicBezTo>
                    <a:pt x="3003956" y="1516425"/>
                    <a:pt x="1526898" y="2416140"/>
                    <a:pt x="1007058" y="2397111"/>
                  </a:cubicBezTo>
                  <a:cubicBezTo>
                    <a:pt x="487218" y="2378082"/>
                    <a:pt x="34351" y="1909406"/>
                    <a:pt x="3971" y="1571836"/>
                  </a:cubicBezTo>
                  <a:close/>
                </a:path>
              </a:pathLst>
            </a:custGeom>
            <a:solidFill>
              <a:srgbClr val="DBAA8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4" name="Group 963">
              <a:extLst>
                <a:ext uri="{FF2B5EF4-FFF2-40B4-BE49-F238E27FC236}">
                  <a16:creationId xmlns:a16="http://schemas.microsoft.com/office/drawing/2014/main" id="{68BD7A6A-BF82-4C0C-92F5-4BE08C043F82}"/>
                </a:ext>
              </a:extLst>
            </p:cNvPr>
            <p:cNvGrpSpPr/>
            <p:nvPr/>
          </p:nvGrpSpPr>
          <p:grpSpPr>
            <a:xfrm>
              <a:off x="3080355" y="2175668"/>
              <a:ext cx="1512427" cy="1657439"/>
              <a:chOff x="4989200" y="1671370"/>
              <a:chExt cx="1512427" cy="1657439"/>
            </a:xfrm>
          </p:grpSpPr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8077A05E-56C8-4BC3-8086-06379B1FBE7A}"/>
                  </a:ext>
                </a:extLst>
              </p:cNvPr>
              <p:cNvSpPr/>
              <p:nvPr/>
            </p:nvSpPr>
            <p:spPr>
              <a:xfrm>
                <a:off x="6178392" y="1844467"/>
                <a:ext cx="323235" cy="1400176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3235" h="1400176">
                    <a:moveTo>
                      <a:pt x="80962" y="0"/>
                    </a:moveTo>
                    <a:cubicBezTo>
                      <a:pt x="114299" y="1"/>
                      <a:pt x="657226" y="752476"/>
                      <a:pt x="0" y="140017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84A4E2AC-2EA0-43AA-9081-EC6EC071FC36}"/>
                  </a:ext>
                </a:extLst>
              </p:cNvPr>
              <p:cNvSpPr/>
              <p:nvPr/>
            </p:nvSpPr>
            <p:spPr>
              <a:xfrm>
                <a:off x="5939501" y="1718930"/>
                <a:ext cx="257069" cy="1609878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069" h="1609878">
                    <a:moveTo>
                      <a:pt x="14287" y="152"/>
                    </a:moveTo>
                    <a:cubicBezTo>
                      <a:pt x="90486" y="-14135"/>
                      <a:pt x="528638" y="976465"/>
                      <a:pt x="0" y="16098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A94E416-BB9F-46AE-88F4-5AC6501DA39D}"/>
                  </a:ext>
                </a:extLst>
              </p:cNvPr>
              <p:cNvSpPr/>
              <p:nvPr/>
            </p:nvSpPr>
            <p:spPr>
              <a:xfrm>
                <a:off x="5803849" y="1957208"/>
                <a:ext cx="94994" cy="1352551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  <a:gd name="connsiteX0" fmla="*/ 23812 w 259979"/>
                  <a:gd name="connsiteY0" fmla="*/ 206 h 1352757"/>
                  <a:gd name="connsiteX1" fmla="*/ 0 w 259979"/>
                  <a:gd name="connsiteY1" fmla="*/ 1352757 h 1352757"/>
                  <a:gd name="connsiteX0" fmla="*/ 23812 w 256324"/>
                  <a:gd name="connsiteY0" fmla="*/ 0 h 1352551"/>
                  <a:gd name="connsiteX1" fmla="*/ 0 w 256324"/>
                  <a:gd name="connsiteY1" fmla="*/ 1352551 h 1352551"/>
                  <a:gd name="connsiteX0" fmla="*/ 23812 w 94994"/>
                  <a:gd name="connsiteY0" fmla="*/ 0 h 1352551"/>
                  <a:gd name="connsiteX1" fmla="*/ 0 w 94994"/>
                  <a:gd name="connsiteY1" fmla="*/ 1352551 h 135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94" h="1352551">
                    <a:moveTo>
                      <a:pt x="23812" y="0"/>
                    </a:moveTo>
                    <a:cubicBezTo>
                      <a:pt x="85724" y="195263"/>
                      <a:pt x="157163" y="719138"/>
                      <a:pt x="0" y="13525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E7314E3F-4DFB-4993-9F5A-82FD244E5B00}"/>
                  </a:ext>
                </a:extLst>
              </p:cNvPr>
              <p:cNvSpPr/>
              <p:nvPr/>
            </p:nvSpPr>
            <p:spPr>
              <a:xfrm flipH="1">
                <a:off x="5531302" y="1895295"/>
                <a:ext cx="184892" cy="1433514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892" h="1433514">
                    <a:moveTo>
                      <a:pt x="0" y="0"/>
                    </a:moveTo>
                    <a:cubicBezTo>
                      <a:pt x="-1" y="19051"/>
                      <a:pt x="385764" y="747714"/>
                      <a:pt x="42863" y="1433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B893B097-9BC6-4FA3-BDC1-FE4F1ADB0B1E}"/>
                  </a:ext>
                </a:extLst>
              </p:cNvPr>
              <p:cNvSpPr/>
              <p:nvPr/>
            </p:nvSpPr>
            <p:spPr>
              <a:xfrm flipH="1">
                <a:off x="5252971" y="1833381"/>
                <a:ext cx="278359" cy="1495427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8359" h="1495427">
                    <a:moveTo>
                      <a:pt x="1" y="0"/>
                    </a:moveTo>
                    <a:cubicBezTo>
                      <a:pt x="0" y="19051"/>
                      <a:pt x="600078" y="747714"/>
                      <a:pt x="38102" y="149542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97FE3F73-1A76-4D51-9E80-9EA197FA8349}"/>
                  </a:ext>
                </a:extLst>
              </p:cNvPr>
              <p:cNvSpPr/>
              <p:nvPr/>
            </p:nvSpPr>
            <p:spPr>
              <a:xfrm flipH="1">
                <a:off x="4989200" y="1671370"/>
                <a:ext cx="485280" cy="1614490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  <a:gd name="connsiteX0" fmla="*/ 0 w 438240"/>
                  <a:gd name="connsiteY0" fmla="*/ 0 h 1614490"/>
                  <a:gd name="connsiteX1" fmla="*/ 238126 w 438240"/>
                  <a:gd name="connsiteY1" fmla="*/ 1614490 h 1614490"/>
                  <a:gd name="connsiteX0" fmla="*/ 0 w 485280"/>
                  <a:gd name="connsiteY0" fmla="*/ 0 h 1614490"/>
                  <a:gd name="connsiteX1" fmla="*/ 238126 w 485280"/>
                  <a:gd name="connsiteY1" fmla="*/ 1614490 h 161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280" h="1614490">
                    <a:moveTo>
                      <a:pt x="0" y="0"/>
                    </a:moveTo>
                    <a:cubicBezTo>
                      <a:pt x="-1" y="19051"/>
                      <a:pt x="909639" y="757239"/>
                      <a:pt x="238126" y="16144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0D742B7C-0EBF-436B-84F1-A51FF2723D43}"/>
              </a:ext>
            </a:extLst>
          </p:cNvPr>
          <p:cNvGrpSpPr/>
          <p:nvPr/>
        </p:nvGrpSpPr>
        <p:grpSpPr>
          <a:xfrm>
            <a:off x="7850367" y="4578632"/>
            <a:ext cx="463126" cy="821470"/>
            <a:chOff x="2782487" y="535472"/>
            <a:chExt cx="2096045" cy="3717863"/>
          </a:xfrm>
        </p:grpSpPr>
        <p:grpSp>
          <p:nvGrpSpPr>
            <p:cNvPr id="998" name="Group 997">
              <a:extLst>
                <a:ext uri="{FF2B5EF4-FFF2-40B4-BE49-F238E27FC236}">
                  <a16:creationId xmlns:a16="http://schemas.microsoft.com/office/drawing/2014/main" id="{35782886-E4BC-4F2A-B1E5-383F494AF517}"/>
                </a:ext>
              </a:extLst>
            </p:cNvPr>
            <p:cNvGrpSpPr/>
            <p:nvPr/>
          </p:nvGrpSpPr>
          <p:grpSpPr>
            <a:xfrm>
              <a:off x="3233344" y="3837410"/>
              <a:ext cx="1197820" cy="415925"/>
              <a:chOff x="3170980" y="3997325"/>
              <a:chExt cx="1197820" cy="415925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8FFE2ECC-C2D6-4ABA-AE69-A99CF0B5125D}"/>
                  </a:ext>
                </a:extLst>
              </p:cNvPr>
              <p:cNvSpPr/>
              <p:nvPr/>
            </p:nvSpPr>
            <p:spPr>
              <a:xfrm>
                <a:off x="4181475" y="4025900"/>
                <a:ext cx="139700" cy="318003"/>
              </a:xfrm>
              <a:custGeom>
                <a:avLst/>
                <a:gdLst>
                  <a:gd name="connsiteX0" fmla="*/ 0 w 139700"/>
                  <a:gd name="connsiteY0" fmla="*/ 0 h 318003"/>
                  <a:gd name="connsiteX1" fmla="*/ 6350 w 139700"/>
                  <a:gd name="connsiteY1" fmla="*/ 82550 h 318003"/>
                  <a:gd name="connsiteX2" fmla="*/ 15875 w 139700"/>
                  <a:gd name="connsiteY2" fmla="*/ 92075 h 318003"/>
                  <a:gd name="connsiteX3" fmla="*/ 25400 w 139700"/>
                  <a:gd name="connsiteY3" fmla="*/ 107950 h 318003"/>
                  <a:gd name="connsiteX4" fmla="*/ 22225 w 139700"/>
                  <a:gd name="connsiteY4" fmla="*/ 161925 h 318003"/>
                  <a:gd name="connsiteX5" fmla="*/ 22225 w 139700"/>
                  <a:gd name="connsiteY5" fmla="*/ 215900 h 318003"/>
                  <a:gd name="connsiteX6" fmla="*/ 38100 w 139700"/>
                  <a:gd name="connsiteY6" fmla="*/ 222250 h 318003"/>
                  <a:gd name="connsiteX7" fmla="*/ 47625 w 139700"/>
                  <a:gd name="connsiteY7" fmla="*/ 225425 h 318003"/>
                  <a:gd name="connsiteX8" fmla="*/ 57150 w 139700"/>
                  <a:gd name="connsiteY8" fmla="*/ 231775 h 318003"/>
                  <a:gd name="connsiteX9" fmla="*/ 69850 w 139700"/>
                  <a:gd name="connsiteY9" fmla="*/ 238125 h 318003"/>
                  <a:gd name="connsiteX10" fmla="*/ 79375 w 139700"/>
                  <a:gd name="connsiteY10" fmla="*/ 250825 h 318003"/>
                  <a:gd name="connsiteX11" fmla="*/ 88900 w 139700"/>
                  <a:gd name="connsiteY11" fmla="*/ 276225 h 318003"/>
                  <a:gd name="connsiteX12" fmla="*/ 92075 w 139700"/>
                  <a:gd name="connsiteY12" fmla="*/ 285750 h 318003"/>
                  <a:gd name="connsiteX13" fmla="*/ 95250 w 139700"/>
                  <a:gd name="connsiteY13" fmla="*/ 304800 h 318003"/>
                  <a:gd name="connsiteX14" fmla="*/ 107950 w 139700"/>
                  <a:gd name="connsiteY14" fmla="*/ 307975 h 318003"/>
                  <a:gd name="connsiteX15" fmla="*/ 139700 w 139700"/>
                  <a:gd name="connsiteY15" fmla="*/ 317500 h 31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9700" h="318003">
                    <a:moveTo>
                      <a:pt x="0" y="0"/>
                    </a:moveTo>
                    <a:cubicBezTo>
                      <a:pt x="2117" y="27517"/>
                      <a:pt x="1661" y="55353"/>
                      <a:pt x="6350" y="82550"/>
                    </a:cubicBezTo>
                    <a:cubicBezTo>
                      <a:pt x="7113" y="86975"/>
                      <a:pt x="13181" y="88483"/>
                      <a:pt x="15875" y="92075"/>
                    </a:cubicBezTo>
                    <a:cubicBezTo>
                      <a:pt x="19578" y="97012"/>
                      <a:pt x="22225" y="102658"/>
                      <a:pt x="25400" y="107950"/>
                    </a:cubicBezTo>
                    <a:cubicBezTo>
                      <a:pt x="24342" y="125942"/>
                      <a:pt x="24372" y="144031"/>
                      <a:pt x="22225" y="161925"/>
                    </a:cubicBezTo>
                    <a:cubicBezTo>
                      <a:pt x="19502" y="184617"/>
                      <a:pt x="7281" y="192416"/>
                      <a:pt x="22225" y="215900"/>
                    </a:cubicBezTo>
                    <a:cubicBezTo>
                      <a:pt x="25285" y="220708"/>
                      <a:pt x="32764" y="220249"/>
                      <a:pt x="38100" y="222250"/>
                    </a:cubicBezTo>
                    <a:cubicBezTo>
                      <a:pt x="41234" y="223425"/>
                      <a:pt x="44632" y="223928"/>
                      <a:pt x="47625" y="225425"/>
                    </a:cubicBezTo>
                    <a:cubicBezTo>
                      <a:pt x="51038" y="227132"/>
                      <a:pt x="53837" y="229882"/>
                      <a:pt x="57150" y="231775"/>
                    </a:cubicBezTo>
                    <a:cubicBezTo>
                      <a:pt x="61259" y="234123"/>
                      <a:pt x="65617" y="236008"/>
                      <a:pt x="69850" y="238125"/>
                    </a:cubicBezTo>
                    <a:cubicBezTo>
                      <a:pt x="73025" y="242358"/>
                      <a:pt x="76570" y="246338"/>
                      <a:pt x="79375" y="250825"/>
                    </a:cubicBezTo>
                    <a:cubicBezTo>
                      <a:pt x="87163" y="263285"/>
                      <a:pt x="85051" y="262753"/>
                      <a:pt x="88900" y="276225"/>
                    </a:cubicBezTo>
                    <a:cubicBezTo>
                      <a:pt x="89819" y="279443"/>
                      <a:pt x="91349" y="282483"/>
                      <a:pt x="92075" y="285750"/>
                    </a:cubicBezTo>
                    <a:cubicBezTo>
                      <a:pt x="93472" y="292034"/>
                      <a:pt x="91508" y="299562"/>
                      <a:pt x="95250" y="304800"/>
                    </a:cubicBezTo>
                    <a:cubicBezTo>
                      <a:pt x="97786" y="308351"/>
                      <a:pt x="103717" y="306917"/>
                      <a:pt x="107950" y="307975"/>
                    </a:cubicBezTo>
                    <a:cubicBezTo>
                      <a:pt x="125730" y="321310"/>
                      <a:pt x="115358" y="317500"/>
                      <a:pt x="13970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FC9C2310-48F3-4A66-8BFE-ED272289D211}"/>
                  </a:ext>
                </a:extLst>
              </p:cNvPr>
              <p:cNvSpPr/>
              <p:nvPr/>
            </p:nvSpPr>
            <p:spPr>
              <a:xfrm>
                <a:off x="4200525" y="4041775"/>
                <a:ext cx="168275" cy="238125"/>
              </a:xfrm>
              <a:custGeom>
                <a:avLst/>
                <a:gdLst>
                  <a:gd name="connsiteX0" fmla="*/ 0 w 168275"/>
                  <a:gd name="connsiteY0" fmla="*/ 0 h 238125"/>
                  <a:gd name="connsiteX1" fmla="*/ 47625 w 168275"/>
                  <a:gd name="connsiteY1" fmla="*/ 98425 h 238125"/>
                  <a:gd name="connsiteX2" fmla="*/ 60325 w 168275"/>
                  <a:gd name="connsiteY2" fmla="*/ 117475 h 238125"/>
                  <a:gd name="connsiteX3" fmla="*/ 66675 w 168275"/>
                  <a:gd name="connsiteY3" fmla="*/ 127000 h 238125"/>
                  <a:gd name="connsiteX4" fmla="*/ 69850 w 168275"/>
                  <a:gd name="connsiteY4" fmla="*/ 139700 h 238125"/>
                  <a:gd name="connsiteX5" fmla="*/ 79375 w 168275"/>
                  <a:gd name="connsiteY5" fmla="*/ 149225 h 238125"/>
                  <a:gd name="connsiteX6" fmla="*/ 104775 w 168275"/>
                  <a:gd name="connsiteY6" fmla="*/ 161925 h 238125"/>
                  <a:gd name="connsiteX7" fmla="*/ 123825 w 168275"/>
                  <a:gd name="connsiteY7" fmla="*/ 165100 h 238125"/>
                  <a:gd name="connsiteX8" fmla="*/ 136525 w 168275"/>
                  <a:gd name="connsiteY8" fmla="*/ 196850 h 238125"/>
                  <a:gd name="connsiteX9" fmla="*/ 139700 w 168275"/>
                  <a:gd name="connsiteY9" fmla="*/ 215900 h 238125"/>
                  <a:gd name="connsiteX10" fmla="*/ 155575 w 168275"/>
                  <a:gd name="connsiteY10" fmla="*/ 234950 h 238125"/>
                  <a:gd name="connsiteX11" fmla="*/ 168275 w 168275"/>
                  <a:gd name="connsiteY11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275" h="238125">
                    <a:moveTo>
                      <a:pt x="0" y="0"/>
                    </a:moveTo>
                    <a:cubicBezTo>
                      <a:pt x="15875" y="32808"/>
                      <a:pt x="30976" y="66003"/>
                      <a:pt x="47625" y="98425"/>
                    </a:cubicBezTo>
                    <a:cubicBezTo>
                      <a:pt x="51111" y="105214"/>
                      <a:pt x="56092" y="111125"/>
                      <a:pt x="60325" y="117475"/>
                    </a:cubicBezTo>
                    <a:lnTo>
                      <a:pt x="66675" y="127000"/>
                    </a:lnTo>
                    <a:cubicBezTo>
                      <a:pt x="67733" y="131233"/>
                      <a:pt x="67685" y="135911"/>
                      <a:pt x="69850" y="139700"/>
                    </a:cubicBezTo>
                    <a:cubicBezTo>
                      <a:pt x="72078" y="143599"/>
                      <a:pt x="75926" y="146350"/>
                      <a:pt x="79375" y="149225"/>
                    </a:cubicBezTo>
                    <a:cubicBezTo>
                      <a:pt x="86449" y="155120"/>
                      <a:pt x="96101" y="159559"/>
                      <a:pt x="104775" y="161925"/>
                    </a:cubicBezTo>
                    <a:cubicBezTo>
                      <a:pt x="110986" y="163619"/>
                      <a:pt x="117475" y="164042"/>
                      <a:pt x="123825" y="165100"/>
                    </a:cubicBezTo>
                    <a:cubicBezTo>
                      <a:pt x="129007" y="175464"/>
                      <a:pt x="134563" y="185080"/>
                      <a:pt x="136525" y="196850"/>
                    </a:cubicBezTo>
                    <a:cubicBezTo>
                      <a:pt x="137583" y="203200"/>
                      <a:pt x="137664" y="209793"/>
                      <a:pt x="139700" y="215900"/>
                    </a:cubicBezTo>
                    <a:cubicBezTo>
                      <a:pt x="141247" y="220541"/>
                      <a:pt x="151934" y="232869"/>
                      <a:pt x="155575" y="234950"/>
                    </a:cubicBezTo>
                    <a:cubicBezTo>
                      <a:pt x="159364" y="237115"/>
                      <a:pt x="164042" y="237067"/>
                      <a:pt x="168275" y="238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E829B9C6-352A-442C-9F4C-7884BAE4CEB5}"/>
                  </a:ext>
                </a:extLst>
              </p:cNvPr>
              <p:cNvSpPr/>
              <p:nvPr/>
            </p:nvSpPr>
            <p:spPr>
              <a:xfrm>
                <a:off x="4140118" y="4035425"/>
                <a:ext cx="158832" cy="314325"/>
              </a:xfrm>
              <a:custGeom>
                <a:avLst/>
                <a:gdLst>
                  <a:gd name="connsiteX0" fmla="*/ 82 w 158832"/>
                  <a:gd name="connsiteY0" fmla="*/ 0 h 314325"/>
                  <a:gd name="connsiteX1" fmla="*/ 3257 w 158832"/>
                  <a:gd name="connsiteY1" fmla="*/ 63500 h 314325"/>
                  <a:gd name="connsiteX2" fmla="*/ 31832 w 158832"/>
                  <a:gd name="connsiteY2" fmla="*/ 88900 h 314325"/>
                  <a:gd name="connsiteX3" fmla="*/ 44532 w 158832"/>
                  <a:gd name="connsiteY3" fmla="*/ 92075 h 314325"/>
                  <a:gd name="connsiteX4" fmla="*/ 66757 w 158832"/>
                  <a:gd name="connsiteY4" fmla="*/ 111125 h 314325"/>
                  <a:gd name="connsiteX5" fmla="*/ 73107 w 158832"/>
                  <a:gd name="connsiteY5" fmla="*/ 120650 h 314325"/>
                  <a:gd name="connsiteX6" fmla="*/ 98507 w 158832"/>
                  <a:gd name="connsiteY6" fmla="*/ 136525 h 314325"/>
                  <a:gd name="connsiteX7" fmla="*/ 82632 w 158832"/>
                  <a:gd name="connsiteY7" fmla="*/ 158750 h 314325"/>
                  <a:gd name="connsiteX8" fmla="*/ 69932 w 158832"/>
                  <a:gd name="connsiteY8" fmla="*/ 177800 h 314325"/>
                  <a:gd name="connsiteX9" fmla="*/ 76282 w 158832"/>
                  <a:gd name="connsiteY9" fmla="*/ 200025 h 314325"/>
                  <a:gd name="connsiteX10" fmla="*/ 101682 w 158832"/>
                  <a:gd name="connsiteY10" fmla="*/ 209550 h 314325"/>
                  <a:gd name="connsiteX11" fmla="*/ 111207 w 158832"/>
                  <a:gd name="connsiteY11" fmla="*/ 219075 h 314325"/>
                  <a:gd name="connsiteX12" fmla="*/ 117557 w 158832"/>
                  <a:gd name="connsiteY12" fmla="*/ 241300 h 314325"/>
                  <a:gd name="connsiteX13" fmla="*/ 136607 w 158832"/>
                  <a:gd name="connsiteY13" fmla="*/ 266700 h 314325"/>
                  <a:gd name="connsiteX14" fmla="*/ 139782 w 158832"/>
                  <a:gd name="connsiteY14" fmla="*/ 295275 h 314325"/>
                  <a:gd name="connsiteX15" fmla="*/ 149307 w 158832"/>
                  <a:gd name="connsiteY15" fmla="*/ 307975 h 314325"/>
                  <a:gd name="connsiteX16" fmla="*/ 158832 w 158832"/>
                  <a:gd name="connsiteY16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8832" h="314325">
                    <a:moveTo>
                      <a:pt x="82" y="0"/>
                    </a:moveTo>
                    <a:cubicBezTo>
                      <a:pt x="1140" y="21167"/>
                      <a:pt x="-2253" y="43036"/>
                      <a:pt x="3257" y="63500"/>
                    </a:cubicBezTo>
                    <a:cubicBezTo>
                      <a:pt x="4141" y="66782"/>
                      <a:pt x="23701" y="85415"/>
                      <a:pt x="31832" y="88900"/>
                    </a:cubicBezTo>
                    <a:cubicBezTo>
                      <a:pt x="35843" y="90619"/>
                      <a:pt x="40299" y="91017"/>
                      <a:pt x="44532" y="92075"/>
                    </a:cubicBezTo>
                    <a:cubicBezTo>
                      <a:pt x="55767" y="99565"/>
                      <a:pt x="56492" y="99149"/>
                      <a:pt x="66757" y="111125"/>
                    </a:cubicBezTo>
                    <a:cubicBezTo>
                      <a:pt x="69240" y="114022"/>
                      <a:pt x="70409" y="117952"/>
                      <a:pt x="73107" y="120650"/>
                    </a:cubicBezTo>
                    <a:cubicBezTo>
                      <a:pt x="81350" y="128893"/>
                      <a:pt x="88447" y="131495"/>
                      <a:pt x="98507" y="136525"/>
                    </a:cubicBezTo>
                    <a:cubicBezTo>
                      <a:pt x="92307" y="161325"/>
                      <a:pt x="100935" y="138159"/>
                      <a:pt x="82632" y="158750"/>
                    </a:cubicBezTo>
                    <a:cubicBezTo>
                      <a:pt x="77562" y="164454"/>
                      <a:pt x="69932" y="177800"/>
                      <a:pt x="69932" y="177800"/>
                    </a:cubicBezTo>
                    <a:cubicBezTo>
                      <a:pt x="72049" y="185208"/>
                      <a:pt x="71552" y="193943"/>
                      <a:pt x="76282" y="200025"/>
                    </a:cubicBezTo>
                    <a:cubicBezTo>
                      <a:pt x="77611" y="201733"/>
                      <a:pt x="97117" y="208028"/>
                      <a:pt x="101682" y="209550"/>
                    </a:cubicBezTo>
                    <a:cubicBezTo>
                      <a:pt x="104857" y="212725"/>
                      <a:pt x="108979" y="215176"/>
                      <a:pt x="111207" y="219075"/>
                    </a:cubicBezTo>
                    <a:cubicBezTo>
                      <a:pt x="117915" y="230815"/>
                      <a:pt x="110915" y="230862"/>
                      <a:pt x="117557" y="241300"/>
                    </a:cubicBezTo>
                    <a:cubicBezTo>
                      <a:pt x="123239" y="250229"/>
                      <a:pt x="136607" y="266700"/>
                      <a:pt x="136607" y="266700"/>
                    </a:cubicBezTo>
                    <a:cubicBezTo>
                      <a:pt x="137665" y="276225"/>
                      <a:pt x="136964" y="286115"/>
                      <a:pt x="139782" y="295275"/>
                    </a:cubicBezTo>
                    <a:cubicBezTo>
                      <a:pt x="141338" y="300333"/>
                      <a:pt x="145565" y="304233"/>
                      <a:pt x="149307" y="307975"/>
                    </a:cubicBezTo>
                    <a:cubicBezTo>
                      <a:pt x="152005" y="310673"/>
                      <a:pt x="158832" y="314325"/>
                      <a:pt x="158832" y="3143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FF358BBB-6D8C-458A-9C95-836D05537A0A}"/>
                  </a:ext>
                </a:extLst>
              </p:cNvPr>
              <p:cNvSpPr/>
              <p:nvPr/>
            </p:nvSpPr>
            <p:spPr>
              <a:xfrm>
                <a:off x="4038600" y="4041775"/>
                <a:ext cx="111125" cy="307975"/>
              </a:xfrm>
              <a:custGeom>
                <a:avLst/>
                <a:gdLst>
                  <a:gd name="connsiteX0" fmla="*/ 0 w 111125"/>
                  <a:gd name="connsiteY0" fmla="*/ 0 h 307975"/>
                  <a:gd name="connsiteX1" fmla="*/ 63500 w 111125"/>
                  <a:gd name="connsiteY1" fmla="*/ 127000 h 307975"/>
                  <a:gd name="connsiteX2" fmla="*/ 69850 w 111125"/>
                  <a:gd name="connsiteY2" fmla="*/ 177800 h 307975"/>
                  <a:gd name="connsiteX3" fmla="*/ 76200 w 111125"/>
                  <a:gd name="connsiteY3" fmla="*/ 190500 h 307975"/>
                  <a:gd name="connsiteX4" fmla="*/ 79375 w 111125"/>
                  <a:gd name="connsiteY4" fmla="*/ 203200 h 307975"/>
                  <a:gd name="connsiteX5" fmla="*/ 85725 w 111125"/>
                  <a:gd name="connsiteY5" fmla="*/ 215900 h 307975"/>
                  <a:gd name="connsiteX6" fmla="*/ 98425 w 111125"/>
                  <a:gd name="connsiteY6" fmla="*/ 250825 h 307975"/>
                  <a:gd name="connsiteX7" fmla="*/ 101600 w 111125"/>
                  <a:gd name="connsiteY7" fmla="*/ 279400 h 307975"/>
                  <a:gd name="connsiteX8" fmla="*/ 107950 w 111125"/>
                  <a:gd name="connsiteY8" fmla="*/ 288925 h 307975"/>
                  <a:gd name="connsiteX9" fmla="*/ 111125 w 111125"/>
                  <a:gd name="connsiteY9" fmla="*/ 307975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25" h="307975">
                    <a:moveTo>
                      <a:pt x="0" y="0"/>
                    </a:moveTo>
                    <a:cubicBezTo>
                      <a:pt x="21167" y="42333"/>
                      <a:pt x="46194" y="82947"/>
                      <a:pt x="63500" y="127000"/>
                    </a:cubicBezTo>
                    <a:cubicBezTo>
                      <a:pt x="69740" y="142883"/>
                      <a:pt x="66503" y="161066"/>
                      <a:pt x="69850" y="177800"/>
                    </a:cubicBezTo>
                    <a:cubicBezTo>
                      <a:pt x="70778" y="182441"/>
                      <a:pt x="74538" y="186068"/>
                      <a:pt x="76200" y="190500"/>
                    </a:cubicBezTo>
                    <a:cubicBezTo>
                      <a:pt x="77732" y="194586"/>
                      <a:pt x="77843" y="199114"/>
                      <a:pt x="79375" y="203200"/>
                    </a:cubicBezTo>
                    <a:cubicBezTo>
                      <a:pt x="81037" y="207632"/>
                      <a:pt x="84108" y="211452"/>
                      <a:pt x="85725" y="215900"/>
                    </a:cubicBezTo>
                    <a:cubicBezTo>
                      <a:pt x="101026" y="257976"/>
                      <a:pt x="83930" y="221835"/>
                      <a:pt x="98425" y="250825"/>
                    </a:cubicBezTo>
                    <a:cubicBezTo>
                      <a:pt x="99483" y="260350"/>
                      <a:pt x="99276" y="270103"/>
                      <a:pt x="101600" y="279400"/>
                    </a:cubicBezTo>
                    <a:cubicBezTo>
                      <a:pt x="102525" y="283102"/>
                      <a:pt x="106743" y="285305"/>
                      <a:pt x="107950" y="288925"/>
                    </a:cubicBezTo>
                    <a:cubicBezTo>
                      <a:pt x="109986" y="295032"/>
                      <a:pt x="110067" y="301625"/>
                      <a:pt x="111125" y="3079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55833DC2-2F96-4152-9081-F37A57316356}"/>
                  </a:ext>
                </a:extLst>
              </p:cNvPr>
              <p:cNvSpPr/>
              <p:nvPr/>
            </p:nvSpPr>
            <p:spPr>
              <a:xfrm>
                <a:off x="4025900" y="4060825"/>
                <a:ext cx="63874" cy="219075"/>
              </a:xfrm>
              <a:custGeom>
                <a:avLst/>
                <a:gdLst>
                  <a:gd name="connsiteX0" fmla="*/ 0 w 63874"/>
                  <a:gd name="connsiteY0" fmla="*/ 0 h 219075"/>
                  <a:gd name="connsiteX1" fmla="*/ 57150 w 63874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74" h="219075">
                    <a:moveTo>
                      <a:pt x="0" y="0"/>
                    </a:moveTo>
                    <a:cubicBezTo>
                      <a:pt x="70003" y="182008"/>
                      <a:pt x="70389" y="106540"/>
                      <a:pt x="57150" y="219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4521646C-A458-47C6-9E20-122DAEB2F5EC}"/>
                  </a:ext>
                </a:extLst>
              </p:cNvPr>
              <p:cNvSpPr/>
              <p:nvPr/>
            </p:nvSpPr>
            <p:spPr>
              <a:xfrm>
                <a:off x="3933825" y="4054475"/>
                <a:ext cx="133350" cy="311150"/>
              </a:xfrm>
              <a:custGeom>
                <a:avLst/>
                <a:gdLst>
                  <a:gd name="connsiteX0" fmla="*/ 0 w 133350"/>
                  <a:gd name="connsiteY0" fmla="*/ 0 h 311150"/>
                  <a:gd name="connsiteX1" fmla="*/ 50800 w 133350"/>
                  <a:gd name="connsiteY1" fmla="*/ 149225 h 311150"/>
                  <a:gd name="connsiteX2" fmla="*/ 66675 w 133350"/>
                  <a:gd name="connsiteY2" fmla="*/ 165100 h 311150"/>
                  <a:gd name="connsiteX3" fmla="*/ 76200 w 133350"/>
                  <a:gd name="connsiteY3" fmla="*/ 180975 h 311150"/>
                  <a:gd name="connsiteX4" fmla="*/ 88900 w 133350"/>
                  <a:gd name="connsiteY4" fmla="*/ 225425 h 311150"/>
                  <a:gd name="connsiteX5" fmla="*/ 92075 w 133350"/>
                  <a:gd name="connsiteY5" fmla="*/ 241300 h 311150"/>
                  <a:gd name="connsiteX6" fmla="*/ 98425 w 133350"/>
                  <a:gd name="connsiteY6" fmla="*/ 250825 h 311150"/>
                  <a:gd name="connsiteX7" fmla="*/ 101600 w 133350"/>
                  <a:gd name="connsiteY7" fmla="*/ 260350 h 311150"/>
                  <a:gd name="connsiteX8" fmla="*/ 111125 w 133350"/>
                  <a:gd name="connsiteY8" fmla="*/ 301625 h 311150"/>
                  <a:gd name="connsiteX9" fmla="*/ 123825 w 133350"/>
                  <a:gd name="connsiteY9" fmla="*/ 304800 h 311150"/>
                  <a:gd name="connsiteX10" fmla="*/ 133350 w 133350"/>
                  <a:gd name="connsiteY10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350" h="311150">
                    <a:moveTo>
                      <a:pt x="0" y="0"/>
                    </a:moveTo>
                    <a:cubicBezTo>
                      <a:pt x="16933" y="49742"/>
                      <a:pt x="31124" y="100503"/>
                      <a:pt x="50800" y="149225"/>
                    </a:cubicBezTo>
                    <a:cubicBezTo>
                      <a:pt x="53602" y="156164"/>
                      <a:pt x="62000" y="159256"/>
                      <a:pt x="66675" y="165100"/>
                    </a:cubicBezTo>
                    <a:cubicBezTo>
                      <a:pt x="70530" y="169919"/>
                      <a:pt x="73646" y="175357"/>
                      <a:pt x="76200" y="180975"/>
                    </a:cubicBezTo>
                    <a:cubicBezTo>
                      <a:pt x="80523" y="190485"/>
                      <a:pt x="87168" y="216764"/>
                      <a:pt x="88900" y="225425"/>
                    </a:cubicBezTo>
                    <a:cubicBezTo>
                      <a:pt x="89958" y="230717"/>
                      <a:pt x="90180" y="236247"/>
                      <a:pt x="92075" y="241300"/>
                    </a:cubicBezTo>
                    <a:cubicBezTo>
                      <a:pt x="93415" y="244873"/>
                      <a:pt x="96718" y="247412"/>
                      <a:pt x="98425" y="250825"/>
                    </a:cubicBezTo>
                    <a:cubicBezTo>
                      <a:pt x="99922" y="253818"/>
                      <a:pt x="100542" y="257175"/>
                      <a:pt x="101600" y="260350"/>
                    </a:cubicBezTo>
                    <a:cubicBezTo>
                      <a:pt x="102106" y="265411"/>
                      <a:pt x="99969" y="294188"/>
                      <a:pt x="111125" y="301625"/>
                    </a:cubicBezTo>
                    <a:cubicBezTo>
                      <a:pt x="114756" y="304046"/>
                      <a:pt x="119592" y="303742"/>
                      <a:pt x="123825" y="304800"/>
                    </a:cubicBezTo>
                    <a:lnTo>
                      <a:pt x="133350" y="3111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60E25245-79F4-4963-ABE1-FED4B3866943}"/>
                  </a:ext>
                </a:extLst>
              </p:cNvPr>
              <p:cNvSpPr/>
              <p:nvPr/>
            </p:nvSpPr>
            <p:spPr>
              <a:xfrm>
                <a:off x="3924300" y="4051300"/>
                <a:ext cx="53975" cy="320689"/>
              </a:xfrm>
              <a:custGeom>
                <a:avLst/>
                <a:gdLst>
                  <a:gd name="connsiteX0" fmla="*/ 0 w 53975"/>
                  <a:gd name="connsiteY0" fmla="*/ 0 h 320689"/>
                  <a:gd name="connsiteX1" fmla="*/ 3175 w 53975"/>
                  <a:gd name="connsiteY1" fmla="*/ 174625 h 320689"/>
                  <a:gd name="connsiteX2" fmla="*/ 9525 w 53975"/>
                  <a:gd name="connsiteY2" fmla="*/ 193675 h 320689"/>
                  <a:gd name="connsiteX3" fmla="*/ 15875 w 53975"/>
                  <a:gd name="connsiteY3" fmla="*/ 215900 h 320689"/>
                  <a:gd name="connsiteX4" fmla="*/ 19050 w 53975"/>
                  <a:gd name="connsiteY4" fmla="*/ 228600 h 320689"/>
                  <a:gd name="connsiteX5" fmla="*/ 25400 w 53975"/>
                  <a:gd name="connsiteY5" fmla="*/ 241300 h 320689"/>
                  <a:gd name="connsiteX6" fmla="*/ 28575 w 53975"/>
                  <a:gd name="connsiteY6" fmla="*/ 254000 h 320689"/>
                  <a:gd name="connsiteX7" fmla="*/ 31750 w 53975"/>
                  <a:gd name="connsiteY7" fmla="*/ 263525 h 320689"/>
                  <a:gd name="connsiteX8" fmla="*/ 25400 w 53975"/>
                  <a:gd name="connsiteY8" fmla="*/ 292100 h 320689"/>
                  <a:gd name="connsiteX9" fmla="*/ 31750 w 53975"/>
                  <a:gd name="connsiteY9" fmla="*/ 317500 h 320689"/>
                  <a:gd name="connsiteX10" fmla="*/ 53975 w 53975"/>
                  <a:gd name="connsiteY10" fmla="*/ 320675 h 32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975" h="320689">
                    <a:moveTo>
                      <a:pt x="0" y="0"/>
                    </a:moveTo>
                    <a:cubicBezTo>
                      <a:pt x="1058" y="58208"/>
                      <a:pt x="315" y="116477"/>
                      <a:pt x="3175" y="174625"/>
                    </a:cubicBezTo>
                    <a:cubicBezTo>
                      <a:pt x="3504" y="181310"/>
                      <a:pt x="7557" y="187278"/>
                      <a:pt x="9525" y="193675"/>
                    </a:cubicBezTo>
                    <a:cubicBezTo>
                      <a:pt x="11791" y="201039"/>
                      <a:pt x="13848" y="208467"/>
                      <a:pt x="15875" y="215900"/>
                    </a:cubicBezTo>
                    <a:cubicBezTo>
                      <a:pt x="17023" y="220110"/>
                      <a:pt x="17518" y="224514"/>
                      <a:pt x="19050" y="228600"/>
                    </a:cubicBezTo>
                    <a:cubicBezTo>
                      <a:pt x="20712" y="233032"/>
                      <a:pt x="23738" y="236868"/>
                      <a:pt x="25400" y="241300"/>
                    </a:cubicBezTo>
                    <a:cubicBezTo>
                      <a:pt x="26932" y="245386"/>
                      <a:pt x="27376" y="249804"/>
                      <a:pt x="28575" y="254000"/>
                    </a:cubicBezTo>
                    <a:cubicBezTo>
                      <a:pt x="29494" y="257218"/>
                      <a:pt x="30692" y="260350"/>
                      <a:pt x="31750" y="263525"/>
                    </a:cubicBezTo>
                    <a:cubicBezTo>
                      <a:pt x="29633" y="273050"/>
                      <a:pt x="27594" y="282593"/>
                      <a:pt x="25400" y="292100"/>
                    </a:cubicBezTo>
                    <a:cubicBezTo>
                      <a:pt x="22672" y="303922"/>
                      <a:pt x="17509" y="308599"/>
                      <a:pt x="31750" y="317500"/>
                    </a:cubicBezTo>
                    <a:cubicBezTo>
                      <a:pt x="37494" y="321090"/>
                      <a:pt x="47016" y="320675"/>
                      <a:pt x="53975" y="320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D30CC89D-952F-4BF9-B700-728B062429DB}"/>
                  </a:ext>
                </a:extLst>
              </p:cNvPr>
              <p:cNvSpPr/>
              <p:nvPr/>
            </p:nvSpPr>
            <p:spPr>
              <a:xfrm>
                <a:off x="3800475" y="4070350"/>
                <a:ext cx="47625" cy="301625"/>
              </a:xfrm>
              <a:custGeom>
                <a:avLst/>
                <a:gdLst>
                  <a:gd name="connsiteX0" fmla="*/ 0 w 47625"/>
                  <a:gd name="connsiteY0" fmla="*/ 0 h 301625"/>
                  <a:gd name="connsiteX1" fmla="*/ 41275 w 47625"/>
                  <a:gd name="connsiteY1" fmla="*/ 130175 h 301625"/>
                  <a:gd name="connsiteX2" fmla="*/ 44450 w 47625"/>
                  <a:gd name="connsiteY2" fmla="*/ 158750 h 301625"/>
                  <a:gd name="connsiteX3" fmla="*/ 47625 w 47625"/>
                  <a:gd name="connsiteY3" fmla="*/ 168275 h 301625"/>
                  <a:gd name="connsiteX4" fmla="*/ 41275 w 47625"/>
                  <a:gd name="connsiteY4" fmla="*/ 225425 h 301625"/>
                  <a:gd name="connsiteX5" fmla="*/ 31750 w 47625"/>
                  <a:gd name="connsiteY5" fmla="*/ 241300 h 301625"/>
                  <a:gd name="connsiteX6" fmla="*/ 28575 w 47625"/>
                  <a:gd name="connsiteY6" fmla="*/ 257175 h 301625"/>
                  <a:gd name="connsiteX7" fmla="*/ 31750 w 47625"/>
                  <a:gd name="connsiteY7" fmla="*/ 285750 h 301625"/>
                  <a:gd name="connsiteX8" fmla="*/ 38100 w 47625"/>
                  <a:gd name="connsiteY8" fmla="*/ 301625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01625">
                    <a:moveTo>
                      <a:pt x="0" y="0"/>
                    </a:moveTo>
                    <a:cubicBezTo>
                      <a:pt x="13758" y="43392"/>
                      <a:pt x="29001" y="86340"/>
                      <a:pt x="41275" y="130175"/>
                    </a:cubicBezTo>
                    <a:cubicBezTo>
                      <a:pt x="43859" y="139404"/>
                      <a:pt x="42874" y="149297"/>
                      <a:pt x="44450" y="158750"/>
                    </a:cubicBezTo>
                    <a:cubicBezTo>
                      <a:pt x="45000" y="162051"/>
                      <a:pt x="46567" y="165100"/>
                      <a:pt x="47625" y="168275"/>
                    </a:cubicBezTo>
                    <a:cubicBezTo>
                      <a:pt x="45508" y="187325"/>
                      <a:pt x="45347" y="206695"/>
                      <a:pt x="41275" y="225425"/>
                    </a:cubicBezTo>
                    <a:cubicBezTo>
                      <a:pt x="39964" y="231455"/>
                      <a:pt x="34042" y="235570"/>
                      <a:pt x="31750" y="241300"/>
                    </a:cubicBezTo>
                    <a:cubicBezTo>
                      <a:pt x="29746" y="246310"/>
                      <a:pt x="29633" y="251883"/>
                      <a:pt x="28575" y="257175"/>
                    </a:cubicBezTo>
                    <a:cubicBezTo>
                      <a:pt x="29633" y="266700"/>
                      <a:pt x="29426" y="276453"/>
                      <a:pt x="31750" y="285750"/>
                    </a:cubicBezTo>
                    <a:cubicBezTo>
                      <a:pt x="39274" y="315846"/>
                      <a:pt x="38100" y="281025"/>
                      <a:pt x="38100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D0F36497-1A82-4C0B-9F51-17845921F5A5}"/>
                  </a:ext>
                </a:extLst>
              </p:cNvPr>
              <p:cNvSpPr/>
              <p:nvPr/>
            </p:nvSpPr>
            <p:spPr>
              <a:xfrm>
                <a:off x="3804063" y="4060825"/>
                <a:ext cx="50387" cy="327025"/>
              </a:xfrm>
              <a:custGeom>
                <a:avLst/>
                <a:gdLst>
                  <a:gd name="connsiteX0" fmla="*/ 9112 w 50387"/>
                  <a:gd name="connsiteY0" fmla="*/ 0 h 327025"/>
                  <a:gd name="connsiteX1" fmla="*/ 5937 w 50387"/>
                  <a:gd name="connsiteY1" fmla="*/ 215900 h 327025"/>
                  <a:gd name="connsiteX2" fmla="*/ 12287 w 50387"/>
                  <a:gd name="connsiteY2" fmla="*/ 241300 h 327025"/>
                  <a:gd name="connsiteX3" fmla="*/ 28162 w 50387"/>
                  <a:gd name="connsiteY3" fmla="*/ 266700 h 327025"/>
                  <a:gd name="connsiteX4" fmla="*/ 31337 w 50387"/>
                  <a:gd name="connsiteY4" fmla="*/ 288925 h 327025"/>
                  <a:gd name="connsiteX5" fmla="*/ 34512 w 50387"/>
                  <a:gd name="connsiteY5" fmla="*/ 314325 h 327025"/>
                  <a:gd name="connsiteX6" fmla="*/ 50387 w 50387"/>
                  <a:gd name="connsiteY6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87" h="327025">
                    <a:moveTo>
                      <a:pt x="9112" y="0"/>
                    </a:moveTo>
                    <a:cubicBezTo>
                      <a:pt x="7880" y="38207"/>
                      <a:pt x="-8553" y="148280"/>
                      <a:pt x="5937" y="215900"/>
                    </a:cubicBezTo>
                    <a:cubicBezTo>
                      <a:pt x="7766" y="224434"/>
                      <a:pt x="9527" y="233021"/>
                      <a:pt x="12287" y="241300"/>
                    </a:cubicBezTo>
                    <a:cubicBezTo>
                      <a:pt x="15774" y="251760"/>
                      <a:pt x="21644" y="258010"/>
                      <a:pt x="28162" y="266700"/>
                    </a:cubicBezTo>
                    <a:cubicBezTo>
                      <a:pt x="29220" y="274108"/>
                      <a:pt x="30348" y="281507"/>
                      <a:pt x="31337" y="288925"/>
                    </a:cubicBezTo>
                    <a:cubicBezTo>
                      <a:pt x="32465" y="297383"/>
                      <a:pt x="31596" y="306306"/>
                      <a:pt x="34512" y="314325"/>
                    </a:cubicBezTo>
                    <a:cubicBezTo>
                      <a:pt x="37001" y="321168"/>
                      <a:pt x="44611" y="324137"/>
                      <a:pt x="50387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7383DE7F-9199-4662-9B03-B30B278A7ACF}"/>
                  </a:ext>
                </a:extLst>
              </p:cNvPr>
              <p:cNvSpPr/>
              <p:nvPr/>
            </p:nvSpPr>
            <p:spPr>
              <a:xfrm>
                <a:off x="3730625" y="4070350"/>
                <a:ext cx="88900" cy="114300"/>
              </a:xfrm>
              <a:custGeom>
                <a:avLst/>
                <a:gdLst>
                  <a:gd name="connsiteX0" fmla="*/ 0 w 88900"/>
                  <a:gd name="connsiteY0" fmla="*/ 0 h 114300"/>
                  <a:gd name="connsiteX1" fmla="*/ 88900 w 889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00" h="114300">
                    <a:moveTo>
                      <a:pt x="0" y="0"/>
                    </a:moveTo>
                    <a:lnTo>
                      <a:pt x="8890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6E8E774D-0C2D-4EAE-87F2-27BFD77EB198}"/>
                  </a:ext>
                </a:extLst>
              </p:cNvPr>
              <p:cNvSpPr/>
              <p:nvPr/>
            </p:nvSpPr>
            <p:spPr>
              <a:xfrm>
                <a:off x="3711217" y="4057650"/>
                <a:ext cx="35283" cy="355600"/>
              </a:xfrm>
              <a:custGeom>
                <a:avLst/>
                <a:gdLst>
                  <a:gd name="connsiteX0" fmla="*/ 35283 w 35283"/>
                  <a:gd name="connsiteY0" fmla="*/ 0 h 355600"/>
                  <a:gd name="connsiteX1" fmla="*/ 3533 w 35283"/>
                  <a:gd name="connsiteY1" fmla="*/ 149225 h 355600"/>
                  <a:gd name="connsiteX2" fmla="*/ 358 w 35283"/>
                  <a:gd name="connsiteY2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283" h="355600">
                    <a:moveTo>
                      <a:pt x="35283" y="0"/>
                    </a:moveTo>
                    <a:cubicBezTo>
                      <a:pt x="24700" y="49742"/>
                      <a:pt x="11428" y="98986"/>
                      <a:pt x="3533" y="149225"/>
                    </a:cubicBezTo>
                    <a:cubicBezTo>
                      <a:pt x="-1573" y="181716"/>
                      <a:pt x="358" y="352850"/>
                      <a:pt x="358" y="355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E20D5246-9DFC-4C0D-BC93-BDF66BA13014}"/>
                  </a:ext>
                </a:extLst>
              </p:cNvPr>
              <p:cNvSpPr/>
              <p:nvPr/>
            </p:nvSpPr>
            <p:spPr>
              <a:xfrm>
                <a:off x="3637406" y="4095750"/>
                <a:ext cx="29719" cy="311150"/>
              </a:xfrm>
              <a:custGeom>
                <a:avLst/>
                <a:gdLst>
                  <a:gd name="connsiteX0" fmla="*/ 29719 w 29719"/>
                  <a:gd name="connsiteY0" fmla="*/ 0 h 311150"/>
                  <a:gd name="connsiteX1" fmla="*/ 7494 w 29719"/>
                  <a:gd name="connsiteY1" fmla="*/ 222250 h 311150"/>
                  <a:gd name="connsiteX2" fmla="*/ 1144 w 29719"/>
                  <a:gd name="connsiteY2" fmla="*/ 31115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19" h="311150">
                    <a:moveTo>
                      <a:pt x="29719" y="0"/>
                    </a:moveTo>
                    <a:cubicBezTo>
                      <a:pt x="22311" y="74083"/>
                      <a:pt x="16028" y="148288"/>
                      <a:pt x="7494" y="222250"/>
                    </a:cubicBezTo>
                    <a:cubicBezTo>
                      <a:pt x="-3990" y="321775"/>
                      <a:pt x="1144" y="108947"/>
                      <a:pt x="1144" y="3111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26F16C57-33AD-407B-AD1C-CE6F5CB044D0}"/>
                  </a:ext>
                </a:extLst>
              </p:cNvPr>
              <p:cNvSpPr/>
              <p:nvPr/>
            </p:nvSpPr>
            <p:spPr>
              <a:xfrm>
                <a:off x="3673152" y="4086225"/>
                <a:ext cx="76523" cy="200025"/>
              </a:xfrm>
              <a:custGeom>
                <a:avLst/>
                <a:gdLst>
                  <a:gd name="connsiteX0" fmla="*/ 76523 w 76523"/>
                  <a:gd name="connsiteY0" fmla="*/ 0 h 200025"/>
                  <a:gd name="connsiteX1" fmla="*/ 323 w 76523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3" h="200025">
                    <a:moveTo>
                      <a:pt x="76523" y="0"/>
                    </a:moveTo>
                    <a:cubicBezTo>
                      <a:pt x="-9306" y="157353"/>
                      <a:pt x="323" y="86656"/>
                      <a:pt x="323" y="20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49150A7B-7CDC-404F-97A9-2C594503E006}"/>
                  </a:ext>
                </a:extLst>
              </p:cNvPr>
              <p:cNvSpPr/>
              <p:nvPr/>
            </p:nvSpPr>
            <p:spPr>
              <a:xfrm>
                <a:off x="3663950" y="4064000"/>
                <a:ext cx="9525" cy="254000"/>
              </a:xfrm>
              <a:custGeom>
                <a:avLst/>
                <a:gdLst>
                  <a:gd name="connsiteX0" fmla="*/ 0 w 9525"/>
                  <a:gd name="connsiteY0" fmla="*/ 0 h 254000"/>
                  <a:gd name="connsiteX1" fmla="*/ 9525 w 9525"/>
                  <a:gd name="connsiteY1" fmla="*/ 209550 h 254000"/>
                  <a:gd name="connsiteX2" fmla="*/ 0 w 9525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254000">
                    <a:moveTo>
                      <a:pt x="0" y="0"/>
                    </a:moveTo>
                    <a:cubicBezTo>
                      <a:pt x="3175" y="69850"/>
                      <a:pt x="9525" y="139628"/>
                      <a:pt x="9525" y="209550"/>
                    </a:cubicBezTo>
                    <a:cubicBezTo>
                      <a:pt x="9525" y="224703"/>
                      <a:pt x="0" y="254000"/>
                      <a:pt x="0" y="254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2BB3A11E-52DF-4F8F-B845-5C13BD53CD27}"/>
                  </a:ext>
                </a:extLst>
              </p:cNvPr>
              <p:cNvSpPr/>
              <p:nvPr/>
            </p:nvSpPr>
            <p:spPr>
              <a:xfrm>
                <a:off x="3609975" y="4079875"/>
                <a:ext cx="31750" cy="180975"/>
              </a:xfrm>
              <a:custGeom>
                <a:avLst/>
                <a:gdLst>
                  <a:gd name="connsiteX0" fmla="*/ 31750 w 31750"/>
                  <a:gd name="connsiteY0" fmla="*/ 0 h 180975"/>
                  <a:gd name="connsiteX1" fmla="*/ 0 w 31750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" h="180975">
                    <a:moveTo>
                      <a:pt x="31750" y="0"/>
                    </a:moveTo>
                    <a:lnTo>
                      <a:pt x="0" y="1809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02890FA7-417C-4E00-AEF2-51930116599B}"/>
                  </a:ext>
                </a:extLst>
              </p:cNvPr>
              <p:cNvSpPr/>
              <p:nvPr/>
            </p:nvSpPr>
            <p:spPr>
              <a:xfrm>
                <a:off x="3524250" y="4073525"/>
                <a:ext cx="95250" cy="327025"/>
              </a:xfrm>
              <a:custGeom>
                <a:avLst/>
                <a:gdLst>
                  <a:gd name="connsiteX0" fmla="*/ 95250 w 95250"/>
                  <a:gd name="connsiteY0" fmla="*/ 0 h 327025"/>
                  <a:gd name="connsiteX1" fmla="*/ 92075 w 95250"/>
                  <a:gd name="connsiteY1" fmla="*/ 19050 h 327025"/>
                  <a:gd name="connsiteX2" fmla="*/ 85725 w 95250"/>
                  <a:gd name="connsiteY2" fmla="*/ 44450 h 327025"/>
                  <a:gd name="connsiteX3" fmla="*/ 47625 w 95250"/>
                  <a:gd name="connsiteY3" fmla="*/ 238125 h 327025"/>
                  <a:gd name="connsiteX4" fmla="*/ 34925 w 95250"/>
                  <a:gd name="connsiteY4" fmla="*/ 247650 h 327025"/>
                  <a:gd name="connsiteX5" fmla="*/ 15875 w 95250"/>
                  <a:gd name="connsiteY5" fmla="*/ 279400 h 327025"/>
                  <a:gd name="connsiteX6" fmla="*/ 3175 w 95250"/>
                  <a:gd name="connsiteY6" fmla="*/ 320675 h 327025"/>
                  <a:gd name="connsiteX7" fmla="*/ 0 w 95250"/>
                  <a:gd name="connsiteY7" fmla="*/ 327025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327025">
                    <a:moveTo>
                      <a:pt x="95250" y="0"/>
                    </a:moveTo>
                    <a:cubicBezTo>
                      <a:pt x="94192" y="6350"/>
                      <a:pt x="93424" y="12755"/>
                      <a:pt x="92075" y="19050"/>
                    </a:cubicBezTo>
                    <a:cubicBezTo>
                      <a:pt x="90246" y="27584"/>
                      <a:pt x="86347" y="35745"/>
                      <a:pt x="85725" y="44450"/>
                    </a:cubicBezTo>
                    <a:cubicBezTo>
                      <a:pt x="75398" y="189029"/>
                      <a:pt x="111486" y="165141"/>
                      <a:pt x="47625" y="238125"/>
                    </a:cubicBezTo>
                    <a:cubicBezTo>
                      <a:pt x="44140" y="242107"/>
                      <a:pt x="39158" y="244475"/>
                      <a:pt x="34925" y="247650"/>
                    </a:cubicBezTo>
                    <a:cubicBezTo>
                      <a:pt x="28575" y="258233"/>
                      <a:pt x="21395" y="268361"/>
                      <a:pt x="15875" y="279400"/>
                    </a:cubicBezTo>
                    <a:cubicBezTo>
                      <a:pt x="12318" y="286514"/>
                      <a:pt x="5344" y="314167"/>
                      <a:pt x="3175" y="320675"/>
                    </a:cubicBezTo>
                    <a:cubicBezTo>
                      <a:pt x="2427" y="322920"/>
                      <a:pt x="1058" y="324908"/>
                      <a:pt x="0" y="327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E48C99CC-0D77-420D-AAE8-5816706B8EA0}"/>
                  </a:ext>
                </a:extLst>
              </p:cNvPr>
              <p:cNvSpPr/>
              <p:nvPr/>
            </p:nvSpPr>
            <p:spPr>
              <a:xfrm>
                <a:off x="3476625" y="4064000"/>
                <a:ext cx="98425" cy="315329"/>
              </a:xfrm>
              <a:custGeom>
                <a:avLst/>
                <a:gdLst>
                  <a:gd name="connsiteX0" fmla="*/ 98425 w 98425"/>
                  <a:gd name="connsiteY0" fmla="*/ 0 h 315329"/>
                  <a:gd name="connsiteX1" fmla="*/ 47625 w 98425"/>
                  <a:gd name="connsiteY1" fmla="*/ 298450 h 315329"/>
                  <a:gd name="connsiteX2" fmla="*/ 44450 w 98425"/>
                  <a:gd name="connsiteY2" fmla="*/ 311150 h 315329"/>
                  <a:gd name="connsiteX3" fmla="*/ 0 w 98425"/>
                  <a:gd name="connsiteY3" fmla="*/ 304800 h 31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425" h="315329">
                    <a:moveTo>
                      <a:pt x="98425" y="0"/>
                    </a:moveTo>
                    <a:cubicBezTo>
                      <a:pt x="81492" y="99483"/>
                      <a:pt x="64873" y="199021"/>
                      <a:pt x="47625" y="298450"/>
                    </a:cubicBezTo>
                    <a:cubicBezTo>
                      <a:pt x="46879" y="302749"/>
                      <a:pt x="48717" y="310236"/>
                      <a:pt x="44450" y="311150"/>
                    </a:cubicBezTo>
                    <a:cubicBezTo>
                      <a:pt x="11939" y="318117"/>
                      <a:pt x="11820" y="316620"/>
                      <a:pt x="0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19CA6E89-D7E8-4621-A13C-3E66209AA6B5}"/>
                  </a:ext>
                </a:extLst>
              </p:cNvPr>
              <p:cNvSpPr/>
              <p:nvPr/>
            </p:nvSpPr>
            <p:spPr>
              <a:xfrm>
                <a:off x="3327400" y="4067175"/>
                <a:ext cx="263525" cy="279791"/>
              </a:xfrm>
              <a:custGeom>
                <a:avLst/>
                <a:gdLst>
                  <a:gd name="connsiteX0" fmla="*/ 263525 w 263525"/>
                  <a:gd name="connsiteY0" fmla="*/ 0 h 279791"/>
                  <a:gd name="connsiteX1" fmla="*/ 171450 w 263525"/>
                  <a:gd name="connsiteY1" fmla="*/ 136525 h 279791"/>
                  <a:gd name="connsiteX2" fmla="*/ 158750 w 263525"/>
                  <a:gd name="connsiteY2" fmla="*/ 165100 h 279791"/>
                  <a:gd name="connsiteX3" fmla="*/ 139700 w 263525"/>
                  <a:gd name="connsiteY3" fmla="*/ 184150 h 279791"/>
                  <a:gd name="connsiteX4" fmla="*/ 136525 w 263525"/>
                  <a:gd name="connsiteY4" fmla="*/ 200025 h 279791"/>
                  <a:gd name="connsiteX5" fmla="*/ 120650 w 263525"/>
                  <a:gd name="connsiteY5" fmla="*/ 250825 h 279791"/>
                  <a:gd name="connsiteX6" fmla="*/ 98425 w 263525"/>
                  <a:gd name="connsiteY6" fmla="*/ 257175 h 279791"/>
                  <a:gd name="connsiteX7" fmla="*/ 82550 w 263525"/>
                  <a:gd name="connsiteY7" fmla="*/ 263525 h 279791"/>
                  <a:gd name="connsiteX8" fmla="*/ 76200 w 263525"/>
                  <a:gd name="connsiteY8" fmla="*/ 276225 h 279791"/>
                  <a:gd name="connsiteX9" fmla="*/ 63500 w 263525"/>
                  <a:gd name="connsiteY9" fmla="*/ 279400 h 279791"/>
                  <a:gd name="connsiteX10" fmla="*/ 0 w 263525"/>
                  <a:gd name="connsiteY10" fmla="*/ 279400 h 27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3525" h="279791">
                    <a:moveTo>
                      <a:pt x="263525" y="0"/>
                    </a:moveTo>
                    <a:cubicBezTo>
                      <a:pt x="232833" y="45508"/>
                      <a:pt x="201230" y="90415"/>
                      <a:pt x="171450" y="136525"/>
                    </a:cubicBezTo>
                    <a:cubicBezTo>
                      <a:pt x="164419" y="147412"/>
                      <a:pt x="166755" y="155094"/>
                      <a:pt x="158750" y="165100"/>
                    </a:cubicBezTo>
                    <a:cubicBezTo>
                      <a:pt x="153140" y="172112"/>
                      <a:pt x="139700" y="184150"/>
                      <a:pt x="139700" y="184150"/>
                    </a:cubicBezTo>
                    <a:cubicBezTo>
                      <a:pt x="138642" y="189442"/>
                      <a:pt x="137194" y="194670"/>
                      <a:pt x="136525" y="200025"/>
                    </a:cubicBezTo>
                    <a:cubicBezTo>
                      <a:pt x="134068" y="219678"/>
                      <a:pt x="139880" y="238587"/>
                      <a:pt x="120650" y="250825"/>
                    </a:cubicBezTo>
                    <a:cubicBezTo>
                      <a:pt x="114150" y="254962"/>
                      <a:pt x="105734" y="254739"/>
                      <a:pt x="98425" y="257175"/>
                    </a:cubicBezTo>
                    <a:cubicBezTo>
                      <a:pt x="93018" y="258977"/>
                      <a:pt x="87842" y="261408"/>
                      <a:pt x="82550" y="263525"/>
                    </a:cubicBezTo>
                    <a:cubicBezTo>
                      <a:pt x="80433" y="267758"/>
                      <a:pt x="79836" y="273195"/>
                      <a:pt x="76200" y="276225"/>
                    </a:cubicBezTo>
                    <a:cubicBezTo>
                      <a:pt x="72848" y="279019"/>
                      <a:pt x="67860" y="279218"/>
                      <a:pt x="63500" y="279400"/>
                    </a:cubicBezTo>
                    <a:cubicBezTo>
                      <a:pt x="42352" y="280281"/>
                      <a:pt x="21167" y="279400"/>
                      <a:pt x="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CFCE574-6D3A-4CA6-AB2D-AF531A2D4D99}"/>
                  </a:ext>
                </a:extLst>
              </p:cNvPr>
              <p:cNvSpPr/>
              <p:nvPr/>
            </p:nvSpPr>
            <p:spPr>
              <a:xfrm>
                <a:off x="3427891" y="4051300"/>
                <a:ext cx="153509" cy="333375"/>
              </a:xfrm>
              <a:custGeom>
                <a:avLst/>
                <a:gdLst>
                  <a:gd name="connsiteX0" fmla="*/ 153509 w 153509"/>
                  <a:gd name="connsiteY0" fmla="*/ 0 h 333375"/>
                  <a:gd name="connsiteX1" fmla="*/ 45559 w 153509"/>
                  <a:gd name="connsiteY1" fmla="*/ 180975 h 333375"/>
                  <a:gd name="connsiteX2" fmla="*/ 48734 w 153509"/>
                  <a:gd name="connsiteY2" fmla="*/ 193675 h 333375"/>
                  <a:gd name="connsiteX3" fmla="*/ 42384 w 153509"/>
                  <a:gd name="connsiteY3" fmla="*/ 219075 h 333375"/>
                  <a:gd name="connsiteX4" fmla="*/ 29684 w 153509"/>
                  <a:gd name="connsiteY4" fmla="*/ 222250 h 333375"/>
                  <a:gd name="connsiteX5" fmla="*/ 16984 w 153509"/>
                  <a:gd name="connsiteY5" fmla="*/ 228600 h 333375"/>
                  <a:gd name="connsiteX6" fmla="*/ 10634 w 153509"/>
                  <a:gd name="connsiteY6" fmla="*/ 238125 h 333375"/>
                  <a:gd name="connsiteX7" fmla="*/ 7459 w 153509"/>
                  <a:gd name="connsiteY7" fmla="*/ 320675 h 333375"/>
                  <a:gd name="connsiteX8" fmla="*/ 23334 w 153509"/>
                  <a:gd name="connsiteY8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09" h="333375">
                    <a:moveTo>
                      <a:pt x="153509" y="0"/>
                    </a:moveTo>
                    <a:cubicBezTo>
                      <a:pt x="117526" y="60325"/>
                      <a:pt x="78981" y="119194"/>
                      <a:pt x="45559" y="180975"/>
                    </a:cubicBezTo>
                    <a:cubicBezTo>
                      <a:pt x="43483" y="184813"/>
                      <a:pt x="49096" y="189326"/>
                      <a:pt x="48734" y="193675"/>
                    </a:cubicBezTo>
                    <a:cubicBezTo>
                      <a:pt x="48009" y="202372"/>
                      <a:pt x="47225" y="211813"/>
                      <a:pt x="42384" y="219075"/>
                    </a:cubicBezTo>
                    <a:cubicBezTo>
                      <a:pt x="39963" y="222706"/>
                      <a:pt x="33770" y="220718"/>
                      <a:pt x="29684" y="222250"/>
                    </a:cubicBezTo>
                    <a:cubicBezTo>
                      <a:pt x="25252" y="223912"/>
                      <a:pt x="21217" y="226483"/>
                      <a:pt x="16984" y="228600"/>
                    </a:cubicBezTo>
                    <a:cubicBezTo>
                      <a:pt x="14867" y="231775"/>
                      <a:pt x="12004" y="234563"/>
                      <a:pt x="10634" y="238125"/>
                    </a:cubicBezTo>
                    <a:cubicBezTo>
                      <a:pt x="-1023" y="268432"/>
                      <a:pt x="-4543" y="286384"/>
                      <a:pt x="7459" y="320675"/>
                    </a:cubicBezTo>
                    <a:cubicBezTo>
                      <a:pt x="9698" y="327071"/>
                      <a:pt x="23334" y="333375"/>
                      <a:pt x="23334" y="3333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119DB260-34C8-42AE-B6E7-07778190B54F}"/>
                  </a:ext>
                </a:extLst>
              </p:cNvPr>
              <p:cNvSpPr/>
              <p:nvPr/>
            </p:nvSpPr>
            <p:spPr>
              <a:xfrm>
                <a:off x="3451225" y="4054475"/>
                <a:ext cx="98425" cy="304800"/>
              </a:xfrm>
              <a:custGeom>
                <a:avLst/>
                <a:gdLst>
                  <a:gd name="connsiteX0" fmla="*/ 98425 w 98425"/>
                  <a:gd name="connsiteY0" fmla="*/ 0 h 304800"/>
                  <a:gd name="connsiteX1" fmla="*/ 31750 w 98425"/>
                  <a:gd name="connsiteY1" fmla="*/ 76200 h 304800"/>
                  <a:gd name="connsiteX2" fmla="*/ 25400 w 98425"/>
                  <a:gd name="connsiteY2" fmla="*/ 120650 h 304800"/>
                  <a:gd name="connsiteX3" fmla="*/ 0 w 98425"/>
                  <a:gd name="connsiteY3" fmla="*/ 174625 h 304800"/>
                  <a:gd name="connsiteX4" fmla="*/ 3175 w 98425"/>
                  <a:gd name="connsiteY4" fmla="*/ 203200 h 304800"/>
                  <a:gd name="connsiteX5" fmla="*/ 22225 w 98425"/>
                  <a:gd name="connsiteY5" fmla="*/ 219075 h 304800"/>
                  <a:gd name="connsiteX6" fmla="*/ 34925 w 98425"/>
                  <a:gd name="connsiteY6" fmla="*/ 231775 h 304800"/>
                  <a:gd name="connsiteX7" fmla="*/ 38100 w 98425"/>
                  <a:gd name="connsiteY7" fmla="*/ 260350 h 304800"/>
                  <a:gd name="connsiteX8" fmla="*/ 47625 w 98425"/>
                  <a:gd name="connsiteY8" fmla="*/ 269875 h 304800"/>
                  <a:gd name="connsiteX9" fmla="*/ 53975 w 98425"/>
                  <a:gd name="connsiteY9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304800">
                    <a:moveTo>
                      <a:pt x="98425" y="0"/>
                    </a:moveTo>
                    <a:cubicBezTo>
                      <a:pt x="76200" y="25400"/>
                      <a:pt x="49226" y="47326"/>
                      <a:pt x="31750" y="76200"/>
                    </a:cubicBezTo>
                    <a:cubicBezTo>
                      <a:pt x="24000" y="89004"/>
                      <a:pt x="29995" y="106406"/>
                      <a:pt x="25400" y="120650"/>
                    </a:cubicBezTo>
                    <a:cubicBezTo>
                      <a:pt x="19295" y="139574"/>
                      <a:pt x="8467" y="156633"/>
                      <a:pt x="0" y="174625"/>
                    </a:cubicBezTo>
                    <a:cubicBezTo>
                      <a:pt x="1058" y="184150"/>
                      <a:pt x="851" y="193903"/>
                      <a:pt x="3175" y="203200"/>
                    </a:cubicBezTo>
                    <a:cubicBezTo>
                      <a:pt x="6246" y="215482"/>
                      <a:pt x="13436" y="212483"/>
                      <a:pt x="22225" y="219075"/>
                    </a:cubicBezTo>
                    <a:cubicBezTo>
                      <a:pt x="27014" y="222667"/>
                      <a:pt x="30692" y="227542"/>
                      <a:pt x="34925" y="231775"/>
                    </a:cubicBezTo>
                    <a:cubicBezTo>
                      <a:pt x="35983" y="241300"/>
                      <a:pt x="35069" y="251258"/>
                      <a:pt x="38100" y="260350"/>
                    </a:cubicBezTo>
                    <a:cubicBezTo>
                      <a:pt x="39520" y="264610"/>
                      <a:pt x="45015" y="266221"/>
                      <a:pt x="47625" y="269875"/>
                    </a:cubicBezTo>
                    <a:cubicBezTo>
                      <a:pt x="57288" y="283403"/>
                      <a:pt x="53975" y="286917"/>
                      <a:pt x="53975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7F3D8A2A-DFF1-4BCE-BF2C-283ECF3A16E8}"/>
                  </a:ext>
                </a:extLst>
              </p:cNvPr>
              <p:cNvSpPr/>
              <p:nvPr/>
            </p:nvSpPr>
            <p:spPr>
              <a:xfrm>
                <a:off x="3248025" y="4029075"/>
                <a:ext cx="250825" cy="317500"/>
              </a:xfrm>
              <a:custGeom>
                <a:avLst/>
                <a:gdLst>
                  <a:gd name="connsiteX0" fmla="*/ 250825 w 250825"/>
                  <a:gd name="connsiteY0" fmla="*/ 0 h 317500"/>
                  <a:gd name="connsiteX1" fmla="*/ 85725 w 250825"/>
                  <a:gd name="connsiteY1" fmla="*/ 241300 h 317500"/>
                  <a:gd name="connsiteX2" fmla="*/ 28575 w 250825"/>
                  <a:gd name="connsiteY2" fmla="*/ 298450 h 317500"/>
                  <a:gd name="connsiteX3" fmla="*/ 12700 w 250825"/>
                  <a:gd name="connsiteY3" fmla="*/ 311150 h 317500"/>
                  <a:gd name="connsiteX4" fmla="*/ 0 w 250825"/>
                  <a:gd name="connsiteY4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317500">
                    <a:moveTo>
                      <a:pt x="250825" y="0"/>
                    </a:moveTo>
                    <a:cubicBezTo>
                      <a:pt x="195792" y="80433"/>
                      <a:pt x="143934" y="163134"/>
                      <a:pt x="85725" y="241300"/>
                    </a:cubicBezTo>
                    <a:cubicBezTo>
                      <a:pt x="69634" y="262908"/>
                      <a:pt x="48044" y="279828"/>
                      <a:pt x="28575" y="298450"/>
                    </a:cubicBezTo>
                    <a:cubicBezTo>
                      <a:pt x="23678" y="303134"/>
                      <a:pt x="18339" y="307391"/>
                      <a:pt x="12700" y="311150"/>
                    </a:cubicBezTo>
                    <a:cubicBezTo>
                      <a:pt x="8762" y="313775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CFB1944E-56A2-463E-8FD6-A4EDA5330EE7}"/>
                  </a:ext>
                </a:extLst>
              </p:cNvPr>
              <p:cNvSpPr/>
              <p:nvPr/>
            </p:nvSpPr>
            <p:spPr>
              <a:xfrm>
                <a:off x="3263900" y="4038600"/>
                <a:ext cx="222250" cy="317500"/>
              </a:xfrm>
              <a:custGeom>
                <a:avLst/>
                <a:gdLst>
                  <a:gd name="connsiteX0" fmla="*/ 222250 w 222250"/>
                  <a:gd name="connsiteY0" fmla="*/ 0 h 317500"/>
                  <a:gd name="connsiteX1" fmla="*/ 28575 w 222250"/>
                  <a:gd name="connsiteY1" fmla="*/ 254000 h 317500"/>
                  <a:gd name="connsiteX2" fmla="*/ 3175 w 222250"/>
                  <a:gd name="connsiteY2" fmla="*/ 288925 h 317500"/>
                  <a:gd name="connsiteX3" fmla="*/ 6350 w 222250"/>
                  <a:gd name="connsiteY3" fmla="*/ 298450 h 317500"/>
                  <a:gd name="connsiteX4" fmla="*/ 19050 w 222250"/>
                  <a:gd name="connsiteY4" fmla="*/ 301625 h 317500"/>
                  <a:gd name="connsiteX5" fmla="*/ 0 w 22225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50" h="317500">
                    <a:moveTo>
                      <a:pt x="222250" y="0"/>
                    </a:moveTo>
                    <a:lnTo>
                      <a:pt x="28575" y="254000"/>
                    </a:lnTo>
                    <a:cubicBezTo>
                      <a:pt x="19830" y="265478"/>
                      <a:pt x="11175" y="276924"/>
                      <a:pt x="3175" y="288925"/>
                    </a:cubicBezTo>
                    <a:cubicBezTo>
                      <a:pt x="4233" y="292100"/>
                      <a:pt x="3737" y="296359"/>
                      <a:pt x="6350" y="298450"/>
                    </a:cubicBezTo>
                    <a:cubicBezTo>
                      <a:pt x="9757" y="301176"/>
                      <a:pt x="20430" y="297485"/>
                      <a:pt x="19050" y="301625"/>
                    </a:cubicBezTo>
                    <a:cubicBezTo>
                      <a:pt x="16436" y="309467"/>
                      <a:pt x="0" y="317500"/>
                      <a:pt x="0" y="317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ED6C94A0-6809-4E10-B5CD-BFF19AAE2B21}"/>
                  </a:ext>
                </a:extLst>
              </p:cNvPr>
              <p:cNvSpPr/>
              <p:nvPr/>
            </p:nvSpPr>
            <p:spPr>
              <a:xfrm>
                <a:off x="3313734" y="4013200"/>
                <a:ext cx="112091" cy="301957"/>
              </a:xfrm>
              <a:custGeom>
                <a:avLst/>
                <a:gdLst>
                  <a:gd name="connsiteX0" fmla="*/ 112091 w 112091"/>
                  <a:gd name="connsiteY0" fmla="*/ 0 h 301957"/>
                  <a:gd name="connsiteX1" fmla="*/ 29541 w 112091"/>
                  <a:gd name="connsiteY1" fmla="*/ 196850 h 301957"/>
                  <a:gd name="connsiteX2" fmla="*/ 966 w 112091"/>
                  <a:gd name="connsiteY2" fmla="*/ 222250 h 301957"/>
                  <a:gd name="connsiteX3" fmla="*/ 23191 w 112091"/>
                  <a:gd name="connsiteY3" fmla="*/ 257175 h 301957"/>
                  <a:gd name="connsiteX4" fmla="*/ 35891 w 112091"/>
                  <a:gd name="connsiteY4" fmla="*/ 269875 h 301957"/>
                  <a:gd name="connsiteX5" fmla="*/ 23191 w 112091"/>
                  <a:gd name="connsiteY5" fmla="*/ 282575 h 301957"/>
                  <a:gd name="connsiteX6" fmla="*/ 13666 w 112091"/>
                  <a:gd name="connsiteY6" fmla="*/ 301625 h 301957"/>
                  <a:gd name="connsiteX7" fmla="*/ 10491 w 112091"/>
                  <a:gd name="connsiteY7" fmla="*/ 301625 h 3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091" h="301957">
                    <a:moveTo>
                      <a:pt x="112091" y="0"/>
                    </a:moveTo>
                    <a:cubicBezTo>
                      <a:pt x="84574" y="65617"/>
                      <a:pt x="62150" y="133609"/>
                      <a:pt x="29541" y="196850"/>
                    </a:cubicBezTo>
                    <a:cubicBezTo>
                      <a:pt x="-43808" y="339102"/>
                      <a:pt x="48575" y="79424"/>
                      <a:pt x="966" y="222250"/>
                    </a:cubicBezTo>
                    <a:cubicBezTo>
                      <a:pt x="8883" y="236105"/>
                      <a:pt x="13141" y="245689"/>
                      <a:pt x="23191" y="257175"/>
                    </a:cubicBezTo>
                    <a:cubicBezTo>
                      <a:pt x="27133" y="261681"/>
                      <a:pt x="31658" y="265642"/>
                      <a:pt x="35891" y="269875"/>
                    </a:cubicBezTo>
                    <a:cubicBezTo>
                      <a:pt x="31658" y="274108"/>
                      <a:pt x="26671" y="277703"/>
                      <a:pt x="23191" y="282575"/>
                    </a:cubicBezTo>
                    <a:cubicBezTo>
                      <a:pt x="10279" y="300651"/>
                      <a:pt x="31598" y="283693"/>
                      <a:pt x="13666" y="301625"/>
                    </a:cubicBezTo>
                    <a:cubicBezTo>
                      <a:pt x="12918" y="302373"/>
                      <a:pt x="11549" y="301625"/>
                      <a:pt x="10491" y="3016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D30CCBB5-3C45-4049-9F8B-A49775858A7B}"/>
                  </a:ext>
                </a:extLst>
              </p:cNvPr>
              <p:cNvSpPr/>
              <p:nvPr/>
            </p:nvSpPr>
            <p:spPr>
              <a:xfrm>
                <a:off x="3302000" y="4010025"/>
                <a:ext cx="101600" cy="142875"/>
              </a:xfrm>
              <a:custGeom>
                <a:avLst/>
                <a:gdLst>
                  <a:gd name="connsiteX0" fmla="*/ 101600 w 101600"/>
                  <a:gd name="connsiteY0" fmla="*/ 0 h 142875"/>
                  <a:gd name="connsiteX1" fmla="*/ 0 w 10160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142875">
                    <a:moveTo>
                      <a:pt x="101600" y="0"/>
                    </a:moveTo>
                    <a:lnTo>
                      <a:pt x="0" y="1428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F84EC5D3-D820-45AE-8FFA-2CC34F35B95E}"/>
                  </a:ext>
                </a:extLst>
              </p:cNvPr>
              <p:cNvSpPr/>
              <p:nvPr/>
            </p:nvSpPr>
            <p:spPr>
              <a:xfrm>
                <a:off x="3170980" y="4016375"/>
                <a:ext cx="238970" cy="282575"/>
              </a:xfrm>
              <a:custGeom>
                <a:avLst/>
                <a:gdLst>
                  <a:gd name="connsiteX0" fmla="*/ 238970 w 238970"/>
                  <a:gd name="connsiteY0" fmla="*/ 0 h 282575"/>
                  <a:gd name="connsiteX1" fmla="*/ 165945 w 238970"/>
                  <a:gd name="connsiteY1" fmla="*/ 76200 h 282575"/>
                  <a:gd name="connsiteX2" fmla="*/ 156420 w 238970"/>
                  <a:gd name="connsiteY2" fmla="*/ 123825 h 282575"/>
                  <a:gd name="connsiteX3" fmla="*/ 131020 w 238970"/>
                  <a:gd name="connsiteY3" fmla="*/ 139700 h 282575"/>
                  <a:gd name="connsiteX4" fmla="*/ 96095 w 238970"/>
                  <a:gd name="connsiteY4" fmla="*/ 152400 h 282575"/>
                  <a:gd name="connsiteX5" fmla="*/ 80220 w 238970"/>
                  <a:gd name="connsiteY5" fmla="*/ 187325 h 282575"/>
                  <a:gd name="connsiteX6" fmla="*/ 51645 w 238970"/>
                  <a:gd name="connsiteY6" fmla="*/ 219075 h 282575"/>
                  <a:gd name="connsiteX7" fmla="*/ 35770 w 238970"/>
                  <a:gd name="connsiteY7" fmla="*/ 231775 h 282575"/>
                  <a:gd name="connsiteX8" fmla="*/ 19895 w 238970"/>
                  <a:gd name="connsiteY8" fmla="*/ 234950 h 282575"/>
                  <a:gd name="connsiteX9" fmla="*/ 7195 w 238970"/>
                  <a:gd name="connsiteY9" fmla="*/ 241300 h 282575"/>
                  <a:gd name="connsiteX10" fmla="*/ 845 w 238970"/>
                  <a:gd name="connsiteY10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8970" h="282575">
                    <a:moveTo>
                      <a:pt x="238970" y="0"/>
                    </a:moveTo>
                    <a:cubicBezTo>
                      <a:pt x="214628" y="25400"/>
                      <a:pt x="185460" y="46928"/>
                      <a:pt x="165945" y="76200"/>
                    </a:cubicBezTo>
                    <a:cubicBezTo>
                      <a:pt x="156965" y="89670"/>
                      <a:pt x="164222" y="109640"/>
                      <a:pt x="156420" y="123825"/>
                    </a:cubicBezTo>
                    <a:cubicBezTo>
                      <a:pt x="151608" y="132573"/>
                      <a:pt x="139830" y="135002"/>
                      <a:pt x="131020" y="139700"/>
                    </a:cubicBezTo>
                    <a:cubicBezTo>
                      <a:pt x="114485" y="148519"/>
                      <a:pt x="111363" y="148583"/>
                      <a:pt x="96095" y="152400"/>
                    </a:cubicBezTo>
                    <a:cubicBezTo>
                      <a:pt x="67188" y="195761"/>
                      <a:pt x="94235" y="149951"/>
                      <a:pt x="80220" y="187325"/>
                    </a:cubicBezTo>
                    <a:cubicBezTo>
                      <a:pt x="76598" y="196983"/>
                      <a:pt x="53121" y="217722"/>
                      <a:pt x="51645" y="219075"/>
                    </a:cubicBezTo>
                    <a:cubicBezTo>
                      <a:pt x="46650" y="223654"/>
                      <a:pt x="41831" y="228744"/>
                      <a:pt x="35770" y="231775"/>
                    </a:cubicBezTo>
                    <a:cubicBezTo>
                      <a:pt x="30943" y="234188"/>
                      <a:pt x="25187" y="233892"/>
                      <a:pt x="19895" y="234950"/>
                    </a:cubicBezTo>
                    <a:cubicBezTo>
                      <a:pt x="15662" y="237067"/>
                      <a:pt x="10542" y="237953"/>
                      <a:pt x="7195" y="241300"/>
                    </a:cubicBezTo>
                    <a:cubicBezTo>
                      <a:pt x="-3415" y="251910"/>
                      <a:pt x="845" y="270619"/>
                      <a:pt x="845" y="2825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46D5A4D3-2967-4D60-8594-D2D8F5D25FD2}"/>
                  </a:ext>
                </a:extLst>
              </p:cNvPr>
              <p:cNvSpPr/>
              <p:nvPr/>
            </p:nvSpPr>
            <p:spPr>
              <a:xfrm>
                <a:off x="3171825" y="3997325"/>
                <a:ext cx="212725" cy="285750"/>
              </a:xfrm>
              <a:custGeom>
                <a:avLst/>
                <a:gdLst>
                  <a:gd name="connsiteX0" fmla="*/ 212725 w 212725"/>
                  <a:gd name="connsiteY0" fmla="*/ 0 h 285750"/>
                  <a:gd name="connsiteX1" fmla="*/ 25400 w 212725"/>
                  <a:gd name="connsiteY1" fmla="*/ 260350 h 285750"/>
                  <a:gd name="connsiteX2" fmla="*/ 9525 w 212725"/>
                  <a:gd name="connsiteY2" fmla="*/ 273050 h 285750"/>
                  <a:gd name="connsiteX3" fmla="*/ 0 w 212725"/>
                  <a:gd name="connsiteY3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25" h="285750">
                    <a:moveTo>
                      <a:pt x="212725" y="0"/>
                    </a:moveTo>
                    <a:cubicBezTo>
                      <a:pt x="150283" y="86783"/>
                      <a:pt x="89228" y="174581"/>
                      <a:pt x="25400" y="260350"/>
                    </a:cubicBezTo>
                    <a:cubicBezTo>
                      <a:pt x="21354" y="265786"/>
                      <a:pt x="14317" y="268258"/>
                      <a:pt x="9525" y="273050"/>
                    </a:cubicBezTo>
                    <a:cubicBezTo>
                      <a:pt x="5783" y="276792"/>
                      <a:pt x="0" y="285750"/>
                      <a:pt x="0" y="2857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9" name="Rectangle 3">
              <a:extLst>
                <a:ext uri="{FF2B5EF4-FFF2-40B4-BE49-F238E27FC236}">
                  <a16:creationId xmlns:a16="http://schemas.microsoft.com/office/drawing/2014/main" id="{42936727-F6EE-48E3-BA22-DBBE73941CC0}"/>
                </a:ext>
              </a:extLst>
            </p:cNvPr>
            <p:cNvSpPr/>
            <p:nvPr/>
          </p:nvSpPr>
          <p:spPr>
            <a:xfrm>
              <a:off x="3414164" y="535472"/>
              <a:ext cx="1094048" cy="1564135"/>
            </a:xfrm>
            <a:custGeom>
              <a:avLst/>
              <a:gdLst>
                <a:gd name="connsiteX0" fmla="*/ 0 w 355600"/>
                <a:gd name="connsiteY0" fmla="*/ 0 h 311150"/>
                <a:gd name="connsiteX1" fmla="*/ 355600 w 355600"/>
                <a:gd name="connsiteY1" fmla="*/ 0 h 311150"/>
                <a:gd name="connsiteX2" fmla="*/ 355600 w 355600"/>
                <a:gd name="connsiteY2" fmla="*/ 311150 h 311150"/>
                <a:gd name="connsiteX3" fmla="*/ 0 w 355600"/>
                <a:gd name="connsiteY3" fmla="*/ 311150 h 311150"/>
                <a:gd name="connsiteX4" fmla="*/ 0 w 355600"/>
                <a:gd name="connsiteY4" fmla="*/ 0 h 31115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649255 w 649255"/>
                <a:gd name="connsiteY2" fmla="*/ 819150 h 1130300"/>
                <a:gd name="connsiteX3" fmla="*/ 649255 w 649255"/>
                <a:gd name="connsiteY3" fmla="*/ 1130300 h 1130300"/>
                <a:gd name="connsiteX4" fmla="*/ 293655 w 649255"/>
                <a:gd name="connsiteY4" fmla="*/ 1130300 h 1130300"/>
                <a:gd name="connsiteX5" fmla="*/ 293655 w 649255"/>
                <a:gd name="connsiteY5" fmla="*/ 819150 h 1130300"/>
                <a:gd name="connsiteX0" fmla="*/ 293655 w 649255"/>
                <a:gd name="connsiteY0" fmla="*/ 819150 h 1130300"/>
                <a:gd name="connsiteX1" fmla="*/ 1555 w 649255"/>
                <a:gd name="connsiteY1" fmla="*/ 0 h 1130300"/>
                <a:gd name="connsiteX2" fmla="*/ 369856 w 649255"/>
                <a:gd name="connsiteY2" fmla="*/ 666750 h 1130300"/>
                <a:gd name="connsiteX3" fmla="*/ 649255 w 649255"/>
                <a:gd name="connsiteY3" fmla="*/ 819150 h 1130300"/>
                <a:gd name="connsiteX4" fmla="*/ 649255 w 649255"/>
                <a:gd name="connsiteY4" fmla="*/ 1130300 h 1130300"/>
                <a:gd name="connsiteX5" fmla="*/ 293655 w 649255"/>
                <a:gd name="connsiteY5" fmla="*/ 1130300 h 1130300"/>
                <a:gd name="connsiteX6" fmla="*/ 293655 w 649255"/>
                <a:gd name="connsiteY6" fmla="*/ 819150 h 1130300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649255 w 649255"/>
                <a:gd name="connsiteY4" fmla="*/ 1086414 h 1397564"/>
                <a:gd name="connsiteX5" fmla="*/ 649255 w 649255"/>
                <a:gd name="connsiteY5" fmla="*/ 1397564 h 1397564"/>
                <a:gd name="connsiteX6" fmla="*/ 293655 w 649255"/>
                <a:gd name="connsiteY6" fmla="*/ 1397564 h 1397564"/>
                <a:gd name="connsiteX7" fmla="*/ 293655 w 649255"/>
                <a:gd name="connsiteY7" fmla="*/ 1086414 h 1397564"/>
                <a:gd name="connsiteX0" fmla="*/ 293655 w 649255"/>
                <a:gd name="connsiteY0" fmla="*/ 1086414 h 1397564"/>
                <a:gd name="connsiteX1" fmla="*/ 1555 w 649255"/>
                <a:gd name="connsiteY1" fmla="*/ 267264 h 1397564"/>
                <a:gd name="connsiteX2" fmla="*/ 369856 w 649255"/>
                <a:gd name="connsiteY2" fmla="*/ 934014 h 1397564"/>
                <a:gd name="connsiteX3" fmla="*/ 484156 w 649255"/>
                <a:gd name="connsiteY3" fmla="*/ 564 h 1397564"/>
                <a:gd name="connsiteX4" fmla="*/ 522256 w 649255"/>
                <a:gd name="connsiteY4" fmla="*/ 883214 h 1397564"/>
                <a:gd name="connsiteX5" fmla="*/ 649255 w 649255"/>
                <a:gd name="connsiteY5" fmla="*/ 1086414 h 1397564"/>
                <a:gd name="connsiteX6" fmla="*/ 649255 w 649255"/>
                <a:gd name="connsiteY6" fmla="*/ 1397564 h 1397564"/>
                <a:gd name="connsiteX7" fmla="*/ 293655 w 649255"/>
                <a:gd name="connsiteY7" fmla="*/ 1397564 h 1397564"/>
                <a:gd name="connsiteX8" fmla="*/ 293655 w 649255"/>
                <a:gd name="connsiteY8" fmla="*/ 1086414 h 1397564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649255 w 947706"/>
                <a:gd name="connsiteY6" fmla="*/ 125210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947706"/>
                <a:gd name="connsiteY0" fmla="*/ 1252108 h 1563258"/>
                <a:gd name="connsiteX1" fmla="*/ 1555 w 947706"/>
                <a:gd name="connsiteY1" fmla="*/ 432958 h 1563258"/>
                <a:gd name="connsiteX2" fmla="*/ 369856 w 947706"/>
                <a:gd name="connsiteY2" fmla="*/ 1099708 h 1563258"/>
                <a:gd name="connsiteX3" fmla="*/ 484156 w 947706"/>
                <a:gd name="connsiteY3" fmla="*/ 166258 h 1563258"/>
                <a:gd name="connsiteX4" fmla="*/ 522256 w 947706"/>
                <a:gd name="connsiteY4" fmla="*/ 1048908 h 1563258"/>
                <a:gd name="connsiteX5" fmla="*/ 947706 w 947706"/>
                <a:gd name="connsiteY5" fmla="*/ 1158 h 1563258"/>
                <a:gd name="connsiteX6" fmla="*/ 598455 w 947706"/>
                <a:gd name="connsiteY6" fmla="*/ 1131458 h 1563258"/>
                <a:gd name="connsiteX7" fmla="*/ 649255 w 947706"/>
                <a:gd name="connsiteY7" fmla="*/ 1563258 h 1563258"/>
                <a:gd name="connsiteX8" fmla="*/ 293655 w 947706"/>
                <a:gd name="connsiteY8" fmla="*/ 1563258 h 1563258"/>
                <a:gd name="connsiteX9" fmla="*/ 293655 w 947706"/>
                <a:gd name="connsiteY9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649255 w 1068355"/>
                <a:gd name="connsiteY8" fmla="*/ 1563258 h 1563258"/>
                <a:gd name="connsiteX9" fmla="*/ 293655 w 1068355"/>
                <a:gd name="connsiteY9" fmla="*/ 1563258 h 1563258"/>
                <a:gd name="connsiteX10" fmla="*/ 293655 w 1068355"/>
                <a:gd name="connsiteY10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649255 w 1068355"/>
                <a:gd name="connsiteY9" fmla="*/ 1563258 h 1563258"/>
                <a:gd name="connsiteX10" fmla="*/ 293655 w 1068355"/>
                <a:gd name="connsiteY10" fmla="*/ 1563258 h 1563258"/>
                <a:gd name="connsiteX11" fmla="*/ 293655 w 1068355"/>
                <a:gd name="connsiteY11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0255 w 1068355"/>
                <a:gd name="connsiteY9" fmla="*/ 80125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31805 w 1068355"/>
                <a:gd name="connsiteY8" fmla="*/ 10044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12755 w 1068355"/>
                <a:gd name="connsiteY8" fmla="*/ 9663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598455 w 1068355"/>
                <a:gd name="connsiteY6" fmla="*/ 113145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68355"/>
                <a:gd name="connsiteY0" fmla="*/ 1252108 h 1563258"/>
                <a:gd name="connsiteX1" fmla="*/ 1555 w 1068355"/>
                <a:gd name="connsiteY1" fmla="*/ 432958 h 1563258"/>
                <a:gd name="connsiteX2" fmla="*/ 369856 w 1068355"/>
                <a:gd name="connsiteY2" fmla="*/ 1099708 h 1563258"/>
                <a:gd name="connsiteX3" fmla="*/ 484156 w 1068355"/>
                <a:gd name="connsiteY3" fmla="*/ 166258 h 1563258"/>
                <a:gd name="connsiteX4" fmla="*/ 522256 w 1068355"/>
                <a:gd name="connsiteY4" fmla="*/ 1048908 h 1563258"/>
                <a:gd name="connsiteX5" fmla="*/ 947706 w 1068355"/>
                <a:gd name="connsiteY5" fmla="*/ 1158 h 1563258"/>
                <a:gd name="connsiteX6" fmla="*/ 687355 w 1068355"/>
                <a:gd name="connsiteY6" fmla="*/ 807608 h 1563258"/>
                <a:gd name="connsiteX7" fmla="*/ 1068355 w 1068355"/>
                <a:gd name="connsiteY7" fmla="*/ 369458 h 1563258"/>
                <a:gd name="connsiteX8" fmla="*/ 795305 w 1068355"/>
                <a:gd name="connsiteY8" fmla="*/ 890158 h 1563258"/>
                <a:gd name="connsiteX9" fmla="*/ 1036605 w 1068355"/>
                <a:gd name="connsiteY9" fmla="*/ 807608 h 1563258"/>
                <a:gd name="connsiteX10" fmla="*/ 649255 w 1068355"/>
                <a:gd name="connsiteY10" fmla="*/ 1563258 h 1563258"/>
                <a:gd name="connsiteX11" fmla="*/ 293655 w 1068355"/>
                <a:gd name="connsiteY11" fmla="*/ 1563258 h 1563258"/>
                <a:gd name="connsiteX12" fmla="*/ 293655 w 1068355"/>
                <a:gd name="connsiteY12" fmla="*/ 1252108 h 1563258"/>
                <a:gd name="connsiteX0" fmla="*/ 293655 w 1087405"/>
                <a:gd name="connsiteY0" fmla="*/ 1252108 h 1563258"/>
                <a:gd name="connsiteX1" fmla="*/ 1555 w 1087405"/>
                <a:gd name="connsiteY1" fmla="*/ 432958 h 1563258"/>
                <a:gd name="connsiteX2" fmla="*/ 369856 w 1087405"/>
                <a:gd name="connsiteY2" fmla="*/ 1099708 h 1563258"/>
                <a:gd name="connsiteX3" fmla="*/ 484156 w 1087405"/>
                <a:gd name="connsiteY3" fmla="*/ 166258 h 1563258"/>
                <a:gd name="connsiteX4" fmla="*/ 522256 w 1087405"/>
                <a:gd name="connsiteY4" fmla="*/ 1048908 h 1563258"/>
                <a:gd name="connsiteX5" fmla="*/ 947706 w 1087405"/>
                <a:gd name="connsiteY5" fmla="*/ 1158 h 1563258"/>
                <a:gd name="connsiteX6" fmla="*/ 687355 w 1087405"/>
                <a:gd name="connsiteY6" fmla="*/ 807608 h 1563258"/>
                <a:gd name="connsiteX7" fmla="*/ 1087405 w 1087405"/>
                <a:gd name="connsiteY7" fmla="*/ 369458 h 1563258"/>
                <a:gd name="connsiteX8" fmla="*/ 795305 w 1087405"/>
                <a:gd name="connsiteY8" fmla="*/ 890158 h 1563258"/>
                <a:gd name="connsiteX9" fmla="*/ 1036605 w 1087405"/>
                <a:gd name="connsiteY9" fmla="*/ 807608 h 1563258"/>
                <a:gd name="connsiteX10" fmla="*/ 649255 w 1087405"/>
                <a:gd name="connsiteY10" fmla="*/ 1563258 h 1563258"/>
                <a:gd name="connsiteX11" fmla="*/ 293655 w 1087405"/>
                <a:gd name="connsiteY11" fmla="*/ 1563258 h 1563258"/>
                <a:gd name="connsiteX12" fmla="*/ 293655 w 1087405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38"/>
                <a:gd name="connsiteY0" fmla="*/ 1252108 h 1563258"/>
                <a:gd name="connsiteX1" fmla="*/ 1555 w 1087538"/>
                <a:gd name="connsiteY1" fmla="*/ 432958 h 1563258"/>
                <a:gd name="connsiteX2" fmla="*/ 369856 w 1087538"/>
                <a:gd name="connsiteY2" fmla="*/ 1099708 h 1563258"/>
                <a:gd name="connsiteX3" fmla="*/ 484156 w 1087538"/>
                <a:gd name="connsiteY3" fmla="*/ 166258 h 1563258"/>
                <a:gd name="connsiteX4" fmla="*/ 522256 w 1087538"/>
                <a:gd name="connsiteY4" fmla="*/ 1048908 h 1563258"/>
                <a:gd name="connsiteX5" fmla="*/ 947706 w 1087538"/>
                <a:gd name="connsiteY5" fmla="*/ 1158 h 1563258"/>
                <a:gd name="connsiteX6" fmla="*/ 687355 w 1087538"/>
                <a:gd name="connsiteY6" fmla="*/ 807608 h 1563258"/>
                <a:gd name="connsiteX7" fmla="*/ 1087405 w 1087538"/>
                <a:gd name="connsiteY7" fmla="*/ 369458 h 1563258"/>
                <a:gd name="connsiteX8" fmla="*/ 795305 w 1087538"/>
                <a:gd name="connsiteY8" fmla="*/ 890158 h 1563258"/>
                <a:gd name="connsiteX9" fmla="*/ 1036605 w 1087538"/>
                <a:gd name="connsiteY9" fmla="*/ 807608 h 1563258"/>
                <a:gd name="connsiteX10" fmla="*/ 649255 w 1087538"/>
                <a:gd name="connsiteY10" fmla="*/ 1563258 h 1563258"/>
                <a:gd name="connsiteX11" fmla="*/ 293655 w 1087538"/>
                <a:gd name="connsiteY11" fmla="*/ 1563258 h 1563258"/>
                <a:gd name="connsiteX12" fmla="*/ 293655 w 1087538"/>
                <a:gd name="connsiteY12" fmla="*/ 1252108 h 1563258"/>
                <a:gd name="connsiteX0" fmla="*/ 293655 w 1087552"/>
                <a:gd name="connsiteY0" fmla="*/ 1252108 h 1563258"/>
                <a:gd name="connsiteX1" fmla="*/ 1555 w 1087552"/>
                <a:gd name="connsiteY1" fmla="*/ 432958 h 1563258"/>
                <a:gd name="connsiteX2" fmla="*/ 369856 w 1087552"/>
                <a:gd name="connsiteY2" fmla="*/ 1099708 h 1563258"/>
                <a:gd name="connsiteX3" fmla="*/ 484156 w 1087552"/>
                <a:gd name="connsiteY3" fmla="*/ 166258 h 1563258"/>
                <a:gd name="connsiteX4" fmla="*/ 522256 w 1087552"/>
                <a:gd name="connsiteY4" fmla="*/ 1048908 h 1563258"/>
                <a:gd name="connsiteX5" fmla="*/ 947706 w 1087552"/>
                <a:gd name="connsiteY5" fmla="*/ 1158 h 1563258"/>
                <a:gd name="connsiteX6" fmla="*/ 687355 w 1087552"/>
                <a:gd name="connsiteY6" fmla="*/ 807608 h 1563258"/>
                <a:gd name="connsiteX7" fmla="*/ 1087405 w 1087552"/>
                <a:gd name="connsiteY7" fmla="*/ 369458 h 1563258"/>
                <a:gd name="connsiteX8" fmla="*/ 795305 w 1087552"/>
                <a:gd name="connsiteY8" fmla="*/ 890158 h 1563258"/>
                <a:gd name="connsiteX9" fmla="*/ 1036605 w 1087552"/>
                <a:gd name="connsiteY9" fmla="*/ 807608 h 1563258"/>
                <a:gd name="connsiteX10" fmla="*/ 649255 w 1087552"/>
                <a:gd name="connsiteY10" fmla="*/ 1563258 h 1563258"/>
                <a:gd name="connsiteX11" fmla="*/ 293655 w 1087552"/>
                <a:gd name="connsiteY11" fmla="*/ 1563258 h 1563258"/>
                <a:gd name="connsiteX12" fmla="*/ 293655 w 1087552"/>
                <a:gd name="connsiteY12" fmla="*/ 1252108 h 1563258"/>
                <a:gd name="connsiteX0" fmla="*/ 293655 w 1093899"/>
                <a:gd name="connsiteY0" fmla="*/ 1252108 h 1563258"/>
                <a:gd name="connsiteX1" fmla="*/ 1555 w 1093899"/>
                <a:gd name="connsiteY1" fmla="*/ 432958 h 1563258"/>
                <a:gd name="connsiteX2" fmla="*/ 369856 w 1093899"/>
                <a:gd name="connsiteY2" fmla="*/ 1099708 h 1563258"/>
                <a:gd name="connsiteX3" fmla="*/ 484156 w 1093899"/>
                <a:gd name="connsiteY3" fmla="*/ 166258 h 1563258"/>
                <a:gd name="connsiteX4" fmla="*/ 522256 w 1093899"/>
                <a:gd name="connsiteY4" fmla="*/ 1048908 h 1563258"/>
                <a:gd name="connsiteX5" fmla="*/ 947706 w 1093899"/>
                <a:gd name="connsiteY5" fmla="*/ 1158 h 1563258"/>
                <a:gd name="connsiteX6" fmla="*/ 687355 w 1093899"/>
                <a:gd name="connsiteY6" fmla="*/ 807608 h 1563258"/>
                <a:gd name="connsiteX7" fmla="*/ 1093755 w 1093899"/>
                <a:gd name="connsiteY7" fmla="*/ 388508 h 1563258"/>
                <a:gd name="connsiteX8" fmla="*/ 795305 w 1093899"/>
                <a:gd name="connsiteY8" fmla="*/ 890158 h 1563258"/>
                <a:gd name="connsiteX9" fmla="*/ 1036605 w 1093899"/>
                <a:gd name="connsiteY9" fmla="*/ 807608 h 1563258"/>
                <a:gd name="connsiteX10" fmla="*/ 649255 w 1093899"/>
                <a:gd name="connsiteY10" fmla="*/ 1563258 h 1563258"/>
                <a:gd name="connsiteX11" fmla="*/ 293655 w 1093899"/>
                <a:gd name="connsiteY11" fmla="*/ 1563258 h 1563258"/>
                <a:gd name="connsiteX12" fmla="*/ 293655 w 1093899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108 h 1563258"/>
                <a:gd name="connsiteX1" fmla="*/ 1555 w 1093764"/>
                <a:gd name="connsiteY1" fmla="*/ 432958 h 1563258"/>
                <a:gd name="connsiteX2" fmla="*/ 369856 w 1093764"/>
                <a:gd name="connsiteY2" fmla="*/ 1099708 h 1563258"/>
                <a:gd name="connsiteX3" fmla="*/ 484156 w 1093764"/>
                <a:gd name="connsiteY3" fmla="*/ 166258 h 1563258"/>
                <a:gd name="connsiteX4" fmla="*/ 522256 w 1093764"/>
                <a:gd name="connsiteY4" fmla="*/ 1048908 h 1563258"/>
                <a:gd name="connsiteX5" fmla="*/ 947706 w 1093764"/>
                <a:gd name="connsiteY5" fmla="*/ 1158 h 1563258"/>
                <a:gd name="connsiteX6" fmla="*/ 687355 w 1093764"/>
                <a:gd name="connsiteY6" fmla="*/ 807608 h 1563258"/>
                <a:gd name="connsiteX7" fmla="*/ 1093755 w 1093764"/>
                <a:gd name="connsiteY7" fmla="*/ 388508 h 1563258"/>
                <a:gd name="connsiteX8" fmla="*/ 795305 w 1093764"/>
                <a:gd name="connsiteY8" fmla="*/ 890158 h 1563258"/>
                <a:gd name="connsiteX9" fmla="*/ 1036605 w 1093764"/>
                <a:gd name="connsiteY9" fmla="*/ 807608 h 1563258"/>
                <a:gd name="connsiteX10" fmla="*/ 649255 w 1093764"/>
                <a:gd name="connsiteY10" fmla="*/ 1563258 h 1563258"/>
                <a:gd name="connsiteX11" fmla="*/ 293655 w 1093764"/>
                <a:gd name="connsiteY11" fmla="*/ 1563258 h 1563258"/>
                <a:gd name="connsiteX12" fmla="*/ 293655 w 1093764"/>
                <a:gd name="connsiteY12" fmla="*/ 1252108 h 1563258"/>
                <a:gd name="connsiteX0" fmla="*/ 293655 w 1093764"/>
                <a:gd name="connsiteY0" fmla="*/ 1252581 h 1563731"/>
                <a:gd name="connsiteX1" fmla="*/ 1555 w 1093764"/>
                <a:gd name="connsiteY1" fmla="*/ 433431 h 1563731"/>
                <a:gd name="connsiteX2" fmla="*/ 369856 w 1093764"/>
                <a:gd name="connsiteY2" fmla="*/ 1100181 h 1563731"/>
                <a:gd name="connsiteX3" fmla="*/ 484156 w 1093764"/>
                <a:gd name="connsiteY3" fmla="*/ 166731 h 1563731"/>
                <a:gd name="connsiteX4" fmla="*/ 503206 w 1093764"/>
                <a:gd name="connsiteY4" fmla="*/ 712831 h 1563731"/>
                <a:gd name="connsiteX5" fmla="*/ 947706 w 1093764"/>
                <a:gd name="connsiteY5" fmla="*/ 1631 h 1563731"/>
                <a:gd name="connsiteX6" fmla="*/ 687355 w 1093764"/>
                <a:gd name="connsiteY6" fmla="*/ 808081 h 1563731"/>
                <a:gd name="connsiteX7" fmla="*/ 1093755 w 1093764"/>
                <a:gd name="connsiteY7" fmla="*/ 388981 h 1563731"/>
                <a:gd name="connsiteX8" fmla="*/ 795305 w 1093764"/>
                <a:gd name="connsiteY8" fmla="*/ 890631 h 1563731"/>
                <a:gd name="connsiteX9" fmla="*/ 1036605 w 1093764"/>
                <a:gd name="connsiteY9" fmla="*/ 808081 h 1563731"/>
                <a:gd name="connsiteX10" fmla="*/ 649255 w 1093764"/>
                <a:gd name="connsiteY10" fmla="*/ 1563731 h 1563731"/>
                <a:gd name="connsiteX11" fmla="*/ 293655 w 1093764"/>
                <a:gd name="connsiteY11" fmla="*/ 1563731 h 1563731"/>
                <a:gd name="connsiteX12" fmla="*/ 293655 w 1093764"/>
                <a:gd name="connsiteY12" fmla="*/ 1252581 h 1563731"/>
                <a:gd name="connsiteX0" fmla="*/ 293655 w 1093764"/>
                <a:gd name="connsiteY0" fmla="*/ 1252607 h 1563757"/>
                <a:gd name="connsiteX1" fmla="*/ 1555 w 1093764"/>
                <a:gd name="connsiteY1" fmla="*/ 433457 h 1563757"/>
                <a:gd name="connsiteX2" fmla="*/ 369856 w 1093764"/>
                <a:gd name="connsiteY2" fmla="*/ 1100207 h 1563757"/>
                <a:gd name="connsiteX3" fmla="*/ 484156 w 1093764"/>
                <a:gd name="connsiteY3" fmla="*/ 166757 h 1563757"/>
                <a:gd name="connsiteX4" fmla="*/ 484156 w 1093764"/>
                <a:gd name="connsiteY4" fmla="*/ 700157 h 1563757"/>
                <a:gd name="connsiteX5" fmla="*/ 947706 w 1093764"/>
                <a:gd name="connsiteY5" fmla="*/ 1657 h 1563757"/>
                <a:gd name="connsiteX6" fmla="*/ 687355 w 1093764"/>
                <a:gd name="connsiteY6" fmla="*/ 808107 h 1563757"/>
                <a:gd name="connsiteX7" fmla="*/ 1093755 w 1093764"/>
                <a:gd name="connsiteY7" fmla="*/ 389007 h 1563757"/>
                <a:gd name="connsiteX8" fmla="*/ 795305 w 1093764"/>
                <a:gd name="connsiteY8" fmla="*/ 890657 h 1563757"/>
                <a:gd name="connsiteX9" fmla="*/ 1036605 w 1093764"/>
                <a:gd name="connsiteY9" fmla="*/ 808107 h 1563757"/>
                <a:gd name="connsiteX10" fmla="*/ 649255 w 1093764"/>
                <a:gd name="connsiteY10" fmla="*/ 1563757 h 1563757"/>
                <a:gd name="connsiteX11" fmla="*/ 293655 w 1093764"/>
                <a:gd name="connsiteY11" fmla="*/ 1563757 h 1563757"/>
                <a:gd name="connsiteX12" fmla="*/ 293655 w 1093764"/>
                <a:gd name="connsiteY12" fmla="*/ 1252607 h 1563757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477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484156 w 1093764"/>
                <a:gd name="connsiteY3" fmla="*/ 16713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69856 w 1093764"/>
                <a:gd name="connsiteY2" fmla="*/ 11005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655 w 1093764"/>
                <a:gd name="connsiteY0" fmla="*/ 1252985 h 1564135"/>
                <a:gd name="connsiteX1" fmla="*/ 1555 w 1093764"/>
                <a:gd name="connsiteY1" fmla="*/ 433835 h 1564135"/>
                <a:gd name="connsiteX2" fmla="*/ 338106 w 1093764"/>
                <a:gd name="connsiteY2" fmla="*/ 948185 h 1564135"/>
                <a:gd name="connsiteX3" fmla="*/ 515906 w 1093764"/>
                <a:gd name="connsiteY3" fmla="*/ 173485 h 1564135"/>
                <a:gd name="connsiteX4" fmla="*/ 484156 w 1093764"/>
                <a:gd name="connsiteY4" fmla="*/ 700535 h 1564135"/>
                <a:gd name="connsiteX5" fmla="*/ 973106 w 1093764"/>
                <a:gd name="connsiteY5" fmla="*/ 2035 h 1564135"/>
                <a:gd name="connsiteX6" fmla="*/ 687355 w 1093764"/>
                <a:gd name="connsiteY6" fmla="*/ 808485 h 1564135"/>
                <a:gd name="connsiteX7" fmla="*/ 1093755 w 1093764"/>
                <a:gd name="connsiteY7" fmla="*/ 389385 h 1564135"/>
                <a:gd name="connsiteX8" fmla="*/ 795305 w 1093764"/>
                <a:gd name="connsiteY8" fmla="*/ 891035 h 1564135"/>
                <a:gd name="connsiteX9" fmla="*/ 1036605 w 1093764"/>
                <a:gd name="connsiteY9" fmla="*/ 808485 h 1564135"/>
                <a:gd name="connsiteX10" fmla="*/ 649255 w 1093764"/>
                <a:gd name="connsiteY10" fmla="*/ 1564135 h 1564135"/>
                <a:gd name="connsiteX11" fmla="*/ 293655 w 1093764"/>
                <a:gd name="connsiteY11" fmla="*/ 1564135 h 1564135"/>
                <a:gd name="connsiteX12" fmla="*/ 293655 w 1093764"/>
                <a:gd name="connsiteY12" fmla="*/ 1252985 h 1564135"/>
                <a:gd name="connsiteX0" fmla="*/ 293938 w 1094047"/>
                <a:gd name="connsiteY0" fmla="*/ 1252985 h 1564135"/>
                <a:gd name="connsiteX1" fmla="*/ 1838 w 1094047"/>
                <a:gd name="connsiteY1" fmla="*/ 433835 h 1564135"/>
                <a:gd name="connsiteX2" fmla="*/ 338389 w 1094047"/>
                <a:gd name="connsiteY2" fmla="*/ 948185 h 1564135"/>
                <a:gd name="connsiteX3" fmla="*/ 516189 w 1094047"/>
                <a:gd name="connsiteY3" fmla="*/ 173485 h 1564135"/>
                <a:gd name="connsiteX4" fmla="*/ 484439 w 1094047"/>
                <a:gd name="connsiteY4" fmla="*/ 700535 h 1564135"/>
                <a:gd name="connsiteX5" fmla="*/ 973389 w 1094047"/>
                <a:gd name="connsiteY5" fmla="*/ 2035 h 1564135"/>
                <a:gd name="connsiteX6" fmla="*/ 687638 w 1094047"/>
                <a:gd name="connsiteY6" fmla="*/ 808485 h 1564135"/>
                <a:gd name="connsiteX7" fmla="*/ 1094038 w 1094047"/>
                <a:gd name="connsiteY7" fmla="*/ 389385 h 1564135"/>
                <a:gd name="connsiteX8" fmla="*/ 795588 w 1094047"/>
                <a:gd name="connsiteY8" fmla="*/ 891035 h 1564135"/>
                <a:gd name="connsiteX9" fmla="*/ 1036888 w 1094047"/>
                <a:gd name="connsiteY9" fmla="*/ 808485 h 1564135"/>
                <a:gd name="connsiteX10" fmla="*/ 649538 w 1094047"/>
                <a:gd name="connsiteY10" fmla="*/ 1564135 h 1564135"/>
                <a:gd name="connsiteX11" fmla="*/ 293938 w 1094047"/>
                <a:gd name="connsiteY11" fmla="*/ 1564135 h 1564135"/>
                <a:gd name="connsiteX12" fmla="*/ 293938 w 1094047"/>
                <a:gd name="connsiteY12" fmla="*/ 1252985 h 1564135"/>
                <a:gd name="connsiteX0" fmla="*/ 325517 w 1125626"/>
                <a:gd name="connsiteY0" fmla="*/ 1252985 h 1564135"/>
                <a:gd name="connsiteX1" fmla="*/ 1667 w 1125626"/>
                <a:gd name="connsiteY1" fmla="*/ 433835 h 1564135"/>
                <a:gd name="connsiteX2" fmla="*/ 369968 w 1125626"/>
                <a:gd name="connsiteY2" fmla="*/ 948185 h 1564135"/>
                <a:gd name="connsiteX3" fmla="*/ 547768 w 1125626"/>
                <a:gd name="connsiteY3" fmla="*/ 173485 h 1564135"/>
                <a:gd name="connsiteX4" fmla="*/ 516018 w 1125626"/>
                <a:gd name="connsiteY4" fmla="*/ 700535 h 1564135"/>
                <a:gd name="connsiteX5" fmla="*/ 1004968 w 1125626"/>
                <a:gd name="connsiteY5" fmla="*/ 2035 h 1564135"/>
                <a:gd name="connsiteX6" fmla="*/ 719217 w 1125626"/>
                <a:gd name="connsiteY6" fmla="*/ 808485 h 1564135"/>
                <a:gd name="connsiteX7" fmla="*/ 1125617 w 1125626"/>
                <a:gd name="connsiteY7" fmla="*/ 389385 h 1564135"/>
                <a:gd name="connsiteX8" fmla="*/ 827167 w 1125626"/>
                <a:gd name="connsiteY8" fmla="*/ 891035 h 1564135"/>
                <a:gd name="connsiteX9" fmla="*/ 1068467 w 1125626"/>
                <a:gd name="connsiteY9" fmla="*/ 808485 h 1564135"/>
                <a:gd name="connsiteX10" fmla="*/ 681117 w 1125626"/>
                <a:gd name="connsiteY10" fmla="*/ 1564135 h 1564135"/>
                <a:gd name="connsiteX11" fmla="*/ 325517 w 1125626"/>
                <a:gd name="connsiteY11" fmla="*/ 1564135 h 1564135"/>
                <a:gd name="connsiteX12" fmla="*/ 325517 w 1125626"/>
                <a:gd name="connsiteY12" fmla="*/ 1252985 h 1564135"/>
                <a:gd name="connsiteX0" fmla="*/ 293939 w 1094048"/>
                <a:gd name="connsiteY0" fmla="*/ 1252985 h 1564135"/>
                <a:gd name="connsiteX1" fmla="*/ 1839 w 1094048"/>
                <a:gd name="connsiteY1" fmla="*/ 433835 h 1564135"/>
                <a:gd name="connsiteX2" fmla="*/ 338390 w 1094048"/>
                <a:gd name="connsiteY2" fmla="*/ 948185 h 1564135"/>
                <a:gd name="connsiteX3" fmla="*/ 516190 w 1094048"/>
                <a:gd name="connsiteY3" fmla="*/ 173485 h 1564135"/>
                <a:gd name="connsiteX4" fmla="*/ 484440 w 1094048"/>
                <a:gd name="connsiteY4" fmla="*/ 700535 h 1564135"/>
                <a:gd name="connsiteX5" fmla="*/ 973390 w 1094048"/>
                <a:gd name="connsiteY5" fmla="*/ 2035 h 1564135"/>
                <a:gd name="connsiteX6" fmla="*/ 687639 w 1094048"/>
                <a:gd name="connsiteY6" fmla="*/ 808485 h 1564135"/>
                <a:gd name="connsiteX7" fmla="*/ 1094039 w 1094048"/>
                <a:gd name="connsiteY7" fmla="*/ 389385 h 1564135"/>
                <a:gd name="connsiteX8" fmla="*/ 795589 w 1094048"/>
                <a:gd name="connsiteY8" fmla="*/ 891035 h 1564135"/>
                <a:gd name="connsiteX9" fmla="*/ 1036889 w 1094048"/>
                <a:gd name="connsiteY9" fmla="*/ 808485 h 1564135"/>
                <a:gd name="connsiteX10" fmla="*/ 649539 w 1094048"/>
                <a:gd name="connsiteY10" fmla="*/ 1564135 h 1564135"/>
                <a:gd name="connsiteX11" fmla="*/ 293939 w 1094048"/>
                <a:gd name="connsiteY11" fmla="*/ 1564135 h 1564135"/>
                <a:gd name="connsiteX12" fmla="*/ 293939 w 1094048"/>
                <a:gd name="connsiteY12" fmla="*/ 1252985 h 156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048" h="1564135">
                  <a:moveTo>
                    <a:pt x="293939" y="1252985"/>
                  </a:moveTo>
                  <a:cubicBezTo>
                    <a:pt x="264306" y="1189485"/>
                    <a:pt x="-25678" y="433835"/>
                    <a:pt x="1839" y="433835"/>
                  </a:cubicBezTo>
                  <a:cubicBezTo>
                    <a:pt x="105556" y="562952"/>
                    <a:pt x="228323" y="685718"/>
                    <a:pt x="338390" y="948185"/>
                  </a:cubicBezTo>
                  <a:cubicBezTo>
                    <a:pt x="346857" y="848702"/>
                    <a:pt x="463273" y="145968"/>
                    <a:pt x="516190" y="173485"/>
                  </a:cubicBezTo>
                  <a:cubicBezTo>
                    <a:pt x="497140" y="419018"/>
                    <a:pt x="452690" y="486752"/>
                    <a:pt x="484440" y="700535"/>
                  </a:cubicBezTo>
                  <a:cubicBezTo>
                    <a:pt x="514073" y="590468"/>
                    <a:pt x="950107" y="-40298"/>
                    <a:pt x="973390" y="2035"/>
                  </a:cubicBezTo>
                  <a:cubicBezTo>
                    <a:pt x="810406" y="270852"/>
                    <a:pt x="761723" y="482518"/>
                    <a:pt x="687639" y="808485"/>
                  </a:cubicBezTo>
                  <a:cubicBezTo>
                    <a:pt x="736322" y="702652"/>
                    <a:pt x="1096156" y="323768"/>
                    <a:pt x="1094039" y="389385"/>
                  </a:cubicBezTo>
                  <a:cubicBezTo>
                    <a:pt x="1024189" y="503685"/>
                    <a:pt x="865439" y="681485"/>
                    <a:pt x="795589" y="891035"/>
                  </a:cubicBezTo>
                  <a:cubicBezTo>
                    <a:pt x="780772" y="1007452"/>
                    <a:pt x="1019956" y="755568"/>
                    <a:pt x="1036889" y="808485"/>
                  </a:cubicBezTo>
                  <a:cubicBezTo>
                    <a:pt x="795589" y="1062485"/>
                    <a:pt x="205039" y="1500635"/>
                    <a:pt x="649539" y="1564135"/>
                  </a:cubicBezTo>
                  <a:lnTo>
                    <a:pt x="293939" y="1564135"/>
                  </a:lnTo>
                  <a:lnTo>
                    <a:pt x="293939" y="1252985"/>
                  </a:lnTo>
                  <a:close/>
                </a:path>
              </a:pathLst>
            </a:custGeom>
            <a:solidFill>
              <a:srgbClr val="3F5E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0" name="Oval 2">
              <a:extLst>
                <a:ext uri="{FF2B5EF4-FFF2-40B4-BE49-F238E27FC236}">
                  <a16:creationId xmlns:a16="http://schemas.microsoft.com/office/drawing/2014/main" id="{BB0F58F8-9CBF-4ADA-8769-F2EDD1920905}"/>
                </a:ext>
              </a:extLst>
            </p:cNvPr>
            <p:cNvSpPr/>
            <p:nvPr/>
          </p:nvSpPr>
          <p:spPr>
            <a:xfrm>
              <a:off x="2782487" y="1636311"/>
              <a:ext cx="2096045" cy="2397407"/>
            </a:xfrm>
            <a:custGeom>
              <a:avLst/>
              <a:gdLst>
                <a:gd name="connsiteX0" fmla="*/ 0 w 1990934"/>
                <a:gd name="connsiteY0" fmla="*/ 886235 h 1772470"/>
                <a:gd name="connsiteX1" fmla="*/ 995467 w 1990934"/>
                <a:gd name="connsiteY1" fmla="*/ 0 h 1772470"/>
                <a:gd name="connsiteX2" fmla="*/ 1990934 w 1990934"/>
                <a:gd name="connsiteY2" fmla="*/ 886235 h 1772470"/>
                <a:gd name="connsiteX3" fmla="*/ 995467 w 1990934"/>
                <a:gd name="connsiteY3" fmla="*/ 1772470 h 1772470"/>
                <a:gd name="connsiteX4" fmla="*/ 0 w 1990934"/>
                <a:gd name="connsiteY4" fmla="*/ 886235 h 1772470"/>
                <a:gd name="connsiteX0" fmla="*/ 31 w 1990965"/>
                <a:gd name="connsiteY0" fmla="*/ 1146585 h 2032820"/>
                <a:gd name="connsiteX1" fmla="*/ 970098 w 1990965"/>
                <a:gd name="connsiteY1" fmla="*/ 0 h 2032820"/>
                <a:gd name="connsiteX2" fmla="*/ 1990965 w 1990965"/>
                <a:gd name="connsiteY2" fmla="*/ 1146585 h 2032820"/>
                <a:gd name="connsiteX3" fmla="*/ 995498 w 1990965"/>
                <a:gd name="connsiteY3" fmla="*/ 2032820 h 2032820"/>
                <a:gd name="connsiteX4" fmla="*/ 31 w 1990965"/>
                <a:gd name="connsiteY4" fmla="*/ 1146585 h 2032820"/>
                <a:gd name="connsiteX0" fmla="*/ 18 w 1990952"/>
                <a:gd name="connsiteY0" fmla="*/ 1152935 h 2039170"/>
                <a:gd name="connsiteX1" fmla="*/ 976435 w 1990952"/>
                <a:gd name="connsiteY1" fmla="*/ 0 h 2039170"/>
                <a:gd name="connsiteX2" fmla="*/ 1990952 w 1990952"/>
                <a:gd name="connsiteY2" fmla="*/ 1152935 h 2039170"/>
                <a:gd name="connsiteX3" fmla="*/ 995485 w 1990952"/>
                <a:gd name="connsiteY3" fmla="*/ 2039170 h 2039170"/>
                <a:gd name="connsiteX4" fmla="*/ 18 w 1990952"/>
                <a:gd name="connsiteY4" fmla="*/ 1152935 h 2039170"/>
                <a:gd name="connsiteX0" fmla="*/ 11 w 1993549"/>
                <a:gd name="connsiteY0" fmla="*/ 1578266 h 2464501"/>
                <a:gd name="connsiteX1" fmla="*/ 976428 w 1993549"/>
                <a:gd name="connsiteY1" fmla="*/ 425331 h 2464501"/>
                <a:gd name="connsiteX2" fmla="*/ 1366919 w 1993549"/>
                <a:gd name="connsiteY2" fmla="*/ 60616 h 2464501"/>
                <a:gd name="connsiteX3" fmla="*/ 1990945 w 1993549"/>
                <a:gd name="connsiteY3" fmla="*/ 1578266 h 2464501"/>
                <a:gd name="connsiteX4" fmla="*/ 995478 w 1993549"/>
                <a:gd name="connsiteY4" fmla="*/ 2464501 h 2464501"/>
                <a:gd name="connsiteX5" fmla="*/ 11 w 1993549"/>
                <a:gd name="connsiteY5" fmla="*/ 1578266 h 2464501"/>
                <a:gd name="connsiteX0" fmla="*/ 11 w 1992304"/>
                <a:gd name="connsiteY0" fmla="*/ 1578266 h 2464501"/>
                <a:gd name="connsiteX1" fmla="*/ 976428 w 1992304"/>
                <a:gd name="connsiteY1" fmla="*/ 425331 h 2464501"/>
                <a:gd name="connsiteX2" fmla="*/ 1366919 w 1992304"/>
                <a:gd name="connsiteY2" fmla="*/ 60616 h 2464501"/>
                <a:gd name="connsiteX3" fmla="*/ 1990945 w 1992304"/>
                <a:gd name="connsiteY3" fmla="*/ 1578266 h 2464501"/>
                <a:gd name="connsiteX4" fmla="*/ 995478 w 1992304"/>
                <a:gd name="connsiteY4" fmla="*/ 2464501 h 2464501"/>
                <a:gd name="connsiteX5" fmla="*/ 11 w 1992304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02193"/>
                <a:gd name="connsiteY0" fmla="*/ 1578266 h 2464501"/>
                <a:gd name="connsiteX1" fmla="*/ 976428 w 2002193"/>
                <a:gd name="connsiteY1" fmla="*/ 425331 h 2464501"/>
                <a:gd name="connsiteX2" fmla="*/ 1366919 w 2002193"/>
                <a:gd name="connsiteY2" fmla="*/ 60616 h 2464501"/>
                <a:gd name="connsiteX3" fmla="*/ 1990945 w 2002193"/>
                <a:gd name="connsiteY3" fmla="*/ 1578266 h 2464501"/>
                <a:gd name="connsiteX4" fmla="*/ 995478 w 2002193"/>
                <a:gd name="connsiteY4" fmla="*/ 2464501 h 2464501"/>
                <a:gd name="connsiteX5" fmla="*/ 11 w 2002193"/>
                <a:gd name="connsiteY5" fmla="*/ 1578266 h 2464501"/>
                <a:gd name="connsiteX0" fmla="*/ 11 w 2027350"/>
                <a:gd name="connsiteY0" fmla="*/ 1578266 h 2464513"/>
                <a:gd name="connsiteX1" fmla="*/ 976428 w 2027350"/>
                <a:gd name="connsiteY1" fmla="*/ 425331 h 2464513"/>
                <a:gd name="connsiteX2" fmla="*/ 1366919 w 2027350"/>
                <a:gd name="connsiteY2" fmla="*/ 60616 h 2464513"/>
                <a:gd name="connsiteX3" fmla="*/ 2016345 w 2027350"/>
                <a:gd name="connsiteY3" fmla="*/ 1590966 h 2464513"/>
                <a:gd name="connsiteX4" fmla="*/ 995478 w 2027350"/>
                <a:gd name="connsiteY4" fmla="*/ 2464501 h 2464513"/>
                <a:gd name="connsiteX5" fmla="*/ 11 w 2027350"/>
                <a:gd name="connsiteY5" fmla="*/ 1578266 h 2464513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64512"/>
                <a:gd name="connsiteX1" fmla="*/ 976428 w 2027350"/>
                <a:gd name="connsiteY1" fmla="*/ 425331 h 2464512"/>
                <a:gd name="connsiteX2" fmla="*/ 1366919 w 2027350"/>
                <a:gd name="connsiteY2" fmla="*/ 60616 h 2464512"/>
                <a:gd name="connsiteX3" fmla="*/ 2016345 w 2027350"/>
                <a:gd name="connsiteY3" fmla="*/ 1590966 h 2464512"/>
                <a:gd name="connsiteX4" fmla="*/ 995478 w 2027350"/>
                <a:gd name="connsiteY4" fmla="*/ 2464501 h 2464512"/>
                <a:gd name="connsiteX5" fmla="*/ 11 w 2027350"/>
                <a:gd name="connsiteY5" fmla="*/ 1578266 h 2464512"/>
                <a:gd name="connsiteX0" fmla="*/ 11 w 2027350"/>
                <a:gd name="connsiteY0" fmla="*/ 1578266 h 2470584"/>
                <a:gd name="connsiteX1" fmla="*/ 976428 w 2027350"/>
                <a:gd name="connsiteY1" fmla="*/ 425331 h 2470584"/>
                <a:gd name="connsiteX2" fmla="*/ 1366919 w 2027350"/>
                <a:gd name="connsiteY2" fmla="*/ 60616 h 2470584"/>
                <a:gd name="connsiteX3" fmla="*/ 2016345 w 2027350"/>
                <a:gd name="connsiteY3" fmla="*/ 1590966 h 2470584"/>
                <a:gd name="connsiteX4" fmla="*/ 995478 w 2027350"/>
                <a:gd name="connsiteY4" fmla="*/ 2464501 h 2470584"/>
                <a:gd name="connsiteX5" fmla="*/ 11 w 2027350"/>
                <a:gd name="connsiteY5" fmla="*/ 1578266 h 2470584"/>
                <a:gd name="connsiteX0" fmla="*/ 11 w 2027350"/>
                <a:gd name="connsiteY0" fmla="*/ 1578266 h 2465193"/>
                <a:gd name="connsiteX1" fmla="*/ 976428 w 2027350"/>
                <a:gd name="connsiteY1" fmla="*/ 425331 h 2465193"/>
                <a:gd name="connsiteX2" fmla="*/ 1366919 w 2027350"/>
                <a:gd name="connsiteY2" fmla="*/ 60616 h 2465193"/>
                <a:gd name="connsiteX3" fmla="*/ 2016345 w 2027350"/>
                <a:gd name="connsiteY3" fmla="*/ 1590966 h 2465193"/>
                <a:gd name="connsiteX4" fmla="*/ 995478 w 2027350"/>
                <a:gd name="connsiteY4" fmla="*/ 2464501 h 2465193"/>
                <a:gd name="connsiteX5" fmla="*/ 11 w 2027350"/>
                <a:gd name="connsiteY5" fmla="*/ 1578266 h 2465193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1 w 2027350"/>
                <a:gd name="connsiteY0" fmla="*/ 1578266 h 2464874"/>
                <a:gd name="connsiteX1" fmla="*/ 976428 w 2027350"/>
                <a:gd name="connsiteY1" fmla="*/ 425331 h 2464874"/>
                <a:gd name="connsiteX2" fmla="*/ 1366919 w 2027350"/>
                <a:gd name="connsiteY2" fmla="*/ 60616 h 2464874"/>
                <a:gd name="connsiteX3" fmla="*/ 2016345 w 2027350"/>
                <a:gd name="connsiteY3" fmla="*/ 1590966 h 2464874"/>
                <a:gd name="connsiteX4" fmla="*/ 995478 w 2027350"/>
                <a:gd name="connsiteY4" fmla="*/ 2464501 h 2464874"/>
                <a:gd name="connsiteX5" fmla="*/ 11 w 2027350"/>
                <a:gd name="connsiteY5" fmla="*/ 1578266 h 2464874"/>
                <a:gd name="connsiteX0" fmla="*/ 10 w 2027349"/>
                <a:gd name="connsiteY0" fmla="*/ 1606622 h 2493230"/>
                <a:gd name="connsiteX1" fmla="*/ 976427 w 2027349"/>
                <a:gd name="connsiteY1" fmla="*/ 453687 h 2493230"/>
                <a:gd name="connsiteX2" fmla="*/ 973217 w 2027349"/>
                <a:gd name="connsiteY2" fmla="*/ 152474 h 2493230"/>
                <a:gd name="connsiteX3" fmla="*/ 1366918 w 2027349"/>
                <a:gd name="connsiteY3" fmla="*/ 88972 h 2493230"/>
                <a:gd name="connsiteX4" fmla="*/ 2016344 w 2027349"/>
                <a:gd name="connsiteY4" fmla="*/ 1619322 h 2493230"/>
                <a:gd name="connsiteX5" fmla="*/ 995477 w 2027349"/>
                <a:gd name="connsiteY5" fmla="*/ 2492857 h 2493230"/>
                <a:gd name="connsiteX6" fmla="*/ 10 w 2027349"/>
                <a:gd name="connsiteY6" fmla="*/ 1606622 h 2493230"/>
                <a:gd name="connsiteX0" fmla="*/ 10 w 2027349"/>
                <a:gd name="connsiteY0" fmla="*/ 1593498 h 2480106"/>
                <a:gd name="connsiteX1" fmla="*/ 976427 w 2027349"/>
                <a:gd name="connsiteY1" fmla="*/ 440563 h 2480106"/>
                <a:gd name="connsiteX2" fmla="*/ 973217 w 2027349"/>
                <a:gd name="connsiteY2" fmla="*/ 139350 h 2480106"/>
                <a:gd name="connsiteX3" fmla="*/ 1106567 w 2027349"/>
                <a:gd name="connsiteY3" fmla="*/ 348900 h 2480106"/>
                <a:gd name="connsiteX4" fmla="*/ 1366918 w 2027349"/>
                <a:gd name="connsiteY4" fmla="*/ 75848 h 2480106"/>
                <a:gd name="connsiteX5" fmla="*/ 2016344 w 2027349"/>
                <a:gd name="connsiteY5" fmla="*/ 1606198 h 2480106"/>
                <a:gd name="connsiteX6" fmla="*/ 995477 w 2027349"/>
                <a:gd name="connsiteY6" fmla="*/ 2479733 h 2480106"/>
                <a:gd name="connsiteX7" fmla="*/ 10 w 2027349"/>
                <a:gd name="connsiteY7" fmla="*/ 1593498 h 2480106"/>
                <a:gd name="connsiteX0" fmla="*/ 554 w 2027893"/>
                <a:gd name="connsiteY0" fmla="*/ 1593498 h 2480141"/>
                <a:gd name="connsiteX1" fmla="*/ 856321 w 2027893"/>
                <a:gd name="connsiteY1" fmla="*/ 142113 h 2480141"/>
                <a:gd name="connsiteX2" fmla="*/ 973761 w 2027893"/>
                <a:gd name="connsiteY2" fmla="*/ 139350 h 2480141"/>
                <a:gd name="connsiteX3" fmla="*/ 1107111 w 2027893"/>
                <a:gd name="connsiteY3" fmla="*/ 348900 h 2480141"/>
                <a:gd name="connsiteX4" fmla="*/ 1367462 w 2027893"/>
                <a:gd name="connsiteY4" fmla="*/ 75848 h 2480141"/>
                <a:gd name="connsiteX5" fmla="*/ 2016888 w 2027893"/>
                <a:gd name="connsiteY5" fmla="*/ 1606198 h 2480141"/>
                <a:gd name="connsiteX6" fmla="*/ 996021 w 2027893"/>
                <a:gd name="connsiteY6" fmla="*/ 2479733 h 2480141"/>
                <a:gd name="connsiteX7" fmla="*/ 554 w 2027893"/>
                <a:gd name="connsiteY7" fmla="*/ 1593498 h 2480141"/>
                <a:gd name="connsiteX0" fmla="*/ 609 w 2027948"/>
                <a:gd name="connsiteY0" fmla="*/ 1593498 h 2480145"/>
                <a:gd name="connsiteX1" fmla="*/ 850026 w 2027948"/>
                <a:gd name="connsiteY1" fmla="*/ 104013 h 2480145"/>
                <a:gd name="connsiteX2" fmla="*/ 973816 w 2027948"/>
                <a:gd name="connsiteY2" fmla="*/ 139350 h 2480145"/>
                <a:gd name="connsiteX3" fmla="*/ 1107166 w 2027948"/>
                <a:gd name="connsiteY3" fmla="*/ 348900 h 2480145"/>
                <a:gd name="connsiteX4" fmla="*/ 1367517 w 2027948"/>
                <a:gd name="connsiteY4" fmla="*/ 75848 h 2480145"/>
                <a:gd name="connsiteX5" fmla="*/ 2016943 w 2027948"/>
                <a:gd name="connsiteY5" fmla="*/ 1606198 h 2480145"/>
                <a:gd name="connsiteX6" fmla="*/ 996076 w 2027948"/>
                <a:gd name="connsiteY6" fmla="*/ 2479733 h 2480145"/>
                <a:gd name="connsiteX7" fmla="*/ 609 w 2027948"/>
                <a:gd name="connsiteY7" fmla="*/ 1593498 h 2480145"/>
                <a:gd name="connsiteX0" fmla="*/ 872 w 2028211"/>
                <a:gd name="connsiteY0" fmla="*/ 1593498 h 2480111"/>
                <a:gd name="connsiteX1" fmla="*/ 821679 w 2028211"/>
                <a:gd name="connsiteY1" fmla="*/ 393350 h 2480111"/>
                <a:gd name="connsiteX2" fmla="*/ 850289 w 2028211"/>
                <a:gd name="connsiteY2" fmla="*/ 104013 h 2480111"/>
                <a:gd name="connsiteX3" fmla="*/ 974079 w 2028211"/>
                <a:gd name="connsiteY3" fmla="*/ 139350 h 2480111"/>
                <a:gd name="connsiteX4" fmla="*/ 1107429 w 2028211"/>
                <a:gd name="connsiteY4" fmla="*/ 348900 h 2480111"/>
                <a:gd name="connsiteX5" fmla="*/ 1367780 w 2028211"/>
                <a:gd name="connsiteY5" fmla="*/ 75848 h 2480111"/>
                <a:gd name="connsiteX6" fmla="*/ 2017206 w 2028211"/>
                <a:gd name="connsiteY6" fmla="*/ 1606198 h 2480111"/>
                <a:gd name="connsiteX7" fmla="*/ 996339 w 2028211"/>
                <a:gd name="connsiteY7" fmla="*/ 2479733 h 2480111"/>
                <a:gd name="connsiteX8" fmla="*/ 872 w 2028211"/>
                <a:gd name="connsiteY8" fmla="*/ 1593498 h 2480111"/>
                <a:gd name="connsiteX0" fmla="*/ 3704 w 2031043"/>
                <a:gd name="connsiteY0" fmla="*/ 1593498 h 2480111"/>
                <a:gd name="connsiteX1" fmla="*/ 824511 w 2031043"/>
                <a:gd name="connsiteY1" fmla="*/ 393350 h 2480111"/>
                <a:gd name="connsiteX2" fmla="*/ 853121 w 2031043"/>
                <a:gd name="connsiteY2" fmla="*/ 104013 h 2480111"/>
                <a:gd name="connsiteX3" fmla="*/ 976911 w 2031043"/>
                <a:gd name="connsiteY3" fmla="*/ 139350 h 2480111"/>
                <a:gd name="connsiteX4" fmla="*/ 1110261 w 2031043"/>
                <a:gd name="connsiteY4" fmla="*/ 348900 h 2480111"/>
                <a:gd name="connsiteX5" fmla="*/ 1370612 w 2031043"/>
                <a:gd name="connsiteY5" fmla="*/ 75848 h 2480111"/>
                <a:gd name="connsiteX6" fmla="*/ 2020038 w 2031043"/>
                <a:gd name="connsiteY6" fmla="*/ 1606198 h 2480111"/>
                <a:gd name="connsiteX7" fmla="*/ 999171 w 2031043"/>
                <a:gd name="connsiteY7" fmla="*/ 2479733 h 2480111"/>
                <a:gd name="connsiteX8" fmla="*/ 3704 w 2031043"/>
                <a:gd name="connsiteY8" fmla="*/ 1593498 h 248011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76911 w 2031043"/>
                <a:gd name="connsiteY3" fmla="*/ 8959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976911 w 2031043"/>
                <a:gd name="connsiteY4" fmla="*/ 8959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312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72171 w 2031043"/>
                <a:gd name="connsiteY2" fmla="*/ 54253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45162 w 2031043"/>
                <a:gd name="connsiteY2" fmla="*/ 356290 h 2430351"/>
                <a:gd name="connsiteX3" fmla="*/ 1002311 w 2031043"/>
                <a:gd name="connsiteY3" fmla="*/ 70540 h 2430351"/>
                <a:gd name="connsiteX4" fmla="*/ 1110261 w 2031043"/>
                <a:gd name="connsiteY4" fmla="*/ 299140 h 2430351"/>
                <a:gd name="connsiteX5" fmla="*/ 1370612 w 2031043"/>
                <a:gd name="connsiteY5" fmla="*/ 26088 h 2430351"/>
                <a:gd name="connsiteX6" fmla="*/ 2020038 w 2031043"/>
                <a:gd name="connsiteY6" fmla="*/ 1556438 h 2430351"/>
                <a:gd name="connsiteX7" fmla="*/ 999171 w 2031043"/>
                <a:gd name="connsiteY7" fmla="*/ 2429973 h 2430351"/>
                <a:gd name="connsiteX8" fmla="*/ 3704 w 2031043"/>
                <a:gd name="connsiteY8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435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792762 w 2031043"/>
                <a:gd name="connsiteY2" fmla="*/ 324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856262 w 2031043"/>
                <a:gd name="connsiteY2" fmla="*/ 260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38812 w 2031043"/>
                <a:gd name="connsiteY2" fmla="*/ 1339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31043"/>
                <a:gd name="connsiteY0" fmla="*/ 1543738 h 2430351"/>
                <a:gd name="connsiteX1" fmla="*/ 824511 w 2031043"/>
                <a:gd name="connsiteY1" fmla="*/ 343590 h 2430351"/>
                <a:gd name="connsiteX2" fmla="*/ 907062 w 2031043"/>
                <a:gd name="connsiteY2" fmla="*/ 19740 h 2430351"/>
                <a:gd name="connsiteX3" fmla="*/ 945162 w 2031043"/>
                <a:gd name="connsiteY3" fmla="*/ 356290 h 2430351"/>
                <a:gd name="connsiteX4" fmla="*/ 1002311 w 2031043"/>
                <a:gd name="connsiteY4" fmla="*/ 70540 h 2430351"/>
                <a:gd name="connsiteX5" fmla="*/ 1110261 w 2031043"/>
                <a:gd name="connsiteY5" fmla="*/ 299140 h 2430351"/>
                <a:gd name="connsiteX6" fmla="*/ 1370612 w 2031043"/>
                <a:gd name="connsiteY6" fmla="*/ 26088 h 2430351"/>
                <a:gd name="connsiteX7" fmla="*/ 2020038 w 2031043"/>
                <a:gd name="connsiteY7" fmla="*/ 1556438 h 2430351"/>
                <a:gd name="connsiteX8" fmla="*/ 999171 w 2031043"/>
                <a:gd name="connsiteY8" fmla="*/ 2429973 h 2430351"/>
                <a:gd name="connsiteX9" fmla="*/ 3704 w 2031043"/>
                <a:gd name="connsiteY9" fmla="*/ 1543738 h 2430351"/>
                <a:gd name="connsiteX0" fmla="*/ 3704 w 2053694"/>
                <a:gd name="connsiteY0" fmla="*/ 1543738 h 2429984"/>
                <a:gd name="connsiteX1" fmla="*/ 824511 w 2053694"/>
                <a:gd name="connsiteY1" fmla="*/ 343590 h 2429984"/>
                <a:gd name="connsiteX2" fmla="*/ 907062 w 2053694"/>
                <a:gd name="connsiteY2" fmla="*/ 19740 h 2429984"/>
                <a:gd name="connsiteX3" fmla="*/ 945162 w 2053694"/>
                <a:gd name="connsiteY3" fmla="*/ 356290 h 2429984"/>
                <a:gd name="connsiteX4" fmla="*/ 1002311 w 2053694"/>
                <a:gd name="connsiteY4" fmla="*/ 70540 h 2429984"/>
                <a:gd name="connsiteX5" fmla="*/ 1110261 w 2053694"/>
                <a:gd name="connsiteY5" fmla="*/ 299140 h 2429984"/>
                <a:gd name="connsiteX6" fmla="*/ 1370612 w 2053694"/>
                <a:gd name="connsiteY6" fmla="*/ 26088 h 2429984"/>
                <a:gd name="connsiteX7" fmla="*/ 2042898 w 2053694"/>
                <a:gd name="connsiteY7" fmla="*/ 1556438 h 2429984"/>
                <a:gd name="connsiteX8" fmla="*/ 999171 w 2053694"/>
                <a:gd name="connsiteY8" fmla="*/ 2429973 h 2429984"/>
                <a:gd name="connsiteX9" fmla="*/ 3704 w 2053694"/>
                <a:gd name="connsiteY9" fmla="*/ 1543738 h 2429984"/>
                <a:gd name="connsiteX0" fmla="*/ 3704 w 2053694"/>
                <a:gd name="connsiteY0" fmla="*/ 1543738 h 2432246"/>
                <a:gd name="connsiteX1" fmla="*/ 824511 w 2053694"/>
                <a:gd name="connsiteY1" fmla="*/ 343590 h 2432246"/>
                <a:gd name="connsiteX2" fmla="*/ 907062 w 2053694"/>
                <a:gd name="connsiteY2" fmla="*/ 19740 h 2432246"/>
                <a:gd name="connsiteX3" fmla="*/ 945162 w 2053694"/>
                <a:gd name="connsiteY3" fmla="*/ 356290 h 2432246"/>
                <a:gd name="connsiteX4" fmla="*/ 1002311 w 2053694"/>
                <a:gd name="connsiteY4" fmla="*/ 70540 h 2432246"/>
                <a:gd name="connsiteX5" fmla="*/ 1110261 w 2053694"/>
                <a:gd name="connsiteY5" fmla="*/ 299140 h 2432246"/>
                <a:gd name="connsiteX6" fmla="*/ 1370612 w 2053694"/>
                <a:gd name="connsiteY6" fmla="*/ 26088 h 2432246"/>
                <a:gd name="connsiteX7" fmla="*/ 2042898 w 2053694"/>
                <a:gd name="connsiteY7" fmla="*/ 1556438 h 2432246"/>
                <a:gd name="connsiteX8" fmla="*/ 999171 w 2053694"/>
                <a:gd name="connsiteY8" fmla="*/ 2429973 h 2432246"/>
                <a:gd name="connsiteX9" fmla="*/ 3704 w 2053694"/>
                <a:gd name="connsiteY9" fmla="*/ 1543738 h 2432246"/>
                <a:gd name="connsiteX0" fmla="*/ 3704 w 2046056"/>
                <a:gd name="connsiteY0" fmla="*/ 1525151 h 2413659"/>
                <a:gd name="connsiteX1" fmla="*/ 824511 w 2046056"/>
                <a:gd name="connsiteY1" fmla="*/ 325003 h 2413659"/>
                <a:gd name="connsiteX2" fmla="*/ 907062 w 2046056"/>
                <a:gd name="connsiteY2" fmla="*/ 1153 h 2413659"/>
                <a:gd name="connsiteX3" fmla="*/ 945162 w 2046056"/>
                <a:gd name="connsiteY3" fmla="*/ 337703 h 2413659"/>
                <a:gd name="connsiteX4" fmla="*/ 1002311 w 2046056"/>
                <a:gd name="connsiteY4" fmla="*/ 51953 h 2413659"/>
                <a:gd name="connsiteX5" fmla="*/ 1110261 w 2046056"/>
                <a:gd name="connsiteY5" fmla="*/ 280553 h 2413659"/>
                <a:gd name="connsiteX6" fmla="*/ 1370612 w 2046056"/>
                <a:gd name="connsiteY6" fmla="*/ 7501 h 2413659"/>
                <a:gd name="connsiteX7" fmla="*/ 1293946 w 2046056"/>
                <a:gd name="connsiteY7" fmla="*/ 313443 h 2413659"/>
                <a:gd name="connsiteX8" fmla="*/ 2042898 w 2046056"/>
                <a:gd name="connsiteY8" fmla="*/ 1537851 h 2413659"/>
                <a:gd name="connsiteX9" fmla="*/ 999171 w 2046056"/>
                <a:gd name="connsiteY9" fmla="*/ 2411386 h 2413659"/>
                <a:gd name="connsiteX10" fmla="*/ 3704 w 2046056"/>
                <a:gd name="connsiteY10" fmla="*/ 1525151 h 2413659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11026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2046056"/>
                <a:gd name="connsiteY0" fmla="*/ 1571010 h 2459518"/>
                <a:gd name="connsiteX1" fmla="*/ 824511 w 2046056"/>
                <a:gd name="connsiteY1" fmla="*/ 370862 h 2459518"/>
                <a:gd name="connsiteX2" fmla="*/ 907062 w 2046056"/>
                <a:gd name="connsiteY2" fmla="*/ 47012 h 2459518"/>
                <a:gd name="connsiteX3" fmla="*/ 945162 w 2046056"/>
                <a:gd name="connsiteY3" fmla="*/ 383562 h 2459518"/>
                <a:gd name="connsiteX4" fmla="*/ 1002311 w 2046056"/>
                <a:gd name="connsiteY4" fmla="*/ 97812 h 2459518"/>
                <a:gd name="connsiteX5" fmla="*/ 1056921 w 2046056"/>
                <a:gd name="connsiteY5" fmla="*/ 326412 h 2459518"/>
                <a:gd name="connsiteX6" fmla="*/ 1302032 w 2046056"/>
                <a:gd name="connsiteY6" fmla="*/ 20 h 2459518"/>
                <a:gd name="connsiteX7" fmla="*/ 1293946 w 2046056"/>
                <a:gd name="connsiteY7" fmla="*/ 359302 h 2459518"/>
                <a:gd name="connsiteX8" fmla="*/ 2042898 w 2046056"/>
                <a:gd name="connsiteY8" fmla="*/ 1583710 h 2459518"/>
                <a:gd name="connsiteX9" fmla="*/ 999171 w 2046056"/>
                <a:gd name="connsiteY9" fmla="*/ 2457245 h 2459518"/>
                <a:gd name="connsiteX10" fmla="*/ 3704 w 2046056"/>
                <a:gd name="connsiteY10" fmla="*/ 1571010 h 2459518"/>
                <a:gd name="connsiteX0" fmla="*/ 3704 w 1330786"/>
                <a:gd name="connsiteY0" fmla="*/ 1571836 h 2492392"/>
                <a:gd name="connsiteX1" fmla="*/ 824511 w 1330786"/>
                <a:gd name="connsiteY1" fmla="*/ 371688 h 2492392"/>
                <a:gd name="connsiteX2" fmla="*/ 907062 w 1330786"/>
                <a:gd name="connsiteY2" fmla="*/ 47838 h 2492392"/>
                <a:gd name="connsiteX3" fmla="*/ 945162 w 1330786"/>
                <a:gd name="connsiteY3" fmla="*/ 384388 h 2492392"/>
                <a:gd name="connsiteX4" fmla="*/ 1002311 w 1330786"/>
                <a:gd name="connsiteY4" fmla="*/ 98638 h 2492392"/>
                <a:gd name="connsiteX5" fmla="*/ 1056921 w 1330786"/>
                <a:gd name="connsiteY5" fmla="*/ 327238 h 2492392"/>
                <a:gd name="connsiteX6" fmla="*/ 1302032 w 1330786"/>
                <a:gd name="connsiteY6" fmla="*/ 846 h 2492392"/>
                <a:gd name="connsiteX7" fmla="*/ 1293946 w 1330786"/>
                <a:gd name="connsiteY7" fmla="*/ 360128 h 2492392"/>
                <a:gd name="connsiteX8" fmla="*/ 999171 w 1330786"/>
                <a:gd name="connsiteY8" fmla="*/ 2458071 h 2492392"/>
                <a:gd name="connsiteX9" fmla="*/ 3704 w 1330786"/>
                <a:gd name="connsiteY9" fmla="*/ 1571836 h 2492392"/>
                <a:gd name="connsiteX0" fmla="*/ 3704 w 1330786"/>
                <a:gd name="connsiteY0" fmla="*/ 1571836 h 2458228"/>
                <a:gd name="connsiteX1" fmla="*/ 824511 w 1330786"/>
                <a:gd name="connsiteY1" fmla="*/ 371688 h 2458228"/>
                <a:gd name="connsiteX2" fmla="*/ 907062 w 1330786"/>
                <a:gd name="connsiteY2" fmla="*/ 47838 h 2458228"/>
                <a:gd name="connsiteX3" fmla="*/ 945162 w 1330786"/>
                <a:gd name="connsiteY3" fmla="*/ 384388 h 2458228"/>
                <a:gd name="connsiteX4" fmla="*/ 1002311 w 1330786"/>
                <a:gd name="connsiteY4" fmla="*/ 98638 h 2458228"/>
                <a:gd name="connsiteX5" fmla="*/ 1056921 w 1330786"/>
                <a:gd name="connsiteY5" fmla="*/ 327238 h 2458228"/>
                <a:gd name="connsiteX6" fmla="*/ 1302032 w 1330786"/>
                <a:gd name="connsiteY6" fmla="*/ 846 h 2458228"/>
                <a:gd name="connsiteX7" fmla="*/ 1293946 w 1330786"/>
                <a:gd name="connsiteY7" fmla="*/ 360128 h 2458228"/>
                <a:gd name="connsiteX8" fmla="*/ 999171 w 1330786"/>
                <a:gd name="connsiteY8" fmla="*/ 2458071 h 2458228"/>
                <a:gd name="connsiteX9" fmla="*/ 3704 w 1330786"/>
                <a:gd name="connsiteY9" fmla="*/ 1571836 h 2458228"/>
                <a:gd name="connsiteX0" fmla="*/ 3704 w 2012481"/>
                <a:gd name="connsiteY0" fmla="*/ 1571836 h 2458334"/>
                <a:gd name="connsiteX1" fmla="*/ 824511 w 2012481"/>
                <a:gd name="connsiteY1" fmla="*/ 371688 h 2458334"/>
                <a:gd name="connsiteX2" fmla="*/ 907062 w 2012481"/>
                <a:gd name="connsiteY2" fmla="*/ 47838 h 2458334"/>
                <a:gd name="connsiteX3" fmla="*/ 945162 w 2012481"/>
                <a:gd name="connsiteY3" fmla="*/ 384388 h 2458334"/>
                <a:gd name="connsiteX4" fmla="*/ 1002311 w 2012481"/>
                <a:gd name="connsiteY4" fmla="*/ 98638 h 2458334"/>
                <a:gd name="connsiteX5" fmla="*/ 1056921 w 2012481"/>
                <a:gd name="connsiteY5" fmla="*/ 327238 h 2458334"/>
                <a:gd name="connsiteX6" fmla="*/ 1302032 w 2012481"/>
                <a:gd name="connsiteY6" fmla="*/ 846 h 2458334"/>
                <a:gd name="connsiteX7" fmla="*/ 1293946 w 2012481"/>
                <a:gd name="connsiteY7" fmla="*/ 360128 h 2458334"/>
                <a:gd name="connsiteX8" fmla="*/ 999171 w 2012481"/>
                <a:gd name="connsiteY8" fmla="*/ 2458071 h 2458334"/>
                <a:gd name="connsiteX9" fmla="*/ 3704 w 2012481"/>
                <a:gd name="connsiteY9" fmla="*/ 1571836 h 2458334"/>
                <a:gd name="connsiteX0" fmla="*/ 3704 w 2066609"/>
                <a:gd name="connsiteY0" fmla="*/ 1571836 h 2458348"/>
                <a:gd name="connsiteX1" fmla="*/ 824511 w 2066609"/>
                <a:gd name="connsiteY1" fmla="*/ 371688 h 2458348"/>
                <a:gd name="connsiteX2" fmla="*/ 907062 w 2066609"/>
                <a:gd name="connsiteY2" fmla="*/ 47838 h 2458348"/>
                <a:gd name="connsiteX3" fmla="*/ 945162 w 2066609"/>
                <a:gd name="connsiteY3" fmla="*/ 384388 h 2458348"/>
                <a:gd name="connsiteX4" fmla="*/ 1002311 w 2066609"/>
                <a:gd name="connsiteY4" fmla="*/ 98638 h 2458348"/>
                <a:gd name="connsiteX5" fmla="*/ 1056921 w 2066609"/>
                <a:gd name="connsiteY5" fmla="*/ 327238 h 2458348"/>
                <a:gd name="connsiteX6" fmla="*/ 1302032 w 2066609"/>
                <a:gd name="connsiteY6" fmla="*/ 846 h 2458348"/>
                <a:gd name="connsiteX7" fmla="*/ 1293946 w 2066609"/>
                <a:gd name="connsiteY7" fmla="*/ 360128 h 2458348"/>
                <a:gd name="connsiteX8" fmla="*/ 999171 w 2066609"/>
                <a:gd name="connsiteY8" fmla="*/ 2458071 h 2458348"/>
                <a:gd name="connsiteX9" fmla="*/ 3704 w 2066609"/>
                <a:gd name="connsiteY9" fmla="*/ 1571836 h 2458348"/>
                <a:gd name="connsiteX0" fmla="*/ 3704 w 2093676"/>
                <a:gd name="connsiteY0" fmla="*/ 1571836 h 2458348"/>
                <a:gd name="connsiteX1" fmla="*/ 824511 w 2093676"/>
                <a:gd name="connsiteY1" fmla="*/ 371688 h 2458348"/>
                <a:gd name="connsiteX2" fmla="*/ 907062 w 2093676"/>
                <a:gd name="connsiteY2" fmla="*/ 47838 h 2458348"/>
                <a:gd name="connsiteX3" fmla="*/ 945162 w 2093676"/>
                <a:gd name="connsiteY3" fmla="*/ 384388 h 2458348"/>
                <a:gd name="connsiteX4" fmla="*/ 1002311 w 2093676"/>
                <a:gd name="connsiteY4" fmla="*/ 98638 h 2458348"/>
                <a:gd name="connsiteX5" fmla="*/ 1056921 w 2093676"/>
                <a:gd name="connsiteY5" fmla="*/ 327238 h 2458348"/>
                <a:gd name="connsiteX6" fmla="*/ 1302032 w 2093676"/>
                <a:gd name="connsiteY6" fmla="*/ 846 h 2458348"/>
                <a:gd name="connsiteX7" fmla="*/ 1293946 w 2093676"/>
                <a:gd name="connsiteY7" fmla="*/ 360128 h 2458348"/>
                <a:gd name="connsiteX8" fmla="*/ 999171 w 2093676"/>
                <a:gd name="connsiteY8" fmla="*/ 2458071 h 2458348"/>
                <a:gd name="connsiteX9" fmla="*/ 3704 w 2093676"/>
                <a:gd name="connsiteY9" fmla="*/ 1571836 h 2458348"/>
                <a:gd name="connsiteX0" fmla="*/ 3971 w 2096045"/>
                <a:gd name="connsiteY0" fmla="*/ 1571836 h 2397407"/>
                <a:gd name="connsiteX1" fmla="*/ 824778 w 2096045"/>
                <a:gd name="connsiteY1" fmla="*/ 371688 h 2397407"/>
                <a:gd name="connsiteX2" fmla="*/ 907329 w 2096045"/>
                <a:gd name="connsiteY2" fmla="*/ 47838 h 2397407"/>
                <a:gd name="connsiteX3" fmla="*/ 945429 w 2096045"/>
                <a:gd name="connsiteY3" fmla="*/ 384388 h 2397407"/>
                <a:gd name="connsiteX4" fmla="*/ 1002578 w 2096045"/>
                <a:gd name="connsiteY4" fmla="*/ 98638 h 2397407"/>
                <a:gd name="connsiteX5" fmla="*/ 1057188 w 2096045"/>
                <a:gd name="connsiteY5" fmla="*/ 327238 h 2397407"/>
                <a:gd name="connsiteX6" fmla="*/ 1302299 w 2096045"/>
                <a:gd name="connsiteY6" fmla="*/ 846 h 2397407"/>
                <a:gd name="connsiteX7" fmla="*/ 1294213 w 2096045"/>
                <a:gd name="connsiteY7" fmla="*/ 360128 h 2397407"/>
                <a:gd name="connsiteX8" fmla="*/ 1007058 w 2096045"/>
                <a:gd name="connsiteY8" fmla="*/ 2397111 h 2397407"/>
                <a:gd name="connsiteX9" fmla="*/ 3971 w 2096045"/>
                <a:gd name="connsiteY9" fmla="*/ 1571836 h 23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045" h="2397407">
                  <a:moveTo>
                    <a:pt x="3971" y="1571836"/>
                  </a:moveTo>
                  <a:cubicBezTo>
                    <a:pt x="-26409" y="1234266"/>
                    <a:pt x="105359" y="861236"/>
                    <a:pt x="824778" y="371688"/>
                  </a:cubicBezTo>
                  <a:cubicBezTo>
                    <a:pt x="973221" y="162138"/>
                    <a:pt x="836421" y="33021"/>
                    <a:pt x="907329" y="47838"/>
                  </a:cubicBezTo>
                  <a:cubicBezTo>
                    <a:pt x="927438" y="49955"/>
                    <a:pt x="927438" y="420371"/>
                    <a:pt x="945429" y="384388"/>
                  </a:cubicBezTo>
                  <a:cubicBezTo>
                    <a:pt x="963420" y="348405"/>
                    <a:pt x="969770" y="64771"/>
                    <a:pt x="1002578" y="98638"/>
                  </a:cubicBezTo>
                  <a:cubicBezTo>
                    <a:pt x="1035386" y="132505"/>
                    <a:pt x="991571" y="337822"/>
                    <a:pt x="1057188" y="327238"/>
                  </a:cubicBezTo>
                  <a:cubicBezTo>
                    <a:pt x="1122805" y="316654"/>
                    <a:pt x="1265335" y="-2096"/>
                    <a:pt x="1302299" y="846"/>
                  </a:cubicBezTo>
                  <a:cubicBezTo>
                    <a:pt x="1339263" y="3788"/>
                    <a:pt x="1344690" y="-49409"/>
                    <a:pt x="1294213" y="360128"/>
                  </a:cubicBezTo>
                  <a:cubicBezTo>
                    <a:pt x="3003956" y="1516425"/>
                    <a:pt x="1526898" y="2416140"/>
                    <a:pt x="1007058" y="2397111"/>
                  </a:cubicBezTo>
                  <a:cubicBezTo>
                    <a:pt x="487218" y="2378082"/>
                    <a:pt x="34351" y="1909406"/>
                    <a:pt x="3971" y="1571836"/>
                  </a:cubicBezTo>
                  <a:close/>
                </a:path>
              </a:pathLst>
            </a:custGeom>
            <a:solidFill>
              <a:srgbClr val="DBAA8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3A3072BB-4E68-4D52-937C-31504EFAD744}"/>
                </a:ext>
              </a:extLst>
            </p:cNvPr>
            <p:cNvGrpSpPr/>
            <p:nvPr/>
          </p:nvGrpSpPr>
          <p:grpSpPr>
            <a:xfrm>
              <a:off x="3080355" y="2175668"/>
              <a:ext cx="1512427" cy="1657439"/>
              <a:chOff x="4989200" y="1671370"/>
              <a:chExt cx="1512427" cy="1657439"/>
            </a:xfrm>
          </p:grpSpPr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35384DA8-C4E6-42C2-8DA3-33BE1898AB2A}"/>
                  </a:ext>
                </a:extLst>
              </p:cNvPr>
              <p:cNvSpPr/>
              <p:nvPr/>
            </p:nvSpPr>
            <p:spPr>
              <a:xfrm>
                <a:off x="6178392" y="1844467"/>
                <a:ext cx="323235" cy="1400176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3235" h="1400176">
                    <a:moveTo>
                      <a:pt x="80962" y="0"/>
                    </a:moveTo>
                    <a:cubicBezTo>
                      <a:pt x="114299" y="1"/>
                      <a:pt x="657226" y="752476"/>
                      <a:pt x="0" y="140017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3B2EA153-4420-416A-B3C8-6C8334B16CC6}"/>
                  </a:ext>
                </a:extLst>
              </p:cNvPr>
              <p:cNvSpPr/>
              <p:nvPr/>
            </p:nvSpPr>
            <p:spPr>
              <a:xfrm>
                <a:off x="5939501" y="1718930"/>
                <a:ext cx="257069" cy="1609878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069" h="1609878">
                    <a:moveTo>
                      <a:pt x="14287" y="152"/>
                    </a:moveTo>
                    <a:cubicBezTo>
                      <a:pt x="90486" y="-14135"/>
                      <a:pt x="528638" y="976465"/>
                      <a:pt x="0" y="16098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AE2FB587-8E5F-42D7-8937-2732DA7D849A}"/>
                  </a:ext>
                </a:extLst>
              </p:cNvPr>
              <p:cNvSpPr/>
              <p:nvPr/>
            </p:nvSpPr>
            <p:spPr>
              <a:xfrm>
                <a:off x="5803849" y="1957208"/>
                <a:ext cx="94994" cy="1352551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14287 w 303567"/>
                  <a:gd name="connsiteY0" fmla="*/ 0 h 1609726"/>
                  <a:gd name="connsiteX1" fmla="*/ 0 w 303567"/>
                  <a:gd name="connsiteY1" fmla="*/ 1609726 h 1609726"/>
                  <a:gd name="connsiteX0" fmla="*/ 14287 w 301333"/>
                  <a:gd name="connsiteY0" fmla="*/ 17 h 1609743"/>
                  <a:gd name="connsiteX1" fmla="*/ 0 w 301333"/>
                  <a:gd name="connsiteY1" fmla="*/ 1609743 h 1609743"/>
                  <a:gd name="connsiteX0" fmla="*/ 14287 w 244241"/>
                  <a:gd name="connsiteY0" fmla="*/ 17 h 1609743"/>
                  <a:gd name="connsiteX1" fmla="*/ 0 w 244241"/>
                  <a:gd name="connsiteY1" fmla="*/ 1609743 h 1609743"/>
                  <a:gd name="connsiteX0" fmla="*/ 14287 w 257069"/>
                  <a:gd name="connsiteY0" fmla="*/ 152 h 1609878"/>
                  <a:gd name="connsiteX1" fmla="*/ 0 w 257069"/>
                  <a:gd name="connsiteY1" fmla="*/ 1609878 h 1609878"/>
                  <a:gd name="connsiteX0" fmla="*/ 23812 w 259979"/>
                  <a:gd name="connsiteY0" fmla="*/ 206 h 1352757"/>
                  <a:gd name="connsiteX1" fmla="*/ 0 w 259979"/>
                  <a:gd name="connsiteY1" fmla="*/ 1352757 h 1352757"/>
                  <a:gd name="connsiteX0" fmla="*/ 23812 w 256324"/>
                  <a:gd name="connsiteY0" fmla="*/ 0 h 1352551"/>
                  <a:gd name="connsiteX1" fmla="*/ 0 w 256324"/>
                  <a:gd name="connsiteY1" fmla="*/ 1352551 h 1352551"/>
                  <a:gd name="connsiteX0" fmla="*/ 23812 w 94994"/>
                  <a:gd name="connsiteY0" fmla="*/ 0 h 1352551"/>
                  <a:gd name="connsiteX1" fmla="*/ 0 w 94994"/>
                  <a:gd name="connsiteY1" fmla="*/ 1352551 h 1352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94" h="1352551">
                    <a:moveTo>
                      <a:pt x="23812" y="0"/>
                    </a:moveTo>
                    <a:cubicBezTo>
                      <a:pt x="85724" y="195263"/>
                      <a:pt x="157163" y="719138"/>
                      <a:pt x="0" y="13525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956C0C61-3A28-464B-90F3-3E7EDA61C814}"/>
                  </a:ext>
                </a:extLst>
              </p:cNvPr>
              <p:cNvSpPr/>
              <p:nvPr/>
            </p:nvSpPr>
            <p:spPr>
              <a:xfrm flipH="1">
                <a:off x="5531302" y="1895295"/>
                <a:ext cx="184892" cy="1433514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892" h="1433514">
                    <a:moveTo>
                      <a:pt x="0" y="0"/>
                    </a:moveTo>
                    <a:cubicBezTo>
                      <a:pt x="-1" y="19051"/>
                      <a:pt x="385764" y="747714"/>
                      <a:pt x="42863" y="1433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42EED61A-B25C-4F7B-9CCC-FF246ACCAA0B}"/>
                  </a:ext>
                </a:extLst>
              </p:cNvPr>
              <p:cNvSpPr/>
              <p:nvPr/>
            </p:nvSpPr>
            <p:spPr>
              <a:xfrm flipH="1">
                <a:off x="5252971" y="1833381"/>
                <a:ext cx="278359" cy="1495427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8359" h="1495427">
                    <a:moveTo>
                      <a:pt x="1" y="0"/>
                    </a:moveTo>
                    <a:cubicBezTo>
                      <a:pt x="0" y="19051"/>
                      <a:pt x="600078" y="747714"/>
                      <a:pt x="38102" y="149542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D3BBA286-22BE-42E9-8F72-F95CA23FF018}"/>
                  </a:ext>
                </a:extLst>
              </p:cNvPr>
              <p:cNvSpPr/>
              <p:nvPr/>
            </p:nvSpPr>
            <p:spPr>
              <a:xfrm flipH="1">
                <a:off x="4989200" y="1671370"/>
                <a:ext cx="485280" cy="1614490"/>
              </a:xfrm>
              <a:custGeom>
                <a:avLst/>
                <a:gdLst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57175 w 309563"/>
                  <a:gd name="connsiteY9" fmla="*/ 347663 h 1385888"/>
                  <a:gd name="connsiteX10" fmla="*/ 271463 w 309563"/>
                  <a:gd name="connsiteY10" fmla="*/ 414338 h 1385888"/>
                  <a:gd name="connsiteX11" fmla="*/ 280988 w 309563"/>
                  <a:gd name="connsiteY11" fmla="*/ 433388 h 1385888"/>
                  <a:gd name="connsiteX12" fmla="*/ 285750 w 309563"/>
                  <a:gd name="connsiteY12" fmla="*/ 476250 h 1385888"/>
                  <a:gd name="connsiteX13" fmla="*/ 300038 w 309563"/>
                  <a:gd name="connsiteY13" fmla="*/ 633413 h 1385888"/>
                  <a:gd name="connsiteX14" fmla="*/ 309563 w 309563"/>
                  <a:gd name="connsiteY14" fmla="*/ 676275 h 1385888"/>
                  <a:gd name="connsiteX15" fmla="*/ 304800 w 309563"/>
                  <a:gd name="connsiteY15" fmla="*/ 952500 h 1385888"/>
                  <a:gd name="connsiteX16" fmla="*/ 295275 w 309563"/>
                  <a:gd name="connsiteY16" fmla="*/ 1009650 h 1385888"/>
                  <a:gd name="connsiteX17" fmla="*/ 285750 w 309563"/>
                  <a:gd name="connsiteY17" fmla="*/ 1028700 h 1385888"/>
                  <a:gd name="connsiteX18" fmla="*/ 276225 w 309563"/>
                  <a:gd name="connsiteY18" fmla="*/ 1042988 h 1385888"/>
                  <a:gd name="connsiteX19" fmla="*/ 266700 w 309563"/>
                  <a:gd name="connsiteY19" fmla="*/ 1062038 h 1385888"/>
                  <a:gd name="connsiteX20" fmla="*/ 233363 w 309563"/>
                  <a:gd name="connsiteY20" fmla="*/ 1100138 h 1385888"/>
                  <a:gd name="connsiteX21" fmla="*/ 214313 w 309563"/>
                  <a:gd name="connsiteY21" fmla="*/ 1128713 h 1385888"/>
                  <a:gd name="connsiteX22" fmla="*/ 204788 w 309563"/>
                  <a:gd name="connsiteY22" fmla="*/ 1152525 h 1385888"/>
                  <a:gd name="connsiteX23" fmla="*/ 171450 w 309563"/>
                  <a:gd name="connsiteY23" fmla="*/ 1190625 h 1385888"/>
                  <a:gd name="connsiteX24" fmla="*/ 147638 w 309563"/>
                  <a:gd name="connsiteY24" fmla="*/ 1228725 h 1385888"/>
                  <a:gd name="connsiteX25" fmla="*/ 133350 w 309563"/>
                  <a:gd name="connsiteY25" fmla="*/ 1243013 h 1385888"/>
                  <a:gd name="connsiteX26" fmla="*/ 123825 w 309563"/>
                  <a:gd name="connsiteY26" fmla="*/ 1262063 h 1385888"/>
                  <a:gd name="connsiteX27" fmla="*/ 109538 w 309563"/>
                  <a:gd name="connsiteY27" fmla="*/ 1281113 h 1385888"/>
                  <a:gd name="connsiteX28" fmla="*/ 71438 w 309563"/>
                  <a:gd name="connsiteY28" fmla="*/ 1338263 h 1385888"/>
                  <a:gd name="connsiteX29" fmla="*/ 33338 w 309563"/>
                  <a:gd name="connsiteY29" fmla="*/ 1366838 h 1385888"/>
                  <a:gd name="connsiteX30" fmla="*/ 19050 w 309563"/>
                  <a:gd name="connsiteY30" fmla="*/ 1376363 h 1385888"/>
                  <a:gd name="connsiteX31" fmla="*/ 0 w 309563"/>
                  <a:gd name="connsiteY31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0988 w 309563"/>
                  <a:gd name="connsiteY10" fmla="*/ 433388 h 1385888"/>
                  <a:gd name="connsiteX11" fmla="*/ 285750 w 309563"/>
                  <a:gd name="connsiteY11" fmla="*/ 476250 h 1385888"/>
                  <a:gd name="connsiteX12" fmla="*/ 300038 w 309563"/>
                  <a:gd name="connsiteY12" fmla="*/ 633413 h 1385888"/>
                  <a:gd name="connsiteX13" fmla="*/ 309563 w 309563"/>
                  <a:gd name="connsiteY13" fmla="*/ 676275 h 1385888"/>
                  <a:gd name="connsiteX14" fmla="*/ 304800 w 309563"/>
                  <a:gd name="connsiteY14" fmla="*/ 952500 h 1385888"/>
                  <a:gd name="connsiteX15" fmla="*/ 295275 w 309563"/>
                  <a:gd name="connsiteY15" fmla="*/ 1009650 h 1385888"/>
                  <a:gd name="connsiteX16" fmla="*/ 285750 w 309563"/>
                  <a:gd name="connsiteY16" fmla="*/ 1028700 h 1385888"/>
                  <a:gd name="connsiteX17" fmla="*/ 276225 w 309563"/>
                  <a:gd name="connsiteY17" fmla="*/ 1042988 h 1385888"/>
                  <a:gd name="connsiteX18" fmla="*/ 266700 w 309563"/>
                  <a:gd name="connsiteY18" fmla="*/ 1062038 h 1385888"/>
                  <a:gd name="connsiteX19" fmla="*/ 233363 w 309563"/>
                  <a:gd name="connsiteY19" fmla="*/ 1100138 h 1385888"/>
                  <a:gd name="connsiteX20" fmla="*/ 214313 w 309563"/>
                  <a:gd name="connsiteY20" fmla="*/ 1128713 h 1385888"/>
                  <a:gd name="connsiteX21" fmla="*/ 204788 w 309563"/>
                  <a:gd name="connsiteY21" fmla="*/ 1152525 h 1385888"/>
                  <a:gd name="connsiteX22" fmla="*/ 171450 w 309563"/>
                  <a:gd name="connsiteY22" fmla="*/ 1190625 h 1385888"/>
                  <a:gd name="connsiteX23" fmla="*/ 147638 w 309563"/>
                  <a:gd name="connsiteY23" fmla="*/ 1228725 h 1385888"/>
                  <a:gd name="connsiteX24" fmla="*/ 133350 w 309563"/>
                  <a:gd name="connsiteY24" fmla="*/ 1243013 h 1385888"/>
                  <a:gd name="connsiteX25" fmla="*/ 123825 w 309563"/>
                  <a:gd name="connsiteY25" fmla="*/ 1262063 h 1385888"/>
                  <a:gd name="connsiteX26" fmla="*/ 109538 w 309563"/>
                  <a:gd name="connsiteY26" fmla="*/ 1281113 h 1385888"/>
                  <a:gd name="connsiteX27" fmla="*/ 71438 w 309563"/>
                  <a:gd name="connsiteY27" fmla="*/ 1338263 h 1385888"/>
                  <a:gd name="connsiteX28" fmla="*/ 33338 w 309563"/>
                  <a:gd name="connsiteY28" fmla="*/ 1366838 h 1385888"/>
                  <a:gd name="connsiteX29" fmla="*/ 19050 w 309563"/>
                  <a:gd name="connsiteY29" fmla="*/ 1376363 h 1385888"/>
                  <a:gd name="connsiteX30" fmla="*/ 0 w 309563"/>
                  <a:gd name="connsiteY30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285750 w 309563"/>
                  <a:gd name="connsiteY10" fmla="*/ 476250 h 1385888"/>
                  <a:gd name="connsiteX11" fmla="*/ 300038 w 309563"/>
                  <a:gd name="connsiteY11" fmla="*/ 633413 h 1385888"/>
                  <a:gd name="connsiteX12" fmla="*/ 309563 w 309563"/>
                  <a:gd name="connsiteY12" fmla="*/ 676275 h 1385888"/>
                  <a:gd name="connsiteX13" fmla="*/ 304800 w 309563"/>
                  <a:gd name="connsiteY13" fmla="*/ 952500 h 1385888"/>
                  <a:gd name="connsiteX14" fmla="*/ 295275 w 309563"/>
                  <a:gd name="connsiteY14" fmla="*/ 1009650 h 1385888"/>
                  <a:gd name="connsiteX15" fmla="*/ 285750 w 309563"/>
                  <a:gd name="connsiteY15" fmla="*/ 1028700 h 1385888"/>
                  <a:gd name="connsiteX16" fmla="*/ 276225 w 309563"/>
                  <a:gd name="connsiteY16" fmla="*/ 1042988 h 1385888"/>
                  <a:gd name="connsiteX17" fmla="*/ 266700 w 309563"/>
                  <a:gd name="connsiteY17" fmla="*/ 1062038 h 1385888"/>
                  <a:gd name="connsiteX18" fmla="*/ 233363 w 309563"/>
                  <a:gd name="connsiteY18" fmla="*/ 1100138 h 1385888"/>
                  <a:gd name="connsiteX19" fmla="*/ 214313 w 309563"/>
                  <a:gd name="connsiteY19" fmla="*/ 1128713 h 1385888"/>
                  <a:gd name="connsiteX20" fmla="*/ 204788 w 309563"/>
                  <a:gd name="connsiteY20" fmla="*/ 1152525 h 1385888"/>
                  <a:gd name="connsiteX21" fmla="*/ 171450 w 309563"/>
                  <a:gd name="connsiteY21" fmla="*/ 1190625 h 1385888"/>
                  <a:gd name="connsiteX22" fmla="*/ 147638 w 309563"/>
                  <a:gd name="connsiteY22" fmla="*/ 1228725 h 1385888"/>
                  <a:gd name="connsiteX23" fmla="*/ 133350 w 309563"/>
                  <a:gd name="connsiteY23" fmla="*/ 1243013 h 1385888"/>
                  <a:gd name="connsiteX24" fmla="*/ 123825 w 309563"/>
                  <a:gd name="connsiteY24" fmla="*/ 1262063 h 1385888"/>
                  <a:gd name="connsiteX25" fmla="*/ 109538 w 309563"/>
                  <a:gd name="connsiteY25" fmla="*/ 1281113 h 1385888"/>
                  <a:gd name="connsiteX26" fmla="*/ 71438 w 309563"/>
                  <a:gd name="connsiteY26" fmla="*/ 1338263 h 1385888"/>
                  <a:gd name="connsiteX27" fmla="*/ 33338 w 309563"/>
                  <a:gd name="connsiteY27" fmla="*/ 1366838 h 1385888"/>
                  <a:gd name="connsiteX28" fmla="*/ 19050 w 309563"/>
                  <a:gd name="connsiteY28" fmla="*/ 1376363 h 1385888"/>
                  <a:gd name="connsiteX29" fmla="*/ 0 w 309563"/>
                  <a:gd name="connsiteY29" fmla="*/ 1385888 h 1385888"/>
                  <a:gd name="connsiteX0" fmla="*/ 100013 w 309563"/>
                  <a:gd name="connsiteY0" fmla="*/ 0 h 1385888"/>
                  <a:gd name="connsiteX1" fmla="*/ 128588 w 309563"/>
                  <a:gd name="connsiteY1" fmla="*/ 71438 h 1385888"/>
                  <a:gd name="connsiteX2" fmla="*/ 138113 w 309563"/>
                  <a:gd name="connsiteY2" fmla="*/ 95250 h 1385888"/>
                  <a:gd name="connsiteX3" fmla="*/ 157163 w 309563"/>
                  <a:gd name="connsiteY3" fmla="*/ 119063 h 1385888"/>
                  <a:gd name="connsiteX4" fmla="*/ 180975 w 309563"/>
                  <a:gd name="connsiteY4" fmla="*/ 161925 h 1385888"/>
                  <a:gd name="connsiteX5" fmla="*/ 190500 w 309563"/>
                  <a:gd name="connsiteY5" fmla="*/ 176213 h 1385888"/>
                  <a:gd name="connsiteX6" fmla="*/ 195263 w 309563"/>
                  <a:gd name="connsiteY6" fmla="*/ 190500 h 1385888"/>
                  <a:gd name="connsiteX7" fmla="*/ 204788 w 309563"/>
                  <a:gd name="connsiteY7" fmla="*/ 238125 h 1385888"/>
                  <a:gd name="connsiteX8" fmla="*/ 209550 w 309563"/>
                  <a:gd name="connsiteY8" fmla="*/ 261938 h 1385888"/>
                  <a:gd name="connsiteX9" fmla="*/ 271463 w 309563"/>
                  <a:gd name="connsiteY9" fmla="*/ 414338 h 1385888"/>
                  <a:gd name="connsiteX10" fmla="*/ 300038 w 309563"/>
                  <a:gd name="connsiteY10" fmla="*/ 633413 h 1385888"/>
                  <a:gd name="connsiteX11" fmla="*/ 309563 w 309563"/>
                  <a:gd name="connsiteY11" fmla="*/ 676275 h 1385888"/>
                  <a:gd name="connsiteX12" fmla="*/ 304800 w 309563"/>
                  <a:gd name="connsiteY12" fmla="*/ 952500 h 1385888"/>
                  <a:gd name="connsiteX13" fmla="*/ 295275 w 309563"/>
                  <a:gd name="connsiteY13" fmla="*/ 1009650 h 1385888"/>
                  <a:gd name="connsiteX14" fmla="*/ 285750 w 309563"/>
                  <a:gd name="connsiteY14" fmla="*/ 1028700 h 1385888"/>
                  <a:gd name="connsiteX15" fmla="*/ 276225 w 309563"/>
                  <a:gd name="connsiteY15" fmla="*/ 1042988 h 1385888"/>
                  <a:gd name="connsiteX16" fmla="*/ 266700 w 309563"/>
                  <a:gd name="connsiteY16" fmla="*/ 1062038 h 1385888"/>
                  <a:gd name="connsiteX17" fmla="*/ 233363 w 309563"/>
                  <a:gd name="connsiteY17" fmla="*/ 1100138 h 1385888"/>
                  <a:gd name="connsiteX18" fmla="*/ 214313 w 309563"/>
                  <a:gd name="connsiteY18" fmla="*/ 1128713 h 1385888"/>
                  <a:gd name="connsiteX19" fmla="*/ 204788 w 309563"/>
                  <a:gd name="connsiteY19" fmla="*/ 1152525 h 1385888"/>
                  <a:gd name="connsiteX20" fmla="*/ 171450 w 309563"/>
                  <a:gd name="connsiteY20" fmla="*/ 1190625 h 1385888"/>
                  <a:gd name="connsiteX21" fmla="*/ 147638 w 309563"/>
                  <a:gd name="connsiteY21" fmla="*/ 1228725 h 1385888"/>
                  <a:gd name="connsiteX22" fmla="*/ 133350 w 309563"/>
                  <a:gd name="connsiteY22" fmla="*/ 1243013 h 1385888"/>
                  <a:gd name="connsiteX23" fmla="*/ 123825 w 309563"/>
                  <a:gd name="connsiteY23" fmla="*/ 1262063 h 1385888"/>
                  <a:gd name="connsiteX24" fmla="*/ 109538 w 309563"/>
                  <a:gd name="connsiteY24" fmla="*/ 1281113 h 1385888"/>
                  <a:gd name="connsiteX25" fmla="*/ 71438 w 309563"/>
                  <a:gd name="connsiteY25" fmla="*/ 1338263 h 1385888"/>
                  <a:gd name="connsiteX26" fmla="*/ 33338 w 309563"/>
                  <a:gd name="connsiteY26" fmla="*/ 1366838 h 1385888"/>
                  <a:gd name="connsiteX27" fmla="*/ 19050 w 309563"/>
                  <a:gd name="connsiteY27" fmla="*/ 1376363 h 1385888"/>
                  <a:gd name="connsiteX28" fmla="*/ 0 w 309563"/>
                  <a:gd name="connsiteY28" fmla="*/ 1385888 h 1385888"/>
                  <a:gd name="connsiteX0" fmla="*/ 100013 w 309865"/>
                  <a:gd name="connsiteY0" fmla="*/ 0 h 1385888"/>
                  <a:gd name="connsiteX1" fmla="*/ 128588 w 309865"/>
                  <a:gd name="connsiteY1" fmla="*/ 71438 h 1385888"/>
                  <a:gd name="connsiteX2" fmla="*/ 138113 w 309865"/>
                  <a:gd name="connsiteY2" fmla="*/ 95250 h 1385888"/>
                  <a:gd name="connsiteX3" fmla="*/ 157163 w 309865"/>
                  <a:gd name="connsiteY3" fmla="*/ 119063 h 1385888"/>
                  <a:gd name="connsiteX4" fmla="*/ 180975 w 309865"/>
                  <a:gd name="connsiteY4" fmla="*/ 161925 h 1385888"/>
                  <a:gd name="connsiteX5" fmla="*/ 190500 w 309865"/>
                  <a:gd name="connsiteY5" fmla="*/ 176213 h 1385888"/>
                  <a:gd name="connsiteX6" fmla="*/ 195263 w 309865"/>
                  <a:gd name="connsiteY6" fmla="*/ 190500 h 1385888"/>
                  <a:gd name="connsiteX7" fmla="*/ 204788 w 309865"/>
                  <a:gd name="connsiteY7" fmla="*/ 238125 h 1385888"/>
                  <a:gd name="connsiteX8" fmla="*/ 209550 w 309865"/>
                  <a:gd name="connsiteY8" fmla="*/ 261938 h 1385888"/>
                  <a:gd name="connsiteX9" fmla="*/ 300038 w 309865"/>
                  <a:gd name="connsiteY9" fmla="*/ 633413 h 1385888"/>
                  <a:gd name="connsiteX10" fmla="*/ 309563 w 309865"/>
                  <a:gd name="connsiteY10" fmla="*/ 676275 h 1385888"/>
                  <a:gd name="connsiteX11" fmla="*/ 304800 w 309865"/>
                  <a:gd name="connsiteY11" fmla="*/ 952500 h 1385888"/>
                  <a:gd name="connsiteX12" fmla="*/ 295275 w 309865"/>
                  <a:gd name="connsiteY12" fmla="*/ 1009650 h 1385888"/>
                  <a:gd name="connsiteX13" fmla="*/ 285750 w 309865"/>
                  <a:gd name="connsiteY13" fmla="*/ 1028700 h 1385888"/>
                  <a:gd name="connsiteX14" fmla="*/ 276225 w 309865"/>
                  <a:gd name="connsiteY14" fmla="*/ 1042988 h 1385888"/>
                  <a:gd name="connsiteX15" fmla="*/ 266700 w 309865"/>
                  <a:gd name="connsiteY15" fmla="*/ 1062038 h 1385888"/>
                  <a:gd name="connsiteX16" fmla="*/ 233363 w 309865"/>
                  <a:gd name="connsiteY16" fmla="*/ 1100138 h 1385888"/>
                  <a:gd name="connsiteX17" fmla="*/ 214313 w 309865"/>
                  <a:gd name="connsiteY17" fmla="*/ 1128713 h 1385888"/>
                  <a:gd name="connsiteX18" fmla="*/ 204788 w 309865"/>
                  <a:gd name="connsiteY18" fmla="*/ 1152525 h 1385888"/>
                  <a:gd name="connsiteX19" fmla="*/ 171450 w 309865"/>
                  <a:gd name="connsiteY19" fmla="*/ 1190625 h 1385888"/>
                  <a:gd name="connsiteX20" fmla="*/ 147638 w 309865"/>
                  <a:gd name="connsiteY20" fmla="*/ 1228725 h 1385888"/>
                  <a:gd name="connsiteX21" fmla="*/ 133350 w 309865"/>
                  <a:gd name="connsiteY21" fmla="*/ 1243013 h 1385888"/>
                  <a:gd name="connsiteX22" fmla="*/ 123825 w 309865"/>
                  <a:gd name="connsiteY22" fmla="*/ 1262063 h 1385888"/>
                  <a:gd name="connsiteX23" fmla="*/ 109538 w 309865"/>
                  <a:gd name="connsiteY23" fmla="*/ 1281113 h 1385888"/>
                  <a:gd name="connsiteX24" fmla="*/ 71438 w 309865"/>
                  <a:gd name="connsiteY24" fmla="*/ 1338263 h 1385888"/>
                  <a:gd name="connsiteX25" fmla="*/ 33338 w 309865"/>
                  <a:gd name="connsiteY25" fmla="*/ 1366838 h 1385888"/>
                  <a:gd name="connsiteX26" fmla="*/ 19050 w 309865"/>
                  <a:gd name="connsiteY26" fmla="*/ 1376363 h 1385888"/>
                  <a:gd name="connsiteX27" fmla="*/ 0 w 309865"/>
                  <a:gd name="connsiteY27" fmla="*/ 1385888 h 1385888"/>
                  <a:gd name="connsiteX0" fmla="*/ 100013 w 310173"/>
                  <a:gd name="connsiteY0" fmla="*/ 0 h 1385888"/>
                  <a:gd name="connsiteX1" fmla="*/ 128588 w 310173"/>
                  <a:gd name="connsiteY1" fmla="*/ 71438 h 1385888"/>
                  <a:gd name="connsiteX2" fmla="*/ 138113 w 310173"/>
                  <a:gd name="connsiteY2" fmla="*/ 95250 h 1385888"/>
                  <a:gd name="connsiteX3" fmla="*/ 157163 w 310173"/>
                  <a:gd name="connsiteY3" fmla="*/ 119063 h 1385888"/>
                  <a:gd name="connsiteX4" fmla="*/ 180975 w 310173"/>
                  <a:gd name="connsiteY4" fmla="*/ 161925 h 1385888"/>
                  <a:gd name="connsiteX5" fmla="*/ 190500 w 310173"/>
                  <a:gd name="connsiteY5" fmla="*/ 176213 h 1385888"/>
                  <a:gd name="connsiteX6" fmla="*/ 195263 w 310173"/>
                  <a:gd name="connsiteY6" fmla="*/ 190500 h 1385888"/>
                  <a:gd name="connsiteX7" fmla="*/ 204788 w 310173"/>
                  <a:gd name="connsiteY7" fmla="*/ 238125 h 1385888"/>
                  <a:gd name="connsiteX8" fmla="*/ 300038 w 310173"/>
                  <a:gd name="connsiteY8" fmla="*/ 633413 h 1385888"/>
                  <a:gd name="connsiteX9" fmla="*/ 309563 w 310173"/>
                  <a:gd name="connsiteY9" fmla="*/ 676275 h 1385888"/>
                  <a:gd name="connsiteX10" fmla="*/ 304800 w 310173"/>
                  <a:gd name="connsiteY10" fmla="*/ 952500 h 1385888"/>
                  <a:gd name="connsiteX11" fmla="*/ 295275 w 310173"/>
                  <a:gd name="connsiteY11" fmla="*/ 1009650 h 1385888"/>
                  <a:gd name="connsiteX12" fmla="*/ 285750 w 310173"/>
                  <a:gd name="connsiteY12" fmla="*/ 1028700 h 1385888"/>
                  <a:gd name="connsiteX13" fmla="*/ 276225 w 310173"/>
                  <a:gd name="connsiteY13" fmla="*/ 1042988 h 1385888"/>
                  <a:gd name="connsiteX14" fmla="*/ 266700 w 310173"/>
                  <a:gd name="connsiteY14" fmla="*/ 1062038 h 1385888"/>
                  <a:gd name="connsiteX15" fmla="*/ 233363 w 310173"/>
                  <a:gd name="connsiteY15" fmla="*/ 1100138 h 1385888"/>
                  <a:gd name="connsiteX16" fmla="*/ 214313 w 310173"/>
                  <a:gd name="connsiteY16" fmla="*/ 1128713 h 1385888"/>
                  <a:gd name="connsiteX17" fmla="*/ 204788 w 310173"/>
                  <a:gd name="connsiteY17" fmla="*/ 1152525 h 1385888"/>
                  <a:gd name="connsiteX18" fmla="*/ 171450 w 310173"/>
                  <a:gd name="connsiteY18" fmla="*/ 1190625 h 1385888"/>
                  <a:gd name="connsiteX19" fmla="*/ 147638 w 310173"/>
                  <a:gd name="connsiteY19" fmla="*/ 1228725 h 1385888"/>
                  <a:gd name="connsiteX20" fmla="*/ 133350 w 310173"/>
                  <a:gd name="connsiteY20" fmla="*/ 1243013 h 1385888"/>
                  <a:gd name="connsiteX21" fmla="*/ 123825 w 310173"/>
                  <a:gd name="connsiteY21" fmla="*/ 1262063 h 1385888"/>
                  <a:gd name="connsiteX22" fmla="*/ 109538 w 310173"/>
                  <a:gd name="connsiteY22" fmla="*/ 1281113 h 1385888"/>
                  <a:gd name="connsiteX23" fmla="*/ 71438 w 310173"/>
                  <a:gd name="connsiteY23" fmla="*/ 1338263 h 1385888"/>
                  <a:gd name="connsiteX24" fmla="*/ 33338 w 310173"/>
                  <a:gd name="connsiteY24" fmla="*/ 1366838 h 1385888"/>
                  <a:gd name="connsiteX25" fmla="*/ 19050 w 310173"/>
                  <a:gd name="connsiteY25" fmla="*/ 1376363 h 1385888"/>
                  <a:gd name="connsiteX26" fmla="*/ 0 w 310173"/>
                  <a:gd name="connsiteY26" fmla="*/ 1385888 h 1385888"/>
                  <a:gd name="connsiteX0" fmla="*/ 100013 w 310808"/>
                  <a:gd name="connsiteY0" fmla="*/ 0 h 1385888"/>
                  <a:gd name="connsiteX1" fmla="*/ 128588 w 310808"/>
                  <a:gd name="connsiteY1" fmla="*/ 71438 h 1385888"/>
                  <a:gd name="connsiteX2" fmla="*/ 138113 w 310808"/>
                  <a:gd name="connsiteY2" fmla="*/ 95250 h 1385888"/>
                  <a:gd name="connsiteX3" fmla="*/ 157163 w 310808"/>
                  <a:gd name="connsiteY3" fmla="*/ 119063 h 1385888"/>
                  <a:gd name="connsiteX4" fmla="*/ 180975 w 310808"/>
                  <a:gd name="connsiteY4" fmla="*/ 161925 h 1385888"/>
                  <a:gd name="connsiteX5" fmla="*/ 190500 w 310808"/>
                  <a:gd name="connsiteY5" fmla="*/ 176213 h 1385888"/>
                  <a:gd name="connsiteX6" fmla="*/ 195263 w 310808"/>
                  <a:gd name="connsiteY6" fmla="*/ 190500 h 1385888"/>
                  <a:gd name="connsiteX7" fmla="*/ 300038 w 310808"/>
                  <a:gd name="connsiteY7" fmla="*/ 633413 h 1385888"/>
                  <a:gd name="connsiteX8" fmla="*/ 309563 w 310808"/>
                  <a:gd name="connsiteY8" fmla="*/ 676275 h 1385888"/>
                  <a:gd name="connsiteX9" fmla="*/ 304800 w 310808"/>
                  <a:gd name="connsiteY9" fmla="*/ 952500 h 1385888"/>
                  <a:gd name="connsiteX10" fmla="*/ 295275 w 310808"/>
                  <a:gd name="connsiteY10" fmla="*/ 1009650 h 1385888"/>
                  <a:gd name="connsiteX11" fmla="*/ 285750 w 310808"/>
                  <a:gd name="connsiteY11" fmla="*/ 1028700 h 1385888"/>
                  <a:gd name="connsiteX12" fmla="*/ 276225 w 310808"/>
                  <a:gd name="connsiteY12" fmla="*/ 1042988 h 1385888"/>
                  <a:gd name="connsiteX13" fmla="*/ 266700 w 310808"/>
                  <a:gd name="connsiteY13" fmla="*/ 1062038 h 1385888"/>
                  <a:gd name="connsiteX14" fmla="*/ 233363 w 310808"/>
                  <a:gd name="connsiteY14" fmla="*/ 1100138 h 1385888"/>
                  <a:gd name="connsiteX15" fmla="*/ 214313 w 310808"/>
                  <a:gd name="connsiteY15" fmla="*/ 1128713 h 1385888"/>
                  <a:gd name="connsiteX16" fmla="*/ 204788 w 310808"/>
                  <a:gd name="connsiteY16" fmla="*/ 1152525 h 1385888"/>
                  <a:gd name="connsiteX17" fmla="*/ 171450 w 310808"/>
                  <a:gd name="connsiteY17" fmla="*/ 1190625 h 1385888"/>
                  <a:gd name="connsiteX18" fmla="*/ 147638 w 310808"/>
                  <a:gd name="connsiteY18" fmla="*/ 1228725 h 1385888"/>
                  <a:gd name="connsiteX19" fmla="*/ 133350 w 310808"/>
                  <a:gd name="connsiteY19" fmla="*/ 1243013 h 1385888"/>
                  <a:gd name="connsiteX20" fmla="*/ 123825 w 310808"/>
                  <a:gd name="connsiteY20" fmla="*/ 1262063 h 1385888"/>
                  <a:gd name="connsiteX21" fmla="*/ 109538 w 310808"/>
                  <a:gd name="connsiteY21" fmla="*/ 1281113 h 1385888"/>
                  <a:gd name="connsiteX22" fmla="*/ 71438 w 310808"/>
                  <a:gd name="connsiteY22" fmla="*/ 1338263 h 1385888"/>
                  <a:gd name="connsiteX23" fmla="*/ 33338 w 310808"/>
                  <a:gd name="connsiteY23" fmla="*/ 1366838 h 1385888"/>
                  <a:gd name="connsiteX24" fmla="*/ 19050 w 310808"/>
                  <a:gd name="connsiteY24" fmla="*/ 1376363 h 1385888"/>
                  <a:gd name="connsiteX25" fmla="*/ 0 w 310808"/>
                  <a:gd name="connsiteY25" fmla="*/ 1385888 h 1385888"/>
                  <a:gd name="connsiteX0" fmla="*/ 100013 w 311131"/>
                  <a:gd name="connsiteY0" fmla="*/ 0 h 1385888"/>
                  <a:gd name="connsiteX1" fmla="*/ 128588 w 311131"/>
                  <a:gd name="connsiteY1" fmla="*/ 71438 h 1385888"/>
                  <a:gd name="connsiteX2" fmla="*/ 138113 w 311131"/>
                  <a:gd name="connsiteY2" fmla="*/ 95250 h 1385888"/>
                  <a:gd name="connsiteX3" fmla="*/ 157163 w 311131"/>
                  <a:gd name="connsiteY3" fmla="*/ 119063 h 1385888"/>
                  <a:gd name="connsiteX4" fmla="*/ 180975 w 311131"/>
                  <a:gd name="connsiteY4" fmla="*/ 161925 h 1385888"/>
                  <a:gd name="connsiteX5" fmla="*/ 190500 w 311131"/>
                  <a:gd name="connsiteY5" fmla="*/ 176213 h 1385888"/>
                  <a:gd name="connsiteX6" fmla="*/ 300038 w 311131"/>
                  <a:gd name="connsiteY6" fmla="*/ 633413 h 1385888"/>
                  <a:gd name="connsiteX7" fmla="*/ 309563 w 311131"/>
                  <a:gd name="connsiteY7" fmla="*/ 676275 h 1385888"/>
                  <a:gd name="connsiteX8" fmla="*/ 304800 w 311131"/>
                  <a:gd name="connsiteY8" fmla="*/ 952500 h 1385888"/>
                  <a:gd name="connsiteX9" fmla="*/ 295275 w 311131"/>
                  <a:gd name="connsiteY9" fmla="*/ 1009650 h 1385888"/>
                  <a:gd name="connsiteX10" fmla="*/ 285750 w 311131"/>
                  <a:gd name="connsiteY10" fmla="*/ 1028700 h 1385888"/>
                  <a:gd name="connsiteX11" fmla="*/ 276225 w 311131"/>
                  <a:gd name="connsiteY11" fmla="*/ 1042988 h 1385888"/>
                  <a:gd name="connsiteX12" fmla="*/ 266700 w 311131"/>
                  <a:gd name="connsiteY12" fmla="*/ 1062038 h 1385888"/>
                  <a:gd name="connsiteX13" fmla="*/ 233363 w 311131"/>
                  <a:gd name="connsiteY13" fmla="*/ 1100138 h 1385888"/>
                  <a:gd name="connsiteX14" fmla="*/ 214313 w 311131"/>
                  <a:gd name="connsiteY14" fmla="*/ 1128713 h 1385888"/>
                  <a:gd name="connsiteX15" fmla="*/ 204788 w 311131"/>
                  <a:gd name="connsiteY15" fmla="*/ 1152525 h 1385888"/>
                  <a:gd name="connsiteX16" fmla="*/ 171450 w 311131"/>
                  <a:gd name="connsiteY16" fmla="*/ 1190625 h 1385888"/>
                  <a:gd name="connsiteX17" fmla="*/ 147638 w 311131"/>
                  <a:gd name="connsiteY17" fmla="*/ 1228725 h 1385888"/>
                  <a:gd name="connsiteX18" fmla="*/ 133350 w 311131"/>
                  <a:gd name="connsiteY18" fmla="*/ 1243013 h 1385888"/>
                  <a:gd name="connsiteX19" fmla="*/ 123825 w 311131"/>
                  <a:gd name="connsiteY19" fmla="*/ 1262063 h 1385888"/>
                  <a:gd name="connsiteX20" fmla="*/ 109538 w 311131"/>
                  <a:gd name="connsiteY20" fmla="*/ 1281113 h 1385888"/>
                  <a:gd name="connsiteX21" fmla="*/ 71438 w 311131"/>
                  <a:gd name="connsiteY21" fmla="*/ 1338263 h 1385888"/>
                  <a:gd name="connsiteX22" fmla="*/ 33338 w 311131"/>
                  <a:gd name="connsiteY22" fmla="*/ 1366838 h 1385888"/>
                  <a:gd name="connsiteX23" fmla="*/ 19050 w 311131"/>
                  <a:gd name="connsiteY23" fmla="*/ 1376363 h 1385888"/>
                  <a:gd name="connsiteX24" fmla="*/ 0 w 311131"/>
                  <a:gd name="connsiteY24" fmla="*/ 1385888 h 1385888"/>
                  <a:gd name="connsiteX0" fmla="*/ 100013 w 311786"/>
                  <a:gd name="connsiteY0" fmla="*/ 0 h 1385888"/>
                  <a:gd name="connsiteX1" fmla="*/ 128588 w 311786"/>
                  <a:gd name="connsiteY1" fmla="*/ 71438 h 1385888"/>
                  <a:gd name="connsiteX2" fmla="*/ 138113 w 311786"/>
                  <a:gd name="connsiteY2" fmla="*/ 95250 h 1385888"/>
                  <a:gd name="connsiteX3" fmla="*/ 157163 w 311786"/>
                  <a:gd name="connsiteY3" fmla="*/ 119063 h 1385888"/>
                  <a:gd name="connsiteX4" fmla="*/ 180975 w 311786"/>
                  <a:gd name="connsiteY4" fmla="*/ 161925 h 1385888"/>
                  <a:gd name="connsiteX5" fmla="*/ 300038 w 311786"/>
                  <a:gd name="connsiteY5" fmla="*/ 633413 h 1385888"/>
                  <a:gd name="connsiteX6" fmla="*/ 309563 w 311786"/>
                  <a:gd name="connsiteY6" fmla="*/ 676275 h 1385888"/>
                  <a:gd name="connsiteX7" fmla="*/ 304800 w 311786"/>
                  <a:gd name="connsiteY7" fmla="*/ 952500 h 1385888"/>
                  <a:gd name="connsiteX8" fmla="*/ 295275 w 311786"/>
                  <a:gd name="connsiteY8" fmla="*/ 1009650 h 1385888"/>
                  <a:gd name="connsiteX9" fmla="*/ 285750 w 311786"/>
                  <a:gd name="connsiteY9" fmla="*/ 1028700 h 1385888"/>
                  <a:gd name="connsiteX10" fmla="*/ 276225 w 311786"/>
                  <a:gd name="connsiteY10" fmla="*/ 1042988 h 1385888"/>
                  <a:gd name="connsiteX11" fmla="*/ 266700 w 311786"/>
                  <a:gd name="connsiteY11" fmla="*/ 1062038 h 1385888"/>
                  <a:gd name="connsiteX12" fmla="*/ 233363 w 311786"/>
                  <a:gd name="connsiteY12" fmla="*/ 1100138 h 1385888"/>
                  <a:gd name="connsiteX13" fmla="*/ 214313 w 311786"/>
                  <a:gd name="connsiteY13" fmla="*/ 1128713 h 1385888"/>
                  <a:gd name="connsiteX14" fmla="*/ 204788 w 311786"/>
                  <a:gd name="connsiteY14" fmla="*/ 1152525 h 1385888"/>
                  <a:gd name="connsiteX15" fmla="*/ 171450 w 311786"/>
                  <a:gd name="connsiteY15" fmla="*/ 1190625 h 1385888"/>
                  <a:gd name="connsiteX16" fmla="*/ 147638 w 311786"/>
                  <a:gd name="connsiteY16" fmla="*/ 1228725 h 1385888"/>
                  <a:gd name="connsiteX17" fmla="*/ 133350 w 311786"/>
                  <a:gd name="connsiteY17" fmla="*/ 1243013 h 1385888"/>
                  <a:gd name="connsiteX18" fmla="*/ 123825 w 311786"/>
                  <a:gd name="connsiteY18" fmla="*/ 1262063 h 1385888"/>
                  <a:gd name="connsiteX19" fmla="*/ 109538 w 311786"/>
                  <a:gd name="connsiteY19" fmla="*/ 1281113 h 1385888"/>
                  <a:gd name="connsiteX20" fmla="*/ 71438 w 311786"/>
                  <a:gd name="connsiteY20" fmla="*/ 1338263 h 1385888"/>
                  <a:gd name="connsiteX21" fmla="*/ 33338 w 311786"/>
                  <a:gd name="connsiteY21" fmla="*/ 1366838 h 1385888"/>
                  <a:gd name="connsiteX22" fmla="*/ 19050 w 311786"/>
                  <a:gd name="connsiteY22" fmla="*/ 1376363 h 1385888"/>
                  <a:gd name="connsiteX23" fmla="*/ 0 w 311786"/>
                  <a:gd name="connsiteY23" fmla="*/ 1385888 h 1385888"/>
                  <a:gd name="connsiteX0" fmla="*/ 100013 w 313460"/>
                  <a:gd name="connsiteY0" fmla="*/ 0 h 1385888"/>
                  <a:gd name="connsiteX1" fmla="*/ 128588 w 313460"/>
                  <a:gd name="connsiteY1" fmla="*/ 71438 h 1385888"/>
                  <a:gd name="connsiteX2" fmla="*/ 138113 w 313460"/>
                  <a:gd name="connsiteY2" fmla="*/ 95250 h 1385888"/>
                  <a:gd name="connsiteX3" fmla="*/ 157163 w 313460"/>
                  <a:gd name="connsiteY3" fmla="*/ 119063 h 1385888"/>
                  <a:gd name="connsiteX4" fmla="*/ 300038 w 313460"/>
                  <a:gd name="connsiteY4" fmla="*/ 633413 h 1385888"/>
                  <a:gd name="connsiteX5" fmla="*/ 309563 w 313460"/>
                  <a:gd name="connsiteY5" fmla="*/ 676275 h 1385888"/>
                  <a:gd name="connsiteX6" fmla="*/ 304800 w 313460"/>
                  <a:gd name="connsiteY6" fmla="*/ 952500 h 1385888"/>
                  <a:gd name="connsiteX7" fmla="*/ 295275 w 313460"/>
                  <a:gd name="connsiteY7" fmla="*/ 1009650 h 1385888"/>
                  <a:gd name="connsiteX8" fmla="*/ 285750 w 313460"/>
                  <a:gd name="connsiteY8" fmla="*/ 1028700 h 1385888"/>
                  <a:gd name="connsiteX9" fmla="*/ 276225 w 313460"/>
                  <a:gd name="connsiteY9" fmla="*/ 1042988 h 1385888"/>
                  <a:gd name="connsiteX10" fmla="*/ 266700 w 313460"/>
                  <a:gd name="connsiteY10" fmla="*/ 1062038 h 1385888"/>
                  <a:gd name="connsiteX11" fmla="*/ 233363 w 313460"/>
                  <a:gd name="connsiteY11" fmla="*/ 1100138 h 1385888"/>
                  <a:gd name="connsiteX12" fmla="*/ 214313 w 313460"/>
                  <a:gd name="connsiteY12" fmla="*/ 1128713 h 1385888"/>
                  <a:gd name="connsiteX13" fmla="*/ 204788 w 313460"/>
                  <a:gd name="connsiteY13" fmla="*/ 1152525 h 1385888"/>
                  <a:gd name="connsiteX14" fmla="*/ 171450 w 313460"/>
                  <a:gd name="connsiteY14" fmla="*/ 1190625 h 1385888"/>
                  <a:gd name="connsiteX15" fmla="*/ 147638 w 313460"/>
                  <a:gd name="connsiteY15" fmla="*/ 1228725 h 1385888"/>
                  <a:gd name="connsiteX16" fmla="*/ 133350 w 313460"/>
                  <a:gd name="connsiteY16" fmla="*/ 1243013 h 1385888"/>
                  <a:gd name="connsiteX17" fmla="*/ 123825 w 313460"/>
                  <a:gd name="connsiteY17" fmla="*/ 1262063 h 1385888"/>
                  <a:gd name="connsiteX18" fmla="*/ 109538 w 313460"/>
                  <a:gd name="connsiteY18" fmla="*/ 1281113 h 1385888"/>
                  <a:gd name="connsiteX19" fmla="*/ 71438 w 313460"/>
                  <a:gd name="connsiteY19" fmla="*/ 1338263 h 1385888"/>
                  <a:gd name="connsiteX20" fmla="*/ 33338 w 313460"/>
                  <a:gd name="connsiteY20" fmla="*/ 1366838 h 1385888"/>
                  <a:gd name="connsiteX21" fmla="*/ 19050 w 313460"/>
                  <a:gd name="connsiteY21" fmla="*/ 1376363 h 1385888"/>
                  <a:gd name="connsiteX22" fmla="*/ 0 w 313460"/>
                  <a:gd name="connsiteY22" fmla="*/ 1385888 h 1385888"/>
                  <a:gd name="connsiteX0" fmla="*/ 100013 w 314821"/>
                  <a:gd name="connsiteY0" fmla="*/ 0 h 1385888"/>
                  <a:gd name="connsiteX1" fmla="*/ 128588 w 314821"/>
                  <a:gd name="connsiteY1" fmla="*/ 71438 h 1385888"/>
                  <a:gd name="connsiteX2" fmla="*/ 138113 w 314821"/>
                  <a:gd name="connsiteY2" fmla="*/ 95250 h 1385888"/>
                  <a:gd name="connsiteX3" fmla="*/ 300038 w 314821"/>
                  <a:gd name="connsiteY3" fmla="*/ 633413 h 1385888"/>
                  <a:gd name="connsiteX4" fmla="*/ 309563 w 314821"/>
                  <a:gd name="connsiteY4" fmla="*/ 676275 h 1385888"/>
                  <a:gd name="connsiteX5" fmla="*/ 304800 w 314821"/>
                  <a:gd name="connsiteY5" fmla="*/ 952500 h 1385888"/>
                  <a:gd name="connsiteX6" fmla="*/ 295275 w 314821"/>
                  <a:gd name="connsiteY6" fmla="*/ 1009650 h 1385888"/>
                  <a:gd name="connsiteX7" fmla="*/ 285750 w 314821"/>
                  <a:gd name="connsiteY7" fmla="*/ 1028700 h 1385888"/>
                  <a:gd name="connsiteX8" fmla="*/ 276225 w 314821"/>
                  <a:gd name="connsiteY8" fmla="*/ 1042988 h 1385888"/>
                  <a:gd name="connsiteX9" fmla="*/ 266700 w 314821"/>
                  <a:gd name="connsiteY9" fmla="*/ 1062038 h 1385888"/>
                  <a:gd name="connsiteX10" fmla="*/ 233363 w 314821"/>
                  <a:gd name="connsiteY10" fmla="*/ 1100138 h 1385888"/>
                  <a:gd name="connsiteX11" fmla="*/ 214313 w 314821"/>
                  <a:gd name="connsiteY11" fmla="*/ 1128713 h 1385888"/>
                  <a:gd name="connsiteX12" fmla="*/ 204788 w 314821"/>
                  <a:gd name="connsiteY12" fmla="*/ 1152525 h 1385888"/>
                  <a:gd name="connsiteX13" fmla="*/ 171450 w 314821"/>
                  <a:gd name="connsiteY13" fmla="*/ 1190625 h 1385888"/>
                  <a:gd name="connsiteX14" fmla="*/ 147638 w 314821"/>
                  <a:gd name="connsiteY14" fmla="*/ 1228725 h 1385888"/>
                  <a:gd name="connsiteX15" fmla="*/ 133350 w 314821"/>
                  <a:gd name="connsiteY15" fmla="*/ 1243013 h 1385888"/>
                  <a:gd name="connsiteX16" fmla="*/ 123825 w 314821"/>
                  <a:gd name="connsiteY16" fmla="*/ 1262063 h 1385888"/>
                  <a:gd name="connsiteX17" fmla="*/ 109538 w 314821"/>
                  <a:gd name="connsiteY17" fmla="*/ 1281113 h 1385888"/>
                  <a:gd name="connsiteX18" fmla="*/ 71438 w 314821"/>
                  <a:gd name="connsiteY18" fmla="*/ 1338263 h 1385888"/>
                  <a:gd name="connsiteX19" fmla="*/ 33338 w 314821"/>
                  <a:gd name="connsiteY19" fmla="*/ 1366838 h 1385888"/>
                  <a:gd name="connsiteX20" fmla="*/ 19050 w 314821"/>
                  <a:gd name="connsiteY20" fmla="*/ 1376363 h 1385888"/>
                  <a:gd name="connsiteX21" fmla="*/ 0 w 314821"/>
                  <a:gd name="connsiteY21" fmla="*/ 1385888 h 1385888"/>
                  <a:gd name="connsiteX0" fmla="*/ 100013 w 315506"/>
                  <a:gd name="connsiteY0" fmla="*/ 0 h 1385888"/>
                  <a:gd name="connsiteX1" fmla="*/ 128588 w 315506"/>
                  <a:gd name="connsiteY1" fmla="*/ 71438 h 1385888"/>
                  <a:gd name="connsiteX2" fmla="*/ 300038 w 315506"/>
                  <a:gd name="connsiteY2" fmla="*/ 633413 h 1385888"/>
                  <a:gd name="connsiteX3" fmla="*/ 309563 w 315506"/>
                  <a:gd name="connsiteY3" fmla="*/ 676275 h 1385888"/>
                  <a:gd name="connsiteX4" fmla="*/ 304800 w 315506"/>
                  <a:gd name="connsiteY4" fmla="*/ 952500 h 1385888"/>
                  <a:gd name="connsiteX5" fmla="*/ 295275 w 315506"/>
                  <a:gd name="connsiteY5" fmla="*/ 1009650 h 1385888"/>
                  <a:gd name="connsiteX6" fmla="*/ 285750 w 315506"/>
                  <a:gd name="connsiteY6" fmla="*/ 1028700 h 1385888"/>
                  <a:gd name="connsiteX7" fmla="*/ 276225 w 315506"/>
                  <a:gd name="connsiteY7" fmla="*/ 1042988 h 1385888"/>
                  <a:gd name="connsiteX8" fmla="*/ 266700 w 315506"/>
                  <a:gd name="connsiteY8" fmla="*/ 1062038 h 1385888"/>
                  <a:gd name="connsiteX9" fmla="*/ 233363 w 315506"/>
                  <a:gd name="connsiteY9" fmla="*/ 1100138 h 1385888"/>
                  <a:gd name="connsiteX10" fmla="*/ 214313 w 315506"/>
                  <a:gd name="connsiteY10" fmla="*/ 1128713 h 1385888"/>
                  <a:gd name="connsiteX11" fmla="*/ 204788 w 315506"/>
                  <a:gd name="connsiteY11" fmla="*/ 1152525 h 1385888"/>
                  <a:gd name="connsiteX12" fmla="*/ 171450 w 315506"/>
                  <a:gd name="connsiteY12" fmla="*/ 1190625 h 1385888"/>
                  <a:gd name="connsiteX13" fmla="*/ 147638 w 315506"/>
                  <a:gd name="connsiteY13" fmla="*/ 1228725 h 1385888"/>
                  <a:gd name="connsiteX14" fmla="*/ 133350 w 315506"/>
                  <a:gd name="connsiteY14" fmla="*/ 1243013 h 1385888"/>
                  <a:gd name="connsiteX15" fmla="*/ 123825 w 315506"/>
                  <a:gd name="connsiteY15" fmla="*/ 1262063 h 1385888"/>
                  <a:gd name="connsiteX16" fmla="*/ 109538 w 315506"/>
                  <a:gd name="connsiteY16" fmla="*/ 1281113 h 1385888"/>
                  <a:gd name="connsiteX17" fmla="*/ 71438 w 315506"/>
                  <a:gd name="connsiteY17" fmla="*/ 1338263 h 1385888"/>
                  <a:gd name="connsiteX18" fmla="*/ 33338 w 315506"/>
                  <a:gd name="connsiteY18" fmla="*/ 1366838 h 1385888"/>
                  <a:gd name="connsiteX19" fmla="*/ 19050 w 315506"/>
                  <a:gd name="connsiteY19" fmla="*/ 1376363 h 1385888"/>
                  <a:gd name="connsiteX20" fmla="*/ 0 w 315506"/>
                  <a:gd name="connsiteY20" fmla="*/ 1385888 h 1385888"/>
                  <a:gd name="connsiteX0" fmla="*/ 100013 w 317575"/>
                  <a:gd name="connsiteY0" fmla="*/ 0 h 1385888"/>
                  <a:gd name="connsiteX1" fmla="*/ 300038 w 317575"/>
                  <a:gd name="connsiteY1" fmla="*/ 633413 h 1385888"/>
                  <a:gd name="connsiteX2" fmla="*/ 309563 w 317575"/>
                  <a:gd name="connsiteY2" fmla="*/ 676275 h 1385888"/>
                  <a:gd name="connsiteX3" fmla="*/ 304800 w 317575"/>
                  <a:gd name="connsiteY3" fmla="*/ 952500 h 1385888"/>
                  <a:gd name="connsiteX4" fmla="*/ 295275 w 317575"/>
                  <a:gd name="connsiteY4" fmla="*/ 1009650 h 1385888"/>
                  <a:gd name="connsiteX5" fmla="*/ 285750 w 317575"/>
                  <a:gd name="connsiteY5" fmla="*/ 1028700 h 1385888"/>
                  <a:gd name="connsiteX6" fmla="*/ 276225 w 317575"/>
                  <a:gd name="connsiteY6" fmla="*/ 1042988 h 1385888"/>
                  <a:gd name="connsiteX7" fmla="*/ 266700 w 317575"/>
                  <a:gd name="connsiteY7" fmla="*/ 1062038 h 1385888"/>
                  <a:gd name="connsiteX8" fmla="*/ 233363 w 317575"/>
                  <a:gd name="connsiteY8" fmla="*/ 1100138 h 1385888"/>
                  <a:gd name="connsiteX9" fmla="*/ 214313 w 317575"/>
                  <a:gd name="connsiteY9" fmla="*/ 1128713 h 1385888"/>
                  <a:gd name="connsiteX10" fmla="*/ 204788 w 317575"/>
                  <a:gd name="connsiteY10" fmla="*/ 1152525 h 1385888"/>
                  <a:gd name="connsiteX11" fmla="*/ 171450 w 317575"/>
                  <a:gd name="connsiteY11" fmla="*/ 1190625 h 1385888"/>
                  <a:gd name="connsiteX12" fmla="*/ 147638 w 317575"/>
                  <a:gd name="connsiteY12" fmla="*/ 1228725 h 1385888"/>
                  <a:gd name="connsiteX13" fmla="*/ 133350 w 317575"/>
                  <a:gd name="connsiteY13" fmla="*/ 1243013 h 1385888"/>
                  <a:gd name="connsiteX14" fmla="*/ 123825 w 317575"/>
                  <a:gd name="connsiteY14" fmla="*/ 1262063 h 1385888"/>
                  <a:gd name="connsiteX15" fmla="*/ 109538 w 317575"/>
                  <a:gd name="connsiteY15" fmla="*/ 1281113 h 1385888"/>
                  <a:gd name="connsiteX16" fmla="*/ 71438 w 317575"/>
                  <a:gd name="connsiteY16" fmla="*/ 1338263 h 1385888"/>
                  <a:gd name="connsiteX17" fmla="*/ 33338 w 317575"/>
                  <a:gd name="connsiteY17" fmla="*/ 1366838 h 1385888"/>
                  <a:gd name="connsiteX18" fmla="*/ 19050 w 317575"/>
                  <a:gd name="connsiteY18" fmla="*/ 1376363 h 1385888"/>
                  <a:gd name="connsiteX19" fmla="*/ 0 w 317575"/>
                  <a:gd name="connsiteY19" fmla="*/ 1385888 h 1385888"/>
                  <a:gd name="connsiteX0" fmla="*/ 100013 w 309563"/>
                  <a:gd name="connsiteY0" fmla="*/ 0 h 1385888"/>
                  <a:gd name="connsiteX1" fmla="*/ 309563 w 309563"/>
                  <a:gd name="connsiteY1" fmla="*/ 676275 h 1385888"/>
                  <a:gd name="connsiteX2" fmla="*/ 304800 w 309563"/>
                  <a:gd name="connsiteY2" fmla="*/ 952500 h 1385888"/>
                  <a:gd name="connsiteX3" fmla="*/ 295275 w 309563"/>
                  <a:gd name="connsiteY3" fmla="*/ 1009650 h 1385888"/>
                  <a:gd name="connsiteX4" fmla="*/ 285750 w 309563"/>
                  <a:gd name="connsiteY4" fmla="*/ 1028700 h 1385888"/>
                  <a:gd name="connsiteX5" fmla="*/ 276225 w 309563"/>
                  <a:gd name="connsiteY5" fmla="*/ 1042988 h 1385888"/>
                  <a:gd name="connsiteX6" fmla="*/ 266700 w 309563"/>
                  <a:gd name="connsiteY6" fmla="*/ 1062038 h 1385888"/>
                  <a:gd name="connsiteX7" fmla="*/ 233363 w 309563"/>
                  <a:gd name="connsiteY7" fmla="*/ 1100138 h 1385888"/>
                  <a:gd name="connsiteX8" fmla="*/ 214313 w 309563"/>
                  <a:gd name="connsiteY8" fmla="*/ 1128713 h 1385888"/>
                  <a:gd name="connsiteX9" fmla="*/ 204788 w 309563"/>
                  <a:gd name="connsiteY9" fmla="*/ 1152525 h 1385888"/>
                  <a:gd name="connsiteX10" fmla="*/ 171450 w 309563"/>
                  <a:gd name="connsiteY10" fmla="*/ 1190625 h 1385888"/>
                  <a:gd name="connsiteX11" fmla="*/ 147638 w 309563"/>
                  <a:gd name="connsiteY11" fmla="*/ 1228725 h 1385888"/>
                  <a:gd name="connsiteX12" fmla="*/ 133350 w 309563"/>
                  <a:gd name="connsiteY12" fmla="*/ 1243013 h 1385888"/>
                  <a:gd name="connsiteX13" fmla="*/ 123825 w 309563"/>
                  <a:gd name="connsiteY13" fmla="*/ 1262063 h 1385888"/>
                  <a:gd name="connsiteX14" fmla="*/ 109538 w 309563"/>
                  <a:gd name="connsiteY14" fmla="*/ 1281113 h 1385888"/>
                  <a:gd name="connsiteX15" fmla="*/ 71438 w 309563"/>
                  <a:gd name="connsiteY15" fmla="*/ 1338263 h 1385888"/>
                  <a:gd name="connsiteX16" fmla="*/ 33338 w 309563"/>
                  <a:gd name="connsiteY16" fmla="*/ 1366838 h 1385888"/>
                  <a:gd name="connsiteX17" fmla="*/ 19050 w 309563"/>
                  <a:gd name="connsiteY17" fmla="*/ 1376363 h 1385888"/>
                  <a:gd name="connsiteX18" fmla="*/ 0 w 309563"/>
                  <a:gd name="connsiteY18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71450 w 304800"/>
                  <a:gd name="connsiteY9" fmla="*/ 1190625 h 1385888"/>
                  <a:gd name="connsiteX10" fmla="*/ 147638 w 304800"/>
                  <a:gd name="connsiteY10" fmla="*/ 1228725 h 1385888"/>
                  <a:gd name="connsiteX11" fmla="*/ 133350 w 304800"/>
                  <a:gd name="connsiteY11" fmla="*/ 1243013 h 1385888"/>
                  <a:gd name="connsiteX12" fmla="*/ 123825 w 304800"/>
                  <a:gd name="connsiteY12" fmla="*/ 1262063 h 1385888"/>
                  <a:gd name="connsiteX13" fmla="*/ 109538 w 304800"/>
                  <a:gd name="connsiteY13" fmla="*/ 1281113 h 1385888"/>
                  <a:gd name="connsiteX14" fmla="*/ 71438 w 304800"/>
                  <a:gd name="connsiteY14" fmla="*/ 1338263 h 1385888"/>
                  <a:gd name="connsiteX15" fmla="*/ 33338 w 304800"/>
                  <a:gd name="connsiteY15" fmla="*/ 1366838 h 1385888"/>
                  <a:gd name="connsiteX16" fmla="*/ 19050 w 304800"/>
                  <a:gd name="connsiteY16" fmla="*/ 1376363 h 1385888"/>
                  <a:gd name="connsiteX17" fmla="*/ 0 w 304800"/>
                  <a:gd name="connsiteY17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204788 w 304800"/>
                  <a:gd name="connsiteY8" fmla="*/ 1152525 h 1385888"/>
                  <a:gd name="connsiteX9" fmla="*/ 147638 w 304800"/>
                  <a:gd name="connsiteY9" fmla="*/ 1228725 h 1385888"/>
                  <a:gd name="connsiteX10" fmla="*/ 133350 w 304800"/>
                  <a:gd name="connsiteY10" fmla="*/ 1243013 h 1385888"/>
                  <a:gd name="connsiteX11" fmla="*/ 123825 w 304800"/>
                  <a:gd name="connsiteY11" fmla="*/ 1262063 h 1385888"/>
                  <a:gd name="connsiteX12" fmla="*/ 109538 w 304800"/>
                  <a:gd name="connsiteY12" fmla="*/ 1281113 h 1385888"/>
                  <a:gd name="connsiteX13" fmla="*/ 71438 w 304800"/>
                  <a:gd name="connsiteY13" fmla="*/ 1338263 h 1385888"/>
                  <a:gd name="connsiteX14" fmla="*/ 33338 w 304800"/>
                  <a:gd name="connsiteY14" fmla="*/ 1366838 h 1385888"/>
                  <a:gd name="connsiteX15" fmla="*/ 19050 w 304800"/>
                  <a:gd name="connsiteY15" fmla="*/ 1376363 h 1385888"/>
                  <a:gd name="connsiteX16" fmla="*/ 0 w 304800"/>
                  <a:gd name="connsiteY16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214313 w 304800"/>
                  <a:gd name="connsiteY7" fmla="*/ 1128713 h 1385888"/>
                  <a:gd name="connsiteX8" fmla="*/ 147638 w 304800"/>
                  <a:gd name="connsiteY8" fmla="*/ 1228725 h 1385888"/>
                  <a:gd name="connsiteX9" fmla="*/ 133350 w 304800"/>
                  <a:gd name="connsiteY9" fmla="*/ 1243013 h 1385888"/>
                  <a:gd name="connsiteX10" fmla="*/ 123825 w 304800"/>
                  <a:gd name="connsiteY10" fmla="*/ 1262063 h 1385888"/>
                  <a:gd name="connsiteX11" fmla="*/ 109538 w 304800"/>
                  <a:gd name="connsiteY11" fmla="*/ 1281113 h 1385888"/>
                  <a:gd name="connsiteX12" fmla="*/ 71438 w 304800"/>
                  <a:gd name="connsiteY12" fmla="*/ 1338263 h 1385888"/>
                  <a:gd name="connsiteX13" fmla="*/ 33338 w 304800"/>
                  <a:gd name="connsiteY13" fmla="*/ 1366838 h 1385888"/>
                  <a:gd name="connsiteX14" fmla="*/ 19050 w 304800"/>
                  <a:gd name="connsiteY14" fmla="*/ 1376363 h 1385888"/>
                  <a:gd name="connsiteX15" fmla="*/ 0 w 304800"/>
                  <a:gd name="connsiteY15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233363 w 304800"/>
                  <a:gd name="connsiteY6" fmla="*/ 1100138 h 1385888"/>
                  <a:gd name="connsiteX7" fmla="*/ 147638 w 304800"/>
                  <a:gd name="connsiteY7" fmla="*/ 1228725 h 1385888"/>
                  <a:gd name="connsiteX8" fmla="*/ 133350 w 304800"/>
                  <a:gd name="connsiteY8" fmla="*/ 1243013 h 1385888"/>
                  <a:gd name="connsiteX9" fmla="*/ 123825 w 304800"/>
                  <a:gd name="connsiteY9" fmla="*/ 1262063 h 1385888"/>
                  <a:gd name="connsiteX10" fmla="*/ 109538 w 304800"/>
                  <a:gd name="connsiteY10" fmla="*/ 1281113 h 1385888"/>
                  <a:gd name="connsiteX11" fmla="*/ 71438 w 304800"/>
                  <a:gd name="connsiteY11" fmla="*/ 1338263 h 1385888"/>
                  <a:gd name="connsiteX12" fmla="*/ 33338 w 304800"/>
                  <a:gd name="connsiteY12" fmla="*/ 1366838 h 1385888"/>
                  <a:gd name="connsiteX13" fmla="*/ 19050 w 304800"/>
                  <a:gd name="connsiteY13" fmla="*/ 1376363 h 1385888"/>
                  <a:gd name="connsiteX14" fmla="*/ 0 w 304800"/>
                  <a:gd name="connsiteY14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266700 w 304800"/>
                  <a:gd name="connsiteY5" fmla="*/ 1062038 h 1385888"/>
                  <a:gd name="connsiteX6" fmla="*/ 147638 w 304800"/>
                  <a:gd name="connsiteY6" fmla="*/ 1228725 h 1385888"/>
                  <a:gd name="connsiteX7" fmla="*/ 133350 w 304800"/>
                  <a:gd name="connsiteY7" fmla="*/ 1243013 h 1385888"/>
                  <a:gd name="connsiteX8" fmla="*/ 123825 w 304800"/>
                  <a:gd name="connsiteY8" fmla="*/ 1262063 h 1385888"/>
                  <a:gd name="connsiteX9" fmla="*/ 109538 w 304800"/>
                  <a:gd name="connsiteY9" fmla="*/ 1281113 h 1385888"/>
                  <a:gd name="connsiteX10" fmla="*/ 71438 w 304800"/>
                  <a:gd name="connsiteY10" fmla="*/ 1338263 h 1385888"/>
                  <a:gd name="connsiteX11" fmla="*/ 33338 w 304800"/>
                  <a:gd name="connsiteY11" fmla="*/ 1366838 h 1385888"/>
                  <a:gd name="connsiteX12" fmla="*/ 19050 w 304800"/>
                  <a:gd name="connsiteY12" fmla="*/ 1376363 h 1385888"/>
                  <a:gd name="connsiteX13" fmla="*/ 0 w 304800"/>
                  <a:gd name="connsiteY13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276225 w 304800"/>
                  <a:gd name="connsiteY4" fmla="*/ 1042988 h 1385888"/>
                  <a:gd name="connsiteX5" fmla="*/ 147638 w 304800"/>
                  <a:gd name="connsiteY5" fmla="*/ 1228725 h 1385888"/>
                  <a:gd name="connsiteX6" fmla="*/ 133350 w 304800"/>
                  <a:gd name="connsiteY6" fmla="*/ 1243013 h 1385888"/>
                  <a:gd name="connsiteX7" fmla="*/ 123825 w 304800"/>
                  <a:gd name="connsiteY7" fmla="*/ 1262063 h 1385888"/>
                  <a:gd name="connsiteX8" fmla="*/ 109538 w 304800"/>
                  <a:gd name="connsiteY8" fmla="*/ 1281113 h 1385888"/>
                  <a:gd name="connsiteX9" fmla="*/ 71438 w 304800"/>
                  <a:gd name="connsiteY9" fmla="*/ 1338263 h 1385888"/>
                  <a:gd name="connsiteX10" fmla="*/ 33338 w 304800"/>
                  <a:gd name="connsiteY10" fmla="*/ 1366838 h 1385888"/>
                  <a:gd name="connsiteX11" fmla="*/ 19050 w 304800"/>
                  <a:gd name="connsiteY11" fmla="*/ 1376363 h 1385888"/>
                  <a:gd name="connsiteX12" fmla="*/ 0 w 304800"/>
                  <a:gd name="connsiteY12" fmla="*/ 1385888 h 1385888"/>
                  <a:gd name="connsiteX0" fmla="*/ 100013 w 304800"/>
                  <a:gd name="connsiteY0" fmla="*/ 0 h 1385888"/>
                  <a:gd name="connsiteX1" fmla="*/ 304800 w 304800"/>
                  <a:gd name="connsiteY1" fmla="*/ 952500 h 1385888"/>
                  <a:gd name="connsiteX2" fmla="*/ 295275 w 304800"/>
                  <a:gd name="connsiteY2" fmla="*/ 1009650 h 1385888"/>
                  <a:gd name="connsiteX3" fmla="*/ 285750 w 304800"/>
                  <a:gd name="connsiteY3" fmla="*/ 1028700 h 1385888"/>
                  <a:gd name="connsiteX4" fmla="*/ 147638 w 304800"/>
                  <a:gd name="connsiteY4" fmla="*/ 1228725 h 1385888"/>
                  <a:gd name="connsiteX5" fmla="*/ 133350 w 304800"/>
                  <a:gd name="connsiteY5" fmla="*/ 1243013 h 1385888"/>
                  <a:gd name="connsiteX6" fmla="*/ 123825 w 304800"/>
                  <a:gd name="connsiteY6" fmla="*/ 1262063 h 1385888"/>
                  <a:gd name="connsiteX7" fmla="*/ 109538 w 304800"/>
                  <a:gd name="connsiteY7" fmla="*/ 1281113 h 1385888"/>
                  <a:gd name="connsiteX8" fmla="*/ 71438 w 304800"/>
                  <a:gd name="connsiteY8" fmla="*/ 1338263 h 1385888"/>
                  <a:gd name="connsiteX9" fmla="*/ 33338 w 304800"/>
                  <a:gd name="connsiteY9" fmla="*/ 1366838 h 1385888"/>
                  <a:gd name="connsiteX10" fmla="*/ 19050 w 304800"/>
                  <a:gd name="connsiteY10" fmla="*/ 1376363 h 1385888"/>
                  <a:gd name="connsiteX11" fmla="*/ 0 w 304800"/>
                  <a:gd name="connsiteY11" fmla="*/ 1385888 h 1385888"/>
                  <a:gd name="connsiteX0" fmla="*/ 100013 w 309844"/>
                  <a:gd name="connsiteY0" fmla="*/ 0 h 1385888"/>
                  <a:gd name="connsiteX1" fmla="*/ 304800 w 309844"/>
                  <a:gd name="connsiteY1" fmla="*/ 952500 h 1385888"/>
                  <a:gd name="connsiteX2" fmla="*/ 295275 w 309844"/>
                  <a:gd name="connsiteY2" fmla="*/ 1009650 h 1385888"/>
                  <a:gd name="connsiteX3" fmla="*/ 147638 w 309844"/>
                  <a:gd name="connsiteY3" fmla="*/ 1228725 h 1385888"/>
                  <a:gd name="connsiteX4" fmla="*/ 133350 w 309844"/>
                  <a:gd name="connsiteY4" fmla="*/ 1243013 h 1385888"/>
                  <a:gd name="connsiteX5" fmla="*/ 123825 w 309844"/>
                  <a:gd name="connsiteY5" fmla="*/ 1262063 h 1385888"/>
                  <a:gd name="connsiteX6" fmla="*/ 109538 w 309844"/>
                  <a:gd name="connsiteY6" fmla="*/ 1281113 h 1385888"/>
                  <a:gd name="connsiteX7" fmla="*/ 71438 w 309844"/>
                  <a:gd name="connsiteY7" fmla="*/ 1338263 h 1385888"/>
                  <a:gd name="connsiteX8" fmla="*/ 33338 w 309844"/>
                  <a:gd name="connsiteY8" fmla="*/ 1366838 h 1385888"/>
                  <a:gd name="connsiteX9" fmla="*/ 19050 w 309844"/>
                  <a:gd name="connsiteY9" fmla="*/ 1376363 h 1385888"/>
                  <a:gd name="connsiteX10" fmla="*/ 0 w 309844"/>
                  <a:gd name="connsiteY10" fmla="*/ 1385888 h 1385888"/>
                  <a:gd name="connsiteX0" fmla="*/ 100013 w 305132"/>
                  <a:gd name="connsiteY0" fmla="*/ 0 h 1385888"/>
                  <a:gd name="connsiteX1" fmla="*/ 304800 w 305132"/>
                  <a:gd name="connsiteY1" fmla="*/ 952500 h 1385888"/>
                  <a:gd name="connsiteX2" fmla="*/ 147638 w 305132"/>
                  <a:gd name="connsiteY2" fmla="*/ 1228725 h 1385888"/>
                  <a:gd name="connsiteX3" fmla="*/ 133350 w 305132"/>
                  <a:gd name="connsiteY3" fmla="*/ 1243013 h 1385888"/>
                  <a:gd name="connsiteX4" fmla="*/ 123825 w 305132"/>
                  <a:gd name="connsiteY4" fmla="*/ 1262063 h 1385888"/>
                  <a:gd name="connsiteX5" fmla="*/ 109538 w 305132"/>
                  <a:gd name="connsiteY5" fmla="*/ 1281113 h 1385888"/>
                  <a:gd name="connsiteX6" fmla="*/ 71438 w 305132"/>
                  <a:gd name="connsiteY6" fmla="*/ 1338263 h 1385888"/>
                  <a:gd name="connsiteX7" fmla="*/ 33338 w 305132"/>
                  <a:gd name="connsiteY7" fmla="*/ 1366838 h 1385888"/>
                  <a:gd name="connsiteX8" fmla="*/ 19050 w 305132"/>
                  <a:gd name="connsiteY8" fmla="*/ 1376363 h 1385888"/>
                  <a:gd name="connsiteX9" fmla="*/ 0 w 305132"/>
                  <a:gd name="connsiteY9" fmla="*/ 1385888 h 1385888"/>
                  <a:gd name="connsiteX0" fmla="*/ 100013 w 148801"/>
                  <a:gd name="connsiteY0" fmla="*/ 0 h 1385888"/>
                  <a:gd name="connsiteX1" fmla="*/ 147638 w 148801"/>
                  <a:gd name="connsiteY1" fmla="*/ 1228725 h 1385888"/>
                  <a:gd name="connsiteX2" fmla="*/ 133350 w 148801"/>
                  <a:gd name="connsiteY2" fmla="*/ 1243013 h 1385888"/>
                  <a:gd name="connsiteX3" fmla="*/ 123825 w 148801"/>
                  <a:gd name="connsiteY3" fmla="*/ 1262063 h 1385888"/>
                  <a:gd name="connsiteX4" fmla="*/ 109538 w 148801"/>
                  <a:gd name="connsiteY4" fmla="*/ 1281113 h 1385888"/>
                  <a:gd name="connsiteX5" fmla="*/ 71438 w 148801"/>
                  <a:gd name="connsiteY5" fmla="*/ 1338263 h 1385888"/>
                  <a:gd name="connsiteX6" fmla="*/ 33338 w 148801"/>
                  <a:gd name="connsiteY6" fmla="*/ 1366838 h 1385888"/>
                  <a:gd name="connsiteX7" fmla="*/ 19050 w 148801"/>
                  <a:gd name="connsiteY7" fmla="*/ 1376363 h 1385888"/>
                  <a:gd name="connsiteX8" fmla="*/ 0 w 148801"/>
                  <a:gd name="connsiteY8" fmla="*/ 1385888 h 1385888"/>
                  <a:gd name="connsiteX0" fmla="*/ 100013 w 148124"/>
                  <a:gd name="connsiteY0" fmla="*/ 0 h 1385888"/>
                  <a:gd name="connsiteX1" fmla="*/ 147638 w 148124"/>
                  <a:gd name="connsiteY1" fmla="*/ 1228725 h 1385888"/>
                  <a:gd name="connsiteX2" fmla="*/ 123825 w 148124"/>
                  <a:gd name="connsiteY2" fmla="*/ 1262063 h 1385888"/>
                  <a:gd name="connsiteX3" fmla="*/ 109538 w 148124"/>
                  <a:gd name="connsiteY3" fmla="*/ 1281113 h 1385888"/>
                  <a:gd name="connsiteX4" fmla="*/ 71438 w 148124"/>
                  <a:gd name="connsiteY4" fmla="*/ 1338263 h 1385888"/>
                  <a:gd name="connsiteX5" fmla="*/ 33338 w 148124"/>
                  <a:gd name="connsiteY5" fmla="*/ 1366838 h 1385888"/>
                  <a:gd name="connsiteX6" fmla="*/ 19050 w 148124"/>
                  <a:gd name="connsiteY6" fmla="*/ 1376363 h 1385888"/>
                  <a:gd name="connsiteX7" fmla="*/ 0 w 148124"/>
                  <a:gd name="connsiteY7" fmla="*/ 1385888 h 1385888"/>
                  <a:gd name="connsiteX0" fmla="*/ 100013 w 123972"/>
                  <a:gd name="connsiteY0" fmla="*/ 0 h 1385888"/>
                  <a:gd name="connsiteX1" fmla="*/ 123825 w 123972"/>
                  <a:gd name="connsiteY1" fmla="*/ 1262063 h 1385888"/>
                  <a:gd name="connsiteX2" fmla="*/ 109538 w 123972"/>
                  <a:gd name="connsiteY2" fmla="*/ 1281113 h 1385888"/>
                  <a:gd name="connsiteX3" fmla="*/ 71438 w 123972"/>
                  <a:gd name="connsiteY3" fmla="*/ 1338263 h 1385888"/>
                  <a:gd name="connsiteX4" fmla="*/ 33338 w 123972"/>
                  <a:gd name="connsiteY4" fmla="*/ 1366838 h 1385888"/>
                  <a:gd name="connsiteX5" fmla="*/ 19050 w 123972"/>
                  <a:gd name="connsiteY5" fmla="*/ 1376363 h 1385888"/>
                  <a:gd name="connsiteX6" fmla="*/ 0 w 123972"/>
                  <a:gd name="connsiteY6" fmla="*/ 1385888 h 1385888"/>
                  <a:gd name="connsiteX0" fmla="*/ 100013 w 124455"/>
                  <a:gd name="connsiteY0" fmla="*/ 0 h 1385888"/>
                  <a:gd name="connsiteX1" fmla="*/ 123825 w 124455"/>
                  <a:gd name="connsiteY1" fmla="*/ 1262063 h 1385888"/>
                  <a:gd name="connsiteX2" fmla="*/ 71438 w 124455"/>
                  <a:gd name="connsiteY2" fmla="*/ 1338263 h 1385888"/>
                  <a:gd name="connsiteX3" fmla="*/ 33338 w 124455"/>
                  <a:gd name="connsiteY3" fmla="*/ 1366838 h 1385888"/>
                  <a:gd name="connsiteX4" fmla="*/ 19050 w 124455"/>
                  <a:gd name="connsiteY4" fmla="*/ 1376363 h 1385888"/>
                  <a:gd name="connsiteX5" fmla="*/ 0 w 124455"/>
                  <a:gd name="connsiteY5" fmla="*/ 1385888 h 1385888"/>
                  <a:gd name="connsiteX0" fmla="*/ 100013 w 100013"/>
                  <a:gd name="connsiteY0" fmla="*/ 0 h 1445728"/>
                  <a:gd name="connsiteX1" fmla="*/ 71438 w 100013"/>
                  <a:gd name="connsiteY1" fmla="*/ 1338263 h 1445728"/>
                  <a:gd name="connsiteX2" fmla="*/ 33338 w 100013"/>
                  <a:gd name="connsiteY2" fmla="*/ 1366838 h 1445728"/>
                  <a:gd name="connsiteX3" fmla="*/ 19050 w 100013"/>
                  <a:gd name="connsiteY3" fmla="*/ 1376363 h 1445728"/>
                  <a:gd name="connsiteX4" fmla="*/ 0 w 100013"/>
                  <a:gd name="connsiteY4" fmla="*/ 1385888 h 1445728"/>
                  <a:gd name="connsiteX0" fmla="*/ 100013 w 100013"/>
                  <a:gd name="connsiteY0" fmla="*/ 0 h 1385888"/>
                  <a:gd name="connsiteX1" fmla="*/ 33338 w 100013"/>
                  <a:gd name="connsiteY1" fmla="*/ 1366838 h 1385888"/>
                  <a:gd name="connsiteX2" fmla="*/ 19050 w 100013"/>
                  <a:gd name="connsiteY2" fmla="*/ 1376363 h 1385888"/>
                  <a:gd name="connsiteX3" fmla="*/ 0 w 100013"/>
                  <a:gd name="connsiteY3" fmla="*/ 1385888 h 1385888"/>
                  <a:gd name="connsiteX0" fmla="*/ 100013 w 100013"/>
                  <a:gd name="connsiteY0" fmla="*/ 0 h 1385888"/>
                  <a:gd name="connsiteX1" fmla="*/ 19050 w 100013"/>
                  <a:gd name="connsiteY1" fmla="*/ 1376363 h 1385888"/>
                  <a:gd name="connsiteX2" fmla="*/ 0 w 100013"/>
                  <a:gd name="connsiteY2" fmla="*/ 1385888 h 1385888"/>
                  <a:gd name="connsiteX0" fmla="*/ 100013 w 100013"/>
                  <a:gd name="connsiteY0" fmla="*/ 0 h 1385888"/>
                  <a:gd name="connsiteX1" fmla="*/ 0 w 100013"/>
                  <a:gd name="connsiteY1" fmla="*/ 1385888 h 1385888"/>
                  <a:gd name="connsiteX0" fmla="*/ 100013 w 311995"/>
                  <a:gd name="connsiteY0" fmla="*/ 0 h 1385888"/>
                  <a:gd name="connsiteX1" fmla="*/ 0 w 311995"/>
                  <a:gd name="connsiteY1" fmla="*/ 1385888 h 1385888"/>
                  <a:gd name="connsiteX0" fmla="*/ 100013 w 329311"/>
                  <a:gd name="connsiteY0" fmla="*/ 0 h 1385888"/>
                  <a:gd name="connsiteX1" fmla="*/ 0 w 329311"/>
                  <a:gd name="connsiteY1" fmla="*/ 1385888 h 1385888"/>
                  <a:gd name="connsiteX0" fmla="*/ 0 w 356512"/>
                  <a:gd name="connsiteY0" fmla="*/ 0 h 1571626"/>
                  <a:gd name="connsiteX1" fmla="*/ 76200 w 356512"/>
                  <a:gd name="connsiteY1" fmla="*/ 1571626 h 1571626"/>
                  <a:gd name="connsiteX0" fmla="*/ 80962 w 323235"/>
                  <a:gd name="connsiteY0" fmla="*/ 0 h 1400176"/>
                  <a:gd name="connsiteX1" fmla="*/ 0 w 323235"/>
                  <a:gd name="connsiteY1" fmla="*/ 1400176 h 1400176"/>
                  <a:gd name="connsiteX0" fmla="*/ 0 w 334898"/>
                  <a:gd name="connsiteY0" fmla="*/ 0 h 1419226"/>
                  <a:gd name="connsiteX1" fmla="*/ 47625 w 334898"/>
                  <a:gd name="connsiteY1" fmla="*/ 1419226 h 1419226"/>
                  <a:gd name="connsiteX0" fmla="*/ 0 w 331329"/>
                  <a:gd name="connsiteY0" fmla="*/ 0 h 1433514"/>
                  <a:gd name="connsiteX1" fmla="*/ 42863 w 331329"/>
                  <a:gd name="connsiteY1" fmla="*/ 1433514 h 1433514"/>
                  <a:gd name="connsiteX0" fmla="*/ 0 w 191689"/>
                  <a:gd name="connsiteY0" fmla="*/ 0 h 1433514"/>
                  <a:gd name="connsiteX1" fmla="*/ 42863 w 191689"/>
                  <a:gd name="connsiteY1" fmla="*/ 1433514 h 1433514"/>
                  <a:gd name="connsiteX0" fmla="*/ 0 w 184892"/>
                  <a:gd name="connsiteY0" fmla="*/ 0 h 1433514"/>
                  <a:gd name="connsiteX1" fmla="*/ 42863 w 184892"/>
                  <a:gd name="connsiteY1" fmla="*/ 1433514 h 1433514"/>
                  <a:gd name="connsiteX0" fmla="*/ 1 w 181214"/>
                  <a:gd name="connsiteY0" fmla="*/ 0 h 1495427"/>
                  <a:gd name="connsiteX1" fmla="*/ 38102 w 181214"/>
                  <a:gd name="connsiteY1" fmla="*/ 1495427 h 1495427"/>
                  <a:gd name="connsiteX0" fmla="*/ 1 w 278359"/>
                  <a:gd name="connsiteY0" fmla="*/ 0 h 1495427"/>
                  <a:gd name="connsiteX1" fmla="*/ 38102 w 278359"/>
                  <a:gd name="connsiteY1" fmla="*/ 1495427 h 1495427"/>
                  <a:gd name="connsiteX0" fmla="*/ 0 w 438240"/>
                  <a:gd name="connsiteY0" fmla="*/ 0 h 1614490"/>
                  <a:gd name="connsiteX1" fmla="*/ 238126 w 438240"/>
                  <a:gd name="connsiteY1" fmla="*/ 1614490 h 1614490"/>
                  <a:gd name="connsiteX0" fmla="*/ 0 w 485280"/>
                  <a:gd name="connsiteY0" fmla="*/ 0 h 1614490"/>
                  <a:gd name="connsiteX1" fmla="*/ 238126 w 485280"/>
                  <a:gd name="connsiteY1" fmla="*/ 1614490 h 161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280" h="1614490">
                    <a:moveTo>
                      <a:pt x="0" y="0"/>
                    </a:moveTo>
                    <a:cubicBezTo>
                      <a:pt x="-1" y="19051"/>
                      <a:pt x="909639" y="757239"/>
                      <a:pt x="238126" y="161449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13566111-D04C-4DAF-B0D7-0939A9909D88}"/>
              </a:ext>
            </a:extLst>
          </p:cNvPr>
          <p:cNvGrpSpPr/>
          <p:nvPr/>
        </p:nvGrpSpPr>
        <p:grpSpPr>
          <a:xfrm>
            <a:off x="9370015" y="1494233"/>
            <a:ext cx="2018154" cy="5038400"/>
            <a:chOff x="4393319" y="990784"/>
            <a:chExt cx="1783896" cy="4453566"/>
          </a:xfrm>
        </p:grpSpPr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6BB3EABC-B342-405C-A981-A787437ACB46}"/>
                </a:ext>
              </a:extLst>
            </p:cNvPr>
            <p:cNvGrpSpPr/>
            <p:nvPr/>
          </p:nvGrpSpPr>
          <p:grpSpPr>
            <a:xfrm flipH="1">
              <a:off x="5005248" y="3390115"/>
              <a:ext cx="485103" cy="1821183"/>
              <a:chOff x="5453067" y="3623167"/>
              <a:chExt cx="485103" cy="1821183"/>
            </a:xfrm>
          </p:grpSpPr>
          <p:sp>
            <p:nvSpPr>
              <p:cNvPr id="1112" name="Rectangle: Rounded Corners 4">
                <a:extLst>
                  <a:ext uri="{FF2B5EF4-FFF2-40B4-BE49-F238E27FC236}">
                    <a16:creationId xmlns:a16="http://schemas.microsoft.com/office/drawing/2014/main" id="{8C82D22C-62B7-481E-A511-B4472832285C}"/>
                  </a:ext>
                </a:extLst>
              </p:cNvPr>
              <p:cNvSpPr/>
              <p:nvPr/>
            </p:nvSpPr>
            <p:spPr>
              <a:xfrm rot="20747611" flipH="1">
                <a:off x="5453067" y="3623167"/>
                <a:ext cx="485103" cy="17561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161313 w 1355938"/>
                  <a:gd name="connsiteY3" fmla="*/ 78092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090540 w 1355938"/>
                  <a:gd name="connsiteY3" fmla="*/ 81335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037462 w 1355938"/>
                  <a:gd name="connsiteY3" fmla="*/ 83767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092140 w 1355938"/>
                  <a:gd name="connsiteY2" fmla="*/ 8918 h 1881808"/>
                  <a:gd name="connsiteX3" fmla="*/ 1037462 w 1355938"/>
                  <a:gd name="connsiteY3" fmla="*/ 83767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092140" y="8918"/>
                    </a:lnTo>
                    <a:cubicBezTo>
                      <a:pt x="1130344" y="8918"/>
                      <a:pt x="1037462" y="45563"/>
                      <a:pt x="1037462" y="83767"/>
                    </a:cubicBezTo>
                    <a:cubicBezTo>
                      <a:pt x="1020974" y="228822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39EFA435-3E82-4718-9751-233DBF348793}"/>
                  </a:ext>
                </a:extLst>
              </p:cNvPr>
              <p:cNvGrpSpPr/>
              <p:nvPr/>
            </p:nvGrpSpPr>
            <p:grpSpPr>
              <a:xfrm flipH="1">
                <a:off x="5662386" y="5299139"/>
                <a:ext cx="193206" cy="145211"/>
                <a:chOff x="7242821" y="5632443"/>
                <a:chExt cx="530041" cy="398373"/>
              </a:xfrm>
            </p:grpSpPr>
            <p:sp>
              <p:nvSpPr>
                <p:cNvPr id="1114" name="Flowchart: Alternate Process 6">
                  <a:extLst>
                    <a:ext uri="{FF2B5EF4-FFF2-40B4-BE49-F238E27FC236}">
                      <a16:creationId xmlns:a16="http://schemas.microsoft.com/office/drawing/2014/main" id="{A5F4630E-70F6-41DB-B7CD-8388FD236BFB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5" name="Group 1114">
                  <a:extLst>
                    <a:ext uri="{FF2B5EF4-FFF2-40B4-BE49-F238E27FC236}">
                      <a16:creationId xmlns:a16="http://schemas.microsoft.com/office/drawing/2014/main" id="{CFF18AAB-3B9D-4ECA-BCB0-706DDDA46FB5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1116" name="Freeform: Shape 1115">
                    <a:extLst>
                      <a:ext uri="{FF2B5EF4-FFF2-40B4-BE49-F238E27FC236}">
                        <a16:creationId xmlns:a16="http://schemas.microsoft.com/office/drawing/2014/main" id="{D7B91A94-6D71-4597-89B8-3D80630B7A73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7" name="Freeform: Shape 1116">
                    <a:extLst>
                      <a:ext uri="{FF2B5EF4-FFF2-40B4-BE49-F238E27FC236}">
                        <a16:creationId xmlns:a16="http://schemas.microsoft.com/office/drawing/2014/main" id="{875C6F54-9C39-4415-A192-3F46195FC766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0AC652B8-0BA0-4719-8DAE-AF87330DD8B5}"/>
                </a:ext>
              </a:extLst>
            </p:cNvPr>
            <p:cNvGrpSpPr/>
            <p:nvPr/>
          </p:nvGrpSpPr>
          <p:grpSpPr>
            <a:xfrm>
              <a:off x="5299514" y="3395196"/>
              <a:ext cx="485103" cy="1821183"/>
              <a:chOff x="5453067" y="3623167"/>
              <a:chExt cx="485103" cy="1821183"/>
            </a:xfrm>
          </p:grpSpPr>
          <p:sp>
            <p:nvSpPr>
              <p:cNvPr id="1106" name="Rectangle: Rounded Corners 4">
                <a:extLst>
                  <a:ext uri="{FF2B5EF4-FFF2-40B4-BE49-F238E27FC236}">
                    <a16:creationId xmlns:a16="http://schemas.microsoft.com/office/drawing/2014/main" id="{B056EDA9-502C-476A-8432-2AC70ED68066}"/>
                  </a:ext>
                </a:extLst>
              </p:cNvPr>
              <p:cNvSpPr/>
              <p:nvPr/>
            </p:nvSpPr>
            <p:spPr>
              <a:xfrm rot="20747611" flipH="1">
                <a:off x="5453067" y="3623167"/>
                <a:ext cx="485103" cy="17561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161313 w 1355938"/>
                  <a:gd name="connsiteY3" fmla="*/ 78092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090540 w 1355938"/>
                  <a:gd name="connsiteY3" fmla="*/ 81335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037462 w 1355938"/>
                  <a:gd name="connsiteY3" fmla="*/ 83767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092140 w 1355938"/>
                  <a:gd name="connsiteY2" fmla="*/ 8918 h 1881808"/>
                  <a:gd name="connsiteX3" fmla="*/ 1037462 w 1355938"/>
                  <a:gd name="connsiteY3" fmla="*/ 83767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092140" y="8918"/>
                    </a:lnTo>
                    <a:cubicBezTo>
                      <a:pt x="1130344" y="8918"/>
                      <a:pt x="1037462" y="45563"/>
                      <a:pt x="1037462" y="83767"/>
                    </a:cubicBezTo>
                    <a:cubicBezTo>
                      <a:pt x="1020974" y="228822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07" name="Group 1106">
                <a:extLst>
                  <a:ext uri="{FF2B5EF4-FFF2-40B4-BE49-F238E27FC236}">
                    <a16:creationId xmlns:a16="http://schemas.microsoft.com/office/drawing/2014/main" id="{902281CE-27D1-4799-8E06-C93A9D67E595}"/>
                  </a:ext>
                </a:extLst>
              </p:cNvPr>
              <p:cNvGrpSpPr/>
              <p:nvPr/>
            </p:nvGrpSpPr>
            <p:grpSpPr>
              <a:xfrm flipH="1">
                <a:off x="5662386" y="5299139"/>
                <a:ext cx="193206" cy="145211"/>
                <a:chOff x="7242821" y="5632443"/>
                <a:chExt cx="530041" cy="398373"/>
              </a:xfrm>
            </p:grpSpPr>
            <p:sp>
              <p:nvSpPr>
                <p:cNvPr id="1108" name="Flowchart: Alternate Process 6">
                  <a:extLst>
                    <a:ext uri="{FF2B5EF4-FFF2-40B4-BE49-F238E27FC236}">
                      <a16:creationId xmlns:a16="http://schemas.microsoft.com/office/drawing/2014/main" id="{A16620A4-1503-4173-9F4E-D0C6AEF0C79B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09" name="Group 1108">
                  <a:extLst>
                    <a:ext uri="{FF2B5EF4-FFF2-40B4-BE49-F238E27FC236}">
                      <a16:creationId xmlns:a16="http://schemas.microsoft.com/office/drawing/2014/main" id="{D6BE4207-2E61-40D9-8F06-85B4E58F0781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1110" name="Freeform: Shape 1109">
                    <a:extLst>
                      <a:ext uri="{FF2B5EF4-FFF2-40B4-BE49-F238E27FC236}">
                        <a16:creationId xmlns:a16="http://schemas.microsoft.com/office/drawing/2014/main" id="{E84DEB69-D9AF-473C-B611-F9F355176329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1" name="Freeform: Shape 1110">
                    <a:extLst>
                      <a:ext uri="{FF2B5EF4-FFF2-40B4-BE49-F238E27FC236}">
                        <a16:creationId xmlns:a16="http://schemas.microsoft.com/office/drawing/2014/main" id="{3E51FBA6-AB13-4FE4-B482-BD60F5525ABB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84FBB79-6EC3-455B-B640-925B12BC8ABE}"/>
                </a:ext>
              </a:extLst>
            </p:cNvPr>
            <p:cNvSpPr/>
            <p:nvPr/>
          </p:nvSpPr>
          <p:spPr>
            <a:xfrm rot="2665433" flipH="1">
              <a:off x="4896189" y="3373256"/>
              <a:ext cx="191703" cy="873470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6" name="Oval 3">
              <a:extLst>
                <a:ext uri="{FF2B5EF4-FFF2-40B4-BE49-F238E27FC236}">
                  <a16:creationId xmlns:a16="http://schemas.microsoft.com/office/drawing/2014/main" id="{A100BC58-5640-4FD5-B84A-0BF25D6855E5}"/>
                </a:ext>
              </a:extLst>
            </p:cNvPr>
            <p:cNvSpPr/>
            <p:nvPr/>
          </p:nvSpPr>
          <p:spPr>
            <a:xfrm rot="21418337" flipH="1">
              <a:off x="4659152" y="2645399"/>
              <a:ext cx="1471371" cy="2373105"/>
            </a:xfrm>
            <a:custGeom>
              <a:avLst/>
              <a:gdLst>
                <a:gd name="connsiteX0" fmla="*/ 0 w 1645649"/>
                <a:gd name="connsiteY0" fmla="*/ 306145 h 612289"/>
                <a:gd name="connsiteX1" fmla="*/ 822825 w 1645649"/>
                <a:gd name="connsiteY1" fmla="*/ 0 h 612289"/>
                <a:gd name="connsiteX2" fmla="*/ 1645650 w 1645649"/>
                <a:gd name="connsiteY2" fmla="*/ 306145 h 612289"/>
                <a:gd name="connsiteX3" fmla="*/ 822825 w 1645649"/>
                <a:gd name="connsiteY3" fmla="*/ 612290 h 612289"/>
                <a:gd name="connsiteX4" fmla="*/ 0 w 1645649"/>
                <a:gd name="connsiteY4" fmla="*/ 306145 h 612289"/>
                <a:gd name="connsiteX0" fmla="*/ 1071 w 1646721"/>
                <a:gd name="connsiteY0" fmla="*/ 306145 h 1613149"/>
                <a:gd name="connsiteX1" fmla="*/ 823896 w 1646721"/>
                <a:gd name="connsiteY1" fmla="*/ 0 h 1613149"/>
                <a:gd name="connsiteX2" fmla="*/ 1646721 w 1646721"/>
                <a:gd name="connsiteY2" fmla="*/ 306145 h 1613149"/>
                <a:gd name="connsiteX3" fmla="*/ 969729 w 1646721"/>
                <a:gd name="connsiteY3" fmla="*/ 1613149 h 1613149"/>
                <a:gd name="connsiteX4" fmla="*/ 1071 w 1646721"/>
                <a:gd name="connsiteY4" fmla="*/ 306145 h 1613149"/>
                <a:gd name="connsiteX0" fmla="*/ 1071 w 1667825"/>
                <a:gd name="connsiteY0" fmla="*/ 306145 h 1618538"/>
                <a:gd name="connsiteX1" fmla="*/ 823896 w 1667825"/>
                <a:gd name="connsiteY1" fmla="*/ 0 h 1618538"/>
                <a:gd name="connsiteX2" fmla="*/ 1646721 w 1667825"/>
                <a:gd name="connsiteY2" fmla="*/ 306145 h 1618538"/>
                <a:gd name="connsiteX3" fmla="*/ 969729 w 1667825"/>
                <a:gd name="connsiteY3" fmla="*/ 1613149 h 1618538"/>
                <a:gd name="connsiteX4" fmla="*/ 1071 w 1667825"/>
                <a:gd name="connsiteY4" fmla="*/ 306145 h 1618538"/>
                <a:gd name="connsiteX0" fmla="*/ 1071 w 1646721"/>
                <a:gd name="connsiteY0" fmla="*/ 306145 h 1613227"/>
                <a:gd name="connsiteX1" fmla="*/ 823896 w 1646721"/>
                <a:gd name="connsiteY1" fmla="*/ 0 h 1613227"/>
                <a:gd name="connsiteX2" fmla="*/ 1646721 w 1646721"/>
                <a:gd name="connsiteY2" fmla="*/ 306145 h 1613227"/>
                <a:gd name="connsiteX3" fmla="*/ 969729 w 1646721"/>
                <a:gd name="connsiteY3" fmla="*/ 1613149 h 1613227"/>
                <a:gd name="connsiteX4" fmla="*/ 1071 w 1646721"/>
                <a:gd name="connsiteY4" fmla="*/ 306145 h 1613227"/>
                <a:gd name="connsiteX0" fmla="*/ 669 w 1731124"/>
                <a:gd name="connsiteY0" fmla="*/ 987869 h 1655648"/>
                <a:gd name="connsiteX1" fmla="*/ 908299 w 1731124"/>
                <a:gd name="connsiteY1" fmla="*/ 26974 h 1655648"/>
                <a:gd name="connsiteX2" fmla="*/ 1731124 w 1731124"/>
                <a:gd name="connsiteY2" fmla="*/ 333119 h 1655648"/>
                <a:gd name="connsiteX3" fmla="*/ 1054132 w 1731124"/>
                <a:gd name="connsiteY3" fmla="*/ 1640123 h 1655648"/>
                <a:gd name="connsiteX4" fmla="*/ 669 w 1731124"/>
                <a:gd name="connsiteY4" fmla="*/ 987869 h 1655648"/>
                <a:gd name="connsiteX0" fmla="*/ 659 w 1660876"/>
                <a:gd name="connsiteY0" fmla="*/ 962590 h 1617214"/>
                <a:gd name="connsiteX1" fmla="*/ 908289 w 1660876"/>
                <a:gd name="connsiteY1" fmla="*/ 1695 h 1617214"/>
                <a:gd name="connsiteX2" fmla="*/ 1660876 w 1660876"/>
                <a:gd name="connsiteY2" fmla="*/ 736218 h 1617214"/>
                <a:gd name="connsiteX3" fmla="*/ 1054122 w 1660876"/>
                <a:gd name="connsiteY3" fmla="*/ 1614844 h 1617214"/>
                <a:gd name="connsiteX4" fmla="*/ 659 w 1660876"/>
                <a:gd name="connsiteY4" fmla="*/ 962590 h 1617214"/>
                <a:gd name="connsiteX0" fmla="*/ 601 w 1671215"/>
                <a:gd name="connsiteY0" fmla="*/ 966250 h 1620874"/>
                <a:gd name="connsiteX1" fmla="*/ 908231 w 1671215"/>
                <a:gd name="connsiteY1" fmla="*/ 5355 h 1620874"/>
                <a:gd name="connsiteX2" fmla="*/ 1268472 w 1671215"/>
                <a:gd name="connsiteY2" fmla="*/ 584902 h 1620874"/>
                <a:gd name="connsiteX3" fmla="*/ 1660818 w 1671215"/>
                <a:gd name="connsiteY3" fmla="*/ 739878 h 1620874"/>
                <a:gd name="connsiteX4" fmla="*/ 1054064 w 1671215"/>
                <a:gd name="connsiteY4" fmla="*/ 1618504 h 1620874"/>
                <a:gd name="connsiteX5" fmla="*/ 601 w 1671215"/>
                <a:gd name="connsiteY5" fmla="*/ 966250 h 1620874"/>
                <a:gd name="connsiteX0" fmla="*/ 9435 w 1680049"/>
                <a:gd name="connsiteY0" fmla="*/ 960896 h 1615109"/>
                <a:gd name="connsiteX1" fmla="*/ 565087 w 1680049"/>
                <a:gd name="connsiteY1" fmla="*/ 579210 h 1615109"/>
                <a:gd name="connsiteX2" fmla="*/ 917065 w 1680049"/>
                <a:gd name="connsiteY2" fmla="*/ 1 h 1615109"/>
                <a:gd name="connsiteX3" fmla="*/ 1277306 w 1680049"/>
                <a:gd name="connsiteY3" fmla="*/ 579548 h 1615109"/>
                <a:gd name="connsiteX4" fmla="*/ 1669652 w 1680049"/>
                <a:gd name="connsiteY4" fmla="*/ 734524 h 1615109"/>
                <a:gd name="connsiteX5" fmla="*/ 1062898 w 1680049"/>
                <a:gd name="connsiteY5" fmla="*/ 1613150 h 1615109"/>
                <a:gd name="connsiteX6" fmla="*/ 9435 w 1680049"/>
                <a:gd name="connsiteY6" fmla="*/ 960896 h 1615109"/>
                <a:gd name="connsiteX0" fmla="*/ 8604 w 1732504"/>
                <a:gd name="connsiteY0" fmla="*/ 1265182 h 1630792"/>
                <a:gd name="connsiteX1" fmla="*/ 617542 w 1732504"/>
                <a:gd name="connsiteY1" fmla="*/ 579210 h 1630792"/>
                <a:gd name="connsiteX2" fmla="*/ 969520 w 1732504"/>
                <a:gd name="connsiteY2" fmla="*/ 1 h 1630792"/>
                <a:gd name="connsiteX3" fmla="*/ 1329761 w 1732504"/>
                <a:gd name="connsiteY3" fmla="*/ 579548 h 1630792"/>
                <a:gd name="connsiteX4" fmla="*/ 1722107 w 1732504"/>
                <a:gd name="connsiteY4" fmla="*/ 734524 h 1630792"/>
                <a:gd name="connsiteX5" fmla="*/ 1115353 w 1732504"/>
                <a:gd name="connsiteY5" fmla="*/ 1613150 h 1630792"/>
                <a:gd name="connsiteX6" fmla="*/ 8604 w 1732504"/>
                <a:gd name="connsiteY6" fmla="*/ 1265182 h 1630792"/>
                <a:gd name="connsiteX0" fmla="*/ 20367 w 1744267"/>
                <a:gd name="connsiteY0" fmla="*/ 1265182 h 1560432"/>
                <a:gd name="connsiteX1" fmla="*/ 629305 w 1744267"/>
                <a:gd name="connsiteY1" fmla="*/ 579210 h 1560432"/>
                <a:gd name="connsiteX2" fmla="*/ 981283 w 1744267"/>
                <a:gd name="connsiteY2" fmla="*/ 1 h 1560432"/>
                <a:gd name="connsiteX3" fmla="*/ 1341524 w 1744267"/>
                <a:gd name="connsiteY3" fmla="*/ 579548 h 1560432"/>
                <a:gd name="connsiteX4" fmla="*/ 1733870 w 1744267"/>
                <a:gd name="connsiteY4" fmla="*/ 734524 h 1560432"/>
                <a:gd name="connsiteX5" fmla="*/ 1452160 w 1744267"/>
                <a:gd name="connsiteY5" fmla="*/ 1538888 h 1560432"/>
                <a:gd name="connsiteX6" fmla="*/ 20367 w 1744267"/>
                <a:gd name="connsiteY6" fmla="*/ 1265182 h 1560432"/>
                <a:gd name="connsiteX0" fmla="*/ 30389 w 1814800"/>
                <a:gd name="connsiteY0" fmla="*/ 1265182 h 1552541"/>
                <a:gd name="connsiteX1" fmla="*/ 639327 w 1814800"/>
                <a:gd name="connsiteY1" fmla="*/ 579210 h 1552541"/>
                <a:gd name="connsiteX2" fmla="*/ 991305 w 1814800"/>
                <a:gd name="connsiteY2" fmla="*/ 1 h 1552541"/>
                <a:gd name="connsiteX3" fmla="*/ 1351546 w 1814800"/>
                <a:gd name="connsiteY3" fmla="*/ 579548 h 1552541"/>
                <a:gd name="connsiteX4" fmla="*/ 1743892 w 1814800"/>
                <a:gd name="connsiteY4" fmla="*/ 734524 h 1552541"/>
                <a:gd name="connsiteX5" fmla="*/ 1690463 w 1814800"/>
                <a:gd name="connsiteY5" fmla="*/ 1530446 h 1552541"/>
                <a:gd name="connsiteX6" fmla="*/ 30389 w 1814800"/>
                <a:gd name="connsiteY6" fmla="*/ 1265182 h 1552541"/>
                <a:gd name="connsiteX0" fmla="*/ 30389 w 1751002"/>
                <a:gd name="connsiteY0" fmla="*/ 1265182 h 1562003"/>
                <a:gd name="connsiteX1" fmla="*/ 639327 w 1751002"/>
                <a:gd name="connsiteY1" fmla="*/ 579210 h 1562003"/>
                <a:gd name="connsiteX2" fmla="*/ 991305 w 1751002"/>
                <a:gd name="connsiteY2" fmla="*/ 1 h 1562003"/>
                <a:gd name="connsiteX3" fmla="*/ 1351546 w 1751002"/>
                <a:gd name="connsiteY3" fmla="*/ 579548 h 1562003"/>
                <a:gd name="connsiteX4" fmla="*/ 1690463 w 1751002"/>
                <a:gd name="connsiteY4" fmla="*/ 1530446 h 1562003"/>
                <a:gd name="connsiteX5" fmla="*/ 30389 w 1751002"/>
                <a:gd name="connsiteY5" fmla="*/ 1265182 h 1562003"/>
                <a:gd name="connsiteX0" fmla="*/ 30389 w 1807614"/>
                <a:gd name="connsiteY0" fmla="*/ 1265182 h 1760079"/>
                <a:gd name="connsiteX1" fmla="*/ 639327 w 1807614"/>
                <a:gd name="connsiteY1" fmla="*/ 579210 h 1760079"/>
                <a:gd name="connsiteX2" fmla="*/ 991305 w 1807614"/>
                <a:gd name="connsiteY2" fmla="*/ 1 h 1760079"/>
                <a:gd name="connsiteX3" fmla="*/ 1351546 w 1807614"/>
                <a:gd name="connsiteY3" fmla="*/ 579548 h 1760079"/>
                <a:gd name="connsiteX4" fmla="*/ 1690463 w 1807614"/>
                <a:gd name="connsiteY4" fmla="*/ 1530446 h 1760079"/>
                <a:gd name="connsiteX5" fmla="*/ 30389 w 1807614"/>
                <a:gd name="connsiteY5" fmla="*/ 1265182 h 1760079"/>
                <a:gd name="connsiteX0" fmla="*/ 58200 w 1835425"/>
                <a:gd name="connsiteY0" fmla="*/ 1265182 h 1798257"/>
                <a:gd name="connsiteX1" fmla="*/ 667138 w 1835425"/>
                <a:gd name="connsiteY1" fmla="*/ 579210 h 1798257"/>
                <a:gd name="connsiteX2" fmla="*/ 1019116 w 1835425"/>
                <a:gd name="connsiteY2" fmla="*/ 1 h 1798257"/>
                <a:gd name="connsiteX3" fmla="*/ 1379357 w 1835425"/>
                <a:gd name="connsiteY3" fmla="*/ 579548 h 1798257"/>
                <a:gd name="connsiteX4" fmla="*/ 1718274 w 1835425"/>
                <a:gd name="connsiteY4" fmla="*/ 1530446 h 1798257"/>
                <a:gd name="connsiteX5" fmla="*/ 58200 w 1835425"/>
                <a:gd name="connsiteY5" fmla="*/ 1265182 h 1798257"/>
                <a:gd name="connsiteX0" fmla="*/ 60793 w 1739475"/>
                <a:gd name="connsiteY0" fmla="*/ 1450447 h 1676814"/>
                <a:gd name="connsiteX1" fmla="*/ 630280 w 1739475"/>
                <a:gd name="connsiteY1" fmla="*/ 579210 h 1676814"/>
                <a:gd name="connsiteX2" fmla="*/ 982258 w 1739475"/>
                <a:gd name="connsiteY2" fmla="*/ 1 h 1676814"/>
                <a:gd name="connsiteX3" fmla="*/ 1342499 w 1739475"/>
                <a:gd name="connsiteY3" fmla="*/ 579548 h 1676814"/>
                <a:gd name="connsiteX4" fmla="*/ 1681416 w 1739475"/>
                <a:gd name="connsiteY4" fmla="*/ 1530446 h 1676814"/>
                <a:gd name="connsiteX5" fmla="*/ 60793 w 1739475"/>
                <a:gd name="connsiteY5" fmla="*/ 1450447 h 1676814"/>
                <a:gd name="connsiteX0" fmla="*/ 67882 w 1647999"/>
                <a:gd name="connsiteY0" fmla="*/ 1500365 h 1707851"/>
                <a:gd name="connsiteX1" fmla="*/ 544571 w 1647999"/>
                <a:gd name="connsiteY1" fmla="*/ 579210 h 1707851"/>
                <a:gd name="connsiteX2" fmla="*/ 896549 w 1647999"/>
                <a:gd name="connsiteY2" fmla="*/ 1 h 1707851"/>
                <a:gd name="connsiteX3" fmla="*/ 1256790 w 1647999"/>
                <a:gd name="connsiteY3" fmla="*/ 579548 h 1707851"/>
                <a:gd name="connsiteX4" fmla="*/ 1595707 w 1647999"/>
                <a:gd name="connsiteY4" fmla="*/ 1530446 h 1707851"/>
                <a:gd name="connsiteX5" fmla="*/ 67882 w 1647999"/>
                <a:gd name="connsiteY5" fmla="*/ 1500365 h 1707851"/>
                <a:gd name="connsiteX0" fmla="*/ 82182 w 1514326"/>
                <a:gd name="connsiteY0" fmla="*/ 1495206 h 1704518"/>
                <a:gd name="connsiteX1" fmla="*/ 419366 w 1514326"/>
                <a:gd name="connsiteY1" fmla="*/ 579210 h 1704518"/>
                <a:gd name="connsiteX2" fmla="*/ 771344 w 1514326"/>
                <a:gd name="connsiteY2" fmla="*/ 1 h 1704518"/>
                <a:gd name="connsiteX3" fmla="*/ 1131585 w 1514326"/>
                <a:gd name="connsiteY3" fmla="*/ 579548 h 1704518"/>
                <a:gd name="connsiteX4" fmla="*/ 1470502 w 1514326"/>
                <a:gd name="connsiteY4" fmla="*/ 1530446 h 1704518"/>
                <a:gd name="connsiteX5" fmla="*/ 82182 w 1514326"/>
                <a:gd name="connsiteY5" fmla="*/ 1495206 h 1704518"/>
                <a:gd name="connsiteX0" fmla="*/ 82182 w 1526074"/>
                <a:gd name="connsiteY0" fmla="*/ 1495206 h 1704518"/>
                <a:gd name="connsiteX1" fmla="*/ 419366 w 1526074"/>
                <a:gd name="connsiteY1" fmla="*/ 579210 h 1704518"/>
                <a:gd name="connsiteX2" fmla="*/ 771344 w 1526074"/>
                <a:gd name="connsiteY2" fmla="*/ 1 h 1704518"/>
                <a:gd name="connsiteX3" fmla="*/ 1131585 w 1526074"/>
                <a:gd name="connsiteY3" fmla="*/ 579548 h 1704518"/>
                <a:gd name="connsiteX4" fmla="*/ 1470502 w 1526074"/>
                <a:gd name="connsiteY4" fmla="*/ 1530446 h 1704518"/>
                <a:gd name="connsiteX5" fmla="*/ 82182 w 1526074"/>
                <a:gd name="connsiteY5" fmla="*/ 1495206 h 1704518"/>
                <a:gd name="connsiteX0" fmla="*/ 82182 w 1533918"/>
                <a:gd name="connsiteY0" fmla="*/ 1495206 h 1704594"/>
                <a:gd name="connsiteX1" fmla="*/ 419366 w 1533918"/>
                <a:gd name="connsiteY1" fmla="*/ 579210 h 1704594"/>
                <a:gd name="connsiteX2" fmla="*/ 771344 w 1533918"/>
                <a:gd name="connsiteY2" fmla="*/ 1 h 1704594"/>
                <a:gd name="connsiteX3" fmla="*/ 1169632 w 1533918"/>
                <a:gd name="connsiteY3" fmla="*/ 578141 h 1704594"/>
                <a:gd name="connsiteX4" fmla="*/ 1470502 w 1533918"/>
                <a:gd name="connsiteY4" fmla="*/ 1530446 h 1704594"/>
                <a:gd name="connsiteX5" fmla="*/ 82182 w 1533918"/>
                <a:gd name="connsiteY5" fmla="*/ 1495206 h 1704594"/>
                <a:gd name="connsiteX0" fmla="*/ 36381 w 1488117"/>
                <a:gd name="connsiteY0" fmla="*/ 1495208 h 1630517"/>
                <a:gd name="connsiteX1" fmla="*/ 450329 w 1488117"/>
                <a:gd name="connsiteY1" fmla="*/ 585264 h 1630517"/>
                <a:gd name="connsiteX2" fmla="*/ 725543 w 1488117"/>
                <a:gd name="connsiteY2" fmla="*/ 3 h 1630517"/>
                <a:gd name="connsiteX3" fmla="*/ 1123831 w 1488117"/>
                <a:gd name="connsiteY3" fmla="*/ 578143 h 1630517"/>
                <a:gd name="connsiteX4" fmla="*/ 1424701 w 1488117"/>
                <a:gd name="connsiteY4" fmla="*/ 1530448 h 1630517"/>
                <a:gd name="connsiteX5" fmla="*/ 36381 w 1488117"/>
                <a:gd name="connsiteY5" fmla="*/ 1495208 h 1630517"/>
                <a:gd name="connsiteX0" fmla="*/ 37508 w 1471371"/>
                <a:gd name="connsiteY0" fmla="*/ 1547940 h 1659160"/>
                <a:gd name="connsiteX1" fmla="*/ 434749 w 1471371"/>
                <a:gd name="connsiteY1" fmla="*/ 585264 h 1659160"/>
                <a:gd name="connsiteX2" fmla="*/ 709963 w 1471371"/>
                <a:gd name="connsiteY2" fmla="*/ 3 h 1659160"/>
                <a:gd name="connsiteX3" fmla="*/ 1108251 w 1471371"/>
                <a:gd name="connsiteY3" fmla="*/ 578143 h 1659160"/>
                <a:gd name="connsiteX4" fmla="*/ 1409121 w 1471371"/>
                <a:gd name="connsiteY4" fmla="*/ 1530448 h 1659160"/>
                <a:gd name="connsiteX5" fmla="*/ 37508 w 1471371"/>
                <a:gd name="connsiteY5" fmla="*/ 1547940 h 165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1371" h="1659160">
                  <a:moveTo>
                    <a:pt x="37508" y="1547940"/>
                  </a:moveTo>
                  <a:cubicBezTo>
                    <a:pt x="-124887" y="1390409"/>
                    <a:pt x="283477" y="745413"/>
                    <a:pt x="434749" y="585264"/>
                  </a:cubicBezTo>
                  <a:cubicBezTo>
                    <a:pt x="586021" y="425115"/>
                    <a:pt x="597713" y="1190"/>
                    <a:pt x="709963" y="3"/>
                  </a:cubicBezTo>
                  <a:cubicBezTo>
                    <a:pt x="822213" y="-1184"/>
                    <a:pt x="991725" y="323069"/>
                    <a:pt x="1108251" y="578143"/>
                  </a:cubicBezTo>
                  <a:cubicBezTo>
                    <a:pt x="1349587" y="801927"/>
                    <a:pt x="1587578" y="1368815"/>
                    <a:pt x="1409121" y="1530448"/>
                  </a:cubicBezTo>
                  <a:cubicBezTo>
                    <a:pt x="1230664" y="1692081"/>
                    <a:pt x="199903" y="1705471"/>
                    <a:pt x="37508" y="1547940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7" name="Rectangle: Rounded Corners 4">
              <a:extLst>
                <a:ext uri="{FF2B5EF4-FFF2-40B4-BE49-F238E27FC236}">
                  <a16:creationId xmlns:a16="http://schemas.microsoft.com/office/drawing/2014/main" id="{68CFD4F0-3462-44F7-85A5-382DE10B88EC}"/>
                </a:ext>
              </a:extLst>
            </p:cNvPr>
            <p:cNvSpPr/>
            <p:nvPr/>
          </p:nvSpPr>
          <p:spPr>
            <a:xfrm rot="852389">
              <a:off x="4840334" y="3593978"/>
              <a:ext cx="485103" cy="17561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161313 w 1355938"/>
                <a:gd name="connsiteY3" fmla="*/ 78092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090540 w 1355938"/>
                <a:gd name="connsiteY3" fmla="*/ 81335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037462 w 1355938"/>
                <a:gd name="connsiteY3" fmla="*/ 83767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092140 w 1355938"/>
                <a:gd name="connsiteY2" fmla="*/ 8918 h 1881808"/>
                <a:gd name="connsiteX3" fmla="*/ 1037462 w 1355938"/>
                <a:gd name="connsiteY3" fmla="*/ 83767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092140" y="8918"/>
                  </a:lnTo>
                  <a:cubicBezTo>
                    <a:pt x="1130344" y="8918"/>
                    <a:pt x="1037462" y="45563"/>
                    <a:pt x="1037462" y="83767"/>
                  </a:cubicBezTo>
                  <a:cubicBezTo>
                    <a:pt x="1020974" y="228822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D70AF2E9-433D-4537-87C1-CDC176D44609}"/>
                </a:ext>
              </a:extLst>
            </p:cNvPr>
            <p:cNvGrpSpPr/>
            <p:nvPr/>
          </p:nvGrpSpPr>
          <p:grpSpPr>
            <a:xfrm>
              <a:off x="4922912" y="5281086"/>
              <a:ext cx="193206" cy="145211"/>
              <a:chOff x="7242821" y="5632443"/>
              <a:chExt cx="530041" cy="398373"/>
            </a:xfrm>
          </p:grpSpPr>
          <p:sp>
            <p:nvSpPr>
              <p:cNvPr id="1102" name="Flowchart: Alternate Process 6">
                <a:extLst>
                  <a:ext uri="{FF2B5EF4-FFF2-40B4-BE49-F238E27FC236}">
                    <a16:creationId xmlns:a16="http://schemas.microsoft.com/office/drawing/2014/main" id="{612F1950-3B79-49F0-AEB9-216886B3D6CF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ED10B4D6-E4EF-4919-92AA-D193FC5D6653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B7AC6E78-5C5C-4DCC-A3DF-96513B439420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B0499C49-C654-4043-8214-DF3DA85F6FF4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79" name="Oval 2">
              <a:extLst>
                <a:ext uri="{FF2B5EF4-FFF2-40B4-BE49-F238E27FC236}">
                  <a16:creationId xmlns:a16="http://schemas.microsoft.com/office/drawing/2014/main" id="{605C3601-C7FB-47BF-BE13-B10A12A583CA}"/>
                </a:ext>
              </a:extLst>
            </p:cNvPr>
            <p:cNvSpPr/>
            <p:nvPr/>
          </p:nvSpPr>
          <p:spPr>
            <a:xfrm flipH="1">
              <a:off x="4429671" y="1527744"/>
              <a:ext cx="1716152" cy="1761910"/>
            </a:xfrm>
            <a:custGeom>
              <a:avLst/>
              <a:gdLst>
                <a:gd name="connsiteX0" fmla="*/ 0 w 1716151"/>
                <a:gd name="connsiteY0" fmla="*/ 690483 h 1380966"/>
                <a:gd name="connsiteX1" fmla="*/ 858076 w 1716151"/>
                <a:gd name="connsiteY1" fmla="*/ 0 h 1380966"/>
                <a:gd name="connsiteX2" fmla="*/ 1716152 w 1716151"/>
                <a:gd name="connsiteY2" fmla="*/ 690483 h 1380966"/>
                <a:gd name="connsiteX3" fmla="*/ 858076 w 1716151"/>
                <a:gd name="connsiteY3" fmla="*/ 1380966 h 1380966"/>
                <a:gd name="connsiteX4" fmla="*/ 0 w 1716151"/>
                <a:gd name="connsiteY4" fmla="*/ 690483 h 1380966"/>
                <a:gd name="connsiteX0" fmla="*/ 0 w 1716152"/>
                <a:gd name="connsiteY0" fmla="*/ 690483 h 1421219"/>
                <a:gd name="connsiteX1" fmla="*/ 858076 w 1716152"/>
                <a:gd name="connsiteY1" fmla="*/ 0 h 1421219"/>
                <a:gd name="connsiteX2" fmla="*/ 1716152 w 1716152"/>
                <a:gd name="connsiteY2" fmla="*/ 690483 h 1421219"/>
                <a:gd name="connsiteX3" fmla="*/ 858076 w 1716152"/>
                <a:gd name="connsiteY3" fmla="*/ 1380966 h 1421219"/>
                <a:gd name="connsiteX4" fmla="*/ 0 w 1716152"/>
                <a:gd name="connsiteY4" fmla="*/ 690483 h 1421219"/>
                <a:gd name="connsiteX0" fmla="*/ 0 w 1716152"/>
                <a:gd name="connsiteY0" fmla="*/ 690483 h 1382436"/>
                <a:gd name="connsiteX1" fmla="*/ 858076 w 1716152"/>
                <a:gd name="connsiteY1" fmla="*/ 0 h 1382436"/>
                <a:gd name="connsiteX2" fmla="*/ 1716152 w 1716152"/>
                <a:gd name="connsiteY2" fmla="*/ 690483 h 1382436"/>
                <a:gd name="connsiteX3" fmla="*/ 858076 w 1716152"/>
                <a:gd name="connsiteY3" fmla="*/ 1380966 h 1382436"/>
                <a:gd name="connsiteX4" fmla="*/ 0 w 1716152"/>
                <a:gd name="connsiteY4" fmla="*/ 690483 h 1382436"/>
                <a:gd name="connsiteX0" fmla="*/ 0 w 1716152"/>
                <a:gd name="connsiteY0" fmla="*/ 690483 h 1380966"/>
                <a:gd name="connsiteX1" fmla="*/ 858076 w 1716152"/>
                <a:gd name="connsiteY1" fmla="*/ 0 h 1380966"/>
                <a:gd name="connsiteX2" fmla="*/ 1716152 w 1716152"/>
                <a:gd name="connsiteY2" fmla="*/ 690483 h 1380966"/>
                <a:gd name="connsiteX3" fmla="*/ 858076 w 1716152"/>
                <a:gd name="connsiteY3" fmla="*/ 1380966 h 1380966"/>
                <a:gd name="connsiteX4" fmla="*/ 0 w 1716152"/>
                <a:gd name="connsiteY4" fmla="*/ 690483 h 138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152" h="1380966">
                  <a:moveTo>
                    <a:pt x="0" y="690483"/>
                  </a:moveTo>
                  <a:cubicBezTo>
                    <a:pt x="0" y="309140"/>
                    <a:pt x="384174" y="0"/>
                    <a:pt x="858076" y="0"/>
                  </a:cubicBezTo>
                  <a:cubicBezTo>
                    <a:pt x="1331978" y="0"/>
                    <a:pt x="1716152" y="309140"/>
                    <a:pt x="1716152" y="690483"/>
                  </a:cubicBezTo>
                  <a:cubicBezTo>
                    <a:pt x="1716152" y="1071826"/>
                    <a:pt x="1093440" y="1380965"/>
                    <a:pt x="858076" y="1380966"/>
                  </a:cubicBezTo>
                  <a:cubicBezTo>
                    <a:pt x="622712" y="1380967"/>
                    <a:pt x="0" y="1071826"/>
                    <a:pt x="0" y="690483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1D9B1A27-8D5E-4638-867A-3F3CB652A003}"/>
                </a:ext>
              </a:extLst>
            </p:cNvPr>
            <p:cNvSpPr/>
            <p:nvPr/>
          </p:nvSpPr>
          <p:spPr>
            <a:xfrm rot="927464" flipH="1">
              <a:off x="4393319" y="1861395"/>
              <a:ext cx="211032" cy="1081296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1" name="Oval 21">
              <a:extLst>
                <a:ext uri="{FF2B5EF4-FFF2-40B4-BE49-F238E27FC236}">
                  <a16:creationId xmlns:a16="http://schemas.microsoft.com/office/drawing/2014/main" id="{313A558A-9BCA-445F-8325-8BD3865371A0}"/>
                </a:ext>
              </a:extLst>
            </p:cNvPr>
            <p:cNvSpPr/>
            <p:nvPr/>
          </p:nvSpPr>
          <p:spPr>
            <a:xfrm flipH="1">
              <a:off x="4784491" y="990784"/>
              <a:ext cx="281705" cy="758659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  <a:gd name="connsiteX0" fmla="*/ 618 w 345882"/>
                <a:gd name="connsiteY0" fmla="*/ 820369 h 931494"/>
                <a:gd name="connsiteX1" fmla="*/ 116341 w 345882"/>
                <a:gd name="connsiteY1" fmla="*/ 435559 h 931494"/>
                <a:gd name="connsiteX2" fmla="*/ 268122 w 345882"/>
                <a:gd name="connsiteY2" fmla="*/ 986 h 931494"/>
                <a:gd name="connsiteX3" fmla="*/ 337322 w 345882"/>
                <a:gd name="connsiteY3" fmla="*/ 565100 h 931494"/>
                <a:gd name="connsiteX4" fmla="*/ 305418 w 345882"/>
                <a:gd name="connsiteY4" fmla="*/ 820369 h 931494"/>
                <a:gd name="connsiteX5" fmla="*/ 153018 w 345882"/>
                <a:gd name="connsiteY5" fmla="*/ 931494 h 931494"/>
                <a:gd name="connsiteX6" fmla="*/ 618 w 345882"/>
                <a:gd name="connsiteY6" fmla="*/ 820369 h 9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882" h="931494">
                  <a:moveTo>
                    <a:pt x="618" y="820369"/>
                  </a:moveTo>
                  <a:cubicBezTo>
                    <a:pt x="-5495" y="737713"/>
                    <a:pt x="33791" y="553140"/>
                    <a:pt x="116341" y="435559"/>
                  </a:cubicBezTo>
                  <a:cubicBezTo>
                    <a:pt x="198891" y="317978"/>
                    <a:pt x="231292" y="-20604"/>
                    <a:pt x="268122" y="986"/>
                  </a:cubicBezTo>
                  <a:cubicBezTo>
                    <a:pt x="304952" y="22576"/>
                    <a:pt x="369072" y="447519"/>
                    <a:pt x="337322" y="565100"/>
                  </a:cubicBezTo>
                  <a:cubicBezTo>
                    <a:pt x="305572" y="682681"/>
                    <a:pt x="347565" y="751683"/>
                    <a:pt x="305418" y="820369"/>
                  </a:cubicBezTo>
                  <a:cubicBezTo>
                    <a:pt x="263271" y="889055"/>
                    <a:pt x="237186" y="931494"/>
                    <a:pt x="153018" y="931494"/>
                  </a:cubicBezTo>
                  <a:cubicBezTo>
                    <a:pt x="68850" y="931494"/>
                    <a:pt x="6731" y="903025"/>
                    <a:pt x="618" y="82036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6A0ED8C8-B761-4EB0-A79E-BD71CA072C7D}"/>
                </a:ext>
              </a:extLst>
            </p:cNvPr>
            <p:cNvSpPr/>
            <p:nvPr/>
          </p:nvSpPr>
          <p:spPr>
            <a:xfrm rot="19770982" flipH="1">
              <a:off x="4554017" y="1766550"/>
              <a:ext cx="595043" cy="534463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F6412162-F480-4C91-96E3-91C4FFDB4BDD}"/>
                </a:ext>
              </a:extLst>
            </p:cNvPr>
            <p:cNvSpPr/>
            <p:nvPr/>
          </p:nvSpPr>
          <p:spPr>
            <a:xfrm flipH="1">
              <a:off x="4779983" y="1996743"/>
              <a:ext cx="420723" cy="571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980387FB-DF9D-4CC7-98BE-A01DD8F9D024}"/>
                </a:ext>
              </a:extLst>
            </p:cNvPr>
            <p:cNvSpPr/>
            <p:nvPr/>
          </p:nvSpPr>
          <p:spPr>
            <a:xfrm flipH="1">
              <a:off x="4952670" y="2146908"/>
              <a:ext cx="197945" cy="2929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3D081AFA-BF27-4F15-8DA3-9A3687C520A7}"/>
                </a:ext>
              </a:extLst>
            </p:cNvPr>
            <p:cNvSpPr/>
            <p:nvPr/>
          </p:nvSpPr>
          <p:spPr>
            <a:xfrm flipH="1">
              <a:off x="5026929" y="2268201"/>
              <a:ext cx="82001" cy="82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6" name="Oval 21">
              <a:extLst>
                <a:ext uri="{FF2B5EF4-FFF2-40B4-BE49-F238E27FC236}">
                  <a16:creationId xmlns:a16="http://schemas.microsoft.com/office/drawing/2014/main" id="{11424583-D675-4A2E-B7BB-0F19F452571A}"/>
                </a:ext>
              </a:extLst>
            </p:cNvPr>
            <p:cNvSpPr/>
            <p:nvPr/>
          </p:nvSpPr>
          <p:spPr>
            <a:xfrm>
              <a:off x="5338246" y="1015113"/>
              <a:ext cx="279866" cy="70583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  <a:gd name="connsiteX0" fmla="*/ 618 w 343624"/>
                <a:gd name="connsiteY0" fmla="*/ 755506 h 866631"/>
                <a:gd name="connsiteX1" fmla="*/ 116341 w 343624"/>
                <a:gd name="connsiteY1" fmla="*/ 370696 h 866631"/>
                <a:gd name="connsiteX2" fmla="*/ 235579 w 343624"/>
                <a:gd name="connsiteY2" fmla="*/ 1207 h 866631"/>
                <a:gd name="connsiteX3" fmla="*/ 337322 w 343624"/>
                <a:gd name="connsiteY3" fmla="*/ 500237 h 866631"/>
                <a:gd name="connsiteX4" fmla="*/ 305418 w 343624"/>
                <a:gd name="connsiteY4" fmla="*/ 755506 h 866631"/>
                <a:gd name="connsiteX5" fmla="*/ 153018 w 343624"/>
                <a:gd name="connsiteY5" fmla="*/ 866631 h 866631"/>
                <a:gd name="connsiteX6" fmla="*/ 618 w 343624"/>
                <a:gd name="connsiteY6" fmla="*/ 755506 h 86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24" h="866631">
                  <a:moveTo>
                    <a:pt x="618" y="755506"/>
                  </a:moveTo>
                  <a:cubicBezTo>
                    <a:pt x="-5495" y="672850"/>
                    <a:pt x="33791" y="488277"/>
                    <a:pt x="116341" y="370696"/>
                  </a:cubicBezTo>
                  <a:cubicBezTo>
                    <a:pt x="198891" y="253115"/>
                    <a:pt x="198749" y="-20383"/>
                    <a:pt x="235579" y="1207"/>
                  </a:cubicBezTo>
                  <a:cubicBezTo>
                    <a:pt x="272409" y="22797"/>
                    <a:pt x="369072" y="382656"/>
                    <a:pt x="337322" y="500237"/>
                  </a:cubicBezTo>
                  <a:cubicBezTo>
                    <a:pt x="305572" y="617818"/>
                    <a:pt x="347565" y="686820"/>
                    <a:pt x="305418" y="755506"/>
                  </a:cubicBezTo>
                  <a:cubicBezTo>
                    <a:pt x="263271" y="824192"/>
                    <a:pt x="237186" y="866631"/>
                    <a:pt x="153018" y="866631"/>
                  </a:cubicBezTo>
                  <a:cubicBezTo>
                    <a:pt x="68850" y="866631"/>
                    <a:pt x="6731" y="838162"/>
                    <a:pt x="618" y="75550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66D95D02-1694-4BDF-A50D-DCC449DEF728}"/>
                </a:ext>
              </a:extLst>
            </p:cNvPr>
            <p:cNvGrpSpPr/>
            <p:nvPr/>
          </p:nvGrpSpPr>
          <p:grpSpPr>
            <a:xfrm>
              <a:off x="5453067" y="3623167"/>
              <a:ext cx="485103" cy="1821183"/>
              <a:chOff x="5453067" y="3623167"/>
              <a:chExt cx="485103" cy="1821183"/>
            </a:xfrm>
          </p:grpSpPr>
          <p:sp>
            <p:nvSpPr>
              <p:cNvPr id="1096" name="Rectangle: Rounded Corners 4">
                <a:extLst>
                  <a:ext uri="{FF2B5EF4-FFF2-40B4-BE49-F238E27FC236}">
                    <a16:creationId xmlns:a16="http://schemas.microsoft.com/office/drawing/2014/main" id="{2F2BE3E1-EEE0-4ED7-98E8-E6F2956CAE85}"/>
                  </a:ext>
                </a:extLst>
              </p:cNvPr>
              <p:cNvSpPr/>
              <p:nvPr/>
            </p:nvSpPr>
            <p:spPr>
              <a:xfrm rot="20747611" flipH="1">
                <a:off x="5453067" y="3623167"/>
                <a:ext cx="485103" cy="17561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161313 w 1355938"/>
                  <a:gd name="connsiteY3" fmla="*/ 78092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090540 w 1355938"/>
                  <a:gd name="connsiteY3" fmla="*/ 81335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037462 w 1355938"/>
                  <a:gd name="connsiteY3" fmla="*/ 83767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092140 w 1355938"/>
                  <a:gd name="connsiteY2" fmla="*/ 8918 h 1881808"/>
                  <a:gd name="connsiteX3" fmla="*/ 1037462 w 1355938"/>
                  <a:gd name="connsiteY3" fmla="*/ 83767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092140" y="8918"/>
                    </a:lnTo>
                    <a:cubicBezTo>
                      <a:pt x="1130344" y="8918"/>
                      <a:pt x="1037462" y="45563"/>
                      <a:pt x="1037462" y="83767"/>
                    </a:cubicBezTo>
                    <a:cubicBezTo>
                      <a:pt x="1020974" y="228822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97" name="Group 1096">
                <a:extLst>
                  <a:ext uri="{FF2B5EF4-FFF2-40B4-BE49-F238E27FC236}">
                    <a16:creationId xmlns:a16="http://schemas.microsoft.com/office/drawing/2014/main" id="{9EDCBFE9-168B-4594-AB1E-F2A9E6593643}"/>
                  </a:ext>
                </a:extLst>
              </p:cNvPr>
              <p:cNvGrpSpPr/>
              <p:nvPr/>
            </p:nvGrpSpPr>
            <p:grpSpPr>
              <a:xfrm flipH="1">
                <a:off x="5662386" y="5299139"/>
                <a:ext cx="193206" cy="145211"/>
                <a:chOff x="7242821" y="5632443"/>
                <a:chExt cx="530041" cy="398373"/>
              </a:xfrm>
            </p:grpSpPr>
            <p:sp>
              <p:nvSpPr>
                <p:cNvPr id="1098" name="Flowchart: Alternate Process 6">
                  <a:extLst>
                    <a:ext uri="{FF2B5EF4-FFF2-40B4-BE49-F238E27FC236}">
                      <a16:creationId xmlns:a16="http://schemas.microsoft.com/office/drawing/2014/main" id="{6F0851CB-B0F4-450A-96DC-52C43C5C13A0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99" name="Group 1098">
                  <a:extLst>
                    <a:ext uri="{FF2B5EF4-FFF2-40B4-BE49-F238E27FC236}">
                      <a16:creationId xmlns:a16="http://schemas.microsoft.com/office/drawing/2014/main" id="{E0909D3C-80F1-4758-B431-F93807306E7E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1100" name="Freeform: Shape 1099">
                    <a:extLst>
                      <a:ext uri="{FF2B5EF4-FFF2-40B4-BE49-F238E27FC236}">
                        <a16:creationId xmlns:a16="http://schemas.microsoft.com/office/drawing/2014/main" id="{32EE78F5-553E-4EFF-886D-045670DC6358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1" name="Freeform: Shape 1100">
                    <a:extLst>
                      <a:ext uri="{FF2B5EF4-FFF2-40B4-BE49-F238E27FC236}">
                        <a16:creationId xmlns:a16="http://schemas.microsoft.com/office/drawing/2014/main" id="{A449DEA4-78E2-4AFA-BB47-6C7538F589FC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A27273AD-A5B3-4B13-8C17-94E755FE5A59}"/>
                </a:ext>
              </a:extLst>
            </p:cNvPr>
            <p:cNvSpPr/>
            <p:nvPr/>
          </p:nvSpPr>
          <p:spPr>
            <a:xfrm rot="226279" flipH="1">
              <a:off x="4861873" y="3501630"/>
              <a:ext cx="1011639" cy="1107677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9" name="Arc 1088">
              <a:extLst>
                <a:ext uri="{FF2B5EF4-FFF2-40B4-BE49-F238E27FC236}">
                  <a16:creationId xmlns:a16="http://schemas.microsoft.com/office/drawing/2014/main" id="{CE7ABFED-91BA-46F7-AEEA-324FE5E9D207}"/>
                </a:ext>
              </a:extLst>
            </p:cNvPr>
            <p:cNvSpPr/>
            <p:nvPr/>
          </p:nvSpPr>
          <p:spPr>
            <a:xfrm rot="7965604">
              <a:off x="5053935" y="2664032"/>
              <a:ext cx="468223" cy="46822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2CD2341E-B206-413F-A7C3-EB6A400A3D6D}"/>
                </a:ext>
              </a:extLst>
            </p:cNvPr>
            <p:cNvCxnSpPr>
              <a:cxnSpLocks/>
              <a:endCxn id="1079" idx="3"/>
            </p:cNvCxnSpPr>
            <p:nvPr/>
          </p:nvCxnSpPr>
          <p:spPr>
            <a:xfrm>
              <a:off x="5287747" y="3138977"/>
              <a:ext cx="0" cy="150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1F132914-316F-4CAE-BEF5-5ED5719205F1}"/>
                </a:ext>
              </a:extLst>
            </p:cNvPr>
            <p:cNvSpPr/>
            <p:nvPr/>
          </p:nvSpPr>
          <p:spPr>
            <a:xfrm rot="20672536">
              <a:off x="5966183" y="1830661"/>
              <a:ext cx="211032" cy="1081296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161F4993-072E-43B4-9921-945A77BEABD1}"/>
                </a:ext>
              </a:extLst>
            </p:cNvPr>
            <p:cNvSpPr/>
            <p:nvPr/>
          </p:nvSpPr>
          <p:spPr>
            <a:xfrm rot="20262800" flipH="1">
              <a:off x="5871086" y="1792422"/>
              <a:ext cx="207340" cy="63201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9130498-364B-4C90-A158-78793D5C345F}"/>
                </a:ext>
              </a:extLst>
            </p:cNvPr>
            <p:cNvSpPr/>
            <p:nvPr/>
          </p:nvSpPr>
          <p:spPr>
            <a:xfrm flipH="1">
              <a:off x="5402819" y="1982793"/>
              <a:ext cx="420723" cy="571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86986B65-C739-480E-AC68-A50AAEAFC166}"/>
                </a:ext>
              </a:extLst>
            </p:cNvPr>
            <p:cNvSpPr/>
            <p:nvPr/>
          </p:nvSpPr>
          <p:spPr>
            <a:xfrm flipH="1">
              <a:off x="5459012" y="2134687"/>
              <a:ext cx="197945" cy="2929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8E01A93D-07DE-4523-9EB7-AA0E08C44E45}"/>
                </a:ext>
              </a:extLst>
            </p:cNvPr>
            <p:cNvSpPr/>
            <p:nvPr/>
          </p:nvSpPr>
          <p:spPr>
            <a:xfrm flipH="1">
              <a:off x="5508341" y="2251954"/>
              <a:ext cx="82001" cy="82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37592300-619A-4CD3-8C39-F4D07DF6895E}"/>
              </a:ext>
            </a:extLst>
          </p:cNvPr>
          <p:cNvGrpSpPr/>
          <p:nvPr/>
        </p:nvGrpSpPr>
        <p:grpSpPr>
          <a:xfrm>
            <a:off x="6284245" y="4772315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942" name="Rectangle 3">
              <a:extLst>
                <a:ext uri="{FF2B5EF4-FFF2-40B4-BE49-F238E27FC236}">
                  <a16:creationId xmlns:a16="http://schemas.microsoft.com/office/drawing/2014/main" id="{45FC2877-319A-48A0-AB4B-58F63893A35A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3" name="Rectangle 3">
              <a:extLst>
                <a:ext uri="{FF2B5EF4-FFF2-40B4-BE49-F238E27FC236}">
                  <a16:creationId xmlns:a16="http://schemas.microsoft.com/office/drawing/2014/main" id="{325B0104-9B9A-40BE-9EDF-0287DD416CC4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D65D09E1-0CF3-4BAB-83BA-90C9D3DF8128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945" name="Group 944">
                <a:extLst>
                  <a:ext uri="{FF2B5EF4-FFF2-40B4-BE49-F238E27FC236}">
                    <a16:creationId xmlns:a16="http://schemas.microsoft.com/office/drawing/2014/main" id="{36F72E61-CD78-4CFD-AF6F-FD5ABEEEBE27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958" name="Arc 957">
                  <a:extLst>
                    <a:ext uri="{FF2B5EF4-FFF2-40B4-BE49-F238E27FC236}">
                      <a16:creationId xmlns:a16="http://schemas.microsoft.com/office/drawing/2014/main" id="{8D5D411C-F5AD-4448-A062-69B7180D65FB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rc 958">
                  <a:extLst>
                    <a:ext uri="{FF2B5EF4-FFF2-40B4-BE49-F238E27FC236}">
                      <a16:creationId xmlns:a16="http://schemas.microsoft.com/office/drawing/2014/main" id="{E439C440-29F2-420B-B790-623F26DC1622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6" name="Rectangle 3">
                <a:extLst>
                  <a:ext uri="{FF2B5EF4-FFF2-40B4-BE49-F238E27FC236}">
                    <a16:creationId xmlns:a16="http://schemas.microsoft.com/office/drawing/2014/main" id="{2751BFC9-54A8-4424-9905-C40F2C97CF92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7" name="Rectangle 3">
                <a:extLst>
                  <a:ext uri="{FF2B5EF4-FFF2-40B4-BE49-F238E27FC236}">
                    <a16:creationId xmlns:a16="http://schemas.microsoft.com/office/drawing/2014/main" id="{F22A5642-AF86-4BB8-A3EE-70AF6058E529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8" name="Rectangle 3">
                <a:extLst>
                  <a:ext uri="{FF2B5EF4-FFF2-40B4-BE49-F238E27FC236}">
                    <a16:creationId xmlns:a16="http://schemas.microsoft.com/office/drawing/2014/main" id="{C576AB6A-2820-4201-87B7-2C869BA4BA62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9" name="Rectangle 3">
                <a:extLst>
                  <a:ext uri="{FF2B5EF4-FFF2-40B4-BE49-F238E27FC236}">
                    <a16:creationId xmlns:a16="http://schemas.microsoft.com/office/drawing/2014/main" id="{4FC485DE-C3E4-47E4-BF40-6E20F1176064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0" name="Rectangle 3">
                <a:extLst>
                  <a:ext uri="{FF2B5EF4-FFF2-40B4-BE49-F238E27FC236}">
                    <a16:creationId xmlns:a16="http://schemas.microsoft.com/office/drawing/2014/main" id="{0499F9A0-F582-4FD8-8345-F539834E2884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1" name="Rectangle 3">
                <a:extLst>
                  <a:ext uri="{FF2B5EF4-FFF2-40B4-BE49-F238E27FC236}">
                    <a16:creationId xmlns:a16="http://schemas.microsoft.com/office/drawing/2014/main" id="{33E76412-2121-4C89-B842-F282911F4186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2" name="Rectangle 3">
                <a:extLst>
                  <a:ext uri="{FF2B5EF4-FFF2-40B4-BE49-F238E27FC236}">
                    <a16:creationId xmlns:a16="http://schemas.microsoft.com/office/drawing/2014/main" id="{5F787DB6-8004-4986-9758-D42EE005951E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3" name="Rectangle 3">
                <a:extLst>
                  <a:ext uri="{FF2B5EF4-FFF2-40B4-BE49-F238E27FC236}">
                    <a16:creationId xmlns:a16="http://schemas.microsoft.com/office/drawing/2014/main" id="{40681700-03AB-4815-BB13-4721AF1B064F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4" name="Rectangle 3">
                <a:extLst>
                  <a:ext uri="{FF2B5EF4-FFF2-40B4-BE49-F238E27FC236}">
                    <a16:creationId xmlns:a16="http://schemas.microsoft.com/office/drawing/2014/main" id="{603EED31-C275-40AD-9896-F17B3182940D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5" name="Rectangle 3">
                <a:extLst>
                  <a:ext uri="{FF2B5EF4-FFF2-40B4-BE49-F238E27FC236}">
                    <a16:creationId xmlns:a16="http://schemas.microsoft.com/office/drawing/2014/main" id="{61CF1B0B-A325-42F0-AEEC-3ADFF9FE997B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6" name="Rectangle 3">
                <a:extLst>
                  <a:ext uri="{FF2B5EF4-FFF2-40B4-BE49-F238E27FC236}">
                    <a16:creationId xmlns:a16="http://schemas.microsoft.com/office/drawing/2014/main" id="{B9A9AF96-5D13-4892-835F-2C5578A29061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7" name="Rectangle 3">
                <a:extLst>
                  <a:ext uri="{FF2B5EF4-FFF2-40B4-BE49-F238E27FC236}">
                    <a16:creationId xmlns:a16="http://schemas.microsoft.com/office/drawing/2014/main" id="{A4934AEC-9735-41BC-AC9C-849C01992EC0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594229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5-1-14_23-2-50">
            <a:hlinkClick r:id="" action="ppaction://media"/>
            <a:extLst>
              <a:ext uri="{FF2B5EF4-FFF2-40B4-BE49-F238E27FC236}">
                <a16:creationId xmlns:a16="http://schemas.microsoft.com/office/drawing/2014/main" id="{CDD0D683-234B-4EC8-9A86-AADD42C973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lang="en-US" sz="6000" dirty="0" err="1">
                <a:solidFill>
                  <a:prstClr val="black"/>
                </a:solidFill>
                <a:latin typeface="Calibri" panose="020F0502020204030204"/>
              </a:rPr>
              <a:t>iraffe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787979-E5E3-47CD-BCD5-679A4C6175A7}"/>
              </a:ext>
            </a:extLst>
          </p:cNvPr>
          <p:cNvGrpSpPr/>
          <p:nvPr/>
        </p:nvGrpSpPr>
        <p:grpSpPr>
          <a:xfrm>
            <a:off x="557529" y="1670561"/>
            <a:ext cx="4766304" cy="4327021"/>
            <a:chOff x="2339973" y="803459"/>
            <a:chExt cx="5458621" cy="4955531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0CF7C02-D517-4408-B51B-CAB72B568D8C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2C18D147-16B1-44EF-A674-23CD362C0F22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: Rounded Corners 4">
              <a:extLst>
                <a:ext uri="{FF2B5EF4-FFF2-40B4-BE49-F238E27FC236}">
                  <a16:creationId xmlns:a16="http://schemas.microsoft.com/office/drawing/2014/main" id="{0FFF4483-BB4B-439B-A265-B4D24F603190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21">
              <a:extLst>
                <a:ext uri="{FF2B5EF4-FFF2-40B4-BE49-F238E27FC236}">
                  <a16:creationId xmlns:a16="http://schemas.microsoft.com/office/drawing/2014/main" id="{CE38788C-0E0F-4613-9276-771FF7F9FFA9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3">
              <a:extLst>
                <a:ext uri="{FF2B5EF4-FFF2-40B4-BE49-F238E27FC236}">
                  <a16:creationId xmlns:a16="http://schemas.microsoft.com/office/drawing/2014/main" id="{915CEC10-600D-4989-983B-D000C6E53A8B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E943020-775F-47C5-8455-9F9F4DA3A28C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lowchart: Alternate Process 6">
              <a:extLst>
                <a:ext uri="{FF2B5EF4-FFF2-40B4-BE49-F238E27FC236}">
                  <a16:creationId xmlns:a16="http://schemas.microsoft.com/office/drawing/2014/main" id="{D5648E85-D40D-4546-8460-55AA1F33FA34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B191355-A70C-437E-AD7A-62D7A1180BFD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0E5C701-4549-413A-80DC-67F1F6868936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8929A3C-8B5B-49D9-9BDB-C1AB17B9DF58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D25F45A-D122-47F6-9279-F172806A32A6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99" name="Flowchart: Alternate Process 6">
                <a:extLst>
                  <a:ext uri="{FF2B5EF4-FFF2-40B4-BE49-F238E27FC236}">
                    <a16:creationId xmlns:a16="http://schemas.microsoft.com/office/drawing/2014/main" id="{73CBD090-DCAF-438B-BEBE-670E9B8ED343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FF820B7-CC3C-4206-8597-CC5FE3E8C19F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31C7A81C-2932-4B52-8ED2-2E276B6145B2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1B65BC0-02BB-462F-967C-6ABD862FA7AD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D6159B-BB11-4E8D-AC0B-C2CFC414B38B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95" name="Flowchart: Alternate Process 6">
                <a:extLst>
                  <a:ext uri="{FF2B5EF4-FFF2-40B4-BE49-F238E27FC236}">
                    <a16:creationId xmlns:a16="http://schemas.microsoft.com/office/drawing/2014/main" id="{CA9C34D0-1608-46BF-8D83-E4469F9E2937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7B62EDB-9437-44A3-A617-8709C2978F53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43BF5EE1-2B49-46EA-A0E5-E98502BF41E2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3E748C7C-62CD-4164-B96A-AA540700D679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1B75263E-ECAC-4415-9E7A-857BD3A3E5DB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B9DDE6-0B6D-4FAF-8238-A6AC7447F2FE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91" name="Flowchart: Alternate Process 6">
                <a:extLst>
                  <a:ext uri="{FF2B5EF4-FFF2-40B4-BE49-F238E27FC236}">
                    <a16:creationId xmlns:a16="http://schemas.microsoft.com/office/drawing/2014/main" id="{E959CCFF-45D1-4156-A73D-88879793674C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ADCB407-4B2E-4DE1-9BD7-2AB8F1344856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2CCE9482-6862-4140-935F-43C29FD896B6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5EE1F9A4-5F5C-48D1-A1E8-A40523484DFE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0" name="Oval 2">
              <a:extLst>
                <a:ext uri="{FF2B5EF4-FFF2-40B4-BE49-F238E27FC236}">
                  <a16:creationId xmlns:a16="http://schemas.microsoft.com/office/drawing/2014/main" id="{2FD61929-C45D-4BF2-BD5F-FCE73A821698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1CBC40-6E30-41C0-B6BB-D0821D7E3CE3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11BFD98-4E5E-474B-9439-5761A449C2DE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AA59758-D4F2-4CDE-B3EE-FA5F119E6C9D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21">
              <a:extLst>
                <a:ext uri="{FF2B5EF4-FFF2-40B4-BE49-F238E27FC236}">
                  <a16:creationId xmlns:a16="http://schemas.microsoft.com/office/drawing/2014/main" id="{42647711-4963-404C-865C-5CFFAFFAE1CF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2758158-9BAA-4CFD-9B49-3BB534A4264B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65FA396-D31C-40D6-B5A4-92D4EADE66D0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1476E1-CA81-42A7-ADED-DF45D2C4E7EC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5D477E4-0D9B-41FD-B27D-9ABA49CD959D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CD6C980-BA8F-4EA6-B65A-1E93398E83E4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4E9E7C-F710-4732-85EB-3C7B542593FA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C2918347-4485-4F66-9F08-AF95B9C962FD}"/>
              </a:ext>
            </a:extLst>
          </p:cNvPr>
          <p:cNvGrpSpPr/>
          <p:nvPr/>
        </p:nvGrpSpPr>
        <p:grpSpPr>
          <a:xfrm>
            <a:off x="8550149" y="1174061"/>
            <a:ext cx="2022762" cy="5493738"/>
            <a:chOff x="5298330" y="1991241"/>
            <a:chExt cx="829839" cy="2253809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1AD17E78-A7F4-4F51-AFED-89D30644AE9E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1059" name="Rectangle: Rounded Corners 1058">
                <a:extLst>
                  <a:ext uri="{FF2B5EF4-FFF2-40B4-BE49-F238E27FC236}">
                    <a16:creationId xmlns:a16="http://schemas.microsoft.com/office/drawing/2014/main" id="{90EFB41F-9C9B-4B3E-A59C-1F51FE736D23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64847688-2B7D-4011-A8C6-AA2B62535309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Oval 12">
                <a:extLst>
                  <a:ext uri="{FF2B5EF4-FFF2-40B4-BE49-F238E27FC236}">
                    <a16:creationId xmlns:a16="http://schemas.microsoft.com/office/drawing/2014/main" id="{15745070-3409-43C4-BA93-ED83A360F8E7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Moon 15">
                <a:extLst>
                  <a:ext uri="{FF2B5EF4-FFF2-40B4-BE49-F238E27FC236}">
                    <a16:creationId xmlns:a16="http://schemas.microsoft.com/office/drawing/2014/main" id="{7274B55A-9DFC-4145-8C26-8E52AF1D3CB9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Oval 16">
                <a:extLst>
                  <a:ext uri="{FF2B5EF4-FFF2-40B4-BE49-F238E27FC236}">
                    <a16:creationId xmlns:a16="http://schemas.microsoft.com/office/drawing/2014/main" id="{5CE8071B-D647-4855-9914-46A99A308A9C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53B487B4-0B13-4388-A3EF-EE0BE8C33BF8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F9B5E64D-E803-40C4-9AC7-0CA325F57857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A1CB173D-9F67-4E8B-9E96-C5265663AEAA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F7F2587-DA45-4F67-8AA4-DE7B51555AFA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C62D8ABC-0CFA-453A-B066-DCEAD9DBF982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3D1BE48D-B890-4C53-933D-0F2ACE46A419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B4DD78C6-EEDC-41F7-A2BF-60D2CBC18E97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056294AD-71B4-4936-94C1-C2CDD43E3B39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: Rounded Corners 1071">
                <a:extLst>
                  <a:ext uri="{FF2B5EF4-FFF2-40B4-BE49-F238E27FC236}">
                    <a16:creationId xmlns:a16="http://schemas.microsoft.com/office/drawing/2014/main" id="{5FF67367-669F-4CF3-A811-62825CEBE612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Oval 4">
                <a:extLst>
                  <a:ext uri="{FF2B5EF4-FFF2-40B4-BE49-F238E27FC236}">
                    <a16:creationId xmlns:a16="http://schemas.microsoft.com/office/drawing/2014/main" id="{6B8ED562-EEC6-4840-A036-46C7BAC792B4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Oval 12">
                <a:extLst>
                  <a:ext uri="{FF2B5EF4-FFF2-40B4-BE49-F238E27FC236}">
                    <a16:creationId xmlns:a16="http://schemas.microsoft.com/office/drawing/2014/main" id="{EDA347D9-4EF0-403B-8BA6-3DC2CC89879F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Oval 20">
                <a:extLst>
                  <a:ext uri="{FF2B5EF4-FFF2-40B4-BE49-F238E27FC236}">
                    <a16:creationId xmlns:a16="http://schemas.microsoft.com/office/drawing/2014/main" id="{6C709AA1-ADB6-4C98-84D4-369DD1CCD06E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Rectangle: Rounded Corners 1075">
                <a:extLst>
                  <a:ext uri="{FF2B5EF4-FFF2-40B4-BE49-F238E27FC236}">
                    <a16:creationId xmlns:a16="http://schemas.microsoft.com/office/drawing/2014/main" id="{8CC0152D-C148-4A72-A0AB-DCE3286F15B3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B51355E-2319-4934-B912-D21415E14962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Oval 4">
                <a:extLst>
                  <a:ext uri="{FF2B5EF4-FFF2-40B4-BE49-F238E27FC236}">
                    <a16:creationId xmlns:a16="http://schemas.microsoft.com/office/drawing/2014/main" id="{10934B53-2CE4-49BB-8131-635F7C515F7F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Oval 20">
                <a:extLst>
                  <a:ext uri="{FF2B5EF4-FFF2-40B4-BE49-F238E27FC236}">
                    <a16:creationId xmlns:a16="http://schemas.microsoft.com/office/drawing/2014/main" id="{43E322BD-BCCA-4926-A553-454F3F4E1766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2F7ADA0A-33DD-438E-BD6D-69714CDCA060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33E0CA8E-4FFE-4993-AF99-2F7509908E8D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34985B60-4525-4449-B2BA-9B3C3178411E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D0604E82-1A01-4F23-BC00-1B54C3528347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EB108EA3-BEBB-410E-B3AC-E8AD92A6CE96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2F602421-5766-4573-8127-EDE03FB9C173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873B0BE2-D48A-4E5F-A29F-0241F309AE4A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B1AFBA5F-5544-4727-AD25-121BD7553C60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Oval 1087">
                <a:extLst>
                  <a:ext uri="{FF2B5EF4-FFF2-40B4-BE49-F238E27FC236}">
                    <a16:creationId xmlns:a16="http://schemas.microsoft.com/office/drawing/2014/main" id="{D350286A-7D8A-41C9-A920-78E80E6734D9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93CC708E-62AD-4CFB-A20B-02553F08F39C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EB45FF40-5EC4-46F6-9DC6-7EA1D64BB1FC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Oval 20">
                <a:extLst>
                  <a:ext uri="{FF2B5EF4-FFF2-40B4-BE49-F238E27FC236}">
                    <a16:creationId xmlns:a16="http://schemas.microsoft.com/office/drawing/2014/main" id="{7D21F355-C65E-4467-96A6-FA02854EEE7F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Oval 20">
                <a:extLst>
                  <a:ext uri="{FF2B5EF4-FFF2-40B4-BE49-F238E27FC236}">
                    <a16:creationId xmlns:a16="http://schemas.microsoft.com/office/drawing/2014/main" id="{D3FB72C9-C6C8-47DA-BC96-DFDF38D8635F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3" name="Oval 20">
                <a:extLst>
                  <a:ext uri="{FF2B5EF4-FFF2-40B4-BE49-F238E27FC236}">
                    <a16:creationId xmlns:a16="http://schemas.microsoft.com/office/drawing/2014/main" id="{A582D28F-4716-489B-9D39-760E994CFDD0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4" name="Oval 1093">
                <a:extLst>
                  <a:ext uri="{FF2B5EF4-FFF2-40B4-BE49-F238E27FC236}">
                    <a16:creationId xmlns:a16="http://schemas.microsoft.com/office/drawing/2014/main" id="{3297830F-05AB-4DC4-813C-17348D6A4AC1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5" name="Oval 1094">
                <a:extLst>
                  <a:ext uri="{FF2B5EF4-FFF2-40B4-BE49-F238E27FC236}">
                    <a16:creationId xmlns:a16="http://schemas.microsoft.com/office/drawing/2014/main" id="{D517FAFE-571B-4536-B25D-E81C52BA9130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Oval 1095">
                <a:extLst>
                  <a:ext uri="{FF2B5EF4-FFF2-40B4-BE49-F238E27FC236}">
                    <a16:creationId xmlns:a16="http://schemas.microsoft.com/office/drawing/2014/main" id="{6CF3A768-A001-45F6-A6ED-6D0D32D73230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8" name="Arc 1057">
              <a:extLst>
                <a:ext uri="{FF2B5EF4-FFF2-40B4-BE49-F238E27FC236}">
                  <a16:creationId xmlns:a16="http://schemas.microsoft.com/office/drawing/2014/main" id="{17CA1C07-5607-48E2-A00B-7AAA6F6588BE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4_23-4-56">
            <a:hlinkClick r:id="" action="ppaction://media"/>
            <a:extLst>
              <a:ext uri="{FF2B5EF4-FFF2-40B4-BE49-F238E27FC236}">
                <a16:creationId xmlns:a16="http://schemas.microsoft.com/office/drawing/2014/main" id="{E211BC87-589B-4215-B5A3-58E3350FFF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9267" y="4454433"/>
            <a:ext cx="609600" cy="609600"/>
          </a:xfrm>
          <a:prstGeom prst="rect">
            <a:avLst/>
          </a:prstGeom>
        </p:spPr>
      </p:pic>
      <p:pic>
        <p:nvPicPr>
          <p:cNvPr id="1098" name="2sec">
            <a:hlinkClick r:id="" action="ppaction://media"/>
            <a:extLst>
              <a:ext uri="{FF2B5EF4-FFF2-40B4-BE49-F238E27FC236}">
                <a16:creationId xmlns:a16="http://schemas.microsoft.com/office/drawing/2014/main" id="{DBE77AFE-B0AD-49AC-BFDC-E7A72644CAB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65074" y="1970477"/>
            <a:ext cx="609600" cy="609600"/>
          </a:xfrm>
          <a:prstGeom prst="rect">
            <a:avLst/>
          </a:prstGeom>
        </p:spPr>
      </p:pic>
      <p:pic>
        <p:nvPicPr>
          <p:cNvPr id="3" name="ttsMP3.com_VoiceText_2025-1-14_23-5-20">
            <a:hlinkClick r:id="" action="ppaction://media"/>
            <a:extLst>
              <a:ext uri="{FF2B5EF4-FFF2-40B4-BE49-F238E27FC236}">
                <a16:creationId xmlns:a16="http://schemas.microsoft.com/office/drawing/2014/main" id="{14837756-746C-4CC0-95A1-CA5287DC9C4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600301" y="27089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0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8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71BE0C7-75B2-4C7D-9D3C-1CE28BDCA279}"/>
              </a:ext>
            </a:extLst>
          </p:cNvPr>
          <p:cNvGrpSpPr/>
          <p:nvPr/>
        </p:nvGrpSpPr>
        <p:grpSpPr>
          <a:xfrm>
            <a:off x="919953" y="172077"/>
            <a:ext cx="921215" cy="2501982"/>
            <a:chOff x="5298330" y="1991241"/>
            <a:chExt cx="829839" cy="2253809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3A61335F-FB59-40D6-AD7C-0D59F33E3E3F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4DDEDE30-996C-487C-BCC3-C3D5D61BB11F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F595FEF3-6A90-49F0-981C-DE1C64F274FD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12">
                <a:extLst>
                  <a:ext uri="{FF2B5EF4-FFF2-40B4-BE49-F238E27FC236}">
                    <a16:creationId xmlns:a16="http://schemas.microsoft.com/office/drawing/2014/main" id="{A5AED785-57D4-4A71-8C2E-72910420DABF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Moon 15">
                <a:extLst>
                  <a:ext uri="{FF2B5EF4-FFF2-40B4-BE49-F238E27FC236}">
                    <a16:creationId xmlns:a16="http://schemas.microsoft.com/office/drawing/2014/main" id="{ACF0A244-656E-4B2F-AB46-99887BE8E2D6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16">
                <a:extLst>
                  <a:ext uri="{FF2B5EF4-FFF2-40B4-BE49-F238E27FC236}">
                    <a16:creationId xmlns:a16="http://schemas.microsoft.com/office/drawing/2014/main" id="{397F299E-1813-4564-8E8A-A9D8408FC73E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4D4F195-C090-4564-B7DA-59FAFB998289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926CD341-9046-405B-BD5A-AD10F4D779F9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073A4B2-85E6-402E-B99C-299830FCCB69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92609DF4-7BBA-4441-B5AA-FCCE1DB91D17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58077D6-FE97-40F1-9DE2-01449737E650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774EBE90-9650-49FF-B739-18D9DA0D0571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B65F630-7134-4E42-BCA8-6F36E0AEE8EC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037D6FCC-FF38-417A-9B02-C5A0957616B1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Rectangle: Rounded Corners 278">
                <a:extLst>
                  <a:ext uri="{FF2B5EF4-FFF2-40B4-BE49-F238E27FC236}">
                    <a16:creationId xmlns:a16="http://schemas.microsoft.com/office/drawing/2014/main" id="{4D03ECD4-699F-4F3B-9779-3A87F529E68A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4">
                <a:extLst>
                  <a:ext uri="{FF2B5EF4-FFF2-40B4-BE49-F238E27FC236}">
                    <a16:creationId xmlns:a16="http://schemas.microsoft.com/office/drawing/2014/main" id="{E6C91AA3-ABD5-46AB-97A5-348F19F0E56F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12">
                <a:extLst>
                  <a:ext uri="{FF2B5EF4-FFF2-40B4-BE49-F238E27FC236}">
                    <a16:creationId xmlns:a16="http://schemas.microsoft.com/office/drawing/2014/main" id="{BAF50DB3-3150-4619-8AD6-DFD3E73993BD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Oval 20">
                <a:extLst>
                  <a:ext uri="{FF2B5EF4-FFF2-40B4-BE49-F238E27FC236}">
                    <a16:creationId xmlns:a16="http://schemas.microsoft.com/office/drawing/2014/main" id="{C3383F92-26DC-4FA5-952B-C516BCDA1868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46C61DC5-F15D-4271-99FF-B19C598FDE60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66EE86D-E895-4774-82F9-65947CE9FECE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4">
                <a:extLst>
                  <a:ext uri="{FF2B5EF4-FFF2-40B4-BE49-F238E27FC236}">
                    <a16:creationId xmlns:a16="http://schemas.microsoft.com/office/drawing/2014/main" id="{C062B9F4-A416-4F49-A036-F8531298D013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20">
                <a:extLst>
                  <a:ext uri="{FF2B5EF4-FFF2-40B4-BE49-F238E27FC236}">
                    <a16:creationId xmlns:a16="http://schemas.microsoft.com/office/drawing/2014/main" id="{5ABF9C4F-3C08-46AD-AF16-BE9AF5170123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984DF93-1DD6-4AE3-B59B-D4054B970C0F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EEE5877-5894-4A69-864E-4515C9EB3038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B91FCB74-E6F7-4010-B23F-21638BDCC424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FDC84110-2892-4A9B-A94D-9A308EE04407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19DABD3-23D7-418E-AAA4-E656CCDC479A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D6BA75C-AF5E-4D12-B6CB-463A210745E4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40A481E-F475-4EFD-8352-1A5E57B340C6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1F695806-757F-42FD-9610-302D9D501783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83D60EE-D3E8-40DA-9438-299773C4A965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7537E8F0-83C5-492B-A201-52F35049649A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8419D11-FBA0-46EE-98D3-1A606492FAF1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20">
                <a:extLst>
                  <a:ext uri="{FF2B5EF4-FFF2-40B4-BE49-F238E27FC236}">
                    <a16:creationId xmlns:a16="http://schemas.microsoft.com/office/drawing/2014/main" id="{1ACD3048-86AE-4CEB-95C6-2169649738B2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20">
                <a:extLst>
                  <a:ext uri="{FF2B5EF4-FFF2-40B4-BE49-F238E27FC236}">
                    <a16:creationId xmlns:a16="http://schemas.microsoft.com/office/drawing/2014/main" id="{F7E5C541-C987-4CE7-A9A9-9A2A6833A495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74430EE8-D24F-4B37-981E-92D89178483A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1938A5A-F58C-48FA-A69F-49105AEBE058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786218E4-FC8B-4957-AB60-43D7F5ECF036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BB5DDB6E-F833-4AF0-8295-E53FF5ECA57E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BC6B2D4D-5F7C-4207-B9EB-751CB1729F51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5BDD7A42-0E2D-46EB-BEB1-1169191B36D9}"/>
              </a:ext>
            </a:extLst>
          </p:cNvPr>
          <p:cNvSpPr txBox="1"/>
          <p:nvPr/>
        </p:nvSpPr>
        <p:spPr>
          <a:xfrm>
            <a:off x="3121383" y="520104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iraffe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5848654-3DEE-4A26-993D-331A48AA834D}"/>
              </a:ext>
            </a:extLst>
          </p:cNvPr>
          <p:cNvSpPr txBox="1"/>
          <p:nvPr/>
        </p:nvSpPr>
        <p:spPr>
          <a:xfrm>
            <a:off x="3326467" y="2742633"/>
            <a:ext cx="30380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C08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oat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B3C6D18-4DCA-442E-AC6B-C9A8A3007C99}"/>
              </a:ext>
            </a:extLst>
          </p:cNvPr>
          <p:cNvGrpSpPr/>
          <p:nvPr/>
        </p:nvGrpSpPr>
        <p:grpSpPr>
          <a:xfrm flipH="1">
            <a:off x="398034" y="2075760"/>
            <a:ext cx="2624866" cy="2382947"/>
            <a:chOff x="2339973" y="803459"/>
            <a:chExt cx="5458621" cy="4955531"/>
          </a:xfrm>
        </p:grpSpPr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1ADD0E6-E820-4C68-960E-95E8FC011563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Rectangle: Rounded Corners 4">
              <a:extLst>
                <a:ext uri="{FF2B5EF4-FFF2-40B4-BE49-F238E27FC236}">
                  <a16:creationId xmlns:a16="http://schemas.microsoft.com/office/drawing/2014/main" id="{B118CF4C-F308-479A-92B8-F82ECF669248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Rectangle: Rounded Corners 4">
              <a:extLst>
                <a:ext uri="{FF2B5EF4-FFF2-40B4-BE49-F238E27FC236}">
                  <a16:creationId xmlns:a16="http://schemas.microsoft.com/office/drawing/2014/main" id="{A8B033F4-B4F4-47AF-90EF-647D0DF72E83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Oval 21">
              <a:extLst>
                <a:ext uri="{FF2B5EF4-FFF2-40B4-BE49-F238E27FC236}">
                  <a16:creationId xmlns:a16="http://schemas.microsoft.com/office/drawing/2014/main" id="{0DE8A214-4C11-44F0-BB0B-FE3D54DE2B32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Oval 3">
              <a:extLst>
                <a:ext uri="{FF2B5EF4-FFF2-40B4-BE49-F238E27FC236}">
                  <a16:creationId xmlns:a16="http://schemas.microsoft.com/office/drawing/2014/main" id="{DBE5081D-1BF0-49C8-9973-98D76E2D5E66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Rectangle: Rounded Corners 4">
              <a:extLst>
                <a:ext uri="{FF2B5EF4-FFF2-40B4-BE49-F238E27FC236}">
                  <a16:creationId xmlns:a16="http://schemas.microsoft.com/office/drawing/2014/main" id="{F14FA3CC-7300-4A6F-A925-41357B3B1AA7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lowchart: Alternate Process 6">
              <a:extLst>
                <a:ext uri="{FF2B5EF4-FFF2-40B4-BE49-F238E27FC236}">
                  <a16:creationId xmlns:a16="http://schemas.microsoft.com/office/drawing/2014/main" id="{A50C5194-0993-444A-9191-9D8CB8088A9B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2FC96F7-DECD-415E-BFA0-5FDDA15BF55B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6F3C6FEA-92CE-4FF9-94AD-3A1326561F6F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AE8DF63E-5BE6-4136-B4FA-ECE9E9261207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8C2E2A1C-48CF-42D6-B3FA-7A4AD039EAE0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396" name="Flowchart: Alternate Process 6">
                <a:extLst>
                  <a:ext uri="{FF2B5EF4-FFF2-40B4-BE49-F238E27FC236}">
                    <a16:creationId xmlns:a16="http://schemas.microsoft.com/office/drawing/2014/main" id="{F8664971-1BFF-421A-A3DC-AC951C5416DC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BC2283C2-62FF-4AD9-8211-EA38679F73DD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119D8DE2-EA3F-409F-9678-30E352752D75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C3E6F1F1-2DD9-4045-910C-E34025CBEEA7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1753C565-9798-4405-A5C5-844ADE651FAB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392" name="Flowchart: Alternate Process 6">
                <a:extLst>
                  <a:ext uri="{FF2B5EF4-FFF2-40B4-BE49-F238E27FC236}">
                    <a16:creationId xmlns:a16="http://schemas.microsoft.com/office/drawing/2014/main" id="{AAB87528-C2C9-41F9-B1FF-F5779E162DB7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482A7675-B924-4C59-AC26-756D6FE93D86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F18E5079-DDFF-40AD-AF5B-84EE09EF3E6C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F75574D4-C8AC-4312-9C71-2A3AA5507CB3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5" name="Rectangle: Rounded Corners 4">
              <a:extLst>
                <a:ext uri="{FF2B5EF4-FFF2-40B4-BE49-F238E27FC236}">
                  <a16:creationId xmlns:a16="http://schemas.microsoft.com/office/drawing/2014/main" id="{9E07EA3D-92DE-4C34-91F7-4B84F77450A6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393E13D0-41BA-4E41-A81D-44D9E06D4DBC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388" name="Flowchart: Alternate Process 6">
                <a:extLst>
                  <a:ext uri="{FF2B5EF4-FFF2-40B4-BE49-F238E27FC236}">
                    <a16:creationId xmlns:a16="http://schemas.microsoft.com/office/drawing/2014/main" id="{EC4B0C78-3ED0-4CEE-B1AD-0D8E6EC0F92D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6E6AAEE9-21F9-4846-B6DD-3B8C6062E642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5C49659F-16E4-422E-BA3D-82586CFF1E4A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90FD8D9E-528C-412B-BDA2-8FF3954B9E45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7" name="Oval 2">
              <a:extLst>
                <a:ext uri="{FF2B5EF4-FFF2-40B4-BE49-F238E27FC236}">
                  <a16:creationId xmlns:a16="http://schemas.microsoft.com/office/drawing/2014/main" id="{60F33915-D009-43C2-A488-A57DE80DA9EE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DBB0A5E-F1F9-4C55-815C-BBC78CFB7E66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5333C6EA-78E8-4C6A-AC87-778838B57856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B4B9D86-543D-4696-B022-E977A7019DF1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Oval 21">
              <a:extLst>
                <a:ext uri="{FF2B5EF4-FFF2-40B4-BE49-F238E27FC236}">
                  <a16:creationId xmlns:a16="http://schemas.microsoft.com/office/drawing/2014/main" id="{FF972AA9-6FDA-4FF7-BCBA-565935110C21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12C3662-5773-4ADE-B4DA-15CE5D0301DA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8863EC6-6338-47D9-ABB9-7B58C77C67F3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86A1220-DBAC-47B2-8AAE-43119958C08C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EC0B2BF0-B499-4DB6-B8FC-77A8152245D2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64B6FE5-03DA-496B-A425-38370C9A7230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31400E18-1A37-44A5-BA8F-A51F60FE957C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A85B615D-248C-40F1-9F39-B79F95EAED4B}"/>
              </a:ext>
            </a:extLst>
          </p:cNvPr>
          <p:cNvSpPr txBox="1"/>
          <p:nvPr/>
        </p:nvSpPr>
        <p:spPr>
          <a:xfrm>
            <a:off x="3326467" y="4955641"/>
            <a:ext cx="2498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ift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BBE672D-FB5A-49B5-9B00-A94A154AFE06}"/>
              </a:ext>
            </a:extLst>
          </p:cNvPr>
          <p:cNvGrpSpPr/>
          <p:nvPr/>
        </p:nvGrpSpPr>
        <p:grpSpPr>
          <a:xfrm>
            <a:off x="334299" y="4730632"/>
            <a:ext cx="1838598" cy="1851017"/>
            <a:chOff x="2806700" y="823180"/>
            <a:chExt cx="4726631" cy="4758554"/>
          </a:xfrm>
        </p:grpSpPr>
        <p:sp>
          <p:nvSpPr>
            <p:cNvPr id="404" name="Oval 20">
              <a:extLst>
                <a:ext uri="{FF2B5EF4-FFF2-40B4-BE49-F238E27FC236}">
                  <a16:creationId xmlns:a16="http://schemas.microsoft.com/office/drawing/2014/main" id="{F1E45D35-3B01-4634-A7ED-44DDF3F3982F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Oval 20">
              <a:extLst>
                <a:ext uri="{FF2B5EF4-FFF2-40B4-BE49-F238E27FC236}">
                  <a16:creationId xmlns:a16="http://schemas.microsoft.com/office/drawing/2014/main" id="{329E070B-D2A0-4F74-BA6C-4BCED7A25FCE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Arc 405">
              <a:extLst>
                <a:ext uri="{FF2B5EF4-FFF2-40B4-BE49-F238E27FC236}">
                  <a16:creationId xmlns:a16="http://schemas.microsoft.com/office/drawing/2014/main" id="{9B094796-30EA-4DC8-B446-CC61DE4BC169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Arc 406">
              <a:extLst>
                <a:ext uri="{FF2B5EF4-FFF2-40B4-BE49-F238E27FC236}">
                  <a16:creationId xmlns:a16="http://schemas.microsoft.com/office/drawing/2014/main" id="{31BF3239-5B67-4431-B0E4-73EBBC249B70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Arc 407">
              <a:extLst>
                <a:ext uri="{FF2B5EF4-FFF2-40B4-BE49-F238E27FC236}">
                  <a16:creationId xmlns:a16="http://schemas.microsoft.com/office/drawing/2014/main" id="{65567885-48D7-4D93-AEF1-1A361A085D0B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Arc 408">
              <a:extLst>
                <a:ext uri="{FF2B5EF4-FFF2-40B4-BE49-F238E27FC236}">
                  <a16:creationId xmlns:a16="http://schemas.microsoft.com/office/drawing/2014/main" id="{5023C77F-28DD-40EF-9E7E-216F2A8F7D71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1FBB6-0372-4783-8DAE-5F97AF4BC81D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C00F786-B80A-494C-94FD-AE70B07122CD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7CCFAB26-2EDF-40DF-A6FE-25F6F6795259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53EBBFCF-0E4D-46FD-B942-4779ABFD439E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9039378-676A-403A-8099-AC57EBAD0D4F}"/>
              </a:ext>
            </a:extLst>
          </p:cNvPr>
          <p:cNvGrpSpPr/>
          <p:nvPr/>
        </p:nvGrpSpPr>
        <p:grpSpPr>
          <a:xfrm>
            <a:off x="8305469" y="139728"/>
            <a:ext cx="3460154" cy="6510180"/>
            <a:chOff x="5301094" y="2003156"/>
            <a:chExt cx="1182632" cy="222508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7F67AB1-AF34-4C4E-A84D-435E5405FF25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0D467C5-C672-44D2-8AC9-CB5EDA946CDE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7E1EB10-11C8-4586-83DC-31611C352BA7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81C0D57-1FA2-48FC-A24B-C141BC3019C9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DA10AE2-168A-4CA7-B518-835E613AB4AA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C497E39-5A22-4017-8958-B663B2C888DB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7B1670C-4AB3-4130-AA75-94671D4B3B79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C930B03-6D63-4238-A281-D9013BC6AC79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42863CD-F79A-49E2-8043-B2A2410F63DC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Moon 15">
                <a:extLst>
                  <a:ext uri="{FF2B5EF4-FFF2-40B4-BE49-F238E27FC236}">
                    <a16:creationId xmlns:a16="http://schemas.microsoft.com/office/drawing/2014/main" id="{4E1B65B4-1EF0-4192-AF22-6EC9AB5ED5E5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D850BCE6-4241-4DA0-A585-D58CC3E706CD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F07827F-0EC2-45FD-B99E-A95C63CD1000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CC32682-931E-42FC-90E3-2E063B55407C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4">
                <a:extLst>
                  <a:ext uri="{FF2B5EF4-FFF2-40B4-BE49-F238E27FC236}">
                    <a16:creationId xmlns:a16="http://schemas.microsoft.com/office/drawing/2014/main" id="{424A3900-64E6-4D41-AB6C-9287785F00FB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2">
                <a:extLst>
                  <a:ext uri="{FF2B5EF4-FFF2-40B4-BE49-F238E27FC236}">
                    <a16:creationId xmlns:a16="http://schemas.microsoft.com/office/drawing/2014/main" id="{3D0B3FD8-BB28-41A8-B034-358821943D7D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2">
                <a:extLst>
                  <a:ext uri="{FF2B5EF4-FFF2-40B4-BE49-F238E27FC236}">
                    <a16:creationId xmlns:a16="http://schemas.microsoft.com/office/drawing/2014/main" id="{DF7BA1F7-FCC0-4F35-8169-E2042EE2462F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6">
                <a:extLst>
                  <a:ext uri="{FF2B5EF4-FFF2-40B4-BE49-F238E27FC236}">
                    <a16:creationId xmlns:a16="http://schemas.microsoft.com/office/drawing/2014/main" id="{C0C0097B-E1A0-4FC1-9D39-86B228D1B7E6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20">
                <a:extLst>
                  <a:ext uri="{FF2B5EF4-FFF2-40B4-BE49-F238E27FC236}">
                    <a16:creationId xmlns:a16="http://schemas.microsoft.com/office/drawing/2014/main" id="{EC39531D-D2EF-43B7-9883-6897D3DC6526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C130EA8-D192-418C-8F80-1820B1D8A17C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40061E0E-B0A0-440B-B620-B522D6A4E9DB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3B01E35-E6B9-443C-8386-E864637D914F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4">
                <a:extLst>
                  <a:ext uri="{FF2B5EF4-FFF2-40B4-BE49-F238E27FC236}">
                    <a16:creationId xmlns:a16="http://schemas.microsoft.com/office/drawing/2014/main" id="{CCBD17E2-89D1-40D6-A514-F02487F78F8F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20">
                <a:extLst>
                  <a:ext uri="{FF2B5EF4-FFF2-40B4-BE49-F238E27FC236}">
                    <a16:creationId xmlns:a16="http://schemas.microsoft.com/office/drawing/2014/main" id="{E7F5151F-3EAB-4C98-8F23-6FBF0A11D53C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F22B2C0-40FF-45A0-93B0-187870BE4689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3DEA92A-3F7E-43EA-87CB-F04B7E27A9BD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9B9047A-B588-45C8-8190-35DE27963FE8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DD784C4-2641-4AB8-9272-FF382F435DF9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4F76D10-6966-4FC0-8EEB-0B28F31516CD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6CBCD20-AB53-486F-91AC-E15E7627FD15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800B7D8-8480-4C78-8428-0BAB703A6A09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B0725C4-F772-499C-BF1B-FEE55060F265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D25819D-0154-48F8-9C92-4819DF642C3F}"/>
                  </a:ext>
                </a:extLst>
              </p:cNvPr>
              <p:cNvSpPr/>
              <p:nvPr/>
            </p:nvSpPr>
            <p:spPr>
              <a:xfrm rot="13202437">
                <a:off x="5445776" y="2237954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A2A22B1-5554-427C-91B9-D6C9D0C9EB49}"/>
                  </a:ext>
                </a:extLst>
              </p:cNvPr>
              <p:cNvSpPr/>
              <p:nvPr/>
            </p:nvSpPr>
            <p:spPr>
              <a:xfrm rot="13066296">
                <a:off x="5467767" y="2245885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9B19F56-E4D6-456B-840B-8C0AFD3F8B77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3EC026-C60C-47EB-8027-F17B4A4990BC}"/>
                  </a:ext>
                </a:extLst>
              </p:cNvPr>
              <p:cNvSpPr/>
              <p:nvPr/>
            </p:nvSpPr>
            <p:spPr>
              <a:xfrm rot="13202437">
                <a:off x="5600052" y="2263834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0173B6E-8B63-46F1-B2C5-ABA2A9AAB106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AB9EB805-F65B-4F9D-814C-B25348B95B56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4_23-15-8">
            <a:hlinkClick r:id="" action="ppaction://media"/>
            <a:extLst>
              <a:ext uri="{FF2B5EF4-FFF2-40B4-BE49-F238E27FC236}">
                <a16:creationId xmlns:a16="http://schemas.microsoft.com/office/drawing/2014/main" id="{D2512139-DC5D-461C-8488-F799CB52DC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635129" y="2566757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FCE2B467-A722-4EDB-AC03-84547396A9B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2720" y="34346"/>
            <a:ext cx="609600" cy="609600"/>
          </a:xfrm>
          <a:prstGeom prst="rect">
            <a:avLst/>
          </a:prstGeom>
        </p:spPr>
      </p:pic>
      <p:pic>
        <p:nvPicPr>
          <p:cNvPr id="143" name="ttsMP3.com_VoiceText_2025-1-14_22-55-29">
            <a:hlinkClick r:id="" action="ppaction://media"/>
            <a:extLst>
              <a:ext uri="{FF2B5EF4-FFF2-40B4-BE49-F238E27FC236}">
                <a16:creationId xmlns:a16="http://schemas.microsoft.com/office/drawing/2014/main" id="{3C271C61-3F09-4603-AEA1-547516AB396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3306047" y="5349722"/>
            <a:ext cx="609600" cy="609600"/>
          </a:xfrm>
          <a:prstGeom prst="rect">
            <a:avLst/>
          </a:prstGeom>
        </p:spPr>
      </p:pic>
      <p:pic>
        <p:nvPicPr>
          <p:cNvPr id="144" name="2sec">
            <a:hlinkClick r:id="" action="ppaction://media"/>
            <a:extLst>
              <a:ext uri="{FF2B5EF4-FFF2-40B4-BE49-F238E27FC236}">
                <a16:creationId xmlns:a16="http://schemas.microsoft.com/office/drawing/2014/main" id="{CD2A736E-AC0C-4F0D-828C-573033DAD8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3358181" y="3474963"/>
            <a:ext cx="609600" cy="609600"/>
          </a:xfrm>
          <a:prstGeom prst="rect">
            <a:avLst/>
          </a:prstGeom>
        </p:spPr>
      </p:pic>
      <p:pic>
        <p:nvPicPr>
          <p:cNvPr id="145" name="ttsMP3.com_VoiceText_2025-1-14_22-55-42">
            <a:hlinkClick r:id="" action="ppaction://media"/>
            <a:extLst>
              <a:ext uri="{FF2B5EF4-FFF2-40B4-BE49-F238E27FC236}">
                <a16:creationId xmlns:a16="http://schemas.microsoft.com/office/drawing/2014/main" id="{B0F5C039-0B4F-447E-91AF-3CD060B1498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978429" y="5349722"/>
            <a:ext cx="609600" cy="609600"/>
          </a:xfrm>
          <a:prstGeom prst="rect">
            <a:avLst/>
          </a:prstGeom>
        </p:spPr>
      </p:pic>
      <p:pic>
        <p:nvPicPr>
          <p:cNvPr id="146" name="2sec">
            <a:hlinkClick r:id="" action="ppaction://media"/>
            <a:extLst>
              <a:ext uri="{FF2B5EF4-FFF2-40B4-BE49-F238E27FC236}">
                <a16:creationId xmlns:a16="http://schemas.microsoft.com/office/drawing/2014/main" id="{0CDFC469-96C1-49B0-B7BB-3D0DD4BF183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978429" y="3505587"/>
            <a:ext cx="609600" cy="609600"/>
          </a:xfrm>
          <a:prstGeom prst="rect">
            <a:avLst/>
          </a:prstGeom>
        </p:spPr>
      </p:pic>
      <p:pic>
        <p:nvPicPr>
          <p:cNvPr id="147" name="ttsMP3.com_VoiceText_2025-1-14_22-56-0">
            <a:hlinkClick r:id="" action="ppaction://media"/>
            <a:extLst>
              <a:ext uri="{FF2B5EF4-FFF2-40B4-BE49-F238E27FC236}">
                <a16:creationId xmlns:a16="http://schemas.microsoft.com/office/drawing/2014/main" id="{07E43411-BF66-4E72-92E4-1D3C6F940AEF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680785" y="4625807"/>
            <a:ext cx="609600" cy="609600"/>
          </a:xfrm>
          <a:prstGeom prst="rect">
            <a:avLst/>
          </a:prstGeom>
        </p:spPr>
      </p:pic>
      <p:pic>
        <p:nvPicPr>
          <p:cNvPr id="148" name="2sec">
            <a:hlinkClick r:id="" action="ppaction://media"/>
            <a:extLst>
              <a:ext uri="{FF2B5EF4-FFF2-40B4-BE49-F238E27FC236}">
                <a16:creationId xmlns:a16="http://schemas.microsoft.com/office/drawing/2014/main" id="{9B5E3A21-E774-44CE-897F-A2DDED655B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057185" y="3826173"/>
            <a:ext cx="609600" cy="609600"/>
          </a:xfrm>
          <a:prstGeom prst="rect">
            <a:avLst/>
          </a:prstGeom>
        </p:spPr>
      </p:pic>
      <p:pic>
        <p:nvPicPr>
          <p:cNvPr id="4" name="ttsMP3.com_VoiceText_2025-1-14_23-15-26">
            <a:hlinkClick r:id="" action="ppaction://media"/>
            <a:extLst>
              <a:ext uri="{FF2B5EF4-FFF2-40B4-BE49-F238E27FC236}">
                <a16:creationId xmlns:a16="http://schemas.microsoft.com/office/drawing/2014/main" id="{248D133F-0203-4A5A-90A4-C6CF0FD3A169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4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1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28" fill="hold"/>
                                        <p:tgtEl>
                                          <p:spTgt spid="1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872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93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32" fill="hold"/>
                                        <p:tgtEl>
                                          <p:spTgt spid="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368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064" fill="hold"/>
                                        <p:tgtEl>
                                          <p:spTgt spid="1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32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5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6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7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8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6514" y="-47785713"/>
            <a:ext cx="4356293" cy="47087121"/>
            <a:chOff x="8627731" y="-8232214"/>
            <a:chExt cx="4356293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27731" y="-8232214"/>
              <a:ext cx="3924623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E89A3A"/>
                  </a:solidFill>
                  <a:latin typeface="Arial Black" panose="020B0A04020102020204" pitchFamily="34" charset="0"/>
                </a:rPr>
                <a:t>Gg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49A628-3E40-4E39-BCAA-81DFA03C30D6}"/>
              </a:ext>
            </a:extLst>
          </p:cNvPr>
          <p:cNvGrpSpPr/>
          <p:nvPr/>
        </p:nvGrpSpPr>
        <p:grpSpPr>
          <a:xfrm flipH="1">
            <a:off x="865760" y="381646"/>
            <a:ext cx="3510280" cy="6094707"/>
            <a:chOff x="5215633" y="2026523"/>
            <a:chExt cx="1268093" cy="22017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3A45EA6-D3EC-40C6-86B7-7652AADE8D4F}"/>
                </a:ext>
              </a:extLst>
            </p:cNvPr>
            <p:cNvGrpSpPr/>
            <p:nvPr/>
          </p:nvGrpSpPr>
          <p:grpSpPr>
            <a:xfrm>
              <a:off x="5215633" y="2026523"/>
              <a:ext cx="1268093" cy="2201721"/>
              <a:chOff x="5215633" y="2026523"/>
              <a:chExt cx="1268093" cy="220172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0388F-CF39-425C-9135-B89F31F097A7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2C6FF99-183E-45B2-B5A7-802270500389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3EA0F2D-38CE-4033-9A76-4C94D3BE52E0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FC0D8E4-FC12-474E-A8AB-69EBADC2BA56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AEDAFE-093F-499E-9426-7D845569D54B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844620F-2BD9-4B52-9030-C84F26F80FFD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54603A6-E429-4DFA-B591-666A027240F6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B549454-7B99-4E2E-A7AA-20EE7ECC0FB6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Moon 15">
                <a:extLst>
                  <a:ext uri="{FF2B5EF4-FFF2-40B4-BE49-F238E27FC236}">
                    <a16:creationId xmlns:a16="http://schemas.microsoft.com/office/drawing/2014/main" id="{5B924892-8B9F-44BE-8DF9-6BFB943A2E39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815B785-5007-4DE1-BA91-41CC8D33AC08}"/>
                  </a:ext>
                </a:extLst>
              </p:cNvPr>
              <p:cNvSpPr/>
              <p:nvPr/>
            </p:nvSpPr>
            <p:spPr>
              <a:xfrm rot="2373007">
                <a:off x="5739502" y="2158427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DAD257-2E53-40CF-A206-4580AFB705ED}"/>
                  </a:ext>
                </a:extLst>
              </p:cNvPr>
              <p:cNvSpPr/>
              <p:nvPr/>
            </p:nvSpPr>
            <p:spPr>
              <a:xfrm>
                <a:off x="5815729" y="2135238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C5EC925-CF6E-4D9B-861F-4962BFFB1C3D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B50B1218-8FD1-46B5-B257-DB31F88E4070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12">
                <a:extLst>
                  <a:ext uri="{FF2B5EF4-FFF2-40B4-BE49-F238E27FC236}">
                    <a16:creationId xmlns:a16="http://schemas.microsoft.com/office/drawing/2014/main" id="{0BEDC42C-6109-467B-8215-2B984893E604}"/>
                  </a:ext>
                </a:extLst>
              </p:cNvPr>
              <p:cNvSpPr/>
              <p:nvPr/>
            </p:nvSpPr>
            <p:spPr>
              <a:xfrm rot="20414911">
                <a:off x="5511279" y="2026523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12">
                <a:extLst>
                  <a:ext uri="{FF2B5EF4-FFF2-40B4-BE49-F238E27FC236}">
                    <a16:creationId xmlns:a16="http://schemas.microsoft.com/office/drawing/2014/main" id="{19ECAC94-D361-42FF-8FB3-188FB11DA18E}"/>
                  </a:ext>
                </a:extLst>
              </p:cNvPr>
              <p:cNvSpPr/>
              <p:nvPr/>
            </p:nvSpPr>
            <p:spPr>
              <a:xfrm rot="4337496">
                <a:off x="5816764" y="2204377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16">
                <a:extLst>
                  <a:ext uri="{FF2B5EF4-FFF2-40B4-BE49-F238E27FC236}">
                    <a16:creationId xmlns:a16="http://schemas.microsoft.com/office/drawing/2014/main" id="{103D5479-B294-4B09-831D-D11BDA2713A5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20">
                <a:extLst>
                  <a:ext uri="{FF2B5EF4-FFF2-40B4-BE49-F238E27FC236}">
                    <a16:creationId xmlns:a16="http://schemas.microsoft.com/office/drawing/2014/main" id="{4A6FC5BE-A9D0-4DDB-80C6-BB4EA9FC8CA8}"/>
                  </a:ext>
                </a:extLst>
              </p:cNvPr>
              <p:cNvSpPr/>
              <p:nvPr/>
            </p:nvSpPr>
            <p:spPr>
              <a:xfrm>
                <a:off x="5714288" y="2460224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F003B6E-BA4F-40E9-B852-E803891A7FBC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BE03B08-8B74-4D59-A916-4B928E81F11B}"/>
                  </a:ext>
                </a:extLst>
              </p:cNvPr>
              <p:cNvSpPr/>
              <p:nvPr/>
            </p:nvSpPr>
            <p:spPr>
              <a:xfrm rot="2373007">
                <a:off x="5638826" y="2075524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E9ABEE0-28FC-40F5-90F2-DE0605E5E746}"/>
                  </a:ext>
                </a:extLst>
              </p:cNvPr>
              <p:cNvSpPr/>
              <p:nvPr/>
            </p:nvSpPr>
            <p:spPr>
              <a:xfrm>
                <a:off x="5716813" y="204926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4">
                <a:extLst>
                  <a:ext uri="{FF2B5EF4-FFF2-40B4-BE49-F238E27FC236}">
                    <a16:creationId xmlns:a16="http://schemas.microsoft.com/office/drawing/2014/main" id="{9EC475E1-F3C0-4120-A825-6F62FD8A0179}"/>
                  </a:ext>
                </a:extLst>
              </p:cNvPr>
              <p:cNvSpPr/>
              <p:nvPr/>
            </p:nvSpPr>
            <p:spPr>
              <a:xfrm rot="18910514">
                <a:off x="5215633" y="2207444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74731E1-09BB-434D-B18F-1723B6EE7D10}"/>
                  </a:ext>
                </a:extLst>
              </p:cNvPr>
              <p:cNvSpPr/>
              <p:nvPr/>
            </p:nvSpPr>
            <p:spPr>
              <a:xfrm rot="13614428">
                <a:off x="5173886" y="2436954"/>
                <a:ext cx="445834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20">
                <a:extLst>
                  <a:ext uri="{FF2B5EF4-FFF2-40B4-BE49-F238E27FC236}">
                    <a16:creationId xmlns:a16="http://schemas.microsoft.com/office/drawing/2014/main" id="{DD8E1A57-5D3A-48B9-A082-E01E69C59595}"/>
                  </a:ext>
                </a:extLst>
              </p:cNvPr>
              <p:cNvSpPr/>
              <p:nvPr/>
            </p:nvSpPr>
            <p:spPr>
              <a:xfrm flipH="1">
                <a:off x="5562646" y="2700421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147EC4E-8BC6-4DFE-B383-CEB3D87E43F3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158A5A-C6F5-47A1-9E31-FC43647C931B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08469FC-2F3D-40C9-8C24-9C17EBEFED48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789E13B-DCB3-424C-905A-450674F5BA70}"/>
                  </a:ext>
                </a:extLst>
              </p:cNvPr>
              <p:cNvSpPr/>
              <p:nvPr/>
            </p:nvSpPr>
            <p:spPr>
              <a:xfrm rot="19584607">
                <a:off x="5737566" y="2886307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4783E2E-49D4-4295-9256-6D1AE8D927DE}"/>
                  </a:ext>
                </a:extLst>
              </p:cNvPr>
              <p:cNvSpPr/>
              <p:nvPr/>
            </p:nvSpPr>
            <p:spPr>
              <a:xfrm rot="16996436">
                <a:off x="5338479" y="2430886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B721A03-E9AC-45AC-91F2-F8515048CD3C}"/>
                  </a:ext>
                </a:extLst>
              </p:cNvPr>
              <p:cNvSpPr/>
              <p:nvPr/>
            </p:nvSpPr>
            <p:spPr>
              <a:xfrm rot="16996436">
                <a:off x="5426484" y="2513786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59C9197-F8BA-4FF4-AAAD-9826AE1DC059}"/>
                  </a:ext>
                </a:extLst>
              </p:cNvPr>
              <p:cNvSpPr/>
              <p:nvPr/>
            </p:nvSpPr>
            <p:spPr>
              <a:xfrm rot="14304421">
                <a:off x="5525949" y="2233468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94EC834-C904-4D95-A466-A3B8F5C07874}"/>
                  </a:ext>
                </a:extLst>
              </p:cNvPr>
              <p:cNvSpPr/>
              <p:nvPr/>
            </p:nvSpPr>
            <p:spPr>
              <a:xfrm rot="14304421">
                <a:off x="5630586" y="2350394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CB155F6-4759-4F54-B3C0-070A0903DD63}"/>
                  </a:ext>
                </a:extLst>
              </p:cNvPr>
              <p:cNvSpPr/>
              <p:nvPr/>
            </p:nvSpPr>
            <p:spPr>
              <a:xfrm rot="14304421">
                <a:off x="5631221" y="2359581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34A4F58-DF68-48CD-AF7F-FF25E63348EB}"/>
                  </a:ext>
                </a:extLst>
              </p:cNvPr>
              <p:cNvSpPr/>
              <p:nvPr/>
            </p:nvSpPr>
            <p:spPr>
              <a:xfrm rot="14304421">
                <a:off x="5535857" y="2254552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12782A0-7AB8-4FDF-A72C-BC1FD0A106BF}"/>
                  </a:ext>
                </a:extLst>
              </p:cNvPr>
              <p:cNvSpPr/>
              <p:nvPr/>
            </p:nvSpPr>
            <p:spPr>
              <a:xfrm rot="14304421">
                <a:off x="5537010" y="2275333"/>
                <a:ext cx="36536" cy="44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EBFDFED-20B0-4F7C-9AD1-24DBE4C11E2E}"/>
                  </a:ext>
                </a:extLst>
              </p:cNvPr>
              <p:cNvSpPr/>
              <p:nvPr/>
            </p:nvSpPr>
            <p:spPr>
              <a:xfrm rot="14304421">
                <a:off x="5629334" y="2373750"/>
                <a:ext cx="36536" cy="44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89A064DA-7BEB-48A4-9CF3-DA93080E5F38}"/>
                </a:ext>
              </a:extLst>
            </p:cNvPr>
            <p:cNvSpPr/>
            <p:nvPr/>
          </p:nvSpPr>
          <p:spPr>
            <a:xfrm rot="10115343">
              <a:off x="5290548" y="2415530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4_22-24-0">
            <a:hlinkClick r:id="" action="ppaction://media"/>
            <a:extLst>
              <a:ext uri="{FF2B5EF4-FFF2-40B4-BE49-F238E27FC236}">
                <a16:creationId xmlns:a16="http://schemas.microsoft.com/office/drawing/2014/main" id="{F5609CD8-F3F6-43C3-812D-DB6B1CFC91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2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 </a:t>
            </a:r>
            <a:r>
              <a:rPr kumimoji="0" lang="en-US" sz="290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89A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E40AEF-F3D4-47BA-B02C-C68293720908}"/>
              </a:ext>
            </a:extLst>
          </p:cNvPr>
          <p:cNvGrpSpPr/>
          <p:nvPr/>
        </p:nvGrpSpPr>
        <p:grpSpPr>
          <a:xfrm>
            <a:off x="8305469" y="139728"/>
            <a:ext cx="3460154" cy="6510180"/>
            <a:chOff x="5301094" y="2003156"/>
            <a:chExt cx="1182632" cy="22250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197830-707B-4E91-9BDD-C2133F922FCE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239B13-CE35-4ACA-A712-D9524FB3190C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D74E12-FB24-4F86-A721-F6872D66FBC0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CF64DB4-EF77-4EE4-B363-5AF152DFE033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FE60FDC-9DC0-435A-934B-CDA801A23790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F8DB520-36EC-47C1-ADB9-4F2377730A11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0A0F6CD-BC16-4F4E-A785-962FE7E80CDC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62FB37-E66F-451B-8E27-5AB540AE6B3D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9E03F6-7087-4007-A2B6-B6E8E45C1044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Moon 15">
                <a:extLst>
                  <a:ext uri="{FF2B5EF4-FFF2-40B4-BE49-F238E27FC236}">
                    <a16:creationId xmlns:a16="http://schemas.microsoft.com/office/drawing/2014/main" id="{370AB897-20BA-4663-B67B-FDADA23CF184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8CB4F7F-B51A-40FF-8AF0-53F84C2DCE6D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1D54BDD-D13D-4D99-8BBB-587046A10A64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3722E42-F97E-4436-B35E-3CE6250E7082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EE8D5DED-8680-45A2-93B5-80672435DA94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12">
                <a:extLst>
                  <a:ext uri="{FF2B5EF4-FFF2-40B4-BE49-F238E27FC236}">
                    <a16:creationId xmlns:a16="http://schemas.microsoft.com/office/drawing/2014/main" id="{176C7C17-26AD-4EF4-A566-FC5997B6E281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12">
                <a:extLst>
                  <a:ext uri="{FF2B5EF4-FFF2-40B4-BE49-F238E27FC236}">
                    <a16:creationId xmlns:a16="http://schemas.microsoft.com/office/drawing/2014/main" id="{B220B786-B7DA-48F1-9DD0-046E88138601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67EA212D-D50C-4881-8D0D-4167697FFD9B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20">
                <a:extLst>
                  <a:ext uri="{FF2B5EF4-FFF2-40B4-BE49-F238E27FC236}">
                    <a16:creationId xmlns:a16="http://schemas.microsoft.com/office/drawing/2014/main" id="{F9220BB9-E84D-4056-8E48-B0B93B336156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4AE370-8CA0-4BD3-B4B9-63AD483C704F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6CDC034-6E55-4B3E-8CDB-A6456567463C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D63996F-71E6-4331-B6CD-4560C63FF9CD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66013DFA-42C5-4911-B94C-6292E4A87F35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20">
                <a:extLst>
                  <a:ext uri="{FF2B5EF4-FFF2-40B4-BE49-F238E27FC236}">
                    <a16:creationId xmlns:a16="http://schemas.microsoft.com/office/drawing/2014/main" id="{9E53E159-38A0-489B-B275-C49106BB3709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9EF65C-0618-4EBE-8ED1-710D9CEDEBC6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FDADC87-BA31-456E-A2F9-C3BAEA08CF67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A349FB9-DB49-4757-B107-E08B933CC412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7CC7380-9E95-4E10-9BAC-080CADD09B2B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683E7A6-CD45-426B-A94B-D2078B1AE1B8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B4054F8-79FA-486F-9A66-3A0662B189F8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4E6ADF-1E67-413B-A879-1A48DEC47B13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2F1E4A7-B81D-4B24-90BC-7D15111AC0E6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BF8F5F7-18A3-46CD-9793-980B4D606F36}"/>
                  </a:ext>
                </a:extLst>
              </p:cNvPr>
              <p:cNvSpPr/>
              <p:nvPr/>
            </p:nvSpPr>
            <p:spPr>
              <a:xfrm rot="13202437">
                <a:off x="5445776" y="2237954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51656B6-CB84-4A94-A597-34D9615BC2C2}"/>
                  </a:ext>
                </a:extLst>
              </p:cNvPr>
              <p:cNvSpPr/>
              <p:nvPr/>
            </p:nvSpPr>
            <p:spPr>
              <a:xfrm rot="13066296">
                <a:off x="5467767" y="2245885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4785EB4-85DA-443D-AE62-B293751EF80D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A471769-B6AD-491E-9FF4-9733F3BA3119}"/>
                  </a:ext>
                </a:extLst>
              </p:cNvPr>
              <p:cNvSpPr/>
              <p:nvPr/>
            </p:nvSpPr>
            <p:spPr>
              <a:xfrm rot="13202437">
                <a:off x="5600052" y="2263834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E0D4465-0343-4F0E-94CA-30B51BEFD5CD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3AD73D2E-76F2-44FA-9FB3-228A0789E495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0" name="ttsMP3.com_VoiceText_2025-1-14_22-27-51">
            <a:hlinkClick r:id="" action="ppaction://media"/>
            <a:extLst>
              <a:ext uri="{FF2B5EF4-FFF2-40B4-BE49-F238E27FC236}">
                <a16:creationId xmlns:a16="http://schemas.microsoft.com/office/drawing/2014/main" id="{7C697BDE-24C6-4A91-B284-B94D2E1110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5882" y="3158309"/>
            <a:ext cx="609600" cy="609600"/>
          </a:xfrm>
          <a:prstGeom prst="rect">
            <a:avLst/>
          </a:prstGeom>
        </p:spPr>
      </p:pic>
      <p:pic>
        <p:nvPicPr>
          <p:cNvPr id="101" name="2sec">
            <a:hlinkClick r:id="" action="ppaction://media"/>
            <a:extLst>
              <a:ext uri="{FF2B5EF4-FFF2-40B4-BE49-F238E27FC236}">
                <a16:creationId xmlns:a16="http://schemas.microsoft.com/office/drawing/2014/main" id="{84345EBD-D4F6-497F-A836-5D17770794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56894" y="2728163"/>
            <a:ext cx="609600" cy="609600"/>
          </a:xfrm>
          <a:prstGeom prst="rect">
            <a:avLst/>
          </a:prstGeom>
        </p:spPr>
      </p:pic>
      <p:pic>
        <p:nvPicPr>
          <p:cNvPr id="13" name="ttsMP3.com_VoiceText_2025-1-14_22-34-32">
            <a:hlinkClick r:id="" action="ppaction://media"/>
            <a:extLst>
              <a:ext uri="{FF2B5EF4-FFF2-40B4-BE49-F238E27FC236}">
                <a16:creationId xmlns:a16="http://schemas.microsoft.com/office/drawing/2014/main" id="{79CD5A43-7D06-4DBD-A31E-08B14E1D83A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28081" y="3299500"/>
            <a:ext cx="609600" cy="609600"/>
          </a:xfrm>
          <a:prstGeom prst="rect">
            <a:avLst/>
          </a:prstGeom>
        </p:spPr>
      </p:pic>
      <p:pic>
        <p:nvPicPr>
          <p:cNvPr id="108" name="2sec">
            <a:hlinkClick r:id="" action="ppaction://media"/>
            <a:extLst>
              <a:ext uri="{FF2B5EF4-FFF2-40B4-BE49-F238E27FC236}">
                <a16:creationId xmlns:a16="http://schemas.microsoft.com/office/drawing/2014/main" id="{3852F62E-0FD2-4D44-825B-6689CF0F3D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77225" y="2923306"/>
            <a:ext cx="609600" cy="609600"/>
          </a:xfrm>
          <a:prstGeom prst="rect">
            <a:avLst/>
          </a:prstGeom>
        </p:spPr>
      </p:pic>
      <p:pic>
        <p:nvPicPr>
          <p:cNvPr id="111" name="alphasounds-j">
            <a:hlinkClick r:id="" action="ppaction://media"/>
            <a:extLst>
              <a:ext uri="{FF2B5EF4-FFF2-40B4-BE49-F238E27FC236}">
                <a16:creationId xmlns:a16="http://schemas.microsoft.com/office/drawing/2014/main" id="{4AA75804-F925-4C8C-B28B-FBFA6FF01A7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420787" y="3373820"/>
            <a:ext cx="609600" cy="609600"/>
          </a:xfrm>
          <a:prstGeom prst="rect">
            <a:avLst/>
          </a:prstGeom>
        </p:spPr>
      </p:pic>
      <p:pic>
        <p:nvPicPr>
          <p:cNvPr id="112" name="2sec">
            <a:hlinkClick r:id="" action="ppaction://media"/>
            <a:extLst>
              <a:ext uri="{FF2B5EF4-FFF2-40B4-BE49-F238E27FC236}">
                <a16:creationId xmlns:a16="http://schemas.microsoft.com/office/drawing/2014/main" id="{9CA82FD4-F61A-48B5-9E26-499FE139DEB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096774" y="2888560"/>
            <a:ext cx="609600" cy="609600"/>
          </a:xfrm>
          <a:prstGeom prst="rect">
            <a:avLst/>
          </a:prstGeom>
        </p:spPr>
      </p:pic>
      <p:pic>
        <p:nvPicPr>
          <p:cNvPr id="113" name="ttsMP3.com_VoiceText_2025-1-14_22-32-56">
            <a:hlinkClick r:id="" action="ppaction://media"/>
            <a:extLst>
              <a:ext uri="{FF2B5EF4-FFF2-40B4-BE49-F238E27FC236}">
                <a16:creationId xmlns:a16="http://schemas.microsoft.com/office/drawing/2014/main" id="{F2A0D0B0-9E8D-4E8B-BB37-C3D44A10A80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682295" y="3405569"/>
            <a:ext cx="609600" cy="609600"/>
          </a:xfrm>
          <a:prstGeom prst="rect">
            <a:avLst/>
          </a:prstGeom>
        </p:spPr>
      </p:pic>
      <p:pic>
        <p:nvPicPr>
          <p:cNvPr id="114" name="2sec">
            <a:hlinkClick r:id="" action="ppaction://media"/>
            <a:extLst>
              <a:ext uri="{FF2B5EF4-FFF2-40B4-BE49-F238E27FC236}">
                <a16:creationId xmlns:a16="http://schemas.microsoft.com/office/drawing/2014/main" id="{65FC5BDB-FA88-4FA0-A158-4F6284ECE58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435943" y="2966859"/>
            <a:ext cx="609600" cy="609600"/>
          </a:xfrm>
          <a:prstGeom prst="rect">
            <a:avLst/>
          </a:prstGeom>
        </p:spPr>
      </p:pic>
      <p:pic>
        <p:nvPicPr>
          <p:cNvPr id="14" name="ttsMP3.com_VoiceText_2025-1-14_22-37-7">
            <a:hlinkClick r:id="" action="ppaction://media"/>
            <a:extLst>
              <a:ext uri="{FF2B5EF4-FFF2-40B4-BE49-F238E27FC236}">
                <a16:creationId xmlns:a16="http://schemas.microsoft.com/office/drawing/2014/main" id="{891686B6-6E1B-4348-A0DF-1B9EFDE07722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28656" y="4748706"/>
            <a:ext cx="609600" cy="609600"/>
          </a:xfrm>
          <a:prstGeom prst="rect">
            <a:avLst/>
          </a:prstGeom>
        </p:spPr>
      </p:pic>
      <p:pic>
        <p:nvPicPr>
          <p:cNvPr id="115" name="2sec">
            <a:hlinkClick r:id="" action="ppaction://media"/>
            <a:extLst>
              <a:ext uri="{FF2B5EF4-FFF2-40B4-BE49-F238E27FC236}">
                <a16:creationId xmlns:a16="http://schemas.microsoft.com/office/drawing/2014/main" id="{53B1AE9C-A276-4F92-B1A1-B9F9460B6D1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69927" y="4188422"/>
            <a:ext cx="609600" cy="609600"/>
          </a:xfrm>
          <a:prstGeom prst="rect">
            <a:avLst/>
          </a:prstGeom>
        </p:spPr>
      </p:pic>
      <p:pic>
        <p:nvPicPr>
          <p:cNvPr id="16" name="alphasounds-g">
            <a:hlinkClick r:id="" action="ppaction://media"/>
            <a:extLst>
              <a:ext uri="{FF2B5EF4-FFF2-40B4-BE49-F238E27FC236}">
                <a16:creationId xmlns:a16="http://schemas.microsoft.com/office/drawing/2014/main" id="{7615B9F9-0D26-4CA6-B0D4-28C33B4E3C0E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488177" y="4748706"/>
            <a:ext cx="609600" cy="609600"/>
          </a:xfrm>
          <a:prstGeom prst="rect">
            <a:avLst/>
          </a:prstGeom>
        </p:spPr>
      </p:pic>
      <p:pic>
        <p:nvPicPr>
          <p:cNvPr id="116" name="2sec">
            <a:hlinkClick r:id="" action="ppaction://media"/>
            <a:extLst>
              <a:ext uri="{FF2B5EF4-FFF2-40B4-BE49-F238E27FC236}">
                <a16:creationId xmlns:a16="http://schemas.microsoft.com/office/drawing/2014/main" id="{D80F066F-9589-4B47-B134-25288C65506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213964" y="4198750"/>
            <a:ext cx="609600" cy="609600"/>
          </a:xfrm>
          <a:prstGeom prst="rect">
            <a:avLst/>
          </a:prstGeom>
        </p:spPr>
      </p:pic>
      <p:pic>
        <p:nvPicPr>
          <p:cNvPr id="117" name="ttsMP3.com_VoiceText_2025-1-14_22-37-23">
            <a:hlinkClick r:id="" action="ppaction://media"/>
            <a:extLst>
              <a:ext uri="{FF2B5EF4-FFF2-40B4-BE49-F238E27FC236}">
                <a16:creationId xmlns:a16="http://schemas.microsoft.com/office/drawing/2014/main" id="{8CE30B76-3370-448C-99CC-0F7406A2A15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175944" y="47487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1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4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6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97" fill="hold"/>
                                        <p:tgtEl>
                                          <p:spTgt spid="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61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25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56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681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064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745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5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297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361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294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064" fill="hold"/>
                                        <p:tgtEl>
                                          <p:spTgt spid="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358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864" fill="hold"/>
                                        <p:tgtEl>
                                          <p:spTgt spid="1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1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5"/>
                </p:tgtEl>
              </p:cMediaNode>
            </p:audio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"/>
                </p:tgtEl>
              </p:cMediaNode>
            </p:audio>
            <p:audio>
              <p:cMediaNode vol="80000" showWhenStopped="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3125851" y="298961"/>
            <a:ext cx="9351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</a:t>
            </a:r>
            <a:r>
              <a:rPr kumimoji="0" lang="en-US" sz="180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iraffe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434C22B-6DF5-460E-8C35-5C70F3C1FFB7}"/>
              </a:ext>
            </a:extLst>
          </p:cNvPr>
          <p:cNvGrpSpPr/>
          <p:nvPr/>
        </p:nvGrpSpPr>
        <p:grpSpPr>
          <a:xfrm>
            <a:off x="793010" y="114463"/>
            <a:ext cx="2427950" cy="6594212"/>
            <a:chOff x="5298330" y="1991241"/>
            <a:chExt cx="829839" cy="225380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11D5659-EC0D-4C06-B79A-193F0280CC92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261" name="Rectangle: Rounded Corners 260">
                <a:extLst>
                  <a:ext uri="{FF2B5EF4-FFF2-40B4-BE49-F238E27FC236}">
                    <a16:creationId xmlns:a16="http://schemas.microsoft.com/office/drawing/2014/main" id="{81F33060-5494-4C51-97F0-E4D84A1F9BE7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9E44527-50A2-4CC2-98C6-CBC4E66971AA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12">
                <a:extLst>
                  <a:ext uri="{FF2B5EF4-FFF2-40B4-BE49-F238E27FC236}">
                    <a16:creationId xmlns:a16="http://schemas.microsoft.com/office/drawing/2014/main" id="{D18FA8CE-D101-4F10-88BD-3C2B78BBD263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Moon 15">
                <a:extLst>
                  <a:ext uri="{FF2B5EF4-FFF2-40B4-BE49-F238E27FC236}">
                    <a16:creationId xmlns:a16="http://schemas.microsoft.com/office/drawing/2014/main" id="{75F97275-D554-4B05-B502-B6EB3BDE7E3E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16">
                <a:extLst>
                  <a:ext uri="{FF2B5EF4-FFF2-40B4-BE49-F238E27FC236}">
                    <a16:creationId xmlns:a16="http://schemas.microsoft.com/office/drawing/2014/main" id="{59EDA9C5-2F58-47AB-8FA6-2B82A3241A19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0CE12A4-84DB-495E-AACF-C264877470A7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8BE4D7E-6284-4DE4-ABD3-BE0E1A2F7F83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6C9055F-CC87-4372-AF5C-1D5B0E6A99CD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4DC99D-27B7-4989-AA47-13171A44C058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40C3216F-F4C0-4739-A3AF-C8CCC93EBAC4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047F8CA-3221-4043-A7EA-7739E0247581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ECAE5044-5546-41BB-AC17-03920CFCBB76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D22BCC1-6A5F-4657-B9A4-5B5BB32F6F1C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B1B72D08-E2B6-41C3-B054-FE10936417DE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4">
                <a:extLst>
                  <a:ext uri="{FF2B5EF4-FFF2-40B4-BE49-F238E27FC236}">
                    <a16:creationId xmlns:a16="http://schemas.microsoft.com/office/drawing/2014/main" id="{048DC5D8-BC1B-4CDB-953A-77488FAEA1B1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12">
                <a:extLst>
                  <a:ext uri="{FF2B5EF4-FFF2-40B4-BE49-F238E27FC236}">
                    <a16:creationId xmlns:a16="http://schemas.microsoft.com/office/drawing/2014/main" id="{568A73DD-DC1B-41B3-B3DE-8A228E093140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0">
                <a:extLst>
                  <a:ext uri="{FF2B5EF4-FFF2-40B4-BE49-F238E27FC236}">
                    <a16:creationId xmlns:a16="http://schemas.microsoft.com/office/drawing/2014/main" id="{2E37B2EF-FD10-486A-BBB0-81BD51C83F45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E4E70BA0-B74B-4812-9A85-0629FA9581A9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7F4305B-9264-48EB-BABC-01F534A9F152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4">
                <a:extLst>
                  <a:ext uri="{FF2B5EF4-FFF2-40B4-BE49-F238E27FC236}">
                    <a16:creationId xmlns:a16="http://schemas.microsoft.com/office/drawing/2014/main" id="{C7BAD512-76CE-4EC9-84FE-D83422BF49D5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0">
                <a:extLst>
                  <a:ext uri="{FF2B5EF4-FFF2-40B4-BE49-F238E27FC236}">
                    <a16:creationId xmlns:a16="http://schemas.microsoft.com/office/drawing/2014/main" id="{6B865074-219B-43D6-98FC-0EAD02A3424C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ABF0DCD-45A3-4973-91DB-49304AF9DE64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E44E0951-5858-4082-B6B6-6F7189A19B47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86C0BCE-5983-4615-8094-30CC1730078B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0D5A6B91-A260-4750-B874-3845A40E9A35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E484203E-F6C6-495B-AE5D-881E07B7505E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A3A1AF47-18A9-4DC2-AF37-BDE999EBE55C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48586673-0F19-493F-AFA0-1E059241BF01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2F668D1D-CF69-4B10-9EE0-4A9603239B5B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5D146AD9-92FB-4C93-87AC-473712D9D12D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5559780-62B6-4BF9-BB8C-02E59C6C168D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BE1CF19-EF60-45AC-B43D-357A12E53D17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0">
                <a:extLst>
                  <a:ext uri="{FF2B5EF4-FFF2-40B4-BE49-F238E27FC236}">
                    <a16:creationId xmlns:a16="http://schemas.microsoft.com/office/drawing/2014/main" id="{4487F3A7-1F6C-465A-A85C-AF47DBC05C72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0">
                <a:extLst>
                  <a:ext uri="{FF2B5EF4-FFF2-40B4-BE49-F238E27FC236}">
                    <a16:creationId xmlns:a16="http://schemas.microsoft.com/office/drawing/2014/main" id="{FEBE398D-56D8-433E-BF0D-F8DD747E0923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0">
                <a:extLst>
                  <a:ext uri="{FF2B5EF4-FFF2-40B4-BE49-F238E27FC236}">
                    <a16:creationId xmlns:a16="http://schemas.microsoft.com/office/drawing/2014/main" id="{950BE20F-4758-4AE5-B662-8456DD247DB1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974687F2-BE5A-4BE4-ABA0-3068A22EA5B4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1C7748A-2775-4141-A267-9622FA75BB17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49521D7-E0A6-4FA5-BDE3-82B6FA32C20C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509A89FE-2BD5-4975-8ABA-DC75922D4A5B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4_22-40-22">
            <a:hlinkClick r:id="" action="ppaction://media"/>
            <a:extLst>
              <a:ext uri="{FF2B5EF4-FFF2-40B4-BE49-F238E27FC236}">
                <a16:creationId xmlns:a16="http://schemas.microsoft.com/office/drawing/2014/main" id="{2D899EDA-EC2A-4D37-B7C9-B85DAF5E47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75128" y="4174342"/>
            <a:ext cx="609600" cy="609600"/>
          </a:xfrm>
          <a:prstGeom prst="rect">
            <a:avLst/>
          </a:prstGeom>
        </p:spPr>
      </p:pic>
      <p:pic>
        <p:nvPicPr>
          <p:cNvPr id="263" name="2sec">
            <a:hlinkClick r:id="" action="ppaction://media"/>
            <a:extLst>
              <a:ext uri="{FF2B5EF4-FFF2-40B4-BE49-F238E27FC236}">
                <a16:creationId xmlns:a16="http://schemas.microsoft.com/office/drawing/2014/main" id="{4BE04335-D484-403C-98C5-585FF3C4BE1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84728" y="3451463"/>
            <a:ext cx="609600" cy="609600"/>
          </a:xfrm>
          <a:prstGeom prst="rect">
            <a:avLst/>
          </a:prstGeom>
        </p:spPr>
      </p:pic>
      <p:pic>
        <p:nvPicPr>
          <p:cNvPr id="6" name="ttsMP3.com_VoiceText_2025-1-14_22-40-39">
            <a:hlinkClick r:id="" action="ppaction://media"/>
            <a:extLst>
              <a:ext uri="{FF2B5EF4-FFF2-40B4-BE49-F238E27FC236}">
                <a16:creationId xmlns:a16="http://schemas.microsoft.com/office/drawing/2014/main" id="{56F23369-D097-40CE-8A73-1E85ECA64CB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24892" y="40805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9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3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3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859159" y="0"/>
            <a:ext cx="6332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DCC081"/>
                </a:solidFill>
                <a:latin typeface="Arial Black" panose="020B0A04020102020204" pitchFamily="34" charset="0"/>
              </a:rPr>
              <a:t>G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oat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5A872A-FCC4-4E6C-A1E9-6A0C7C5335F3}"/>
              </a:ext>
            </a:extLst>
          </p:cNvPr>
          <p:cNvGrpSpPr/>
          <p:nvPr/>
        </p:nvGrpSpPr>
        <p:grpSpPr>
          <a:xfrm flipH="1">
            <a:off x="235116" y="876300"/>
            <a:ext cx="5860884" cy="5320720"/>
            <a:chOff x="2339973" y="803459"/>
            <a:chExt cx="5458621" cy="495553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FC07C-0472-401D-B448-61451DD3DC55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F8A103A9-679C-4E0C-BC9F-28A76D97F354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5B6A233E-E59B-4265-B46E-0A7708721311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D57E46F4-AC22-4A8C-9746-A5B3A7DAE504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8D2F3EC3-C3A5-470D-B2AD-F74B982BD632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FB8DE607-0CA3-4659-B48D-A8E2D6E62568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Alternate Process 6">
              <a:extLst>
                <a:ext uri="{FF2B5EF4-FFF2-40B4-BE49-F238E27FC236}">
                  <a16:creationId xmlns:a16="http://schemas.microsoft.com/office/drawing/2014/main" id="{A298E095-9454-4807-A430-46BD367D6B4B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6CF983B-E937-40EC-920E-3E7091EB2D95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92AF658-47BF-41C9-977E-96CDC036AC6B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BD167E8-7933-40BD-90C8-9E1265DB141A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C35F74-28E7-407A-B132-E92AB5976902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80" name="Flowchart: Alternate Process 6">
                <a:extLst>
                  <a:ext uri="{FF2B5EF4-FFF2-40B4-BE49-F238E27FC236}">
                    <a16:creationId xmlns:a16="http://schemas.microsoft.com/office/drawing/2014/main" id="{603C1F93-9DF1-4BC3-82FA-567E65525299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6DBC3FB-F7A9-4AF5-9239-ECEE900E94ED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34E4D125-5F0D-46B1-9EEB-C46D4DC63F62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7696C78-AA82-488F-965C-9F3DBB5DF2EC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56E5A8-E7FF-4756-A5E7-7B13DCBAC787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76" name="Flowchart: Alternate Process 6">
                <a:extLst>
                  <a:ext uri="{FF2B5EF4-FFF2-40B4-BE49-F238E27FC236}">
                    <a16:creationId xmlns:a16="http://schemas.microsoft.com/office/drawing/2014/main" id="{997805EF-20C1-4EFF-AE86-41C6A67FEF15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C8193BB-8A31-4BD1-96BF-055891382DD7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47FA744C-796E-42BE-85C2-E83B21C21BFF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109BFFB0-F328-4B1B-A928-CC8978D59E70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CE1B82F6-A804-420C-9AF2-C30326FA51F5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F5CE300-E0A0-44D3-B273-289DC6931890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72" name="Flowchart: Alternate Process 6">
                <a:extLst>
                  <a:ext uri="{FF2B5EF4-FFF2-40B4-BE49-F238E27FC236}">
                    <a16:creationId xmlns:a16="http://schemas.microsoft.com/office/drawing/2014/main" id="{86919442-6A6C-49C3-8342-56FCF22D686D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79BEFD3-56C6-4897-8780-DB256F55B11A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DEC6FDA-E339-42E7-9A03-7C7F37BDE9D1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D01D385-4E48-4189-A277-2FEE21F8D3F2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Oval 2">
              <a:extLst>
                <a:ext uri="{FF2B5EF4-FFF2-40B4-BE49-F238E27FC236}">
                  <a16:creationId xmlns:a16="http://schemas.microsoft.com/office/drawing/2014/main" id="{0E0534B2-75B7-495E-A0EE-4120C9C32B3E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772F09-45D8-4566-AADB-A51E30745DB0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EFB35A3-881A-4C8D-BD99-8E73B24C7917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0E0CD6-07C8-404D-AF25-30187C141E06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49A8A7D2-E9DB-400D-AEB2-E924A9AB6618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B51DEE-7695-4E62-9479-110A4800A4A1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5757E7D-63DB-43DE-92AF-AC074B74853E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2A2D02-B1C9-4C05-A251-8881D04608B9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>
              <a:solidFill>
                <a:srgbClr val="DCC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C0F83F-0F79-4B40-8EC0-A69D20C42E35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78E1A3-7378-4DEC-A49A-0F7B2F9AD304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8700E21-69F7-4EBE-B556-A36F1ACFAD64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4_22-42-39">
            <a:hlinkClick r:id="" action="ppaction://media"/>
            <a:extLst>
              <a:ext uri="{FF2B5EF4-FFF2-40B4-BE49-F238E27FC236}">
                <a16:creationId xmlns:a16="http://schemas.microsoft.com/office/drawing/2014/main" id="{7581A240-01D5-43F2-B1BC-DB5491B04C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78252" y="4240826"/>
            <a:ext cx="609600" cy="609600"/>
          </a:xfrm>
          <a:prstGeom prst="rect">
            <a:avLst/>
          </a:prstGeom>
        </p:spPr>
      </p:pic>
      <p:pic>
        <p:nvPicPr>
          <p:cNvPr id="86" name="2sec">
            <a:hlinkClick r:id="" action="ppaction://media"/>
            <a:extLst>
              <a:ext uri="{FF2B5EF4-FFF2-40B4-BE49-F238E27FC236}">
                <a16:creationId xmlns:a16="http://schemas.microsoft.com/office/drawing/2014/main" id="{F30656B3-DB8D-4356-8CB1-6CA8CA1A4B1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486400" y="3569100"/>
            <a:ext cx="609600" cy="609600"/>
          </a:xfrm>
          <a:prstGeom prst="rect">
            <a:avLst/>
          </a:prstGeom>
        </p:spPr>
      </p:pic>
      <p:pic>
        <p:nvPicPr>
          <p:cNvPr id="4" name="ttsMP3.com_VoiceText_2025-1-14_22-43-3">
            <a:hlinkClick r:id="" action="ppaction://media"/>
            <a:extLst>
              <a:ext uri="{FF2B5EF4-FFF2-40B4-BE49-F238E27FC236}">
                <a16:creationId xmlns:a16="http://schemas.microsoft.com/office/drawing/2014/main" id="{CDDA1B8B-FEE1-4D11-B03E-703EC607862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78509" y="4227857"/>
            <a:ext cx="609600" cy="609600"/>
          </a:xfrm>
          <a:prstGeom prst="rect">
            <a:avLst/>
          </a:prstGeom>
        </p:spPr>
      </p:pic>
      <p:pic>
        <p:nvPicPr>
          <p:cNvPr id="87" name="2sec">
            <a:hlinkClick r:id="" action="ppaction://media"/>
            <a:extLst>
              <a:ext uri="{FF2B5EF4-FFF2-40B4-BE49-F238E27FC236}">
                <a16:creationId xmlns:a16="http://schemas.microsoft.com/office/drawing/2014/main" id="{ECBA0406-D4ED-4897-8AEE-E68F4DB82C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68428" y="3586236"/>
            <a:ext cx="609600" cy="609600"/>
          </a:xfrm>
          <a:prstGeom prst="rect">
            <a:avLst/>
          </a:prstGeom>
        </p:spPr>
      </p:pic>
      <p:pic>
        <p:nvPicPr>
          <p:cNvPr id="5" name="goat-sound-effect-259473">
            <a:hlinkClick r:id="" action="ppaction://media"/>
            <a:extLst>
              <a:ext uri="{FF2B5EF4-FFF2-40B4-BE49-F238E27FC236}">
                <a16:creationId xmlns:a16="http://schemas.microsoft.com/office/drawing/2014/main" id="{E1BE399E-C672-45BF-B017-01A388E28720}"/>
              </a:ext>
            </a:extLst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8669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808580" y="4240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5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0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6195321" y="-106422"/>
            <a:ext cx="54378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G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ift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24CDAC-E467-4CEF-828E-D6753ABE84B7}"/>
              </a:ext>
            </a:extLst>
          </p:cNvPr>
          <p:cNvGrpSpPr/>
          <p:nvPr/>
        </p:nvGrpSpPr>
        <p:grpSpPr>
          <a:xfrm>
            <a:off x="645935" y="1321815"/>
            <a:ext cx="5038688" cy="5072719"/>
            <a:chOff x="2806700" y="823180"/>
            <a:chExt cx="4726631" cy="47585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5F22D9-7206-466D-A692-E4BEDC3DC865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D0B1239-8137-40A6-9351-81CD29FF57F3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9F47129-B137-4E5E-A834-053101028B6F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9837234-E55D-480D-8A3F-85A5FD099744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BA849C7E-5EB1-43F5-B77A-0B3BD34A57FA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ABB64E6C-EF82-4AF7-8E0F-BE59BA60645E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CD577B-912D-46F3-81EF-38EFB3F2D7D3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27E6DC-00F6-43D4-B104-1CC411D9C0A1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FD0C79-2388-4B5A-B209-764E77504F09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573B6-CF00-4C31-8371-5631476FA156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ttsMP3.com_VoiceText_2025-1-14_22-46-46">
            <a:hlinkClick r:id="" action="ppaction://media"/>
            <a:extLst>
              <a:ext uri="{FF2B5EF4-FFF2-40B4-BE49-F238E27FC236}">
                <a16:creationId xmlns:a16="http://schemas.microsoft.com/office/drawing/2014/main" id="{D7DF9084-00C0-49B3-A568-E115D1A7A7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781873"/>
            <a:ext cx="609600" cy="609600"/>
          </a:xfrm>
          <a:prstGeom prst="rect">
            <a:avLst/>
          </a:prstGeom>
        </p:spPr>
      </p:pic>
      <p:pic>
        <p:nvPicPr>
          <p:cNvPr id="30" name="2sec">
            <a:hlinkClick r:id="" action="ppaction://media"/>
            <a:extLst>
              <a:ext uri="{FF2B5EF4-FFF2-40B4-BE49-F238E27FC236}">
                <a16:creationId xmlns:a16="http://schemas.microsoft.com/office/drawing/2014/main" id="{ACDA161F-151E-469A-A1F6-9830F73C70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00593" y="3010176"/>
            <a:ext cx="609600" cy="609600"/>
          </a:xfrm>
          <a:prstGeom prst="rect">
            <a:avLst/>
          </a:prstGeom>
        </p:spPr>
      </p:pic>
      <p:pic>
        <p:nvPicPr>
          <p:cNvPr id="12" name="ttsMP3.com_VoiceText_2025-1-14_22-47-13">
            <a:hlinkClick r:id="" action="ppaction://media"/>
            <a:extLst>
              <a:ext uri="{FF2B5EF4-FFF2-40B4-BE49-F238E27FC236}">
                <a16:creationId xmlns:a16="http://schemas.microsoft.com/office/drawing/2014/main" id="{441632DD-E065-431C-8D39-D4538534428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19515" y="3727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2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2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39F7A-C5C7-4A39-A032-B1F669EA2EBB}"/>
              </a:ext>
            </a:extLst>
          </p:cNvPr>
          <p:cNvGrpSpPr/>
          <p:nvPr/>
        </p:nvGrpSpPr>
        <p:grpSpPr>
          <a:xfrm>
            <a:off x="5589703" y="259323"/>
            <a:ext cx="6602297" cy="6313818"/>
            <a:chOff x="5589703" y="259323"/>
            <a:chExt cx="6602297" cy="631381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00F82D6-1834-4EBE-92BA-346FDBD579CB}"/>
                </a:ext>
              </a:extLst>
            </p:cNvPr>
            <p:cNvSpPr txBox="1"/>
            <p:nvPr/>
          </p:nvSpPr>
          <p:spPr>
            <a:xfrm>
              <a:off x="7550718" y="259323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1968CC0-F31D-4812-B872-907FCD264E02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79" name="Oval 245">
                <a:extLst>
                  <a:ext uri="{FF2B5EF4-FFF2-40B4-BE49-F238E27FC236}">
                    <a16:creationId xmlns:a16="http://schemas.microsoft.com/office/drawing/2014/main" id="{32B462F2-3590-49D9-A65A-F6972FCE7F79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245">
                <a:extLst>
                  <a:ext uri="{FF2B5EF4-FFF2-40B4-BE49-F238E27FC236}">
                    <a16:creationId xmlns:a16="http://schemas.microsoft.com/office/drawing/2014/main" id="{36AFBBCA-247F-4236-ADFC-6CDFC6BAB2AB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4D9AF3F-40B7-4524-9396-9167808CC445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243">
                <a:extLst>
                  <a:ext uri="{FF2B5EF4-FFF2-40B4-BE49-F238E27FC236}">
                    <a16:creationId xmlns:a16="http://schemas.microsoft.com/office/drawing/2014/main" id="{A1FDC04D-B2FF-4534-AA3F-A3E44AC2E3FB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43">
                <a:extLst>
                  <a:ext uri="{FF2B5EF4-FFF2-40B4-BE49-F238E27FC236}">
                    <a16:creationId xmlns:a16="http://schemas.microsoft.com/office/drawing/2014/main" id="{E246C65C-778B-449E-BC0D-0D4E97D954E8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DBAE636-8158-4DF3-80BE-9845A45A47FF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7578B-CDBF-4399-8A27-CED8BCA8450D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F8F184F-9B27-4B02-A1F5-A928B9D28444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4ED717B-ED44-4BBF-BC4B-DACFA80889F2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8F994D3-BB52-4ECC-AEF4-707C1BE657C3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C3E2501-4655-4A26-AD3C-151080067F78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0AE4738-7016-480E-91E1-BFF5DB852B28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5AAC008-ECDB-48EB-BEB2-4C3C98047E40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F3C7F5A-8B7C-4775-BC43-4964DA6553CA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C44DF7-CC7F-406C-86A1-0ED23B3894C1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A3AC230-D07B-460E-91C1-12A8CD20CB24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247">
                <a:extLst>
                  <a:ext uri="{FF2B5EF4-FFF2-40B4-BE49-F238E27FC236}">
                    <a16:creationId xmlns:a16="http://schemas.microsoft.com/office/drawing/2014/main" id="{1DC91036-1D1C-4C66-AFD8-0FACC1D5CE63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634ED78-8573-4930-AA18-A09261A0373E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A47C1FC-1F36-4E8E-9631-EFCA73943725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BE4B21A-40C2-4858-9890-173BEE67AE86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1BAF680-00D1-4036-BCD1-533278F53132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651191-1F36-4AA4-A37B-13B63B732C49}"/>
              </a:ext>
            </a:extLst>
          </p:cNvPr>
          <p:cNvGrpSpPr/>
          <p:nvPr/>
        </p:nvGrpSpPr>
        <p:grpSpPr>
          <a:xfrm>
            <a:off x="793010" y="114463"/>
            <a:ext cx="2427950" cy="6594212"/>
            <a:chOff x="5298330" y="1991241"/>
            <a:chExt cx="829839" cy="22538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43A311-BE13-41AD-A5FD-C8AF948DFB8E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2D3AD4BB-5124-4DE9-B422-083335895C28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C156A45-D747-4BDB-9029-384A3EF7FEE8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2">
                <a:extLst>
                  <a:ext uri="{FF2B5EF4-FFF2-40B4-BE49-F238E27FC236}">
                    <a16:creationId xmlns:a16="http://schemas.microsoft.com/office/drawing/2014/main" id="{7EDB00AE-014F-4404-B67A-3FC181DEC74C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Moon 15">
                <a:extLst>
                  <a:ext uri="{FF2B5EF4-FFF2-40B4-BE49-F238E27FC236}">
                    <a16:creationId xmlns:a16="http://schemas.microsoft.com/office/drawing/2014/main" id="{761F3FFB-ABB7-4F6B-A7EC-76840E9C1D19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6">
                <a:extLst>
                  <a:ext uri="{FF2B5EF4-FFF2-40B4-BE49-F238E27FC236}">
                    <a16:creationId xmlns:a16="http://schemas.microsoft.com/office/drawing/2014/main" id="{01F2F463-8AD5-47E5-82A4-D56750B765AB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3AED1F9-5F33-4DFE-89A5-0647C3361577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DD15660-7D9B-4645-A43E-061A555B10C6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B453701-A1CE-4AB2-86F5-583E8492D399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FF07973-9CFF-43DB-986B-0EB2727B009A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AA5D481-A022-4EDA-ABE2-678D56202A85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E6BE13C-E7B1-4486-B3BB-6074BAD60B5B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6AF525B-5146-46C5-B454-66571115073F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7278C8C-C28A-4182-812E-FABFE87416BD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C128FFB9-FF37-4004-BC69-9288C21DF3A3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">
                <a:extLst>
                  <a:ext uri="{FF2B5EF4-FFF2-40B4-BE49-F238E27FC236}">
                    <a16:creationId xmlns:a16="http://schemas.microsoft.com/office/drawing/2014/main" id="{159CE945-56BA-4828-BD05-5D87C63CA35A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2">
                <a:extLst>
                  <a:ext uri="{FF2B5EF4-FFF2-40B4-BE49-F238E27FC236}">
                    <a16:creationId xmlns:a16="http://schemas.microsoft.com/office/drawing/2014/main" id="{7544D5B3-BCD2-4228-AD09-5688AA1021D5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20">
                <a:extLst>
                  <a:ext uri="{FF2B5EF4-FFF2-40B4-BE49-F238E27FC236}">
                    <a16:creationId xmlns:a16="http://schemas.microsoft.com/office/drawing/2014/main" id="{47181473-6F9A-4619-8058-B5C6CE8D059E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8C93B059-8F28-47E8-A23F-D567E616C428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80CB187-275F-420F-ABC6-597B2A416F98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4">
                <a:extLst>
                  <a:ext uri="{FF2B5EF4-FFF2-40B4-BE49-F238E27FC236}">
                    <a16:creationId xmlns:a16="http://schemas.microsoft.com/office/drawing/2014/main" id="{ACB7A6CC-996E-4D98-B26A-877B30ED907F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20">
                <a:extLst>
                  <a:ext uri="{FF2B5EF4-FFF2-40B4-BE49-F238E27FC236}">
                    <a16:creationId xmlns:a16="http://schemas.microsoft.com/office/drawing/2014/main" id="{9AE8F95B-76D6-4E21-BF13-61E70DC45FD7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DC99C42-619D-4425-8313-24903DDD0190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0C106D4-BDE2-48E6-9B5F-49686A742768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291C1BF-9CD4-40E4-A3F5-522F6959B286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135AAE7-FCC8-4789-A729-3FADD662E1D4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B4D5912-3F86-4E9A-A7D8-588F926D2E1E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4E2C2A4-D320-4CB1-85F9-C661A5B4AAA5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2CEE68C-5DF1-4D1D-BC5F-8BED747CC505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572AB72-BC57-4D17-865F-0EFD484E42CB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2D1C91DA-C95E-4960-B5E1-32D8ACCDA364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CD21ED7-B7F3-49B9-922C-D6B3C61854BD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E656B4CC-8CB5-4E24-8438-33CA2450D3EB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20">
                <a:extLst>
                  <a:ext uri="{FF2B5EF4-FFF2-40B4-BE49-F238E27FC236}">
                    <a16:creationId xmlns:a16="http://schemas.microsoft.com/office/drawing/2014/main" id="{592F4FFF-F288-445A-8097-7BF210C21502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BAA2240E-742B-4235-ABA0-A64AAB8D6D76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20">
                <a:extLst>
                  <a:ext uri="{FF2B5EF4-FFF2-40B4-BE49-F238E27FC236}">
                    <a16:creationId xmlns:a16="http://schemas.microsoft.com/office/drawing/2014/main" id="{4A4C78C5-5A0E-42A8-B893-FDBD48F8B958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1FD7A1E-3B5C-40B0-B26F-8FE3F8B8E951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0D2577D-A769-4EA9-ADFD-02BE78D082E6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AAB7B53C-B847-4759-A9FC-59B7311304BB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A0E57946-A98F-4928-BCAE-97019753B5EA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4442C6DC-77A1-484A-B3C9-43244B505990}"/>
              </a:ext>
            </a:extLst>
          </p:cNvPr>
          <p:cNvSpPr txBox="1"/>
          <p:nvPr/>
        </p:nvSpPr>
        <p:spPr>
          <a:xfrm>
            <a:off x="2363017" y="1807309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iraffe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tsMP3.com_VoiceText_2025-1-14_22-48-41">
            <a:hlinkClick r:id="" action="ppaction://media"/>
            <a:extLst>
              <a:ext uri="{FF2B5EF4-FFF2-40B4-BE49-F238E27FC236}">
                <a16:creationId xmlns:a16="http://schemas.microsoft.com/office/drawing/2014/main" id="{8753B553-0232-4AA9-AE9D-979EE3C4E2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17703" y="3738533"/>
            <a:ext cx="609600" cy="609600"/>
          </a:xfrm>
          <a:prstGeom prst="rect">
            <a:avLst/>
          </a:prstGeom>
        </p:spPr>
      </p:pic>
      <p:pic>
        <p:nvPicPr>
          <p:cNvPr id="174" name="2sec">
            <a:hlinkClick r:id="" action="ppaction://media"/>
            <a:extLst>
              <a:ext uri="{FF2B5EF4-FFF2-40B4-BE49-F238E27FC236}">
                <a16:creationId xmlns:a16="http://schemas.microsoft.com/office/drawing/2014/main" id="{7A55D598-880A-421F-BF6D-3BA74B34D97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02039" y="3033384"/>
            <a:ext cx="609600" cy="609600"/>
          </a:xfrm>
          <a:prstGeom prst="rect">
            <a:avLst/>
          </a:prstGeom>
        </p:spPr>
      </p:pic>
      <p:pic>
        <p:nvPicPr>
          <p:cNvPr id="5" name="ttsMP3.com_VoiceText_2025-1-14_22-52-17">
            <a:hlinkClick r:id="" action="ppaction://media"/>
            <a:extLst>
              <a:ext uri="{FF2B5EF4-FFF2-40B4-BE49-F238E27FC236}">
                <a16:creationId xmlns:a16="http://schemas.microsoft.com/office/drawing/2014/main" id="{673517AC-443F-4167-9716-470D8BC20CE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1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89A3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F848CB-E6F0-4A4C-9CA2-5B88DCFA9DC9}"/>
              </a:ext>
            </a:extLst>
          </p:cNvPr>
          <p:cNvGrpSpPr/>
          <p:nvPr/>
        </p:nvGrpSpPr>
        <p:grpSpPr>
          <a:xfrm>
            <a:off x="9066152" y="1232368"/>
            <a:ext cx="2022762" cy="5493738"/>
            <a:chOff x="5298330" y="1991241"/>
            <a:chExt cx="829839" cy="2253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C7C0738-2BDD-4A0E-8D22-2887F5519EC2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C1A5DDC-FCD1-4999-9C85-14B90C3CDD4C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7E0E20-CCAA-4E6C-A0BF-7800062426A7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id="{FEFB672D-E21D-4FE1-8099-3AA3E95211FE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Moon 15">
                <a:extLst>
                  <a:ext uri="{FF2B5EF4-FFF2-40B4-BE49-F238E27FC236}">
                    <a16:creationId xmlns:a16="http://schemas.microsoft.com/office/drawing/2014/main" id="{2AE60CE0-B3B5-4BE1-8FED-A5004C100EDC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16">
                <a:extLst>
                  <a:ext uri="{FF2B5EF4-FFF2-40B4-BE49-F238E27FC236}">
                    <a16:creationId xmlns:a16="http://schemas.microsoft.com/office/drawing/2014/main" id="{50E0FB47-350E-4FBE-89C7-98643C612647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622D3C9-88F3-4DB1-826D-A52518BA6D22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F67C223-CF6F-4D57-A613-32BA9362F3B4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8AD3DA-DBC1-43BE-8BE0-6E8E78CB5101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B1D897-832E-4A9C-AC49-B45DC8667DF3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FA7FA71-5DA0-46A1-8456-7DBB858EDA95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BE33E0-1023-4A8B-A531-AA5EFEBB3D90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9FCE842-A549-47CD-869D-51D74520D68A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BA8481-98EB-4F9F-98C9-8828254420E7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C73D881-CC1F-43AA-AFCE-7AAC0B11C6E4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957332A7-99A8-4B71-A039-89230ED5A476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12">
                <a:extLst>
                  <a:ext uri="{FF2B5EF4-FFF2-40B4-BE49-F238E27FC236}">
                    <a16:creationId xmlns:a16="http://schemas.microsoft.com/office/drawing/2014/main" id="{F90A25D9-5C99-412F-835F-A4AD354C0314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20">
                <a:extLst>
                  <a:ext uri="{FF2B5EF4-FFF2-40B4-BE49-F238E27FC236}">
                    <a16:creationId xmlns:a16="http://schemas.microsoft.com/office/drawing/2014/main" id="{17C14F08-3173-449A-BE30-E3945CF5A874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9786527-EC6C-4AF6-8E93-DA49DEEE549B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9E9808F-D7E3-4B06-8CDA-19F4C13D6F4F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4">
                <a:extLst>
                  <a:ext uri="{FF2B5EF4-FFF2-40B4-BE49-F238E27FC236}">
                    <a16:creationId xmlns:a16="http://schemas.microsoft.com/office/drawing/2014/main" id="{14B42315-E836-4805-B8FF-20FE9003FE33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0">
                <a:extLst>
                  <a:ext uri="{FF2B5EF4-FFF2-40B4-BE49-F238E27FC236}">
                    <a16:creationId xmlns:a16="http://schemas.microsoft.com/office/drawing/2014/main" id="{1D3D9C54-A378-4F47-BB47-7AB74C7CB0EA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485446F-2576-447E-BDBB-86431B7889BB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3E2459A-E9DE-44C2-A6CD-9EEC8EC7AC8E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4A465DB-D0D6-4179-ABBA-2636725778E5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5B8510F-7753-4AD5-9E2E-A89AB7C63EBA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9437169-07C7-4AAB-A711-01AEC2B86354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21C14C6-D6B5-4E43-B42D-3A7943260F06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D165A68-03F9-4C88-B00C-416A7EF37E55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7EA937C-61E5-47CE-8CDB-0E5E61C1287F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4236464-9514-4092-B4C9-DF108B116E29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8E57A49-DCAD-4D78-B228-AA1AB0C11696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76A1126-A277-4158-9FBA-0F4B486F9D21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20">
                <a:extLst>
                  <a:ext uri="{FF2B5EF4-FFF2-40B4-BE49-F238E27FC236}">
                    <a16:creationId xmlns:a16="http://schemas.microsoft.com/office/drawing/2014/main" id="{4BDA9676-6553-4F40-8C58-67E25C00FE84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20">
                <a:extLst>
                  <a:ext uri="{FF2B5EF4-FFF2-40B4-BE49-F238E27FC236}">
                    <a16:creationId xmlns:a16="http://schemas.microsoft.com/office/drawing/2014/main" id="{7D081568-2905-43C7-906A-8BFA471D9EA8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20">
                <a:extLst>
                  <a:ext uri="{FF2B5EF4-FFF2-40B4-BE49-F238E27FC236}">
                    <a16:creationId xmlns:a16="http://schemas.microsoft.com/office/drawing/2014/main" id="{7B9EAE71-74E1-4D33-9D2A-CA0EB4F393E1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9FF65ED-EB2A-459D-A091-712F3C7197C4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631CE9D-430B-4A59-92CD-316A67C0BD4F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524D56D-4C80-43B9-A246-36DF5B0C9CC7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A95B82E-8492-4A86-9374-0C78F61526D3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9A8022-42DC-4B7E-8414-9E3D48D72092}"/>
              </a:ext>
            </a:extLst>
          </p:cNvPr>
          <p:cNvSpPr txBox="1"/>
          <p:nvPr/>
        </p:nvSpPr>
        <p:spPr>
          <a:xfrm>
            <a:off x="7734117" y="-29003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iraffe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14_22-54-6">
            <a:hlinkClick r:id="" action="ppaction://media"/>
            <a:extLst>
              <a:ext uri="{FF2B5EF4-FFF2-40B4-BE49-F238E27FC236}">
                <a16:creationId xmlns:a16="http://schemas.microsoft.com/office/drawing/2014/main" id="{7F3E1016-AB69-498F-9CE0-8E12C7609B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6BF26A-8F73-4518-A068-6C849D4B268B}"/>
              </a:ext>
            </a:extLst>
          </p:cNvPr>
          <p:cNvGrpSpPr/>
          <p:nvPr/>
        </p:nvGrpSpPr>
        <p:grpSpPr>
          <a:xfrm>
            <a:off x="0" y="0"/>
            <a:ext cx="4130809" cy="6755109"/>
            <a:chOff x="7734117" y="-29003"/>
            <a:chExt cx="4130809" cy="6755109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71BE0C7-75B2-4C7D-9D3C-1CE28BDCA279}"/>
                </a:ext>
              </a:extLst>
            </p:cNvPr>
            <p:cNvGrpSpPr/>
            <p:nvPr/>
          </p:nvGrpSpPr>
          <p:grpSpPr>
            <a:xfrm>
              <a:off x="9066152" y="1232368"/>
              <a:ext cx="2022762" cy="5493738"/>
              <a:chOff x="5298330" y="1991241"/>
              <a:chExt cx="829839" cy="2253809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A61335F-FB59-40D6-AD7C-0D59F33E3E3F}"/>
                  </a:ext>
                </a:extLst>
              </p:cNvPr>
              <p:cNvGrpSpPr/>
              <p:nvPr/>
            </p:nvGrpSpPr>
            <p:grpSpPr>
              <a:xfrm>
                <a:off x="5298330" y="1991241"/>
                <a:ext cx="829839" cy="2253809"/>
                <a:chOff x="5298330" y="1991241"/>
                <a:chExt cx="829839" cy="2253809"/>
              </a:xfrm>
            </p:grpSpPr>
            <p:sp>
              <p:nvSpPr>
                <p:cNvPr id="266" name="Rectangle: Rounded Corners 265">
                  <a:extLst>
                    <a:ext uri="{FF2B5EF4-FFF2-40B4-BE49-F238E27FC236}">
                      <a16:creationId xmlns:a16="http://schemas.microsoft.com/office/drawing/2014/main" id="{4DDEDE30-996C-487C-BCC3-C3D5D61BB11F}"/>
                    </a:ext>
                  </a:extLst>
                </p:cNvPr>
                <p:cNvSpPr/>
                <p:nvPr/>
              </p:nvSpPr>
              <p:spPr>
                <a:xfrm>
                  <a:off x="5715823" y="2055933"/>
                  <a:ext cx="45719" cy="29044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F595FEF3-6A90-49F0-981C-DE1C64F274FD}"/>
                    </a:ext>
                  </a:extLst>
                </p:cNvPr>
                <p:cNvSpPr/>
                <p:nvPr/>
              </p:nvSpPr>
              <p:spPr>
                <a:xfrm>
                  <a:off x="5698848" y="1994033"/>
                  <a:ext cx="89627" cy="8962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12">
                  <a:extLst>
                    <a:ext uri="{FF2B5EF4-FFF2-40B4-BE49-F238E27FC236}">
                      <a16:creationId xmlns:a16="http://schemas.microsoft.com/office/drawing/2014/main" id="{A5AED785-57D4-4A71-8C2E-72910420DABF}"/>
                    </a:ext>
                  </a:extLst>
                </p:cNvPr>
                <p:cNvSpPr/>
                <p:nvPr/>
              </p:nvSpPr>
              <p:spPr>
                <a:xfrm rot="18331290" flipH="1">
                  <a:off x="5380154" y="2094111"/>
                  <a:ext cx="160235" cy="268594"/>
                </a:xfrm>
                <a:custGeom>
                  <a:avLst/>
                  <a:gdLst>
                    <a:gd name="connsiteX0" fmla="*/ 0 w 198180"/>
                    <a:gd name="connsiteY0" fmla="*/ 157348 h 314695"/>
                    <a:gd name="connsiteX1" fmla="*/ 99090 w 198180"/>
                    <a:gd name="connsiteY1" fmla="*/ 0 h 314695"/>
                    <a:gd name="connsiteX2" fmla="*/ 198180 w 198180"/>
                    <a:gd name="connsiteY2" fmla="*/ 157348 h 314695"/>
                    <a:gd name="connsiteX3" fmla="*/ 99090 w 198180"/>
                    <a:gd name="connsiteY3" fmla="*/ 314696 h 314695"/>
                    <a:gd name="connsiteX4" fmla="*/ 0 w 198180"/>
                    <a:gd name="connsiteY4" fmla="*/ 157348 h 314695"/>
                    <a:gd name="connsiteX0" fmla="*/ 0 w 111476"/>
                    <a:gd name="connsiteY0" fmla="*/ 161722 h 323444"/>
                    <a:gd name="connsiteX1" fmla="*/ 99090 w 111476"/>
                    <a:gd name="connsiteY1" fmla="*/ 4374 h 323444"/>
                    <a:gd name="connsiteX2" fmla="*/ 99090 w 111476"/>
                    <a:gd name="connsiteY2" fmla="*/ 319070 h 323444"/>
                    <a:gd name="connsiteX3" fmla="*/ 0 w 111476"/>
                    <a:gd name="connsiteY3" fmla="*/ 161722 h 323444"/>
                    <a:gd name="connsiteX0" fmla="*/ 0 w 7340"/>
                    <a:gd name="connsiteY0" fmla="*/ 314696 h 314696"/>
                    <a:gd name="connsiteX1" fmla="*/ 0 w 7340"/>
                    <a:gd name="connsiteY1" fmla="*/ 0 h 314696"/>
                    <a:gd name="connsiteX2" fmla="*/ 0 w 7340"/>
                    <a:gd name="connsiteY2" fmla="*/ 314696 h 314696"/>
                    <a:gd name="connsiteX0" fmla="*/ 0 w 11730"/>
                    <a:gd name="connsiteY0" fmla="*/ 6284 h 6284"/>
                    <a:gd name="connsiteX1" fmla="*/ 11730 w 11730"/>
                    <a:gd name="connsiteY1" fmla="*/ 0 h 6284"/>
                    <a:gd name="connsiteX2" fmla="*/ 0 w 11730"/>
                    <a:gd name="connsiteY2" fmla="*/ 6284 h 6284"/>
                    <a:gd name="connsiteX0" fmla="*/ 59161 w 122031"/>
                    <a:gd name="connsiteY0" fmla="*/ 10000 h 10000"/>
                    <a:gd name="connsiteX1" fmla="*/ 69161 w 122031"/>
                    <a:gd name="connsiteY1" fmla="*/ 0 h 10000"/>
                    <a:gd name="connsiteX2" fmla="*/ 59161 w 122031"/>
                    <a:gd name="connsiteY2" fmla="*/ 10000 h 10000"/>
                    <a:gd name="connsiteX0" fmla="*/ 59605 w 121972"/>
                    <a:gd name="connsiteY0" fmla="*/ 9433 h 9433"/>
                    <a:gd name="connsiteX1" fmla="*/ 64932 w 121972"/>
                    <a:gd name="connsiteY1" fmla="*/ 0 h 9433"/>
                    <a:gd name="connsiteX2" fmla="*/ 59605 w 121972"/>
                    <a:gd name="connsiteY2" fmla="*/ 9433 h 9433"/>
                    <a:gd name="connsiteX0" fmla="*/ 2797 w 2797"/>
                    <a:gd name="connsiteY0" fmla="*/ 9840 h 9840"/>
                    <a:gd name="connsiteX1" fmla="*/ 0 w 2797"/>
                    <a:gd name="connsiteY1" fmla="*/ 0 h 9840"/>
                    <a:gd name="connsiteX2" fmla="*/ 2797 w 2797"/>
                    <a:gd name="connsiteY2" fmla="*/ 9840 h 9840"/>
                    <a:gd name="connsiteX0" fmla="*/ 28878 w 41500"/>
                    <a:gd name="connsiteY0" fmla="*/ 10046 h 10046"/>
                    <a:gd name="connsiteX1" fmla="*/ 18878 w 41500"/>
                    <a:gd name="connsiteY1" fmla="*/ 46 h 10046"/>
                    <a:gd name="connsiteX2" fmla="*/ 28878 w 41500"/>
                    <a:gd name="connsiteY2" fmla="*/ 10046 h 10046"/>
                    <a:gd name="connsiteX0" fmla="*/ 17264 w 41269"/>
                    <a:gd name="connsiteY0" fmla="*/ 9612 h 9612"/>
                    <a:gd name="connsiteX1" fmla="*/ 21820 w 41269"/>
                    <a:gd name="connsiteY1" fmla="*/ 35 h 9612"/>
                    <a:gd name="connsiteX2" fmla="*/ 17264 w 41269"/>
                    <a:gd name="connsiteY2" fmla="*/ 9612 h 9612"/>
                    <a:gd name="connsiteX0" fmla="*/ 190 w 190"/>
                    <a:gd name="connsiteY0" fmla="*/ 10283 h 10283"/>
                    <a:gd name="connsiteX1" fmla="*/ 0 w 190"/>
                    <a:gd name="connsiteY1" fmla="*/ 0 h 10283"/>
                    <a:gd name="connsiteX2" fmla="*/ 190 w 190"/>
                    <a:gd name="connsiteY2" fmla="*/ 10283 h 10283"/>
                    <a:gd name="connsiteX0" fmla="*/ 81341 w 158976"/>
                    <a:gd name="connsiteY0" fmla="*/ 10000 h 10505"/>
                    <a:gd name="connsiteX1" fmla="*/ 71341 w 158976"/>
                    <a:gd name="connsiteY1" fmla="*/ 0 h 10505"/>
                    <a:gd name="connsiteX2" fmla="*/ 81341 w 158976"/>
                    <a:gd name="connsiteY2" fmla="*/ 10000 h 10505"/>
                    <a:gd name="connsiteX0" fmla="*/ 178494 w 345439"/>
                    <a:gd name="connsiteY0" fmla="*/ 10056 h 10474"/>
                    <a:gd name="connsiteX1" fmla="*/ 168494 w 345439"/>
                    <a:gd name="connsiteY1" fmla="*/ 56 h 10474"/>
                    <a:gd name="connsiteX2" fmla="*/ 178494 w 345439"/>
                    <a:gd name="connsiteY2" fmla="*/ 10056 h 10474"/>
                    <a:gd name="connsiteX0" fmla="*/ 256654 w 504567"/>
                    <a:gd name="connsiteY0" fmla="*/ 10047 h 10112"/>
                    <a:gd name="connsiteX1" fmla="*/ 246654 w 504567"/>
                    <a:gd name="connsiteY1" fmla="*/ 47 h 10112"/>
                    <a:gd name="connsiteX2" fmla="*/ 256654 w 504567"/>
                    <a:gd name="connsiteY2" fmla="*/ 10047 h 10112"/>
                    <a:gd name="connsiteX0" fmla="*/ 341038 w 671169"/>
                    <a:gd name="connsiteY0" fmla="*/ 10004 h 10064"/>
                    <a:gd name="connsiteX1" fmla="*/ 331038 w 671169"/>
                    <a:gd name="connsiteY1" fmla="*/ 4 h 10064"/>
                    <a:gd name="connsiteX2" fmla="*/ 341038 w 671169"/>
                    <a:gd name="connsiteY2" fmla="*/ 10004 h 10064"/>
                    <a:gd name="connsiteX0" fmla="*/ 360639 w 710045"/>
                    <a:gd name="connsiteY0" fmla="*/ 10012 h 10071"/>
                    <a:gd name="connsiteX1" fmla="*/ 350639 w 710045"/>
                    <a:gd name="connsiteY1" fmla="*/ 12 h 10071"/>
                    <a:gd name="connsiteX2" fmla="*/ 360639 w 710045"/>
                    <a:gd name="connsiteY2" fmla="*/ 10012 h 10071"/>
                    <a:gd name="connsiteX0" fmla="*/ 334081 w 656195"/>
                    <a:gd name="connsiteY0" fmla="*/ 10012 h 10099"/>
                    <a:gd name="connsiteX1" fmla="*/ 324081 w 656195"/>
                    <a:gd name="connsiteY1" fmla="*/ 12 h 10099"/>
                    <a:gd name="connsiteX2" fmla="*/ 334081 w 656195"/>
                    <a:gd name="connsiteY2" fmla="*/ 10012 h 10099"/>
                    <a:gd name="connsiteX0" fmla="*/ 314120 w 615652"/>
                    <a:gd name="connsiteY0" fmla="*/ 10012 h 10102"/>
                    <a:gd name="connsiteX1" fmla="*/ 304120 w 615652"/>
                    <a:gd name="connsiteY1" fmla="*/ 12 h 10102"/>
                    <a:gd name="connsiteX2" fmla="*/ 314120 w 615652"/>
                    <a:gd name="connsiteY2" fmla="*/ 10012 h 10102"/>
                    <a:gd name="connsiteX0" fmla="*/ 329472 w 646841"/>
                    <a:gd name="connsiteY0" fmla="*/ 10013 h 10019"/>
                    <a:gd name="connsiteX1" fmla="*/ 319472 w 646841"/>
                    <a:gd name="connsiteY1" fmla="*/ 13 h 10019"/>
                    <a:gd name="connsiteX2" fmla="*/ 329472 w 646841"/>
                    <a:gd name="connsiteY2" fmla="*/ 10013 h 10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841" h="10019">
                      <a:moveTo>
                        <a:pt x="329472" y="10013"/>
                      </a:moveTo>
                      <a:cubicBezTo>
                        <a:pt x="34254" y="10311"/>
                        <a:pt x="-229391" y="-427"/>
                        <a:pt x="319472" y="13"/>
                      </a:cubicBezTo>
                      <a:cubicBezTo>
                        <a:pt x="868335" y="453"/>
                        <a:pt x="624690" y="9715"/>
                        <a:pt x="329472" y="10013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Moon 15">
                  <a:extLst>
                    <a:ext uri="{FF2B5EF4-FFF2-40B4-BE49-F238E27FC236}">
                      <a16:creationId xmlns:a16="http://schemas.microsoft.com/office/drawing/2014/main" id="{ACF0A244-656E-4B2F-AB46-99887BE8E2D6}"/>
                    </a:ext>
                  </a:extLst>
                </p:cNvPr>
                <p:cNvSpPr/>
                <p:nvPr/>
              </p:nvSpPr>
              <p:spPr>
                <a:xfrm rot="6414822">
                  <a:off x="5942392" y="3082018"/>
                  <a:ext cx="93136" cy="213141"/>
                </a:xfrm>
                <a:custGeom>
                  <a:avLst/>
                  <a:gdLst>
                    <a:gd name="connsiteX0" fmla="*/ 79352 w 79352"/>
                    <a:gd name="connsiteY0" fmla="*/ 246025 h 246025"/>
                    <a:gd name="connsiteX1" fmla="*/ 0 w 79352"/>
                    <a:gd name="connsiteY1" fmla="*/ 123012 h 246025"/>
                    <a:gd name="connsiteX2" fmla="*/ 79352 w 79352"/>
                    <a:gd name="connsiteY2" fmla="*/ -1 h 246025"/>
                    <a:gd name="connsiteX3" fmla="*/ 79352 w 79352"/>
                    <a:gd name="connsiteY3" fmla="*/ 246024 h 246025"/>
                    <a:gd name="connsiteX4" fmla="*/ 79352 w 79352"/>
                    <a:gd name="connsiteY4" fmla="*/ 246025 h 246025"/>
                    <a:gd name="connsiteX0" fmla="*/ 116396 w 116396"/>
                    <a:gd name="connsiteY0" fmla="*/ 234942 h 246025"/>
                    <a:gd name="connsiteX1" fmla="*/ 592 w 116396"/>
                    <a:gd name="connsiteY1" fmla="*/ 123013 h 246025"/>
                    <a:gd name="connsiteX2" fmla="*/ 79944 w 116396"/>
                    <a:gd name="connsiteY2" fmla="*/ 0 h 246025"/>
                    <a:gd name="connsiteX3" fmla="*/ 79944 w 116396"/>
                    <a:gd name="connsiteY3" fmla="*/ 246025 h 246025"/>
                    <a:gd name="connsiteX4" fmla="*/ 116396 w 116396"/>
                    <a:gd name="connsiteY4" fmla="*/ 234942 h 246025"/>
                    <a:gd name="connsiteX0" fmla="*/ 116396 w 116396"/>
                    <a:gd name="connsiteY0" fmla="*/ 234942 h 246025"/>
                    <a:gd name="connsiteX1" fmla="*/ 592 w 116396"/>
                    <a:gd name="connsiteY1" fmla="*/ 123013 h 246025"/>
                    <a:gd name="connsiteX2" fmla="*/ 79944 w 116396"/>
                    <a:gd name="connsiteY2" fmla="*/ 0 h 246025"/>
                    <a:gd name="connsiteX3" fmla="*/ 79944 w 116396"/>
                    <a:gd name="connsiteY3" fmla="*/ 246025 h 246025"/>
                    <a:gd name="connsiteX4" fmla="*/ 116396 w 116396"/>
                    <a:gd name="connsiteY4" fmla="*/ 234942 h 246025"/>
                    <a:gd name="connsiteX0" fmla="*/ 116396 w 121814"/>
                    <a:gd name="connsiteY0" fmla="*/ 234942 h 242355"/>
                    <a:gd name="connsiteX1" fmla="*/ 592 w 121814"/>
                    <a:gd name="connsiteY1" fmla="*/ 123013 h 242355"/>
                    <a:gd name="connsiteX2" fmla="*/ 79944 w 121814"/>
                    <a:gd name="connsiteY2" fmla="*/ 0 h 242355"/>
                    <a:gd name="connsiteX3" fmla="*/ 121814 w 121814"/>
                    <a:gd name="connsiteY3" fmla="*/ 220018 h 242355"/>
                    <a:gd name="connsiteX4" fmla="*/ 116396 w 121814"/>
                    <a:gd name="connsiteY4" fmla="*/ 234942 h 242355"/>
                    <a:gd name="connsiteX0" fmla="*/ 116396 w 116396"/>
                    <a:gd name="connsiteY0" fmla="*/ 234942 h 266364"/>
                    <a:gd name="connsiteX1" fmla="*/ 592 w 116396"/>
                    <a:gd name="connsiteY1" fmla="*/ 123013 h 266364"/>
                    <a:gd name="connsiteX2" fmla="*/ 79944 w 116396"/>
                    <a:gd name="connsiteY2" fmla="*/ 0 h 266364"/>
                    <a:gd name="connsiteX3" fmla="*/ 89448 w 116396"/>
                    <a:gd name="connsiteY3" fmla="*/ 266364 h 266364"/>
                    <a:gd name="connsiteX4" fmla="*/ 116396 w 116396"/>
                    <a:gd name="connsiteY4" fmla="*/ 234942 h 266364"/>
                    <a:gd name="connsiteX0" fmla="*/ 89448 w 89448"/>
                    <a:gd name="connsiteY0" fmla="*/ 266364 h 266364"/>
                    <a:gd name="connsiteX1" fmla="*/ 592 w 89448"/>
                    <a:gd name="connsiteY1" fmla="*/ 123013 h 266364"/>
                    <a:gd name="connsiteX2" fmla="*/ 79944 w 89448"/>
                    <a:gd name="connsiteY2" fmla="*/ 0 h 266364"/>
                    <a:gd name="connsiteX3" fmla="*/ 89448 w 89448"/>
                    <a:gd name="connsiteY3" fmla="*/ 266364 h 266364"/>
                    <a:gd name="connsiteX0" fmla="*/ 89448 w 89448"/>
                    <a:gd name="connsiteY0" fmla="*/ 266364 h 299034"/>
                    <a:gd name="connsiteX1" fmla="*/ 592 w 89448"/>
                    <a:gd name="connsiteY1" fmla="*/ 123013 h 299034"/>
                    <a:gd name="connsiteX2" fmla="*/ 79944 w 89448"/>
                    <a:gd name="connsiteY2" fmla="*/ 0 h 299034"/>
                    <a:gd name="connsiteX3" fmla="*/ 89448 w 89448"/>
                    <a:gd name="connsiteY3" fmla="*/ 266364 h 299034"/>
                    <a:gd name="connsiteX0" fmla="*/ 89448 w 132681"/>
                    <a:gd name="connsiteY0" fmla="*/ 266364 h 302489"/>
                    <a:gd name="connsiteX1" fmla="*/ 592 w 132681"/>
                    <a:gd name="connsiteY1" fmla="*/ 123013 h 302489"/>
                    <a:gd name="connsiteX2" fmla="*/ 79944 w 132681"/>
                    <a:gd name="connsiteY2" fmla="*/ 0 h 302489"/>
                    <a:gd name="connsiteX3" fmla="*/ 89448 w 132681"/>
                    <a:gd name="connsiteY3" fmla="*/ 266364 h 302489"/>
                    <a:gd name="connsiteX0" fmla="*/ 91414 w 134647"/>
                    <a:gd name="connsiteY0" fmla="*/ 266364 h 303738"/>
                    <a:gd name="connsiteX1" fmla="*/ 569 w 134647"/>
                    <a:gd name="connsiteY1" fmla="*/ 160122 h 303738"/>
                    <a:gd name="connsiteX2" fmla="*/ 81910 w 134647"/>
                    <a:gd name="connsiteY2" fmla="*/ 0 h 303738"/>
                    <a:gd name="connsiteX3" fmla="*/ 91414 w 134647"/>
                    <a:gd name="connsiteY3" fmla="*/ 266364 h 303738"/>
                    <a:gd name="connsiteX0" fmla="*/ 10454 w 53687"/>
                    <a:gd name="connsiteY0" fmla="*/ 266364 h 302489"/>
                    <a:gd name="connsiteX1" fmla="*/ 950 w 53687"/>
                    <a:gd name="connsiteY1" fmla="*/ 0 h 302489"/>
                    <a:gd name="connsiteX2" fmla="*/ 10454 w 53687"/>
                    <a:gd name="connsiteY2" fmla="*/ 266364 h 302489"/>
                    <a:gd name="connsiteX0" fmla="*/ 84428 w 127661"/>
                    <a:gd name="connsiteY0" fmla="*/ 266364 h 374597"/>
                    <a:gd name="connsiteX1" fmla="*/ 74924 w 127661"/>
                    <a:gd name="connsiteY1" fmla="*/ 0 h 374597"/>
                    <a:gd name="connsiteX2" fmla="*/ 84428 w 127661"/>
                    <a:gd name="connsiteY2" fmla="*/ 266364 h 374597"/>
                    <a:gd name="connsiteX0" fmla="*/ 84428 w 149206"/>
                    <a:gd name="connsiteY0" fmla="*/ 266364 h 374597"/>
                    <a:gd name="connsiteX1" fmla="*/ 74924 w 149206"/>
                    <a:gd name="connsiteY1" fmla="*/ 0 h 374597"/>
                    <a:gd name="connsiteX2" fmla="*/ 84428 w 149206"/>
                    <a:gd name="connsiteY2" fmla="*/ 266364 h 374597"/>
                    <a:gd name="connsiteX0" fmla="*/ 121563 w 186341"/>
                    <a:gd name="connsiteY0" fmla="*/ 266364 h 368668"/>
                    <a:gd name="connsiteX1" fmla="*/ 112059 w 186341"/>
                    <a:gd name="connsiteY1" fmla="*/ 0 h 368668"/>
                    <a:gd name="connsiteX2" fmla="*/ 121563 w 186341"/>
                    <a:gd name="connsiteY2" fmla="*/ 266364 h 368668"/>
                    <a:gd name="connsiteX0" fmla="*/ 143062 w 193878"/>
                    <a:gd name="connsiteY0" fmla="*/ 123879 h 248765"/>
                    <a:gd name="connsiteX1" fmla="*/ 90602 w 193878"/>
                    <a:gd name="connsiteY1" fmla="*/ 0 h 248765"/>
                    <a:gd name="connsiteX2" fmla="*/ 143062 w 193878"/>
                    <a:gd name="connsiteY2" fmla="*/ 123879 h 248765"/>
                    <a:gd name="connsiteX0" fmla="*/ 130279 w 181095"/>
                    <a:gd name="connsiteY0" fmla="*/ 123879 h 223478"/>
                    <a:gd name="connsiteX1" fmla="*/ 77819 w 181095"/>
                    <a:gd name="connsiteY1" fmla="*/ 0 h 223478"/>
                    <a:gd name="connsiteX2" fmla="*/ 130279 w 181095"/>
                    <a:gd name="connsiteY2" fmla="*/ 123879 h 223478"/>
                    <a:gd name="connsiteX0" fmla="*/ 130196 w 181012"/>
                    <a:gd name="connsiteY0" fmla="*/ 123879 h 219141"/>
                    <a:gd name="connsiteX1" fmla="*/ 77736 w 181012"/>
                    <a:gd name="connsiteY1" fmla="*/ 0 h 219141"/>
                    <a:gd name="connsiteX2" fmla="*/ 130196 w 181012"/>
                    <a:gd name="connsiteY2" fmla="*/ 123879 h 219141"/>
                    <a:gd name="connsiteX0" fmla="*/ 110294 w 172146"/>
                    <a:gd name="connsiteY0" fmla="*/ 127965 h 222499"/>
                    <a:gd name="connsiteX1" fmla="*/ 93096 w 172146"/>
                    <a:gd name="connsiteY1" fmla="*/ 0 h 222499"/>
                    <a:gd name="connsiteX2" fmla="*/ 110294 w 172146"/>
                    <a:gd name="connsiteY2" fmla="*/ 127965 h 222499"/>
                    <a:gd name="connsiteX0" fmla="*/ 93136 w 154988"/>
                    <a:gd name="connsiteY0" fmla="*/ 127965 h 213141"/>
                    <a:gd name="connsiteX1" fmla="*/ 75938 w 154988"/>
                    <a:gd name="connsiteY1" fmla="*/ 0 h 213141"/>
                    <a:gd name="connsiteX2" fmla="*/ 93136 w 154988"/>
                    <a:gd name="connsiteY2" fmla="*/ 127965 h 213141"/>
                    <a:gd name="connsiteX0" fmla="*/ 93136 w 103967"/>
                    <a:gd name="connsiteY0" fmla="*/ 127965 h 213141"/>
                    <a:gd name="connsiteX1" fmla="*/ 75938 w 103967"/>
                    <a:gd name="connsiteY1" fmla="*/ 0 h 213141"/>
                    <a:gd name="connsiteX2" fmla="*/ 93136 w 103967"/>
                    <a:gd name="connsiteY2" fmla="*/ 127965 h 213141"/>
                    <a:gd name="connsiteX0" fmla="*/ 93136 w 93136"/>
                    <a:gd name="connsiteY0" fmla="*/ 127965 h 213141"/>
                    <a:gd name="connsiteX1" fmla="*/ 75938 w 93136"/>
                    <a:gd name="connsiteY1" fmla="*/ 0 h 213141"/>
                    <a:gd name="connsiteX2" fmla="*/ 93136 w 93136"/>
                    <a:gd name="connsiteY2" fmla="*/ 127965 h 213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136" h="213141">
                      <a:moveTo>
                        <a:pt x="93136" y="127965"/>
                      </a:moveTo>
                      <a:cubicBezTo>
                        <a:pt x="-4007" y="363105"/>
                        <a:pt x="-48191" y="41214"/>
                        <a:pt x="75938" y="0"/>
                      </a:cubicBezTo>
                      <a:cubicBezTo>
                        <a:pt x="69055" y="68843"/>
                        <a:pt x="50992" y="39439"/>
                        <a:pt x="93136" y="127965"/>
                      </a:cubicBezTo>
                      <a:close/>
                    </a:path>
                  </a:pathLst>
                </a:cu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16">
                  <a:extLst>
                    <a:ext uri="{FF2B5EF4-FFF2-40B4-BE49-F238E27FC236}">
                      <a16:creationId xmlns:a16="http://schemas.microsoft.com/office/drawing/2014/main" id="{397F299E-1813-4564-8E8A-A9D8408FC73E}"/>
                    </a:ext>
                  </a:extLst>
                </p:cNvPr>
                <p:cNvSpPr/>
                <p:nvPr/>
              </p:nvSpPr>
              <p:spPr>
                <a:xfrm flipH="1">
                  <a:off x="6038967" y="3216981"/>
                  <a:ext cx="89202" cy="126602"/>
                </a:xfrm>
                <a:custGeom>
                  <a:avLst/>
                  <a:gdLst>
                    <a:gd name="connsiteX0" fmla="*/ 0 w 321945"/>
                    <a:gd name="connsiteY0" fmla="*/ 186531 h 373062"/>
                    <a:gd name="connsiteX1" fmla="*/ 160973 w 321945"/>
                    <a:gd name="connsiteY1" fmla="*/ 0 h 373062"/>
                    <a:gd name="connsiteX2" fmla="*/ 321946 w 321945"/>
                    <a:gd name="connsiteY2" fmla="*/ 186531 h 373062"/>
                    <a:gd name="connsiteX3" fmla="*/ 160973 w 321945"/>
                    <a:gd name="connsiteY3" fmla="*/ 373062 h 373062"/>
                    <a:gd name="connsiteX4" fmla="*/ 0 w 321945"/>
                    <a:gd name="connsiteY4" fmla="*/ 186531 h 373062"/>
                    <a:gd name="connsiteX0" fmla="*/ 0 w 181094"/>
                    <a:gd name="connsiteY0" fmla="*/ 191716 h 383432"/>
                    <a:gd name="connsiteX1" fmla="*/ 160973 w 181094"/>
                    <a:gd name="connsiteY1" fmla="*/ 5185 h 383432"/>
                    <a:gd name="connsiteX2" fmla="*/ 160973 w 181094"/>
                    <a:gd name="connsiteY2" fmla="*/ 378247 h 383432"/>
                    <a:gd name="connsiteX3" fmla="*/ 0 w 181094"/>
                    <a:gd name="connsiteY3" fmla="*/ 191716 h 383432"/>
                    <a:gd name="connsiteX0" fmla="*/ 232 w 168395"/>
                    <a:gd name="connsiteY0" fmla="*/ 188967 h 336168"/>
                    <a:gd name="connsiteX1" fmla="*/ 161205 w 168395"/>
                    <a:gd name="connsiteY1" fmla="*/ 2436 h 336168"/>
                    <a:gd name="connsiteX2" fmla="*/ 126280 w 168395"/>
                    <a:gd name="connsiteY2" fmla="*/ 331048 h 336168"/>
                    <a:gd name="connsiteX3" fmla="*/ 232 w 168395"/>
                    <a:gd name="connsiteY3" fmla="*/ 188967 h 336168"/>
                    <a:gd name="connsiteX0" fmla="*/ 10771 w 233974"/>
                    <a:gd name="connsiteY0" fmla="*/ 188967 h 341860"/>
                    <a:gd name="connsiteX1" fmla="*/ 171744 w 233974"/>
                    <a:gd name="connsiteY1" fmla="*/ 2436 h 341860"/>
                    <a:gd name="connsiteX2" fmla="*/ 136819 w 233974"/>
                    <a:gd name="connsiteY2" fmla="*/ 331048 h 341860"/>
                    <a:gd name="connsiteX3" fmla="*/ 10771 w 233974"/>
                    <a:gd name="connsiteY3" fmla="*/ 188967 h 341860"/>
                    <a:gd name="connsiteX0" fmla="*/ 10771 w 263900"/>
                    <a:gd name="connsiteY0" fmla="*/ 187285 h 340178"/>
                    <a:gd name="connsiteX1" fmla="*/ 171744 w 263900"/>
                    <a:gd name="connsiteY1" fmla="*/ 754 h 340178"/>
                    <a:gd name="connsiteX2" fmla="*/ 136819 w 263900"/>
                    <a:gd name="connsiteY2" fmla="*/ 329366 h 340178"/>
                    <a:gd name="connsiteX3" fmla="*/ 10771 w 263900"/>
                    <a:gd name="connsiteY3" fmla="*/ 187285 h 340178"/>
                    <a:gd name="connsiteX0" fmla="*/ 7989 w 261118"/>
                    <a:gd name="connsiteY0" fmla="*/ 187285 h 339029"/>
                    <a:gd name="connsiteX1" fmla="*/ 168962 w 261118"/>
                    <a:gd name="connsiteY1" fmla="*/ 754 h 339029"/>
                    <a:gd name="connsiteX2" fmla="*/ 134037 w 261118"/>
                    <a:gd name="connsiteY2" fmla="*/ 329366 h 339029"/>
                    <a:gd name="connsiteX3" fmla="*/ 7989 w 261118"/>
                    <a:gd name="connsiteY3" fmla="*/ 187285 h 339029"/>
                    <a:gd name="connsiteX0" fmla="*/ 0 w 76114"/>
                    <a:gd name="connsiteY0" fmla="*/ 329261 h 329261"/>
                    <a:gd name="connsiteX1" fmla="*/ 34925 w 76114"/>
                    <a:gd name="connsiteY1" fmla="*/ 649 h 329261"/>
                    <a:gd name="connsiteX2" fmla="*/ 0 w 76114"/>
                    <a:gd name="connsiteY2" fmla="*/ 329261 h 329261"/>
                    <a:gd name="connsiteX0" fmla="*/ 40960 w 136543"/>
                    <a:gd name="connsiteY0" fmla="*/ 335265 h 335265"/>
                    <a:gd name="connsiteX1" fmla="*/ 75885 w 136543"/>
                    <a:gd name="connsiteY1" fmla="*/ 6653 h 335265"/>
                    <a:gd name="connsiteX2" fmla="*/ 40960 w 136543"/>
                    <a:gd name="connsiteY2" fmla="*/ 335265 h 335265"/>
                    <a:gd name="connsiteX0" fmla="*/ 75964 w 206499"/>
                    <a:gd name="connsiteY0" fmla="*/ 328687 h 328687"/>
                    <a:gd name="connsiteX1" fmla="*/ 110889 w 206499"/>
                    <a:gd name="connsiteY1" fmla="*/ 75 h 328687"/>
                    <a:gd name="connsiteX2" fmla="*/ 75964 w 206499"/>
                    <a:gd name="connsiteY2" fmla="*/ 328687 h 328687"/>
                    <a:gd name="connsiteX0" fmla="*/ 78923 w 209458"/>
                    <a:gd name="connsiteY0" fmla="*/ 322314 h 322314"/>
                    <a:gd name="connsiteX1" fmla="*/ 113848 w 209458"/>
                    <a:gd name="connsiteY1" fmla="*/ 52 h 322314"/>
                    <a:gd name="connsiteX2" fmla="*/ 78923 w 209458"/>
                    <a:gd name="connsiteY2" fmla="*/ 322314 h 322314"/>
                    <a:gd name="connsiteX0" fmla="*/ 98534 w 248718"/>
                    <a:gd name="connsiteY0" fmla="*/ 322268 h 322268"/>
                    <a:gd name="connsiteX1" fmla="*/ 133459 w 248718"/>
                    <a:gd name="connsiteY1" fmla="*/ 6 h 322268"/>
                    <a:gd name="connsiteX2" fmla="*/ 98534 w 248718"/>
                    <a:gd name="connsiteY2" fmla="*/ 322268 h 322268"/>
                    <a:gd name="connsiteX0" fmla="*/ 96322 w 248969"/>
                    <a:gd name="connsiteY0" fmla="*/ 309569 h 309569"/>
                    <a:gd name="connsiteX1" fmla="*/ 134422 w 248969"/>
                    <a:gd name="connsiteY1" fmla="*/ 7 h 309569"/>
                    <a:gd name="connsiteX2" fmla="*/ 96322 w 248969"/>
                    <a:gd name="connsiteY2" fmla="*/ 309569 h 309569"/>
                    <a:gd name="connsiteX0" fmla="*/ 75345 w 206961"/>
                    <a:gd name="connsiteY0" fmla="*/ 309569 h 309569"/>
                    <a:gd name="connsiteX1" fmla="*/ 113445 w 206961"/>
                    <a:gd name="connsiteY1" fmla="*/ 7 h 309569"/>
                    <a:gd name="connsiteX2" fmla="*/ 75345 w 206961"/>
                    <a:gd name="connsiteY2" fmla="*/ 309569 h 309569"/>
                    <a:gd name="connsiteX0" fmla="*/ 85123 w 226548"/>
                    <a:gd name="connsiteY0" fmla="*/ 309708 h 309708"/>
                    <a:gd name="connsiteX1" fmla="*/ 123223 w 226548"/>
                    <a:gd name="connsiteY1" fmla="*/ 146 h 309708"/>
                    <a:gd name="connsiteX2" fmla="*/ 85123 w 226548"/>
                    <a:gd name="connsiteY2" fmla="*/ 309708 h 309708"/>
                    <a:gd name="connsiteX0" fmla="*/ 75345 w 206961"/>
                    <a:gd name="connsiteY0" fmla="*/ 310490 h 310490"/>
                    <a:gd name="connsiteX1" fmla="*/ 113445 w 206961"/>
                    <a:gd name="connsiteY1" fmla="*/ 928 h 310490"/>
                    <a:gd name="connsiteX2" fmla="*/ 75345 w 206961"/>
                    <a:gd name="connsiteY2" fmla="*/ 310490 h 310490"/>
                    <a:gd name="connsiteX0" fmla="*/ 93520 w 243360"/>
                    <a:gd name="connsiteY0" fmla="*/ 310238 h 310238"/>
                    <a:gd name="connsiteX1" fmla="*/ 131620 w 243360"/>
                    <a:gd name="connsiteY1" fmla="*/ 676 h 310238"/>
                    <a:gd name="connsiteX2" fmla="*/ 93520 w 243360"/>
                    <a:gd name="connsiteY2" fmla="*/ 310238 h 310238"/>
                    <a:gd name="connsiteX0" fmla="*/ 62807 w 181832"/>
                    <a:gd name="connsiteY0" fmla="*/ 309616 h 309616"/>
                    <a:gd name="connsiteX1" fmla="*/ 100907 w 181832"/>
                    <a:gd name="connsiteY1" fmla="*/ 54 h 309616"/>
                    <a:gd name="connsiteX2" fmla="*/ 62807 w 181832"/>
                    <a:gd name="connsiteY2" fmla="*/ 309616 h 309616"/>
                    <a:gd name="connsiteX0" fmla="*/ 80930 w 218150"/>
                    <a:gd name="connsiteY0" fmla="*/ 309616 h 309616"/>
                    <a:gd name="connsiteX1" fmla="*/ 119030 w 218150"/>
                    <a:gd name="connsiteY1" fmla="*/ 54 h 309616"/>
                    <a:gd name="connsiteX2" fmla="*/ 80930 w 218150"/>
                    <a:gd name="connsiteY2" fmla="*/ 309616 h 309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150" h="309616">
                      <a:moveTo>
                        <a:pt x="80930" y="309616"/>
                      </a:moveTo>
                      <a:cubicBezTo>
                        <a:pt x="80930" y="309616"/>
                        <a:pt x="-124387" y="4816"/>
                        <a:pt x="119030" y="54"/>
                      </a:cubicBezTo>
                      <a:cubicBezTo>
                        <a:pt x="362447" y="-4708"/>
                        <a:pt x="80930" y="309616"/>
                        <a:pt x="80930" y="309616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64D4F195-C090-4564-B7DA-59FAFB998289}"/>
                    </a:ext>
                  </a:extLst>
                </p:cNvPr>
                <p:cNvSpPr/>
                <p:nvPr/>
              </p:nvSpPr>
              <p:spPr>
                <a:xfrm>
                  <a:off x="5794793" y="3488095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26CD341-9046-405B-BD5A-AD10F4D779F9}"/>
                    </a:ext>
                  </a:extLst>
                </p:cNvPr>
                <p:cNvSpPr/>
                <p:nvPr/>
              </p:nvSpPr>
              <p:spPr>
                <a:xfrm>
                  <a:off x="5794793" y="4136247"/>
                  <a:ext cx="120683" cy="85304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073A4B2-85E6-402E-B99C-299830FCCB69}"/>
                    </a:ext>
                  </a:extLst>
                </p:cNvPr>
                <p:cNvSpPr/>
                <p:nvPr/>
              </p:nvSpPr>
              <p:spPr>
                <a:xfrm>
                  <a:off x="5884938" y="3511594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2609DF4-7BBA-4441-B5AA-FCCE1DB91D17}"/>
                    </a:ext>
                  </a:extLst>
                </p:cNvPr>
                <p:cNvSpPr/>
                <p:nvPr/>
              </p:nvSpPr>
              <p:spPr>
                <a:xfrm>
                  <a:off x="5884938" y="4159607"/>
                  <a:ext cx="127425" cy="85443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C58077D6-FE97-40F1-9DE2-01449737E650}"/>
                    </a:ext>
                  </a:extLst>
                </p:cNvPr>
                <p:cNvSpPr/>
                <p:nvPr/>
              </p:nvSpPr>
              <p:spPr>
                <a:xfrm>
                  <a:off x="5511476" y="3488095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74EBE90-9650-49FF-B739-18D9DA0D0571}"/>
                    </a:ext>
                  </a:extLst>
                </p:cNvPr>
                <p:cNvSpPr/>
                <p:nvPr/>
              </p:nvSpPr>
              <p:spPr>
                <a:xfrm>
                  <a:off x="5502743" y="4142870"/>
                  <a:ext cx="135278" cy="7875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DB65F630-7134-4E42-BCA8-6F36E0AEE8EC}"/>
                    </a:ext>
                  </a:extLst>
                </p:cNvPr>
                <p:cNvSpPr/>
                <p:nvPr/>
              </p:nvSpPr>
              <p:spPr>
                <a:xfrm>
                  <a:off x="5409719" y="3511594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037D6FCC-FF38-417A-9B02-C5A0957616B1}"/>
                    </a:ext>
                  </a:extLst>
                </p:cNvPr>
                <p:cNvSpPr/>
                <p:nvPr/>
              </p:nvSpPr>
              <p:spPr>
                <a:xfrm>
                  <a:off x="5410750" y="4159468"/>
                  <a:ext cx="127425" cy="85443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: Rounded Corners 278">
                  <a:extLst>
                    <a:ext uri="{FF2B5EF4-FFF2-40B4-BE49-F238E27FC236}">
                      <a16:creationId xmlns:a16="http://schemas.microsoft.com/office/drawing/2014/main" id="{4D03ECD4-699F-4F3B-9779-3A87F529E68A}"/>
                    </a:ext>
                  </a:extLst>
                </p:cNvPr>
                <p:cNvSpPr/>
                <p:nvPr/>
              </p:nvSpPr>
              <p:spPr>
                <a:xfrm>
                  <a:off x="5570220" y="2316163"/>
                  <a:ext cx="236220" cy="1112837"/>
                </a:xfrm>
                <a:prstGeom prst="roundRect">
                  <a:avLst/>
                </a:pr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4">
                  <a:extLst>
                    <a:ext uri="{FF2B5EF4-FFF2-40B4-BE49-F238E27FC236}">
                      <a16:creationId xmlns:a16="http://schemas.microsoft.com/office/drawing/2014/main" id="{E6C91AA3-ABD5-46AB-97A5-348F19F0E56F}"/>
                    </a:ext>
                  </a:extLst>
                </p:cNvPr>
                <p:cNvSpPr/>
                <p:nvPr/>
              </p:nvSpPr>
              <p:spPr>
                <a:xfrm>
                  <a:off x="5298330" y="3061637"/>
                  <a:ext cx="769289" cy="563893"/>
                </a:xfrm>
                <a:custGeom>
                  <a:avLst/>
                  <a:gdLst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796"/>
                    <a:gd name="connsiteY0" fmla="*/ 228954 h 457908"/>
                    <a:gd name="connsiteX1" fmla="*/ 319636 w 639796"/>
                    <a:gd name="connsiteY1" fmla="*/ 0 h 457908"/>
                    <a:gd name="connsiteX2" fmla="*/ 639272 w 639796"/>
                    <a:gd name="connsiteY2" fmla="*/ 228954 h 457908"/>
                    <a:gd name="connsiteX3" fmla="*/ 319636 w 639796"/>
                    <a:gd name="connsiteY3" fmla="*/ 457908 h 457908"/>
                    <a:gd name="connsiteX4" fmla="*/ 0 w 639796"/>
                    <a:gd name="connsiteY4" fmla="*/ 228954 h 457908"/>
                    <a:gd name="connsiteX0" fmla="*/ 543 w 640339"/>
                    <a:gd name="connsiteY0" fmla="*/ 228954 h 457908"/>
                    <a:gd name="connsiteX1" fmla="*/ 320179 w 640339"/>
                    <a:gd name="connsiteY1" fmla="*/ 0 h 457908"/>
                    <a:gd name="connsiteX2" fmla="*/ 639815 w 640339"/>
                    <a:gd name="connsiteY2" fmla="*/ 228954 h 457908"/>
                    <a:gd name="connsiteX3" fmla="*/ 320179 w 640339"/>
                    <a:gd name="connsiteY3" fmla="*/ 457908 h 457908"/>
                    <a:gd name="connsiteX4" fmla="*/ 543 w 640339"/>
                    <a:gd name="connsiteY4" fmla="*/ 228954 h 457908"/>
                    <a:gd name="connsiteX0" fmla="*/ 154 w 639950"/>
                    <a:gd name="connsiteY0" fmla="*/ 228954 h 457908"/>
                    <a:gd name="connsiteX1" fmla="*/ 319790 w 639950"/>
                    <a:gd name="connsiteY1" fmla="*/ 0 h 457908"/>
                    <a:gd name="connsiteX2" fmla="*/ 639426 w 639950"/>
                    <a:gd name="connsiteY2" fmla="*/ 228954 h 457908"/>
                    <a:gd name="connsiteX3" fmla="*/ 319790 w 639950"/>
                    <a:gd name="connsiteY3" fmla="*/ 457908 h 457908"/>
                    <a:gd name="connsiteX4" fmla="*/ 154 w 639950"/>
                    <a:gd name="connsiteY4" fmla="*/ 228954 h 457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9950" h="457908">
                      <a:moveTo>
                        <a:pt x="154" y="228954"/>
                      </a:moveTo>
                      <a:cubicBezTo>
                        <a:pt x="-5448" y="32475"/>
                        <a:pt x="143260" y="0"/>
                        <a:pt x="319790" y="0"/>
                      </a:cubicBezTo>
                      <a:cubicBezTo>
                        <a:pt x="496320" y="0"/>
                        <a:pt x="650103" y="70144"/>
                        <a:pt x="639426" y="228954"/>
                      </a:cubicBezTo>
                      <a:cubicBezTo>
                        <a:pt x="634219" y="414688"/>
                        <a:pt x="496320" y="457908"/>
                        <a:pt x="319790" y="457908"/>
                      </a:cubicBezTo>
                      <a:cubicBezTo>
                        <a:pt x="143260" y="457908"/>
                        <a:pt x="5756" y="425433"/>
                        <a:pt x="154" y="228954"/>
                      </a:cubicBezTo>
                      <a:close/>
                    </a:path>
                  </a:pathLst>
                </a:cu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12">
                  <a:extLst>
                    <a:ext uri="{FF2B5EF4-FFF2-40B4-BE49-F238E27FC236}">
                      <a16:creationId xmlns:a16="http://schemas.microsoft.com/office/drawing/2014/main" id="{BAF50DB3-3150-4619-8AD6-DFD3E73993BD}"/>
                    </a:ext>
                  </a:extLst>
                </p:cNvPr>
                <p:cNvSpPr/>
                <p:nvPr/>
              </p:nvSpPr>
              <p:spPr>
                <a:xfrm rot="3268710">
                  <a:off x="5782452" y="2109884"/>
                  <a:ext cx="160235" cy="268594"/>
                </a:xfrm>
                <a:custGeom>
                  <a:avLst/>
                  <a:gdLst>
                    <a:gd name="connsiteX0" fmla="*/ 0 w 198180"/>
                    <a:gd name="connsiteY0" fmla="*/ 157348 h 314695"/>
                    <a:gd name="connsiteX1" fmla="*/ 99090 w 198180"/>
                    <a:gd name="connsiteY1" fmla="*/ 0 h 314695"/>
                    <a:gd name="connsiteX2" fmla="*/ 198180 w 198180"/>
                    <a:gd name="connsiteY2" fmla="*/ 157348 h 314695"/>
                    <a:gd name="connsiteX3" fmla="*/ 99090 w 198180"/>
                    <a:gd name="connsiteY3" fmla="*/ 314696 h 314695"/>
                    <a:gd name="connsiteX4" fmla="*/ 0 w 198180"/>
                    <a:gd name="connsiteY4" fmla="*/ 157348 h 314695"/>
                    <a:gd name="connsiteX0" fmla="*/ 0 w 111476"/>
                    <a:gd name="connsiteY0" fmla="*/ 161722 h 323444"/>
                    <a:gd name="connsiteX1" fmla="*/ 99090 w 111476"/>
                    <a:gd name="connsiteY1" fmla="*/ 4374 h 323444"/>
                    <a:gd name="connsiteX2" fmla="*/ 99090 w 111476"/>
                    <a:gd name="connsiteY2" fmla="*/ 319070 h 323444"/>
                    <a:gd name="connsiteX3" fmla="*/ 0 w 111476"/>
                    <a:gd name="connsiteY3" fmla="*/ 161722 h 323444"/>
                    <a:gd name="connsiteX0" fmla="*/ 0 w 7340"/>
                    <a:gd name="connsiteY0" fmla="*/ 314696 h 314696"/>
                    <a:gd name="connsiteX1" fmla="*/ 0 w 7340"/>
                    <a:gd name="connsiteY1" fmla="*/ 0 h 314696"/>
                    <a:gd name="connsiteX2" fmla="*/ 0 w 7340"/>
                    <a:gd name="connsiteY2" fmla="*/ 314696 h 314696"/>
                    <a:gd name="connsiteX0" fmla="*/ 0 w 11730"/>
                    <a:gd name="connsiteY0" fmla="*/ 6284 h 6284"/>
                    <a:gd name="connsiteX1" fmla="*/ 11730 w 11730"/>
                    <a:gd name="connsiteY1" fmla="*/ 0 h 6284"/>
                    <a:gd name="connsiteX2" fmla="*/ 0 w 11730"/>
                    <a:gd name="connsiteY2" fmla="*/ 6284 h 6284"/>
                    <a:gd name="connsiteX0" fmla="*/ 59161 w 122031"/>
                    <a:gd name="connsiteY0" fmla="*/ 10000 h 10000"/>
                    <a:gd name="connsiteX1" fmla="*/ 69161 w 122031"/>
                    <a:gd name="connsiteY1" fmla="*/ 0 h 10000"/>
                    <a:gd name="connsiteX2" fmla="*/ 59161 w 122031"/>
                    <a:gd name="connsiteY2" fmla="*/ 10000 h 10000"/>
                    <a:gd name="connsiteX0" fmla="*/ 59605 w 121972"/>
                    <a:gd name="connsiteY0" fmla="*/ 9433 h 9433"/>
                    <a:gd name="connsiteX1" fmla="*/ 64932 w 121972"/>
                    <a:gd name="connsiteY1" fmla="*/ 0 h 9433"/>
                    <a:gd name="connsiteX2" fmla="*/ 59605 w 121972"/>
                    <a:gd name="connsiteY2" fmla="*/ 9433 h 9433"/>
                    <a:gd name="connsiteX0" fmla="*/ 2797 w 2797"/>
                    <a:gd name="connsiteY0" fmla="*/ 9840 h 9840"/>
                    <a:gd name="connsiteX1" fmla="*/ 0 w 2797"/>
                    <a:gd name="connsiteY1" fmla="*/ 0 h 9840"/>
                    <a:gd name="connsiteX2" fmla="*/ 2797 w 2797"/>
                    <a:gd name="connsiteY2" fmla="*/ 9840 h 9840"/>
                    <a:gd name="connsiteX0" fmla="*/ 28878 w 41500"/>
                    <a:gd name="connsiteY0" fmla="*/ 10046 h 10046"/>
                    <a:gd name="connsiteX1" fmla="*/ 18878 w 41500"/>
                    <a:gd name="connsiteY1" fmla="*/ 46 h 10046"/>
                    <a:gd name="connsiteX2" fmla="*/ 28878 w 41500"/>
                    <a:gd name="connsiteY2" fmla="*/ 10046 h 10046"/>
                    <a:gd name="connsiteX0" fmla="*/ 17264 w 41269"/>
                    <a:gd name="connsiteY0" fmla="*/ 9612 h 9612"/>
                    <a:gd name="connsiteX1" fmla="*/ 21820 w 41269"/>
                    <a:gd name="connsiteY1" fmla="*/ 35 h 9612"/>
                    <a:gd name="connsiteX2" fmla="*/ 17264 w 41269"/>
                    <a:gd name="connsiteY2" fmla="*/ 9612 h 9612"/>
                    <a:gd name="connsiteX0" fmla="*/ 190 w 190"/>
                    <a:gd name="connsiteY0" fmla="*/ 10283 h 10283"/>
                    <a:gd name="connsiteX1" fmla="*/ 0 w 190"/>
                    <a:gd name="connsiteY1" fmla="*/ 0 h 10283"/>
                    <a:gd name="connsiteX2" fmla="*/ 190 w 190"/>
                    <a:gd name="connsiteY2" fmla="*/ 10283 h 10283"/>
                    <a:gd name="connsiteX0" fmla="*/ 81341 w 158976"/>
                    <a:gd name="connsiteY0" fmla="*/ 10000 h 10505"/>
                    <a:gd name="connsiteX1" fmla="*/ 71341 w 158976"/>
                    <a:gd name="connsiteY1" fmla="*/ 0 h 10505"/>
                    <a:gd name="connsiteX2" fmla="*/ 81341 w 158976"/>
                    <a:gd name="connsiteY2" fmla="*/ 10000 h 10505"/>
                    <a:gd name="connsiteX0" fmla="*/ 178494 w 345439"/>
                    <a:gd name="connsiteY0" fmla="*/ 10056 h 10474"/>
                    <a:gd name="connsiteX1" fmla="*/ 168494 w 345439"/>
                    <a:gd name="connsiteY1" fmla="*/ 56 h 10474"/>
                    <a:gd name="connsiteX2" fmla="*/ 178494 w 345439"/>
                    <a:gd name="connsiteY2" fmla="*/ 10056 h 10474"/>
                    <a:gd name="connsiteX0" fmla="*/ 256654 w 504567"/>
                    <a:gd name="connsiteY0" fmla="*/ 10047 h 10112"/>
                    <a:gd name="connsiteX1" fmla="*/ 246654 w 504567"/>
                    <a:gd name="connsiteY1" fmla="*/ 47 h 10112"/>
                    <a:gd name="connsiteX2" fmla="*/ 256654 w 504567"/>
                    <a:gd name="connsiteY2" fmla="*/ 10047 h 10112"/>
                    <a:gd name="connsiteX0" fmla="*/ 341038 w 671169"/>
                    <a:gd name="connsiteY0" fmla="*/ 10004 h 10064"/>
                    <a:gd name="connsiteX1" fmla="*/ 331038 w 671169"/>
                    <a:gd name="connsiteY1" fmla="*/ 4 h 10064"/>
                    <a:gd name="connsiteX2" fmla="*/ 341038 w 671169"/>
                    <a:gd name="connsiteY2" fmla="*/ 10004 h 10064"/>
                    <a:gd name="connsiteX0" fmla="*/ 360639 w 710045"/>
                    <a:gd name="connsiteY0" fmla="*/ 10012 h 10071"/>
                    <a:gd name="connsiteX1" fmla="*/ 350639 w 710045"/>
                    <a:gd name="connsiteY1" fmla="*/ 12 h 10071"/>
                    <a:gd name="connsiteX2" fmla="*/ 360639 w 710045"/>
                    <a:gd name="connsiteY2" fmla="*/ 10012 h 10071"/>
                    <a:gd name="connsiteX0" fmla="*/ 334081 w 656195"/>
                    <a:gd name="connsiteY0" fmla="*/ 10012 h 10099"/>
                    <a:gd name="connsiteX1" fmla="*/ 324081 w 656195"/>
                    <a:gd name="connsiteY1" fmla="*/ 12 h 10099"/>
                    <a:gd name="connsiteX2" fmla="*/ 334081 w 656195"/>
                    <a:gd name="connsiteY2" fmla="*/ 10012 h 10099"/>
                    <a:gd name="connsiteX0" fmla="*/ 314120 w 615652"/>
                    <a:gd name="connsiteY0" fmla="*/ 10012 h 10102"/>
                    <a:gd name="connsiteX1" fmla="*/ 304120 w 615652"/>
                    <a:gd name="connsiteY1" fmla="*/ 12 h 10102"/>
                    <a:gd name="connsiteX2" fmla="*/ 314120 w 615652"/>
                    <a:gd name="connsiteY2" fmla="*/ 10012 h 10102"/>
                    <a:gd name="connsiteX0" fmla="*/ 329472 w 646841"/>
                    <a:gd name="connsiteY0" fmla="*/ 10013 h 10019"/>
                    <a:gd name="connsiteX1" fmla="*/ 319472 w 646841"/>
                    <a:gd name="connsiteY1" fmla="*/ 13 h 10019"/>
                    <a:gd name="connsiteX2" fmla="*/ 329472 w 646841"/>
                    <a:gd name="connsiteY2" fmla="*/ 10013 h 10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841" h="10019">
                      <a:moveTo>
                        <a:pt x="329472" y="10013"/>
                      </a:moveTo>
                      <a:cubicBezTo>
                        <a:pt x="34254" y="10311"/>
                        <a:pt x="-229391" y="-427"/>
                        <a:pt x="319472" y="13"/>
                      </a:cubicBezTo>
                      <a:cubicBezTo>
                        <a:pt x="868335" y="453"/>
                        <a:pt x="624690" y="9715"/>
                        <a:pt x="329472" y="10013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20">
                  <a:extLst>
                    <a:ext uri="{FF2B5EF4-FFF2-40B4-BE49-F238E27FC236}">
                      <a16:creationId xmlns:a16="http://schemas.microsoft.com/office/drawing/2014/main" id="{C3383F92-26DC-4FA5-952B-C516BCDA1868}"/>
                    </a:ext>
                  </a:extLst>
                </p:cNvPr>
                <p:cNvSpPr/>
                <p:nvPr/>
              </p:nvSpPr>
              <p:spPr>
                <a:xfrm>
                  <a:off x="5711598" y="2474133"/>
                  <a:ext cx="94842" cy="293628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842" h="293628">
                      <a:moveTo>
                        <a:pt x="0" y="146814"/>
                      </a:moveTo>
                      <a:cubicBezTo>
                        <a:pt x="0" y="67923"/>
                        <a:pt x="70253" y="-19837"/>
                        <a:pt x="84304" y="3970"/>
                      </a:cubicBezTo>
                      <a:cubicBezTo>
                        <a:pt x="98355" y="27777"/>
                        <a:pt x="98355" y="265851"/>
                        <a:pt x="84304" y="289658"/>
                      </a:cubicBezTo>
                      <a:cubicBezTo>
                        <a:pt x="70253" y="313465"/>
                        <a:pt x="0" y="225705"/>
                        <a:pt x="0" y="146814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46C61DC5-F15D-4271-99FF-B19C598FDE60}"/>
                    </a:ext>
                  </a:extLst>
                </p:cNvPr>
                <p:cNvSpPr/>
                <p:nvPr/>
              </p:nvSpPr>
              <p:spPr>
                <a:xfrm rot="21337061">
                  <a:off x="5572728" y="2053141"/>
                  <a:ext cx="45719" cy="29044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266EE86D-E895-4774-82F9-65947CE9FECE}"/>
                    </a:ext>
                  </a:extLst>
                </p:cNvPr>
                <p:cNvSpPr/>
                <p:nvPr/>
              </p:nvSpPr>
              <p:spPr>
                <a:xfrm>
                  <a:off x="5538175" y="1991241"/>
                  <a:ext cx="89627" cy="8962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4">
                  <a:extLst>
                    <a:ext uri="{FF2B5EF4-FFF2-40B4-BE49-F238E27FC236}">
                      <a16:creationId xmlns:a16="http://schemas.microsoft.com/office/drawing/2014/main" id="{C062B9F4-A416-4F49-A036-F8531298D013}"/>
                    </a:ext>
                  </a:extLst>
                </p:cNvPr>
                <p:cNvSpPr/>
                <p:nvPr/>
              </p:nvSpPr>
              <p:spPr>
                <a:xfrm rot="16397032">
                  <a:off x="5329632" y="2215002"/>
                  <a:ext cx="639950" cy="457908"/>
                </a:xfrm>
                <a:custGeom>
                  <a:avLst/>
                  <a:gdLst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796"/>
                    <a:gd name="connsiteY0" fmla="*/ 228954 h 457908"/>
                    <a:gd name="connsiteX1" fmla="*/ 319636 w 639796"/>
                    <a:gd name="connsiteY1" fmla="*/ 0 h 457908"/>
                    <a:gd name="connsiteX2" fmla="*/ 639272 w 639796"/>
                    <a:gd name="connsiteY2" fmla="*/ 228954 h 457908"/>
                    <a:gd name="connsiteX3" fmla="*/ 319636 w 639796"/>
                    <a:gd name="connsiteY3" fmla="*/ 457908 h 457908"/>
                    <a:gd name="connsiteX4" fmla="*/ 0 w 639796"/>
                    <a:gd name="connsiteY4" fmla="*/ 228954 h 457908"/>
                    <a:gd name="connsiteX0" fmla="*/ 543 w 640339"/>
                    <a:gd name="connsiteY0" fmla="*/ 228954 h 457908"/>
                    <a:gd name="connsiteX1" fmla="*/ 320179 w 640339"/>
                    <a:gd name="connsiteY1" fmla="*/ 0 h 457908"/>
                    <a:gd name="connsiteX2" fmla="*/ 639815 w 640339"/>
                    <a:gd name="connsiteY2" fmla="*/ 228954 h 457908"/>
                    <a:gd name="connsiteX3" fmla="*/ 320179 w 640339"/>
                    <a:gd name="connsiteY3" fmla="*/ 457908 h 457908"/>
                    <a:gd name="connsiteX4" fmla="*/ 543 w 640339"/>
                    <a:gd name="connsiteY4" fmla="*/ 228954 h 457908"/>
                    <a:gd name="connsiteX0" fmla="*/ 154 w 639950"/>
                    <a:gd name="connsiteY0" fmla="*/ 228954 h 457908"/>
                    <a:gd name="connsiteX1" fmla="*/ 319790 w 639950"/>
                    <a:gd name="connsiteY1" fmla="*/ 0 h 457908"/>
                    <a:gd name="connsiteX2" fmla="*/ 639426 w 639950"/>
                    <a:gd name="connsiteY2" fmla="*/ 228954 h 457908"/>
                    <a:gd name="connsiteX3" fmla="*/ 319790 w 639950"/>
                    <a:gd name="connsiteY3" fmla="*/ 457908 h 457908"/>
                    <a:gd name="connsiteX4" fmla="*/ 154 w 639950"/>
                    <a:gd name="connsiteY4" fmla="*/ 228954 h 457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9950" h="457908">
                      <a:moveTo>
                        <a:pt x="154" y="228954"/>
                      </a:moveTo>
                      <a:cubicBezTo>
                        <a:pt x="-5448" y="32475"/>
                        <a:pt x="143260" y="0"/>
                        <a:pt x="319790" y="0"/>
                      </a:cubicBezTo>
                      <a:cubicBezTo>
                        <a:pt x="496320" y="0"/>
                        <a:pt x="650103" y="70144"/>
                        <a:pt x="639426" y="228954"/>
                      </a:cubicBezTo>
                      <a:cubicBezTo>
                        <a:pt x="634219" y="414688"/>
                        <a:pt x="496320" y="457908"/>
                        <a:pt x="319790" y="457908"/>
                      </a:cubicBezTo>
                      <a:cubicBezTo>
                        <a:pt x="143260" y="457908"/>
                        <a:pt x="5756" y="425433"/>
                        <a:pt x="154" y="228954"/>
                      </a:cubicBezTo>
                      <a:close/>
                    </a:path>
                  </a:pathLst>
                </a:custGeom>
                <a:solidFill>
                  <a:srgbClr val="E89A3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0">
                  <a:extLst>
                    <a:ext uri="{FF2B5EF4-FFF2-40B4-BE49-F238E27FC236}">
                      <a16:creationId xmlns:a16="http://schemas.microsoft.com/office/drawing/2014/main" id="{5ABF9C4F-3C08-46AD-AF16-BE9AF5170123}"/>
                    </a:ext>
                  </a:extLst>
                </p:cNvPr>
                <p:cNvSpPr/>
                <p:nvPr/>
              </p:nvSpPr>
              <p:spPr>
                <a:xfrm flipH="1">
                  <a:off x="5570220" y="2698395"/>
                  <a:ext cx="94842" cy="293628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842" h="293628">
                      <a:moveTo>
                        <a:pt x="0" y="146814"/>
                      </a:moveTo>
                      <a:cubicBezTo>
                        <a:pt x="0" y="67923"/>
                        <a:pt x="70253" y="-19837"/>
                        <a:pt x="84304" y="3970"/>
                      </a:cubicBezTo>
                      <a:cubicBezTo>
                        <a:pt x="98355" y="27777"/>
                        <a:pt x="98355" y="265851"/>
                        <a:pt x="84304" y="289658"/>
                      </a:cubicBezTo>
                      <a:cubicBezTo>
                        <a:pt x="70253" y="313465"/>
                        <a:pt x="0" y="225705"/>
                        <a:pt x="0" y="146814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6984DF93-1DD6-4AE3-B59B-D4054B970C0F}"/>
                    </a:ext>
                  </a:extLst>
                </p:cNvPr>
                <p:cNvSpPr/>
                <p:nvPr/>
              </p:nvSpPr>
              <p:spPr>
                <a:xfrm rot="11277589">
                  <a:off x="5411576" y="2498044"/>
                  <a:ext cx="445542" cy="266889"/>
                </a:xfrm>
                <a:custGeom>
                  <a:avLst/>
                  <a:gdLst>
                    <a:gd name="connsiteX0" fmla="*/ 445542 w 445542"/>
                    <a:gd name="connsiteY0" fmla="*/ 197985 h 266889"/>
                    <a:gd name="connsiteX1" fmla="*/ 414552 w 445542"/>
                    <a:gd name="connsiteY1" fmla="*/ 222062 h 266889"/>
                    <a:gd name="connsiteX2" fmla="*/ 190487 w 445542"/>
                    <a:gd name="connsiteY2" fmla="*/ 266889 h 266889"/>
                    <a:gd name="connsiteX3" fmla="*/ 13253 w 445542"/>
                    <a:gd name="connsiteY3" fmla="*/ 246253 h 266889"/>
                    <a:gd name="connsiteX4" fmla="*/ 0 w 445542"/>
                    <a:gd name="connsiteY4" fmla="*/ 240529 h 266889"/>
                    <a:gd name="connsiteX5" fmla="*/ 2857 w 445542"/>
                    <a:gd name="connsiteY5" fmla="*/ 203225 h 266889"/>
                    <a:gd name="connsiteX6" fmla="*/ 217642 w 445542"/>
                    <a:gd name="connsiteY6" fmla="*/ 634 h 266889"/>
                    <a:gd name="connsiteX7" fmla="*/ 444228 w 445542"/>
                    <a:gd name="connsiteY7" fmla="*/ 188304 h 266889"/>
                    <a:gd name="connsiteX8" fmla="*/ 445542 w 445542"/>
                    <a:gd name="connsiteY8" fmla="*/ 197985 h 26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542" h="266889">
                      <a:moveTo>
                        <a:pt x="445542" y="197985"/>
                      </a:moveTo>
                      <a:lnTo>
                        <a:pt x="414552" y="222062"/>
                      </a:lnTo>
                      <a:cubicBezTo>
                        <a:pt x="357360" y="256084"/>
                        <a:pt x="278753" y="266889"/>
                        <a:pt x="190487" y="266889"/>
                      </a:cubicBezTo>
                      <a:cubicBezTo>
                        <a:pt x="124289" y="266889"/>
                        <a:pt x="63578" y="262323"/>
                        <a:pt x="13253" y="246253"/>
                      </a:cubicBezTo>
                      <a:lnTo>
                        <a:pt x="0" y="240529"/>
                      </a:lnTo>
                      <a:lnTo>
                        <a:pt x="2857" y="203225"/>
                      </a:lnTo>
                      <a:cubicBezTo>
                        <a:pt x="17765" y="89313"/>
                        <a:pt x="70478" y="9287"/>
                        <a:pt x="217642" y="634"/>
                      </a:cubicBezTo>
                      <a:cubicBezTo>
                        <a:pt x="364807" y="-8019"/>
                        <a:pt x="422386" y="72876"/>
                        <a:pt x="444228" y="188304"/>
                      </a:cubicBezTo>
                      <a:lnTo>
                        <a:pt x="445542" y="19798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8EEE5877-5894-4A69-864E-4515C9EB3038}"/>
                    </a:ext>
                  </a:extLst>
                </p:cNvPr>
                <p:cNvSpPr/>
                <p:nvPr/>
              </p:nvSpPr>
              <p:spPr>
                <a:xfrm rot="16996436">
                  <a:off x="5603719" y="3207050"/>
                  <a:ext cx="158511" cy="2795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B91FCB74-E6F7-4010-B23F-21638BDCC424}"/>
                    </a:ext>
                  </a:extLst>
                </p:cNvPr>
                <p:cNvSpPr/>
                <p:nvPr/>
              </p:nvSpPr>
              <p:spPr>
                <a:xfrm rot="16823663">
                  <a:off x="5594201" y="2999630"/>
                  <a:ext cx="152532" cy="244149"/>
                </a:xfrm>
                <a:custGeom>
                  <a:avLst/>
                  <a:gdLst>
                    <a:gd name="connsiteX0" fmla="*/ 91400 w 139238"/>
                    <a:gd name="connsiteY0" fmla="*/ 0 h 227707"/>
                    <a:gd name="connsiteX1" fmla="*/ 109025 w 139238"/>
                    <a:gd name="connsiteY1" fmla="*/ 20134 h 227707"/>
                    <a:gd name="connsiteX2" fmla="*/ 139238 w 139238"/>
                    <a:gd name="connsiteY2" fmla="*/ 143725 h 227707"/>
                    <a:gd name="connsiteX3" fmla="*/ 131132 w 139238"/>
                    <a:gd name="connsiteY3" fmla="*/ 211759 h 227707"/>
                    <a:gd name="connsiteX4" fmla="*/ 124786 w 139238"/>
                    <a:gd name="connsiteY4" fmla="*/ 227707 h 227707"/>
                    <a:gd name="connsiteX5" fmla="*/ 63819 w 139238"/>
                    <a:gd name="connsiteY5" fmla="*/ 179694 h 227707"/>
                    <a:gd name="connsiteX6" fmla="*/ 2898 w 139238"/>
                    <a:gd name="connsiteY6" fmla="*/ 139080 h 227707"/>
                    <a:gd name="connsiteX7" fmla="*/ 0 w 139238"/>
                    <a:gd name="connsiteY7" fmla="*/ 137620 h 227707"/>
                    <a:gd name="connsiteX8" fmla="*/ 91400 w 139238"/>
                    <a:gd name="connsiteY8" fmla="*/ 0 h 22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238" h="227707">
                      <a:moveTo>
                        <a:pt x="91400" y="0"/>
                      </a:moveTo>
                      <a:lnTo>
                        <a:pt x="109025" y="20134"/>
                      </a:lnTo>
                      <a:cubicBezTo>
                        <a:pt x="127692" y="51764"/>
                        <a:pt x="139238" y="95460"/>
                        <a:pt x="139238" y="143725"/>
                      </a:cubicBezTo>
                      <a:cubicBezTo>
                        <a:pt x="139238" y="167858"/>
                        <a:pt x="136352" y="190848"/>
                        <a:pt x="131132" y="211759"/>
                      </a:cubicBezTo>
                      <a:lnTo>
                        <a:pt x="124786" y="227707"/>
                      </a:lnTo>
                      <a:lnTo>
                        <a:pt x="63819" y="179694"/>
                      </a:lnTo>
                      <a:cubicBezTo>
                        <a:pt x="43477" y="164764"/>
                        <a:pt x="23162" y="151081"/>
                        <a:pt x="2898" y="139080"/>
                      </a:cubicBezTo>
                      <a:lnTo>
                        <a:pt x="0" y="137620"/>
                      </a:lnTo>
                      <a:lnTo>
                        <a:pt x="91400" y="0"/>
                      </a:lnTo>
                      <a:close/>
                    </a:path>
                  </a:pathLst>
                </a:custGeom>
                <a:solidFill>
                  <a:srgbClr val="E89A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FDC84110-2892-4A9B-A94D-9A308EE04407}"/>
                    </a:ext>
                  </a:extLst>
                </p:cNvPr>
                <p:cNvSpPr/>
                <p:nvPr/>
              </p:nvSpPr>
              <p:spPr>
                <a:xfrm rot="21394737">
                  <a:off x="5551991" y="2543608"/>
                  <a:ext cx="45719" cy="5606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19DABD3-23D7-418E-AAA4-E656CCDC479A}"/>
                    </a:ext>
                  </a:extLst>
                </p:cNvPr>
                <p:cNvSpPr/>
                <p:nvPr/>
              </p:nvSpPr>
              <p:spPr>
                <a:xfrm rot="10800000">
                  <a:off x="5683102" y="2544270"/>
                  <a:ext cx="45719" cy="5606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D6BA75C-AF5E-4D12-B6CB-463A210745E4}"/>
                    </a:ext>
                  </a:extLst>
                </p:cNvPr>
                <p:cNvSpPr/>
                <p:nvPr/>
              </p:nvSpPr>
              <p:spPr>
                <a:xfrm rot="11058971">
                  <a:off x="5722908" y="2307593"/>
                  <a:ext cx="79269" cy="972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540A481E-F475-4EFD-8352-1A5E57B340C6}"/>
                    </a:ext>
                  </a:extLst>
                </p:cNvPr>
                <p:cNvSpPr/>
                <p:nvPr/>
              </p:nvSpPr>
              <p:spPr>
                <a:xfrm rot="11093830">
                  <a:off x="5725352" y="2329229"/>
                  <a:ext cx="57448" cy="704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F695806-757F-42FD-9610-302D9D501783}"/>
                    </a:ext>
                  </a:extLst>
                </p:cNvPr>
                <p:cNvSpPr/>
                <p:nvPr/>
              </p:nvSpPr>
              <p:spPr>
                <a:xfrm rot="11439911">
                  <a:off x="5733853" y="2348951"/>
                  <a:ext cx="36983" cy="453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483D60EE-D3E8-40DA-9438-299773C4A965}"/>
                    </a:ext>
                  </a:extLst>
                </p:cNvPr>
                <p:cNvSpPr/>
                <p:nvPr/>
              </p:nvSpPr>
              <p:spPr>
                <a:xfrm rot="16996436">
                  <a:off x="5509712" y="3431062"/>
                  <a:ext cx="117190" cy="16929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537E8F0-83C5-492B-A201-52F35049649A}"/>
                    </a:ext>
                  </a:extLst>
                </p:cNvPr>
                <p:cNvSpPr/>
                <p:nvPr/>
              </p:nvSpPr>
              <p:spPr>
                <a:xfrm rot="16823663">
                  <a:off x="5655784" y="3010783"/>
                  <a:ext cx="152532" cy="244149"/>
                </a:xfrm>
                <a:custGeom>
                  <a:avLst/>
                  <a:gdLst>
                    <a:gd name="connsiteX0" fmla="*/ 91400 w 139238"/>
                    <a:gd name="connsiteY0" fmla="*/ 0 h 227707"/>
                    <a:gd name="connsiteX1" fmla="*/ 109025 w 139238"/>
                    <a:gd name="connsiteY1" fmla="*/ 20134 h 227707"/>
                    <a:gd name="connsiteX2" fmla="*/ 139238 w 139238"/>
                    <a:gd name="connsiteY2" fmla="*/ 143725 h 227707"/>
                    <a:gd name="connsiteX3" fmla="*/ 131132 w 139238"/>
                    <a:gd name="connsiteY3" fmla="*/ 211759 h 227707"/>
                    <a:gd name="connsiteX4" fmla="*/ 124786 w 139238"/>
                    <a:gd name="connsiteY4" fmla="*/ 227707 h 227707"/>
                    <a:gd name="connsiteX5" fmla="*/ 63819 w 139238"/>
                    <a:gd name="connsiteY5" fmla="*/ 179694 h 227707"/>
                    <a:gd name="connsiteX6" fmla="*/ 2898 w 139238"/>
                    <a:gd name="connsiteY6" fmla="*/ 139080 h 227707"/>
                    <a:gd name="connsiteX7" fmla="*/ 0 w 139238"/>
                    <a:gd name="connsiteY7" fmla="*/ 137620 h 227707"/>
                    <a:gd name="connsiteX8" fmla="*/ 91400 w 139238"/>
                    <a:gd name="connsiteY8" fmla="*/ 0 h 22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238" h="227707">
                      <a:moveTo>
                        <a:pt x="91400" y="0"/>
                      </a:moveTo>
                      <a:lnTo>
                        <a:pt x="109025" y="20134"/>
                      </a:lnTo>
                      <a:cubicBezTo>
                        <a:pt x="127692" y="51764"/>
                        <a:pt x="139238" y="95460"/>
                        <a:pt x="139238" y="143725"/>
                      </a:cubicBezTo>
                      <a:cubicBezTo>
                        <a:pt x="139238" y="167858"/>
                        <a:pt x="136352" y="190848"/>
                        <a:pt x="131132" y="211759"/>
                      </a:cubicBezTo>
                      <a:lnTo>
                        <a:pt x="124786" y="227707"/>
                      </a:lnTo>
                      <a:lnTo>
                        <a:pt x="63819" y="179694"/>
                      </a:lnTo>
                      <a:cubicBezTo>
                        <a:pt x="43477" y="164764"/>
                        <a:pt x="23162" y="151081"/>
                        <a:pt x="2898" y="139080"/>
                      </a:cubicBezTo>
                      <a:lnTo>
                        <a:pt x="0" y="137620"/>
                      </a:lnTo>
                      <a:lnTo>
                        <a:pt x="91400" y="0"/>
                      </a:lnTo>
                      <a:close/>
                    </a:path>
                  </a:pathLst>
                </a:custGeom>
                <a:solidFill>
                  <a:srgbClr val="E89A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A8419D11-FBA0-46EE-98D3-1A606492FAF1}"/>
                    </a:ext>
                  </a:extLst>
                </p:cNvPr>
                <p:cNvSpPr/>
                <p:nvPr/>
              </p:nvSpPr>
              <p:spPr>
                <a:xfrm rot="16996436">
                  <a:off x="5502747" y="3087550"/>
                  <a:ext cx="122294" cy="149975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20">
                  <a:extLst>
                    <a:ext uri="{FF2B5EF4-FFF2-40B4-BE49-F238E27FC236}">
                      <a16:creationId xmlns:a16="http://schemas.microsoft.com/office/drawing/2014/main" id="{1ACD3048-86AE-4CEB-95C6-2169649738B2}"/>
                    </a:ext>
                  </a:extLst>
                </p:cNvPr>
                <p:cNvSpPr/>
                <p:nvPr/>
              </p:nvSpPr>
              <p:spPr>
                <a:xfrm flipH="1">
                  <a:off x="5300875" y="3197240"/>
                  <a:ext cx="120363" cy="285787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  <a:gd name="connsiteX0" fmla="*/ 0 w 118033"/>
                    <a:gd name="connsiteY0" fmla="*/ 146814 h 329816"/>
                    <a:gd name="connsiteX1" fmla="*/ 84304 w 118033"/>
                    <a:gd name="connsiteY1" fmla="*/ 3970 h 329816"/>
                    <a:gd name="connsiteX2" fmla="*/ 84304 w 118033"/>
                    <a:gd name="connsiteY2" fmla="*/ 289658 h 329816"/>
                    <a:gd name="connsiteX3" fmla="*/ 0 w 118033"/>
                    <a:gd name="connsiteY3" fmla="*/ 146814 h 329816"/>
                    <a:gd name="connsiteX0" fmla="*/ 0 w 101011"/>
                    <a:gd name="connsiteY0" fmla="*/ 146814 h 298900"/>
                    <a:gd name="connsiteX1" fmla="*/ 84304 w 101011"/>
                    <a:gd name="connsiteY1" fmla="*/ 3970 h 298900"/>
                    <a:gd name="connsiteX2" fmla="*/ 84304 w 101011"/>
                    <a:gd name="connsiteY2" fmla="*/ 289658 h 298900"/>
                    <a:gd name="connsiteX3" fmla="*/ 0 w 101011"/>
                    <a:gd name="connsiteY3" fmla="*/ 146814 h 298900"/>
                    <a:gd name="connsiteX0" fmla="*/ 0 w 111338"/>
                    <a:gd name="connsiteY0" fmla="*/ 143542 h 295628"/>
                    <a:gd name="connsiteX1" fmla="*/ 84304 w 111338"/>
                    <a:gd name="connsiteY1" fmla="*/ 698 h 295628"/>
                    <a:gd name="connsiteX2" fmla="*/ 84304 w 111338"/>
                    <a:gd name="connsiteY2" fmla="*/ 286386 h 295628"/>
                    <a:gd name="connsiteX3" fmla="*/ 0 w 111338"/>
                    <a:gd name="connsiteY3" fmla="*/ 143542 h 295628"/>
                    <a:gd name="connsiteX0" fmla="*/ 0 w 112839"/>
                    <a:gd name="connsiteY0" fmla="*/ 143542 h 287821"/>
                    <a:gd name="connsiteX1" fmla="*/ 84304 w 112839"/>
                    <a:gd name="connsiteY1" fmla="*/ 698 h 287821"/>
                    <a:gd name="connsiteX2" fmla="*/ 84304 w 112839"/>
                    <a:gd name="connsiteY2" fmla="*/ 286386 h 287821"/>
                    <a:gd name="connsiteX3" fmla="*/ 0 w 112839"/>
                    <a:gd name="connsiteY3" fmla="*/ 143542 h 287821"/>
                    <a:gd name="connsiteX0" fmla="*/ 0 w 114794"/>
                    <a:gd name="connsiteY0" fmla="*/ 143542 h 286437"/>
                    <a:gd name="connsiteX1" fmla="*/ 84304 w 114794"/>
                    <a:gd name="connsiteY1" fmla="*/ 698 h 286437"/>
                    <a:gd name="connsiteX2" fmla="*/ 84304 w 114794"/>
                    <a:gd name="connsiteY2" fmla="*/ 286386 h 286437"/>
                    <a:gd name="connsiteX3" fmla="*/ 0 w 114794"/>
                    <a:gd name="connsiteY3" fmla="*/ 143542 h 286437"/>
                    <a:gd name="connsiteX0" fmla="*/ 0 w 120363"/>
                    <a:gd name="connsiteY0" fmla="*/ 142893 h 285787"/>
                    <a:gd name="connsiteX1" fmla="*/ 84304 w 120363"/>
                    <a:gd name="connsiteY1" fmla="*/ 49 h 285787"/>
                    <a:gd name="connsiteX2" fmla="*/ 84304 w 120363"/>
                    <a:gd name="connsiteY2" fmla="*/ 285737 h 285787"/>
                    <a:gd name="connsiteX3" fmla="*/ 0 w 120363"/>
                    <a:gd name="connsiteY3" fmla="*/ 142893 h 285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363" h="285787">
                      <a:moveTo>
                        <a:pt x="0" y="142893"/>
                      </a:moveTo>
                      <a:cubicBezTo>
                        <a:pt x="0" y="64002"/>
                        <a:pt x="27932" y="-2055"/>
                        <a:pt x="84304" y="49"/>
                      </a:cubicBezTo>
                      <a:cubicBezTo>
                        <a:pt x="140676" y="2153"/>
                        <a:pt x="123314" y="290145"/>
                        <a:pt x="84304" y="285737"/>
                      </a:cubicBezTo>
                      <a:cubicBezTo>
                        <a:pt x="45294" y="281329"/>
                        <a:pt x="0" y="221784"/>
                        <a:pt x="0" y="142893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20">
                  <a:extLst>
                    <a:ext uri="{FF2B5EF4-FFF2-40B4-BE49-F238E27FC236}">
                      <a16:creationId xmlns:a16="http://schemas.microsoft.com/office/drawing/2014/main" id="{F7E5C541-C987-4CE7-A9A9-9A2A6833A495}"/>
                    </a:ext>
                  </a:extLst>
                </p:cNvPr>
                <p:cNvSpPr/>
                <p:nvPr/>
              </p:nvSpPr>
              <p:spPr>
                <a:xfrm rot="7322136" flipH="1">
                  <a:off x="5847369" y="3035545"/>
                  <a:ext cx="128148" cy="286373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  <a:gd name="connsiteX0" fmla="*/ 0 w 118033"/>
                    <a:gd name="connsiteY0" fmla="*/ 146814 h 329816"/>
                    <a:gd name="connsiteX1" fmla="*/ 84304 w 118033"/>
                    <a:gd name="connsiteY1" fmla="*/ 3970 h 329816"/>
                    <a:gd name="connsiteX2" fmla="*/ 84304 w 118033"/>
                    <a:gd name="connsiteY2" fmla="*/ 289658 h 329816"/>
                    <a:gd name="connsiteX3" fmla="*/ 0 w 118033"/>
                    <a:gd name="connsiteY3" fmla="*/ 146814 h 329816"/>
                    <a:gd name="connsiteX0" fmla="*/ 0 w 101011"/>
                    <a:gd name="connsiteY0" fmla="*/ 146814 h 298900"/>
                    <a:gd name="connsiteX1" fmla="*/ 84304 w 101011"/>
                    <a:gd name="connsiteY1" fmla="*/ 3970 h 298900"/>
                    <a:gd name="connsiteX2" fmla="*/ 84304 w 101011"/>
                    <a:gd name="connsiteY2" fmla="*/ 289658 h 298900"/>
                    <a:gd name="connsiteX3" fmla="*/ 0 w 101011"/>
                    <a:gd name="connsiteY3" fmla="*/ 146814 h 298900"/>
                    <a:gd name="connsiteX0" fmla="*/ 0 w 111338"/>
                    <a:gd name="connsiteY0" fmla="*/ 143542 h 295628"/>
                    <a:gd name="connsiteX1" fmla="*/ 84304 w 111338"/>
                    <a:gd name="connsiteY1" fmla="*/ 698 h 295628"/>
                    <a:gd name="connsiteX2" fmla="*/ 84304 w 111338"/>
                    <a:gd name="connsiteY2" fmla="*/ 286386 h 295628"/>
                    <a:gd name="connsiteX3" fmla="*/ 0 w 111338"/>
                    <a:gd name="connsiteY3" fmla="*/ 143542 h 295628"/>
                    <a:gd name="connsiteX0" fmla="*/ 0 w 112839"/>
                    <a:gd name="connsiteY0" fmla="*/ 143542 h 287821"/>
                    <a:gd name="connsiteX1" fmla="*/ 84304 w 112839"/>
                    <a:gd name="connsiteY1" fmla="*/ 698 h 287821"/>
                    <a:gd name="connsiteX2" fmla="*/ 84304 w 112839"/>
                    <a:gd name="connsiteY2" fmla="*/ 286386 h 287821"/>
                    <a:gd name="connsiteX3" fmla="*/ 0 w 112839"/>
                    <a:gd name="connsiteY3" fmla="*/ 143542 h 287821"/>
                    <a:gd name="connsiteX0" fmla="*/ 0 w 114794"/>
                    <a:gd name="connsiteY0" fmla="*/ 143542 h 286437"/>
                    <a:gd name="connsiteX1" fmla="*/ 84304 w 114794"/>
                    <a:gd name="connsiteY1" fmla="*/ 698 h 286437"/>
                    <a:gd name="connsiteX2" fmla="*/ 84304 w 114794"/>
                    <a:gd name="connsiteY2" fmla="*/ 286386 h 286437"/>
                    <a:gd name="connsiteX3" fmla="*/ 0 w 114794"/>
                    <a:gd name="connsiteY3" fmla="*/ 143542 h 286437"/>
                    <a:gd name="connsiteX0" fmla="*/ 0 w 120363"/>
                    <a:gd name="connsiteY0" fmla="*/ 142893 h 285787"/>
                    <a:gd name="connsiteX1" fmla="*/ 84304 w 120363"/>
                    <a:gd name="connsiteY1" fmla="*/ 49 h 285787"/>
                    <a:gd name="connsiteX2" fmla="*/ 84304 w 120363"/>
                    <a:gd name="connsiteY2" fmla="*/ 285737 h 285787"/>
                    <a:gd name="connsiteX3" fmla="*/ 0 w 120363"/>
                    <a:gd name="connsiteY3" fmla="*/ 142893 h 285787"/>
                    <a:gd name="connsiteX0" fmla="*/ 0 w 122822"/>
                    <a:gd name="connsiteY0" fmla="*/ 142893 h 285743"/>
                    <a:gd name="connsiteX1" fmla="*/ 84304 w 122822"/>
                    <a:gd name="connsiteY1" fmla="*/ 49 h 285743"/>
                    <a:gd name="connsiteX2" fmla="*/ 84304 w 122822"/>
                    <a:gd name="connsiteY2" fmla="*/ 285737 h 285743"/>
                    <a:gd name="connsiteX3" fmla="*/ 0 w 122822"/>
                    <a:gd name="connsiteY3" fmla="*/ 142893 h 285743"/>
                    <a:gd name="connsiteX0" fmla="*/ 0 w 128148"/>
                    <a:gd name="connsiteY0" fmla="*/ 143523 h 286373"/>
                    <a:gd name="connsiteX1" fmla="*/ 84304 w 128148"/>
                    <a:gd name="connsiteY1" fmla="*/ 679 h 286373"/>
                    <a:gd name="connsiteX2" fmla="*/ 84304 w 128148"/>
                    <a:gd name="connsiteY2" fmla="*/ 286367 h 286373"/>
                    <a:gd name="connsiteX3" fmla="*/ 0 w 128148"/>
                    <a:gd name="connsiteY3" fmla="*/ 143523 h 286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148" h="286373">
                      <a:moveTo>
                        <a:pt x="0" y="143523"/>
                      </a:moveTo>
                      <a:cubicBezTo>
                        <a:pt x="0" y="64632"/>
                        <a:pt x="14649" y="-7816"/>
                        <a:pt x="84304" y="679"/>
                      </a:cubicBezTo>
                      <a:cubicBezTo>
                        <a:pt x="153959" y="9174"/>
                        <a:pt x="130391" y="285603"/>
                        <a:pt x="84304" y="286367"/>
                      </a:cubicBezTo>
                      <a:cubicBezTo>
                        <a:pt x="38217" y="287131"/>
                        <a:pt x="0" y="222414"/>
                        <a:pt x="0" y="143523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20">
                  <a:extLst>
                    <a:ext uri="{FF2B5EF4-FFF2-40B4-BE49-F238E27FC236}">
                      <a16:creationId xmlns:a16="http://schemas.microsoft.com/office/drawing/2014/main" id="{74430EE8-D24F-4B37-981E-92D89178483A}"/>
                    </a:ext>
                  </a:extLst>
                </p:cNvPr>
                <p:cNvSpPr/>
                <p:nvPr/>
              </p:nvSpPr>
              <p:spPr>
                <a:xfrm rot="15005563" flipH="1">
                  <a:off x="5811618" y="3392173"/>
                  <a:ext cx="128148" cy="286373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  <a:gd name="connsiteX0" fmla="*/ 0 w 118033"/>
                    <a:gd name="connsiteY0" fmla="*/ 146814 h 329816"/>
                    <a:gd name="connsiteX1" fmla="*/ 84304 w 118033"/>
                    <a:gd name="connsiteY1" fmla="*/ 3970 h 329816"/>
                    <a:gd name="connsiteX2" fmla="*/ 84304 w 118033"/>
                    <a:gd name="connsiteY2" fmla="*/ 289658 h 329816"/>
                    <a:gd name="connsiteX3" fmla="*/ 0 w 118033"/>
                    <a:gd name="connsiteY3" fmla="*/ 146814 h 329816"/>
                    <a:gd name="connsiteX0" fmla="*/ 0 w 101011"/>
                    <a:gd name="connsiteY0" fmla="*/ 146814 h 298900"/>
                    <a:gd name="connsiteX1" fmla="*/ 84304 w 101011"/>
                    <a:gd name="connsiteY1" fmla="*/ 3970 h 298900"/>
                    <a:gd name="connsiteX2" fmla="*/ 84304 w 101011"/>
                    <a:gd name="connsiteY2" fmla="*/ 289658 h 298900"/>
                    <a:gd name="connsiteX3" fmla="*/ 0 w 101011"/>
                    <a:gd name="connsiteY3" fmla="*/ 146814 h 298900"/>
                    <a:gd name="connsiteX0" fmla="*/ 0 w 111338"/>
                    <a:gd name="connsiteY0" fmla="*/ 143542 h 295628"/>
                    <a:gd name="connsiteX1" fmla="*/ 84304 w 111338"/>
                    <a:gd name="connsiteY1" fmla="*/ 698 h 295628"/>
                    <a:gd name="connsiteX2" fmla="*/ 84304 w 111338"/>
                    <a:gd name="connsiteY2" fmla="*/ 286386 h 295628"/>
                    <a:gd name="connsiteX3" fmla="*/ 0 w 111338"/>
                    <a:gd name="connsiteY3" fmla="*/ 143542 h 295628"/>
                    <a:gd name="connsiteX0" fmla="*/ 0 w 112839"/>
                    <a:gd name="connsiteY0" fmla="*/ 143542 h 287821"/>
                    <a:gd name="connsiteX1" fmla="*/ 84304 w 112839"/>
                    <a:gd name="connsiteY1" fmla="*/ 698 h 287821"/>
                    <a:gd name="connsiteX2" fmla="*/ 84304 w 112839"/>
                    <a:gd name="connsiteY2" fmla="*/ 286386 h 287821"/>
                    <a:gd name="connsiteX3" fmla="*/ 0 w 112839"/>
                    <a:gd name="connsiteY3" fmla="*/ 143542 h 287821"/>
                    <a:gd name="connsiteX0" fmla="*/ 0 w 114794"/>
                    <a:gd name="connsiteY0" fmla="*/ 143542 h 286437"/>
                    <a:gd name="connsiteX1" fmla="*/ 84304 w 114794"/>
                    <a:gd name="connsiteY1" fmla="*/ 698 h 286437"/>
                    <a:gd name="connsiteX2" fmla="*/ 84304 w 114794"/>
                    <a:gd name="connsiteY2" fmla="*/ 286386 h 286437"/>
                    <a:gd name="connsiteX3" fmla="*/ 0 w 114794"/>
                    <a:gd name="connsiteY3" fmla="*/ 143542 h 286437"/>
                    <a:gd name="connsiteX0" fmla="*/ 0 w 120363"/>
                    <a:gd name="connsiteY0" fmla="*/ 142893 h 285787"/>
                    <a:gd name="connsiteX1" fmla="*/ 84304 w 120363"/>
                    <a:gd name="connsiteY1" fmla="*/ 49 h 285787"/>
                    <a:gd name="connsiteX2" fmla="*/ 84304 w 120363"/>
                    <a:gd name="connsiteY2" fmla="*/ 285737 h 285787"/>
                    <a:gd name="connsiteX3" fmla="*/ 0 w 120363"/>
                    <a:gd name="connsiteY3" fmla="*/ 142893 h 285787"/>
                    <a:gd name="connsiteX0" fmla="*/ 0 w 122822"/>
                    <a:gd name="connsiteY0" fmla="*/ 142893 h 285743"/>
                    <a:gd name="connsiteX1" fmla="*/ 84304 w 122822"/>
                    <a:gd name="connsiteY1" fmla="*/ 49 h 285743"/>
                    <a:gd name="connsiteX2" fmla="*/ 84304 w 122822"/>
                    <a:gd name="connsiteY2" fmla="*/ 285737 h 285743"/>
                    <a:gd name="connsiteX3" fmla="*/ 0 w 122822"/>
                    <a:gd name="connsiteY3" fmla="*/ 142893 h 285743"/>
                    <a:gd name="connsiteX0" fmla="*/ 0 w 128148"/>
                    <a:gd name="connsiteY0" fmla="*/ 143523 h 286373"/>
                    <a:gd name="connsiteX1" fmla="*/ 84304 w 128148"/>
                    <a:gd name="connsiteY1" fmla="*/ 679 h 286373"/>
                    <a:gd name="connsiteX2" fmla="*/ 84304 w 128148"/>
                    <a:gd name="connsiteY2" fmla="*/ 286367 h 286373"/>
                    <a:gd name="connsiteX3" fmla="*/ 0 w 128148"/>
                    <a:gd name="connsiteY3" fmla="*/ 143523 h 286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148" h="286373">
                      <a:moveTo>
                        <a:pt x="0" y="143523"/>
                      </a:moveTo>
                      <a:cubicBezTo>
                        <a:pt x="0" y="64632"/>
                        <a:pt x="14649" y="-7816"/>
                        <a:pt x="84304" y="679"/>
                      </a:cubicBezTo>
                      <a:cubicBezTo>
                        <a:pt x="153959" y="9174"/>
                        <a:pt x="130391" y="285603"/>
                        <a:pt x="84304" y="286367"/>
                      </a:cubicBezTo>
                      <a:cubicBezTo>
                        <a:pt x="38217" y="287131"/>
                        <a:pt x="0" y="222414"/>
                        <a:pt x="0" y="143523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1938A5A-F58C-48FA-A69F-49105AEBE058}"/>
                    </a:ext>
                  </a:extLst>
                </p:cNvPr>
                <p:cNvSpPr/>
                <p:nvPr/>
              </p:nvSpPr>
              <p:spPr>
                <a:xfrm rot="11058971">
                  <a:off x="5501521" y="2310605"/>
                  <a:ext cx="79269" cy="972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786218E4-FC8B-4957-AB60-43D7F5ECF036}"/>
                    </a:ext>
                  </a:extLst>
                </p:cNvPr>
                <p:cNvSpPr/>
                <p:nvPr/>
              </p:nvSpPr>
              <p:spPr>
                <a:xfrm rot="11093830">
                  <a:off x="5522080" y="2331988"/>
                  <a:ext cx="57448" cy="704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BB5DDB6E-F833-4AF0-8295-E53FF5ECA57E}"/>
                    </a:ext>
                  </a:extLst>
                </p:cNvPr>
                <p:cNvSpPr/>
                <p:nvPr/>
              </p:nvSpPr>
              <p:spPr>
                <a:xfrm rot="11439911">
                  <a:off x="5535728" y="2354018"/>
                  <a:ext cx="36983" cy="453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Arc 264">
                <a:extLst>
                  <a:ext uri="{FF2B5EF4-FFF2-40B4-BE49-F238E27FC236}">
                    <a16:creationId xmlns:a16="http://schemas.microsoft.com/office/drawing/2014/main" id="{BC6B2D4D-5F7C-4207-B9EB-751CB1729F51}"/>
                  </a:ext>
                </a:extLst>
              </p:cNvPr>
              <p:cNvSpPr/>
              <p:nvPr/>
            </p:nvSpPr>
            <p:spPr>
              <a:xfrm rot="7973619">
                <a:off x="5514272" y="2447128"/>
                <a:ext cx="252524" cy="25252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BDD7A42-0E2D-46EB-BEB1-1169191B36D9}"/>
                </a:ext>
              </a:extLst>
            </p:cNvPr>
            <p:cNvSpPr txBox="1"/>
            <p:nvPr/>
          </p:nvSpPr>
          <p:spPr>
            <a:xfrm>
              <a:off x="7734117" y="-29003"/>
              <a:ext cx="413080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E89A3A"/>
                  </a:solidFill>
                  <a:latin typeface="Arial Black" panose="020B0A04020102020204" pitchFamily="34" charset="0"/>
                </a:rPr>
                <a:t>G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iraffe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286164-F0A6-46D6-BBAA-04A2C735CFB9}"/>
              </a:ext>
            </a:extLst>
          </p:cNvPr>
          <p:cNvGrpSpPr/>
          <p:nvPr/>
        </p:nvGrpSpPr>
        <p:grpSpPr>
          <a:xfrm>
            <a:off x="4841631" y="0"/>
            <a:ext cx="3401025" cy="5452451"/>
            <a:chOff x="4841631" y="0"/>
            <a:chExt cx="3401025" cy="5452451"/>
          </a:xfrm>
        </p:grpSpPr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5848654-3DEE-4A26-993D-331A48AA834D}"/>
                </a:ext>
              </a:extLst>
            </p:cNvPr>
            <p:cNvSpPr txBox="1"/>
            <p:nvPr/>
          </p:nvSpPr>
          <p:spPr>
            <a:xfrm>
              <a:off x="5023095" y="0"/>
              <a:ext cx="303809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CC081"/>
                  </a:solidFill>
                  <a:latin typeface="Arial Black" panose="020B0A04020102020204" pitchFamily="34" charset="0"/>
                </a:rPr>
                <a:t>G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CB3C6D18-4DCA-442E-AC6B-C9A8A3007C99}"/>
                </a:ext>
              </a:extLst>
            </p:cNvPr>
            <p:cNvGrpSpPr/>
            <p:nvPr/>
          </p:nvGrpSpPr>
          <p:grpSpPr>
            <a:xfrm flipH="1">
              <a:off x="4841631" y="2364879"/>
              <a:ext cx="3401025" cy="3087572"/>
              <a:chOff x="2339973" y="803459"/>
              <a:chExt cx="5458621" cy="4955531"/>
            </a:xfrm>
          </p:grpSpPr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1ADD0E6-E820-4C68-960E-95E8FC011563}"/>
                  </a:ext>
                </a:extLst>
              </p:cNvPr>
              <p:cNvSpPr/>
              <p:nvPr/>
            </p:nvSpPr>
            <p:spPr>
              <a:xfrm rot="19242160">
                <a:off x="7196122" y="2241584"/>
                <a:ext cx="563440" cy="1072462"/>
              </a:xfrm>
              <a:custGeom>
                <a:avLst/>
                <a:gdLst>
                  <a:gd name="connsiteX0" fmla="*/ 423324 w 563440"/>
                  <a:gd name="connsiteY0" fmla="*/ 64123 h 1072462"/>
                  <a:gd name="connsiteX1" fmla="*/ 554400 w 563440"/>
                  <a:gd name="connsiteY1" fmla="*/ 615178 h 1072462"/>
                  <a:gd name="connsiteX2" fmla="*/ 343759 w 563440"/>
                  <a:gd name="connsiteY2" fmla="*/ 1066176 h 1072462"/>
                  <a:gd name="connsiteX3" fmla="*/ 334821 w 563440"/>
                  <a:gd name="connsiteY3" fmla="*/ 1072462 h 1072462"/>
                  <a:gd name="connsiteX4" fmla="*/ 361496 w 563440"/>
                  <a:gd name="connsiteY4" fmla="*/ 988319 h 1072462"/>
                  <a:gd name="connsiteX5" fmla="*/ 387808 w 563440"/>
                  <a:gd name="connsiteY5" fmla="*/ 765174 h 1072462"/>
                  <a:gd name="connsiteX6" fmla="*/ 52982 w 563440"/>
                  <a:gd name="connsiteY6" fmla="*/ 191897 h 1072462"/>
                  <a:gd name="connsiteX7" fmla="*/ 0 w 563440"/>
                  <a:gd name="connsiteY7" fmla="*/ 201042 h 1072462"/>
                  <a:gd name="connsiteX8" fmla="*/ 42981 w 563440"/>
                  <a:gd name="connsiteY8" fmla="*/ 136135 h 1072462"/>
                  <a:gd name="connsiteX9" fmla="*/ 300297 w 563440"/>
                  <a:gd name="connsiteY9" fmla="*/ 1836 h 1072462"/>
                  <a:gd name="connsiteX10" fmla="*/ 423324 w 563440"/>
                  <a:gd name="connsiteY10" fmla="*/ 64123 h 10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3440" h="1072462">
                    <a:moveTo>
                      <a:pt x="423324" y="64123"/>
                    </a:moveTo>
                    <a:cubicBezTo>
                      <a:pt x="530605" y="166624"/>
                      <a:pt x="586559" y="379906"/>
                      <a:pt x="554400" y="615178"/>
                    </a:cubicBezTo>
                    <a:cubicBezTo>
                      <a:pt x="527600" y="811237"/>
                      <a:pt x="445955" y="976165"/>
                      <a:pt x="343759" y="1066176"/>
                    </a:cubicBezTo>
                    <a:lnTo>
                      <a:pt x="334821" y="1072462"/>
                    </a:lnTo>
                    <a:lnTo>
                      <a:pt x="361496" y="988319"/>
                    </a:lnTo>
                    <a:cubicBezTo>
                      <a:pt x="378439" y="919734"/>
                      <a:pt x="387808" y="844327"/>
                      <a:pt x="387808" y="765174"/>
                    </a:cubicBezTo>
                    <a:cubicBezTo>
                      <a:pt x="387808" y="448562"/>
                      <a:pt x="237900" y="191897"/>
                      <a:pt x="52982" y="191897"/>
                    </a:cubicBezTo>
                    <a:lnTo>
                      <a:pt x="0" y="201042"/>
                    </a:lnTo>
                    <a:lnTo>
                      <a:pt x="42981" y="136135"/>
                    </a:lnTo>
                    <a:cubicBezTo>
                      <a:pt x="117064" y="41553"/>
                      <a:pt x="208690" y="-10685"/>
                      <a:pt x="300297" y="1836"/>
                    </a:cubicBezTo>
                    <a:cubicBezTo>
                      <a:pt x="346101" y="8098"/>
                      <a:pt x="387564" y="29955"/>
                      <a:pt x="423324" y="6412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: Rounded Corners 4">
                <a:extLst>
                  <a:ext uri="{FF2B5EF4-FFF2-40B4-BE49-F238E27FC236}">
                    <a16:creationId xmlns:a16="http://schemas.microsoft.com/office/drawing/2014/main" id="{B118CF4C-F308-479A-92B8-F82ECF669248}"/>
                  </a:ext>
                </a:extLst>
              </p:cNvPr>
              <p:cNvSpPr/>
              <p:nvPr/>
            </p:nvSpPr>
            <p:spPr>
              <a:xfrm>
                <a:off x="4040762" y="3464583"/>
                <a:ext cx="641792" cy="18818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1792" h="1881808">
                    <a:moveTo>
                      <a:pt x="0" y="55922"/>
                    </a:moveTo>
                    <a:cubicBezTo>
                      <a:pt x="0" y="17718"/>
                      <a:pt x="216501" y="0"/>
                      <a:pt x="254705" y="0"/>
                    </a:cubicBezTo>
                    <a:lnTo>
                      <a:pt x="531390" y="0"/>
                    </a:lnTo>
                    <a:cubicBezTo>
                      <a:pt x="569594" y="0"/>
                      <a:pt x="600564" y="30970"/>
                      <a:pt x="600564" y="69174"/>
                    </a:cubicBezTo>
                    <a:cubicBezTo>
                      <a:pt x="693329" y="690083"/>
                      <a:pt x="600564" y="1231481"/>
                      <a:pt x="600564" y="1812634"/>
                    </a:cubicBezTo>
                    <a:cubicBezTo>
                      <a:pt x="600564" y="1850838"/>
                      <a:pt x="569594" y="1881808"/>
                      <a:pt x="531390" y="1881808"/>
                    </a:cubicBezTo>
                    <a:lnTo>
                      <a:pt x="254705" y="1881808"/>
                    </a:lnTo>
                    <a:cubicBezTo>
                      <a:pt x="216501" y="1881808"/>
                      <a:pt x="185531" y="1850838"/>
                      <a:pt x="185531" y="1812634"/>
                    </a:cubicBezTo>
                    <a:cubicBezTo>
                      <a:pt x="410819" y="1178473"/>
                      <a:pt x="0" y="637075"/>
                      <a:pt x="0" y="55922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: Rounded Corners 4">
                <a:extLst>
                  <a:ext uri="{FF2B5EF4-FFF2-40B4-BE49-F238E27FC236}">
                    <a16:creationId xmlns:a16="http://schemas.microsoft.com/office/drawing/2014/main" id="{A8B033F4-B4F4-47AF-90EF-647D0DF72E83}"/>
                  </a:ext>
                </a:extLst>
              </p:cNvPr>
              <p:cNvSpPr/>
              <p:nvPr/>
            </p:nvSpPr>
            <p:spPr>
              <a:xfrm rot="792396">
                <a:off x="5980799" y="3644662"/>
                <a:ext cx="1355938" cy="1654845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286764" y="0"/>
                    </a:lnTo>
                    <a:cubicBezTo>
                      <a:pt x="1324968" y="0"/>
                      <a:pt x="1355938" y="30970"/>
                      <a:pt x="1355938" y="69174"/>
                    </a:cubicBezTo>
                    <a:cubicBezTo>
                      <a:pt x="1339450" y="214229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21">
                <a:extLst>
                  <a:ext uri="{FF2B5EF4-FFF2-40B4-BE49-F238E27FC236}">
                    <a16:creationId xmlns:a16="http://schemas.microsoft.com/office/drawing/2014/main" id="{0DE8A214-4C11-44F0-BB0B-FE3D54DE2B32}"/>
                  </a:ext>
                </a:extLst>
              </p:cNvPr>
              <p:cNvSpPr/>
              <p:nvPr/>
            </p:nvSpPr>
            <p:spPr>
              <a:xfrm>
                <a:off x="3307556" y="803459"/>
                <a:ext cx="501284" cy="818061"/>
              </a:xfrm>
              <a:custGeom>
                <a:avLst/>
                <a:gdLst>
                  <a:gd name="connsiteX0" fmla="*/ 0 w 304800"/>
                  <a:gd name="connsiteY0" fmla="*/ 111125 h 222250"/>
                  <a:gd name="connsiteX1" fmla="*/ 152400 w 304800"/>
                  <a:gd name="connsiteY1" fmla="*/ 0 h 222250"/>
                  <a:gd name="connsiteX2" fmla="*/ 304800 w 304800"/>
                  <a:gd name="connsiteY2" fmla="*/ 111125 h 222250"/>
                  <a:gd name="connsiteX3" fmla="*/ 152400 w 304800"/>
                  <a:gd name="connsiteY3" fmla="*/ 222250 h 222250"/>
                  <a:gd name="connsiteX4" fmla="*/ 0 w 304800"/>
                  <a:gd name="connsiteY4" fmla="*/ 111125 h 222250"/>
                  <a:gd name="connsiteX0" fmla="*/ 14432 w 525763"/>
                  <a:gd name="connsiteY0" fmla="*/ 705485 h 818410"/>
                  <a:gd name="connsiteX1" fmla="*/ 509732 w 525763"/>
                  <a:gd name="connsiteY1" fmla="*/ 0 h 818410"/>
                  <a:gd name="connsiteX2" fmla="*/ 319232 w 525763"/>
                  <a:gd name="connsiteY2" fmla="*/ 705485 h 818410"/>
                  <a:gd name="connsiteX3" fmla="*/ 166832 w 525763"/>
                  <a:gd name="connsiteY3" fmla="*/ 816610 h 818410"/>
                  <a:gd name="connsiteX4" fmla="*/ 14432 w 525763"/>
                  <a:gd name="connsiteY4" fmla="*/ 705485 h 818410"/>
                  <a:gd name="connsiteX0" fmla="*/ 14432 w 543410"/>
                  <a:gd name="connsiteY0" fmla="*/ 705551 h 818476"/>
                  <a:gd name="connsiteX1" fmla="*/ 509732 w 543410"/>
                  <a:gd name="connsiteY1" fmla="*/ 66 h 818476"/>
                  <a:gd name="connsiteX2" fmla="*/ 319232 w 543410"/>
                  <a:gd name="connsiteY2" fmla="*/ 705551 h 818476"/>
                  <a:gd name="connsiteX3" fmla="*/ 166832 w 543410"/>
                  <a:gd name="connsiteY3" fmla="*/ 816676 h 818476"/>
                  <a:gd name="connsiteX4" fmla="*/ 14432 w 543410"/>
                  <a:gd name="connsiteY4" fmla="*/ 705551 h 818476"/>
                  <a:gd name="connsiteX0" fmla="*/ 618 w 498981"/>
                  <a:gd name="connsiteY0" fmla="*/ 715284 h 826409"/>
                  <a:gd name="connsiteX1" fmla="*/ 116341 w 498981"/>
                  <a:gd name="connsiteY1" fmla="*/ 330474 h 826409"/>
                  <a:gd name="connsiteX2" fmla="*/ 495918 w 498981"/>
                  <a:gd name="connsiteY2" fmla="*/ 9799 h 826409"/>
                  <a:gd name="connsiteX3" fmla="*/ 305418 w 498981"/>
                  <a:gd name="connsiteY3" fmla="*/ 715284 h 826409"/>
                  <a:gd name="connsiteX4" fmla="*/ 153018 w 498981"/>
                  <a:gd name="connsiteY4" fmla="*/ 826409 h 826409"/>
                  <a:gd name="connsiteX5" fmla="*/ 618 w 498981"/>
                  <a:gd name="connsiteY5" fmla="*/ 715284 h 826409"/>
                  <a:gd name="connsiteX0" fmla="*/ 618 w 497708"/>
                  <a:gd name="connsiteY0" fmla="*/ 707265 h 818390"/>
                  <a:gd name="connsiteX1" fmla="*/ 116341 w 497708"/>
                  <a:gd name="connsiteY1" fmla="*/ 322455 h 818390"/>
                  <a:gd name="connsiteX2" fmla="*/ 495918 w 497708"/>
                  <a:gd name="connsiteY2" fmla="*/ 1780 h 818390"/>
                  <a:gd name="connsiteX3" fmla="*/ 261122 w 497708"/>
                  <a:gd name="connsiteY3" fmla="*/ 467236 h 818390"/>
                  <a:gd name="connsiteX4" fmla="*/ 305418 w 497708"/>
                  <a:gd name="connsiteY4" fmla="*/ 707265 h 818390"/>
                  <a:gd name="connsiteX5" fmla="*/ 153018 w 497708"/>
                  <a:gd name="connsiteY5" fmla="*/ 818390 h 818390"/>
                  <a:gd name="connsiteX6" fmla="*/ 618 w 497708"/>
                  <a:gd name="connsiteY6" fmla="*/ 707265 h 818390"/>
                  <a:gd name="connsiteX0" fmla="*/ 618 w 499891"/>
                  <a:gd name="connsiteY0" fmla="*/ 706936 h 818061"/>
                  <a:gd name="connsiteX1" fmla="*/ 116341 w 499891"/>
                  <a:gd name="connsiteY1" fmla="*/ 322126 h 818061"/>
                  <a:gd name="connsiteX2" fmla="*/ 495918 w 499891"/>
                  <a:gd name="connsiteY2" fmla="*/ 1451 h 818061"/>
                  <a:gd name="connsiteX3" fmla="*/ 314462 w 499891"/>
                  <a:gd name="connsiteY3" fmla="*/ 451667 h 818061"/>
                  <a:gd name="connsiteX4" fmla="*/ 305418 w 499891"/>
                  <a:gd name="connsiteY4" fmla="*/ 706936 h 818061"/>
                  <a:gd name="connsiteX5" fmla="*/ 153018 w 499891"/>
                  <a:gd name="connsiteY5" fmla="*/ 818061 h 818061"/>
                  <a:gd name="connsiteX6" fmla="*/ 618 w 499891"/>
                  <a:gd name="connsiteY6" fmla="*/ 706936 h 818061"/>
                  <a:gd name="connsiteX0" fmla="*/ 618 w 501284"/>
                  <a:gd name="connsiteY0" fmla="*/ 706936 h 818061"/>
                  <a:gd name="connsiteX1" fmla="*/ 116341 w 501284"/>
                  <a:gd name="connsiteY1" fmla="*/ 322126 h 818061"/>
                  <a:gd name="connsiteX2" fmla="*/ 495918 w 501284"/>
                  <a:gd name="connsiteY2" fmla="*/ 1451 h 818061"/>
                  <a:gd name="connsiteX3" fmla="*/ 337322 w 501284"/>
                  <a:gd name="connsiteY3" fmla="*/ 451667 h 818061"/>
                  <a:gd name="connsiteX4" fmla="*/ 305418 w 501284"/>
                  <a:gd name="connsiteY4" fmla="*/ 706936 h 818061"/>
                  <a:gd name="connsiteX5" fmla="*/ 153018 w 501284"/>
                  <a:gd name="connsiteY5" fmla="*/ 818061 h 818061"/>
                  <a:gd name="connsiteX6" fmla="*/ 618 w 501284"/>
                  <a:gd name="connsiteY6" fmla="*/ 706936 h 81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1284" h="818061">
                    <a:moveTo>
                      <a:pt x="618" y="706936"/>
                    </a:moveTo>
                    <a:cubicBezTo>
                      <a:pt x="-5495" y="624280"/>
                      <a:pt x="33791" y="439707"/>
                      <a:pt x="116341" y="322126"/>
                    </a:cubicBezTo>
                    <a:cubicBezTo>
                      <a:pt x="198891" y="204545"/>
                      <a:pt x="459088" y="-20139"/>
                      <a:pt x="495918" y="1451"/>
                    </a:cubicBezTo>
                    <a:cubicBezTo>
                      <a:pt x="532748" y="23041"/>
                      <a:pt x="369072" y="334086"/>
                      <a:pt x="337322" y="451667"/>
                    </a:cubicBezTo>
                    <a:cubicBezTo>
                      <a:pt x="305572" y="569248"/>
                      <a:pt x="347565" y="638250"/>
                      <a:pt x="305418" y="706936"/>
                    </a:cubicBezTo>
                    <a:cubicBezTo>
                      <a:pt x="263271" y="775622"/>
                      <a:pt x="237186" y="818061"/>
                      <a:pt x="153018" y="818061"/>
                    </a:cubicBezTo>
                    <a:cubicBezTo>
                      <a:pt x="68850" y="818061"/>
                      <a:pt x="6731" y="789592"/>
                      <a:pt x="618" y="70693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">
                <a:extLst>
                  <a:ext uri="{FF2B5EF4-FFF2-40B4-BE49-F238E27FC236}">
                    <a16:creationId xmlns:a16="http://schemas.microsoft.com/office/drawing/2014/main" id="{DBE5081D-1BF0-49C8-9973-98D76E2D5E66}"/>
                  </a:ext>
                </a:extLst>
              </p:cNvPr>
              <p:cNvSpPr/>
              <p:nvPr/>
            </p:nvSpPr>
            <p:spPr>
              <a:xfrm rot="21047963">
                <a:off x="3399451" y="1858054"/>
                <a:ext cx="4399143" cy="2559247"/>
              </a:xfrm>
              <a:custGeom>
                <a:avLst/>
                <a:gdLst>
                  <a:gd name="connsiteX0" fmla="*/ 0 w 4068417"/>
                  <a:gd name="connsiteY0" fmla="*/ 834887 h 1669774"/>
                  <a:gd name="connsiteX1" fmla="*/ 2034209 w 4068417"/>
                  <a:gd name="connsiteY1" fmla="*/ 0 h 1669774"/>
                  <a:gd name="connsiteX2" fmla="*/ 4068418 w 4068417"/>
                  <a:gd name="connsiteY2" fmla="*/ 834887 h 1669774"/>
                  <a:gd name="connsiteX3" fmla="*/ 2034209 w 4068417"/>
                  <a:gd name="connsiteY3" fmla="*/ 1669774 h 1669774"/>
                  <a:gd name="connsiteX4" fmla="*/ 0 w 4068417"/>
                  <a:gd name="connsiteY4" fmla="*/ 834887 h 1669774"/>
                  <a:gd name="connsiteX0" fmla="*/ 274135 w 4342553"/>
                  <a:gd name="connsiteY0" fmla="*/ 1367336 h 2202223"/>
                  <a:gd name="connsiteX1" fmla="*/ 239794 w 4342553"/>
                  <a:gd name="connsiteY1" fmla="*/ 27613 h 2202223"/>
                  <a:gd name="connsiteX2" fmla="*/ 2308344 w 4342553"/>
                  <a:gd name="connsiteY2" fmla="*/ 532449 h 2202223"/>
                  <a:gd name="connsiteX3" fmla="*/ 4342553 w 4342553"/>
                  <a:gd name="connsiteY3" fmla="*/ 1367336 h 2202223"/>
                  <a:gd name="connsiteX4" fmla="*/ 2308344 w 4342553"/>
                  <a:gd name="connsiteY4" fmla="*/ 2202223 h 2202223"/>
                  <a:gd name="connsiteX5" fmla="*/ 274135 w 4342553"/>
                  <a:gd name="connsiteY5" fmla="*/ 1367336 h 2202223"/>
                  <a:gd name="connsiteX0" fmla="*/ 274135 w 4342553"/>
                  <a:gd name="connsiteY0" fmla="*/ 1370075 h 2204962"/>
                  <a:gd name="connsiteX1" fmla="*/ 239794 w 4342553"/>
                  <a:gd name="connsiteY1" fmla="*/ 30352 h 2204962"/>
                  <a:gd name="connsiteX2" fmla="*/ 2308344 w 4342553"/>
                  <a:gd name="connsiteY2" fmla="*/ 535188 h 2204962"/>
                  <a:gd name="connsiteX3" fmla="*/ 4342553 w 4342553"/>
                  <a:gd name="connsiteY3" fmla="*/ 1370075 h 2204962"/>
                  <a:gd name="connsiteX4" fmla="*/ 2308344 w 4342553"/>
                  <a:gd name="connsiteY4" fmla="*/ 2204962 h 2204962"/>
                  <a:gd name="connsiteX5" fmla="*/ 274135 w 4342553"/>
                  <a:gd name="connsiteY5" fmla="*/ 1370075 h 2204962"/>
                  <a:gd name="connsiteX0" fmla="*/ 274135 w 4342553"/>
                  <a:gd name="connsiteY0" fmla="*/ 1361561 h 2196448"/>
                  <a:gd name="connsiteX1" fmla="*/ 239794 w 4342553"/>
                  <a:gd name="connsiteY1" fmla="*/ 21838 h 2196448"/>
                  <a:gd name="connsiteX2" fmla="*/ 2308344 w 4342553"/>
                  <a:gd name="connsiteY2" fmla="*/ 526674 h 2196448"/>
                  <a:gd name="connsiteX3" fmla="*/ 4342553 w 4342553"/>
                  <a:gd name="connsiteY3" fmla="*/ 1361561 h 2196448"/>
                  <a:gd name="connsiteX4" fmla="*/ 2308344 w 4342553"/>
                  <a:gd name="connsiteY4" fmla="*/ 2196448 h 2196448"/>
                  <a:gd name="connsiteX5" fmla="*/ 274135 w 4342553"/>
                  <a:gd name="connsiteY5" fmla="*/ 1361561 h 2196448"/>
                  <a:gd name="connsiteX0" fmla="*/ 274135 w 4415238"/>
                  <a:gd name="connsiteY0" fmla="*/ 1363568 h 2198455"/>
                  <a:gd name="connsiteX1" fmla="*/ 239794 w 4415238"/>
                  <a:gd name="connsiteY1" fmla="*/ 23845 h 2198455"/>
                  <a:gd name="connsiteX2" fmla="*/ 2308344 w 4415238"/>
                  <a:gd name="connsiteY2" fmla="*/ 528681 h 2198455"/>
                  <a:gd name="connsiteX3" fmla="*/ 3853839 w 4415238"/>
                  <a:gd name="connsiteY3" fmla="*/ 421284 h 2198455"/>
                  <a:gd name="connsiteX4" fmla="*/ 4342553 w 4415238"/>
                  <a:gd name="connsiteY4" fmla="*/ 1363568 h 2198455"/>
                  <a:gd name="connsiteX5" fmla="*/ 2308344 w 4415238"/>
                  <a:gd name="connsiteY5" fmla="*/ 2198455 h 2198455"/>
                  <a:gd name="connsiteX6" fmla="*/ 274135 w 4415238"/>
                  <a:gd name="connsiteY6" fmla="*/ 1363568 h 2198455"/>
                  <a:gd name="connsiteX0" fmla="*/ 274135 w 4415238"/>
                  <a:gd name="connsiteY0" fmla="*/ 1367604 h 2202491"/>
                  <a:gd name="connsiteX1" fmla="*/ 239794 w 4415238"/>
                  <a:gd name="connsiteY1" fmla="*/ 27881 h 2202491"/>
                  <a:gd name="connsiteX2" fmla="*/ 2351459 w 4415238"/>
                  <a:gd name="connsiteY2" fmla="*/ 432302 h 2202491"/>
                  <a:gd name="connsiteX3" fmla="*/ 3853839 w 4415238"/>
                  <a:gd name="connsiteY3" fmla="*/ 425320 h 2202491"/>
                  <a:gd name="connsiteX4" fmla="*/ 4342553 w 4415238"/>
                  <a:gd name="connsiteY4" fmla="*/ 1367604 h 2202491"/>
                  <a:gd name="connsiteX5" fmla="*/ 2308344 w 4415238"/>
                  <a:gd name="connsiteY5" fmla="*/ 2202491 h 2202491"/>
                  <a:gd name="connsiteX6" fmla="*/ 274135 w 4415238"/>
                  <a:gd name="connsiteY6" fmla="*/ 1367604 h 2202491"/>
                  <a:gd name="connsiteX0" fmla="*/ 274135 w 4415238"/>
                  <a:gd name="connsiteY0" fmla="*/ 1360513 h 2195400"/>
                  <a:gd name="connsiteX1" fmla="*/ 239794 w 4415238"/>
                  <a:gd name="connsiteY1" fmla="*/ 20790 h 2195400"/>
                  <a:gd name="connsiteX2" fmla="*/ 2351459 w 4415238"/>
                  <a:gd name="connsiteY2" fmla="*/ 425211 h 2195400"/>
                  <a:gd name="connsiteX3" fmla="*/ 3853839 w 4415238"/>
                  <a:gd name="connsiteY3" fmla="*/ 418229 h 2195400"/>
                  <a:gd name="connsiteX4" fmla="*/ 4342553 w 4415238"/>
                  <a:gd name="connsiteY4" fmla="*/ 1360513 h 2195400"/>
                  <a:gd name="connsiteX5" fmla="*/ 2308344 w 4415238"/>
                  <a:gd name="connsiteY5" fmla="*/ 2195400 h 2195400"/>
                  <a:gd name="connsiteX6" fmla="*/ 274135 w 4415238"/>
                  <a:gd name="connsiteY6" fmla="*/ 1360513 h 2195400"/>
                  <a:gd name="connsiteX0" fmla="*/ 212028 w 4353131"/>
                  <a:gd name="connsiteY0" fmla="*/ 1492362 h 2327249"/>
                  <a:gd name="connsiteX1" fmla="*/ 292567 w 4353131"/>
                  <a:gd name="connsiteY1" fmla="*/ 23573 h 2327249"/>
                  <a:gd name="connsiteX2" fmla="*/ 2289352 w 4353131"/>
                  <a:gd name="connsiteY2" fmla="*/ 557060 h 2327249"/>
                  <a:gd name="connsiteX3" fmla="*/ 3791732 w 4353131"/>
                  <a:gd name="connsiteY3" fmla="*/ 550078 h 2327249"/>
                  <a:gd name="connsiteX4" fmla="*/ 4280446 w 4353131"/>
                  <a:gd name="connsiteY4" fmla="*/ 1492362 h 2327249"/>
                  <a:gd name="connsiteX5" fmla="*/ 2246237 w 4353131"/>
                  <a:gd name="connsiteY5" fmla="*/ 2327249 h 2327249"/>
                  <a:gd name="connsiteX6" fmla="*/ 212028 w 4353131"/>
                  <a:gd name="connsiteY6" fmla="*/ 1492362 h 2327249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500619 h 2335506"/>
                  <a:gd name="connsiteX1" fmla="*/ 292567 w 4353131"/>
                  <a:gd name="connsiteY1" fmla="*/ 31830 h 2335506"/>
                  <a:gd name="connsiteX2" fmla="*/ 1375581 w 4353131"/>
                  <a:gd name="connsiteY2" fmla="*/ 556300 h 2335506"/>
                  <a:gd name="connsiteX3" fmla="*/ 2289352 w 4353131"/>
                  <a:gd name="connsiteY3" fmla="*/ 565317 h 2335506"/>
                  <a:gd name="connsiteX4" fmla="*/ 3791732 w 4353131"/>
                  <a:gd name="connsiteY4" fmla="*/ 558335 h 2335506"/>
                  <a:gd name="connsiteX5" fmla="*/ 4280446 w 4353131"/>
                  <a:gd name="connsiteY5" fmla="*/ 1500619 h 2335506"/>
                  <a:gd name="connsiteX6" fmla="*/ 2246237 w 4353131"/>
                  <a:gd name="connsiteY6" fmla="*/ 2335506 h 2335506"/>
                  <a:gd name="connsiteX7" fmla="*/ 212028 w 4353131"/>
                  <a:gd name="connsiteY7" fmla="*/ 1500619 h 2335506"/>
                  <a:gd name="connsiteX0" fmla="*/ 111119 w 4252222"/>
                  <a:gd name="connsiteY0" fmla="*/ 1500619 h 2335506"/>
                  <a:gd name="connsiteX1" fmla="*/ 191658 w 4252222"/>
                  <a:gd name="connsiteY1" fmla="*/ 31830 h 2335506"/>
                  <a:gd name="connsiteX2" fmla="*/ 1274672 w 4252222"/>
                  <a:gd name="connsiteY2" fmla="*/ 556300 h 2335506"/>
                  <a:gd name="connsiteX3" fmla="*/ 2188443 w 4252222"/>
                  <a:gd name="connsiteY3" fmla="*/ 565317 h 2335506"/>
                  <a:gd name="connsiteX4" fmla="*/ 3690823 w 4252222"/>
                  <a:gd name="connsiteY4" fmla="*/ 558335 h 2335506"/>
                  <a:gd name="connsiteX5" fmla="*/ 4179537 w 4252222"/>
                  <a:gd name="connsiteY5" fmla="*/ 1500619 h 2335506"/>
                  <a:gd name="connsiteX6" fmla="*/ 2145328 w 4252222"/>
                  <a:gd name="connsiteY6" fmla="*/ 2335506 h 2335506"/>
                  <a:gd name="connsiteX7" fmla="*/ 111119 w 4252222"/>
                  <a:gd name="connsiteY7" fmla="*/ 1500619 h 2335506"/>
                  <a:gd name="connsiteX0" fmla="*/ 111119 w 4252222"/>
                  <a:gd name="connsiteY0" fmla="*/ 1500619 h 2338621"/>
                  <a:gd name="connsiteX1" fmla="*/ 191658 w 4252222"/>
                  <a:gd name="connsiteY1" fmla="*/ 31830 h 2338621"/>
                  <a:gd name="connsiteX2" fmla="*/ 1274672 w 4252222"/>
                  <a:gd name="connsiteY2" fmla="*/ 556300 h 2338621"/>
                  <a:gd name="connsiteX3" fmla="*/ 2188443 w 4252222"/>
                  <a:gd name="connsiteY3" fmla="*/ 565317 h 2338621"/>
                  <a:gd name="connsiteX4" fmla="*/ 3690823 w 4252222"/>
                  <a:gd name="connsiteY4" fmla="*/ 558335 h 2338621"/>
                  <a:gd name="connsiteX5" fmla="*/ 4179537 w 4252222"/>
                  <a:gd name="connsiteY5" fmla="*/ 1500619 h 2338621"/>
                  <a:gd name="connsiteX6" fmla="*/ 2145328 w 4252222"/>
                  <a:gd name="connsiteY6" fmla="*/ 2335506 h 2338621"/>
                  <a:gd name="connsiteX7" fmla="*/ 111119 w 4252222"/>
                  <a:gd name="connsiteY7" fmla="*/ 1500619 h 2338621"/>
                  <a:gd name="connsiteX0" fmla="*/ 222914 w 4364017"/>
                  <a:gd name="connsiteY0" fmla="*/ 1536086 h 2374013"/>
                  <a:gd name="connsiteX1" fmla="*/ 61994 w 4364017"/>
                  <a:gd name="connsiteY1" fmla="*/ 149012 h 2374013"/>
                  <a:gd name="connsiteX2" fmla="*/ 303453 w 4364017"/>
                  <a:gd name="connsiteY2" fmla="*/ 67297 h 2374013"/>
                  <a:gd name="connsiteX3" fmla="*/ 1386467 w 4364017"/>
                  <a:gd name="connsiteY3" fmla="*/ 591767 h 2374013"/>
                  <a:gd name="connsiteX4" fmla="*/ 2300238 w 4364017"/>
                  <a:gd name="connsiteY4" fmla="*/ 600784 h 2374013"/>
                  <a:gd name="connsiteX5" fmla="*/ 3802618 w 4364017"/>
                  <a:gd name="connsiteY5" fmla="*/ 593802 h 2374013"/>
                  <a:gd name="connsiteX6" fmla="*/ 4291332 w 4364017"/>
                  <a:gd name="connsiteY6" fmla="*/ 1536086 h 2374013"/>
                  <a:gd name="connsiteX7" fmla="*/ 2257123 w 4364017"/>
                  <a:gd name="connsiteY7" fmla="*/ 2370973 h 2374013"/>
                  <a:gd name="connsiteX8" fmla="*/ 222914 w 4364017"/>
                  <a:gd name="connsiteY8" fmla="*/ 1536086 h 2374013"/>
                  <a:gd name="connsiteX0" fmla="*/ 163399 w 4304502"/>
                  <a:gd name="connsiteY0" fmla="*/ 1536086 h 2374103"/>
                  <a:gd name="connsiteX1" fmla="*/ 2479 w 4304502"/>
                  <a:gd name="connsiteY1" fmla="*/ 149012 h 2374103"/>
                  <a:gd name="connsiteX2" fmla="*/ 243938 w 4304502"/>
                  <a:gd name="connsiteY2" fmla="*/ 67297 h 2374103"/>
                  <a:gd name="connsiteX3" fmla="*/ 1326952 w 4304502"/>
                  <a:gd name="connsiteY3" fmla="*/ 591767 h 2374103"/>
                  <a:gd name="connsiteX4" fmla="*/ 2240723 w 4304502"/>
                  <a:gd name="connsiteY4" fmla="*/ 600784 h 2374103"/>
                  <a:gd name="connsiteX5" fmla="*/ 3743103 w 4304502"/>
                  <a:gd name="connsiteY5" fmla="*/ 593802 h 2374103"/>
                  <a:gd name="connsiteX6" fmla="*/ 4231817 w 4304502"/>
                  <a:gd name="connsiteY6" fmla="*/ 1536086 h 2374103"/>
                  <a:gd name="connsiteX7" fmla="*/ 2197608 w 4304502"/>
                  <a:gd name="connsiteY7" fmla="*/ 2370973 h 2374103"/>
                  <a:gd name="connsiteX8" fmla="*/ 163399 w 4304502"/>
                  <a:gd name="connsiteY8" fmla="*/ 1536086 h 2374103"/>
                  <a:gd name="connsiteX0" fmla="*/ 163399 w 4304502"/>
                  <a:gd name="connsiteY0" fmla="*/ 1622907 h 2460924"/>
                  <a:gd name="connsiteX1" fmla="*/ 2479 w 4304502"/>
                  <a:gd name="connsiteY1" fmla="*/ 235833 h 2460924"/>
                  <a:gd name="connsiteX2" fmla="*/ 371899 w 4304502"/>
                  <a:gd name="connsiteY2" fmla="*/ 27171 h 2460924"/>
                  <a:gd name="connsiteX3" fmla="*/ 1326952 w 4304502"/>
                  <a:gd name="connsiteY3" fmla="*/ 678588 h 2460924"/>
                  <a:gd name="connsiteX4" fmla="*/ 2240723 w 4304502"/>
                  <a:gd name="connsiteY4" fmla="*/ 687605 h 2460924"/>
                  <a:gd name="connsiteX5" fmla="*/ 3743103 w 4304502"/>
                  <a:gd name="connsiteY5" fmla="*/ 680623 h 2460924"/>
                  <a:gd name="connsiteX6" fmla="*/ 4231817 w 4304502"/>
                  <a:gd name="connsiteY6" fmla="*/ 1622907 h 2460924"/>
                  <a:gd name="connsiteX7" fmla="*/ 2197608 w 4304502"/>
                  <a:gd name="connsiteY7" fmla="*/ 2457794 h 2460924"/>
                  <a:gd name="connsiteX8" fmla="*/ 163399 w 4304502"/>
                  <a:gd name="connsiteY8" fmla="*/ 1622907 h 2460924"/>
                  <a:gd name="connsiteX0" fmla="*/ 163399 w 4304502"/>
                  <a:gd name="connsiteY0" fmla="*/ 1714304 h 2552321"/>
                  <a:gd name="connsiteX1" fmla="*/ 2479 w 4304502"/>
                  <a:gd name="connsiteY1" fmla="*/ 327230 h 2552321"/>
                  <a:gd name="connsiteX2" fmla="*/ 454259 w 4304502"/>
                  <a:gd name="connsiteY2" fmla="*/ 24508 h 2552321"/>
                  <a:gd name="connsiteX3" fmla="*/ 1326952 w 4304502"/>
                  <a:gd name="connsiteY3" fmla="*/ 769985 h 2552321"/>
                  <a:gd name="connsiteX4" fmla="*/ 2240723 w 4304502"/>
                  <a:gd name="connsiteY4" fmla="*/ 779002 h 2552321"/>
                  <a:gd name="connsiteX5" fmla="*/ 3743103 w 4304502"/>
                  <a:gd name="connsiteY5" fmla="*/ 772020 h 2552321"/>
                  <a:gd name="connsiteX6" fmla="*/ 4231817 w 4304502"/>
                  <a:gd name="connsiteY6" fmla="*/ 1714304 h 2552321"/>
                  <a:gd name="connsiteX7" fmla="*/ 2197608 w 4304502"/>
                  <a:gd name="connsiteY7" fmla="*/ 2549191 h 2552321"/>
                  <a:gd name="connsiteX8" fmla="*/ 163399 w 4304502"/>
                  <a:gd name="connsiteY8" fmla="*/ 1714304 h 2552321"/>
                  <a:gd name="connsiteX0" fmla="*/ 163399 w 4325800"/>
                  <a:gd name="connsiteY0" fmla="*/ 1714304 h 2549201"/>
                  <a:gd name="connsiteX1" fmla="*/ 2479 w 4325800"/>
                  <a:gd name="connsiteY1" fmla="*/ 327230 h 2549201"/>
                  <a:gd name="connsiteX2" fmla="*/ 454259 w 4325800"/>
                  <a:gd name="connsiteY2" fmla="*/ 24508 h 2549201"/>
                  <a:gd name="connsiteX3" fmla="*/ 1326952 w 4325800"/>
                  <a:gd name="connsiteY3" fmla="*/ 769985 h 2549201"/>
                  <a:gd name="connsiteX4" fmla="*/ 2240723 w 4325800"/>
                  <a:gd name="connsiteY4" fmla="*/ 779002 h 2549201"/>
                  <a:gd name="connsiteX5" fmla="*/ 3743103 w 4325800"/>
                  <a:gd name="connsiteY5" fmla="*/ 772020 h 2549201"/>
                  <a:gd name="connsiteX6" fmla="*/ 4255861 w 4325800"/>
                  <a:gd name="connsiteY6" fmla="*/ 1731624 h 2549201"/>
                  <a:gd name="connsiteX7" fmla="*/ 2197608 w 4325800"/>
                  <a:gd name="connsiteY7" fmla="*/ 2549191 h 2549201"/>
                  <a:gd name="connsiteX8" fmla="*/ 163399 w 4325800"/>
                  <a:gd name="connsiteY8" fmla="*/ 1714304 h 2549201"/>
                  <a:gd name="connsiteX0" fmla="*/ 163399 w 4325800"/>
                  <a:gd name="connsiteY0" fmla="*/ 1714304 h 2549239"/>
                  <a:gd name="connsiteX1" fmla="*/ 2479 w 4325800"/>
                  <a:gd name="connsiteY1" fmla="*/ 327230 h 2549239"/>
                  <a:gd name="connsiteX2" fmla="*/ 454259 w 4325800"/>
                  <a:gd name="connsiteY2" fmla="*/ 24508 h 2549239"/>
                  <a:gd name="connsiteX3" fmla="*/ 1326952 w 4325800"/>
                  <a:gd name="connsiteY3" fmla="*/ 769985 h 2549239"/>
                  <a:gd name="connsiteX4" fmla="*/ 2240723 w 4325800"/>
                  <a:gd name="connsiteY4" fmla="*/ 779002 h 2549239"/>
                  <a:gd name="connsiteX5" fmla="*/ 3743103 w 4325800"/>
                  <a:gd name="connsiteY5" fmla="*/ 772020 h 2549239"/>
                  <a:gd name="connsiteX6" fmla="*/ 4255861 w 4325800"/>
                  <a:gd name="connsiteY6" fmla="*/ 1731624 h 2549239"/>
                  <a:gd name="connsiteX7" fmla="*/ 2197608 w 4325800"/>
                  <a:gd name="connsiteY7" fmla="*/ 2549191 h 2549239"/>
                  <a:gd name="connsiteX8" fmla="*/ 163399 w 4325800"/>
                  <a:gd name="connsiteY8" fmla="*/ 1714304 h 2549239"/>
                  <a:gd name="connsiteX0" fmla="*/ 163399 w 4325800"/>
                  <a:gd name="connsiteY0" fmla="*/ 1714304 h 2570059"/>
                  <a:gd name="connsiteX1" fmla="*/ 2479 w 4325800"/>
                  <a:gd name="connsiteY1" fmla="*/ 327230 h 2570059"/>
                  <a:gd name="connsiteX2" fmla="*/ 454259 w 4325800"/>
                  <a:gd name="connsiteY2" fmla="*/ 24508 h 2570059"/>
                  <a:gd name="connsiteX3" fmla="*/ 1326952 w 4325800"/>
                  <a:gd name="connsiteY3" fmla="*/ 769985 h 2570059"/>
                  <a:gd name="connsiteX4" fmla="*/ 2240723 w 4325800"/>
                  <a:gd name="connsiteY4" fmla="*/ 779002 h 2570059"/>
                  <a:gd name="connsiteX5" fmla="*/ 3743103 w 4325800"/>
                  <a:gd name="connsiteY5" fmla="*/ 772020 h 2570059"/>
                  <a:gd name="connsiteX6" fmla="*/ 4255861 w 4325800"/>
                  <a:gd name="connsiteY6" fmla="*/ 1731624 h 2570059"/>
                  <a:gd name="connsiteX7" fmla="*/ 2197608 w 4325800"/>
                  <a:gd name="connsiteY7" fmla="*/ 2549191 h 2570059"/>
                  <a:gd name="connsiteX8" fmla="*/ 163399 w 4325800"/>
                  <a:gd name="connsiteY8" fmla="*/ 1714304 h 2570059"/>
                  <a:gd name="connsiteX0" fmla="*/ 163399 w 4399143"/>
                  <a:gd name="connsiteY0" fmla="*/ 1714304 h 2559247"/>
                  <a:gd name="connsiteX1" fmla="*/ 2479 w 4399143"/>
                  <a:gd name="connsiteY1" fmla="*/ 327230 h 2559247"/>
                  <a:gd name="connsiteX2" fmla="*/ 454259 w 4399143"/>
                  <a:gd name="connsiteY2" fmla="*/ 24508 h 2559247"/>
                  <a:gd name="connsiteX3" fmla="*/ 1326952 w 4399143"/>
                  <a:gd name="connsiteY3" fmla="*/ 769985 h 2559247"/>
                  <a:gd name="connsiteX4" fmla="*/ 2240723 w 4399143"/>
                  <a:gd name="connsiteY4" fmla="*/ 779002 h 2559247"/>
                  <a:gd name="connsiteX5" fmla="*/ 3743103 w 4399143"/>
                  <a:gd name="connsiteY5" fmla="*/ 772020 h 2559247"/>
                  <a:gd name="connsiteX6" fmla="*/ 4337206 w 4399143"/>
                  <a:gd name="connsiteY6" fmla="*/ 1892474 h 2559247"/>
                  <a:gd name="connsiteX7" fmla="*/ 2197608 w 4399143"/>
                  <a:gd name="connsiteY7" fmla="*/ 2549191 h 2559247"/>
                  <a:gd name="connsiteX8" fmla="*/ 163399 w 4399143"/>
                  <a:gd name="connsiteY8" fmla="*/ 1714304 h 255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99143" h="2559247">
                    <a:moveTo>
                      <a:pt x="163399" y="1714304"/>
                    </a:moveTo>
                    <a:cubicBezTo>
                      <a:pt x="28408" y="1327672"/>
                      <a:pt x="-10944" y="572028"/>
                      <a:pt x="2479" y="327230"/>
                    </a:cubicBezTo>
                    <a:cubicBezTo>
                      <a:pt x="15902" y="82432"/>
                      <a:pt x="261980" y="-17824"/>
                      <a:pt x="454259" y="24508"/>
                    </a:cubicBezTo>
                    <a:cubicBezTo>
                      <a:pt x="653543" y="-152148"/>
                      <a:pt x="994154" y="681070"/>
                      <a:pt x="1326952" y="769985"/>
                    </a:cubicBezTo>
                    <a:cubicBezTo>
                      <a:pt x="1659750" y="858900"/>
                      <a:pt x="1838031" y="778663"/>
                      <a:pt x="2240723" y="779002"/>
                    </a:cubicBezTo>
                    <a:cubicBezTo>
                      <a:pt x="2643415" y="779341"/>
                      <a:pt x="3620099" y="708139"/>
                      <a:pt x="3743103" y="772020"/>
                    </a:cubicBezTo>
                    <a:cubicBezTo>
                      <a:pt x="4082138" y="911168"/>
                      <a:pt x="4573293" y="1659922"/>
                      <a:pt x="4337206" y="1892474"/>
                    </a:cubicBezTo>
                    <a:cubicBezTo>
                      <a:pt x="4308031" y="2588138"/>
                      <a:pt x="2893242" y="2578886"/>
                      <a:pt x="2197608" y="2549191"/>
                    </a:cubicBezTo>
                    <a:cubicBezTo>
                      <a:pt x="1501974" y="2519496"/>
                      <a:pt x="298390" y="2100936"/>
                      <a:pt x="163399" y="171430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: Rounded Corners 4">
                <a:extLst>
                  <a:ext uri="{FF2B5EF4-FFF2-40B4-BE49-F238E27FC236}">
                    <a16:creationId xmlns:a16="http://schemas.microsoft.com/office/drawing/2014/main" id="{F14FA3CC-7300-4A6F-A925-41357B3B1AA7}"/>
                  </a:ext>
                </a:extLst>
              </p:cNvPr>
              <p:cNvSpPr/>
              <p:nvPr/>
            </p:nvSpPr>
            <p:spPr>
              <a:xfrm>
                <a:off x="6328642" y="3327398"/>
                <a:ext cx="1355938" cy="215617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286764" y="0"/>
                    </a:lnTo>
                    <a:cubicBezTo>
                      <a:pt x="1324968" y="0"/>
                      <a:pt x="1355938" y="30970"/>
                      <a:pt x="1355938" y="69174"/>
                    </a:cubicBezTo>
                    <a:cubicBezTo>
                      <a:pt x="1339450" y="214229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lowchart: Alternate Process 6">
                <a:extLst>
                  <a:ext uri="{FF2B5EF4-FFF2-40B4-BE49-F238E27FC236}">
                    <a16:creationId xmlns:a16="http://schemas.microsoft.com/office/drawing/2014/main" id="{A50C5194-0993-444A-9191-9D8CB8088A9B}"/>
                  </a:ext>
                </a:extLst>
              </p:cNvPr>
              <p:cNvSpPr/>
              <p:nvPr/>
            </p:nvSpPr>
            <p:spPr>
              <a:xfrm>
                <a:off x="7154539" y="5328880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B2FC96F7-DECD-415E-BFA0-5FDDA15BF55B}"/>
                  </a:ext>
                </a:extLst>
              </p:cNvPr>
              <p:cNvGrpSpPr/>
              <p:nvPr/>
            </p:nvGrpSpPr>
            <p:grpSpPr>
              <a:xfrm>
                <a:off x="7237121" y="5301545"/>
                <a:ext cx="442491" cy="398373"/>
                <a:chOff x="5040518" y="6924795"/>
                <a:chExt cx="442491" cy="398373"/>
              </a:xfrm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6F3C6FEA-92CE-4FF9-94AD-3A1326561F6F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AE8DF63E-5BE6-4136-B4FA-ECE9E9261207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8C2E2A1C-48CF-42D6-B3FA-7A4AD039EAE0}"/>
                  </a:ext>
                </a:extLst>
              </p:cNvPr>
              <p:cNvGrpSpPr/>
              <p:nvPr/>
            </p:nvGrpSpPr>
            <p:grpSpPr>
              <a:xfrm>
                <a:off x="6631377" y="5190740"/>
                <a:ext cx="530041" cy="398373"/>
                <a:chOff x="7242821" y="5632443"/>
                <a:chExt cx="530041" cy="398373"/>
              </a:xfrm>
            </p:grpSpPr>
            <p:sp>
              <p:nvSpPr>
                <p:cNvPr id="396" name="Flowchart: Alternate Process 6">
                  <a:extLst>
                    <a:ext uri="{FF2B5EF4-FFF2-40B4-BE49-F238E27FC236}">
                      <a16:creationId xmlns:a16="http://schemas.microsoft.com/office/drawing/2014/main" id="{F8664971-1BFF-421A-A3DC-AC951C5416DC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BC2283C2-62FF-4AD9-8211-EA38679F73DD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119D8DE2-EA3F-409F-9678-30E352752D75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C3E6F1F1-2DD9-4045-910C-E34025CBEEA7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1753C565-9798-4405-A5C5-844ADE651FAB}"/>
                  </a:ext>
                </a:extLst>
              </p:cNvPr>
              <p:cNvGrpSpPr/>
              <p:nvPr/>
            </p:nvGrpSpPr>
            <p:grpSpPr>
              <a:xfrm>
                <a:off x="4093727" y="5229158"/>
                <a:ext cx="530041" cy="398373"/>
                <a:chOff x="7242821" y="5632443"/>
                <a:chExt cx="530041" cy="398373"/>
              </a:xfrm>
            </p:grpSpPr>
            <p:sp>
              <p:nvSpPr>
                <p:cNvPr id="392" name="Flowchart: Alternate Process 6">
                  <a:extLst>
                    <a:ext uri="{FF2B5EF4-FFF2-40B4-BE49-F238E27FC236}">
                      <a16:creationId xmlns:a16="http://schemas.microsoft.com/office/drawing/2014/main" id="{AAB87528-C2C9-41F9-B1FF-F5779E162DB7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482A7675-B924-4C59-AC26-756D6FE93D86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F18E5079-DDFF-40AD-AF5B-84EE09EF3E6C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Freeform: Shape 394">
                    <a:extLst>
                      <a:ext uri="{FF2B5EF4-FFF2-40B4-BE49-F238E27FC236}">
                        <a16:creationId xmlns:a16="http://schemas.microsoft.com/office/drawing/2014/main" id="{F75574D4-C8AC-4312-9C71-2A3AA5507CB3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75" name="Rectangle: Rounded Corners 4">
                <a:extLst>
                  <a:ext uri="{FF2B5EF4-FFF2-40B4-BE49-F238E27FC236}">
                    <a16:creationId xmlns:a16="http://schemas.microsoft.com/office/drawing/2014/main" id="{9E07EA3D-92DE-4C34-91F7-4B84F77450A6}"/>
                  </a:ext>
                </a:extLst>
              </p:cNvPr>
              <p:cNvSpPr/>
              <p:nvPr/>
            </p:nvSpPr>
            <p:spPr>
              <a:xfrm>
                <a:off x="4271830" y="3754783"/>
                <a:ext cx="641792" cy="18818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1792" h="1881808">
                    <a:moveTo>
                      <a:pt x="0" y="55922"/>
                    </a:moveTo>
                    <a:cubicBezTo>
                      <a:pt x="0" y="17718"/>
                      <a:pt x="216501" y="0"/>
                      <a:pt x="254705" y="0"/>
                    </a:cubicBezTo>
                    <a:lnTo>
                      <a:pt x="531390" y="0"/>
                    </a:lnTo>
                    <a:cubicBezTo>
                      <a:pt x="569594" y="0"/>
                      <a:pt x="600564" y="30970"/>
                      <a:pt x="600564" y="69174"/>
                    </a:cubicBezTo>
                    <a:cubicBezTo>
                      <a:pt x="693329" y="690083"/>
                      <a:pt x="600564" y="1231481"/>
                      <a:pt x="600564" y="1812634"/>
                    </a:cubicBezTo>
                    <a:cubicBezTo>
                      <a:pt x="600564" y="1850838"/>
                      <a:pt x="569594" y="1881808"/>
                      <a:pt x="531390" y="1881808"/>
                    </a:cubicBezTo>
                    <a:lnTo>
                      <a:pt x="254705" y="1881808"/>
                    </a:lnTo>
                    <a:cubicBezTo>
                      <a:pt x="216501" y="1881808"/>
                      <a:pt x="185531" y="1850838"/>
                      <a:pt x="185531" y="1812634"/>
                    </a:cubicBezTo>
                    <a:cubicBezTo>
                      <a:pt x="410819" y="1178473"/>
                      <a:pt x="0" y="637075"/>
                      <a:pt x="0" y="55922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393E13D0-41BA-4E41-A81D-44D9E06D4DBC}"/>
                  </a:ext>
                </a:extLst>
              </p:cNvPr>
              <p:cNvGrpSpPr/>
              <p:nvPr/>
            </p:nvGrpSpPr>
            <p:grpSpPr>
              <a:xfrm>
                <a:off x="4388141" y="5360617"/>
                <a:ext cx="530041" cy="398373"/>
                <a:chOff x="7242821" y="5632443"/>
                <a:chExt cx="530041" cy="398373"/>
              </a:xfrm>
            </p:grpSpPr>
            <p:sp>
              <p:nvSpPr>
                <p:cNvPr id="388" name="Flowchart: Alternate Process 6">
                  <a:extLst>
                    <a:ext uri="{FF2B5EF4-FFF2-40B4-BE49-F238E27FC236}">
                      <a16:creationId xmlns:a16="http://schemas.microsoft.com/office/drawing/2014/main" id="{EC4B0C78-3ED0-4CEE-B1AD-0D8E6EC0F92D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9" name="Group 388">
                  <a:extLst>
                    <a:ext uri="{FF2B5EF4-FFF2-40B4-BE49-F238E27FC236}">
                      <a16:creationId xmlns:a16="http://schemas.microsoft.com/office/drawing/2014/main" id="{6E6AAEE9-21F9-4846-B6DD-3B8C6062E642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5C49659F-16E4-422E-BA3D-82586CFF1E4A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90FD8D9E-528C-412B-BDA2-8FF3954B9E45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77" name="Oval 2">
                <a:extLst>
                  <a:ext uri="{FF2B5EF4-FFF2-40B4-BE49-F238E27FC236}">
                    <a16:creationId xmlns:a16="http://schemas.microsoft.com/office/drawing/2014/main" id="{60F33915-D009-43C2-A488-A57DE80DA9EE}"/>
                  </a:ext>
                </a:extLst>
              </p:cNvPr>
              <p:cNvSpPr/>
              <p:nvPr/>
            </p:nvSpPr>
            <p:spPr>
              <a:xfrm rot="19388175">
                <a:off x="2339973" y="1633048"/>
                <a:ext cx="2107119" cy="1385018"/>
              </a:xfrm>
              <a:custGeom>
                <a:avLst/>
                <a:gdLst>
                  <a:gd name="connsiteX0" fmla="*/ 0 w 1696278"/>
                  <a:gd name="connsiteY0" fmla="*/ 516718 h 1033436"/>
                  <a:gd name="connsiteX1" fmla="*/ 848139 w 1696278"/>
                  <a:gd name="connsiteY1" fmla="*/ 0 h 1033436"/>
                  <a:gd name="connsiteX2" fmla="*/ 1696278 w 1696278"/>
                  <a:gd name="connsiteY2" fmla="*/ 516718 h 1033436"/>
                  <a:gd name="connsiteX3" fmla="*/ 848139 w 1696278"/>
                  <a:gd name="connsiteY3" fmla="*/ 1033436 h 1033436"/>
                  <a:gd name="connsiteX4" fmla="*/ 0 w 1696278"/>
                  <a:gd name="connsiteY4" fmla="*/ 516718 h 1033436"/>
                  <a:gd name="connsiteX0" fmla="*/ 0 w 1707612"/>
                  <a:gd name="connsiteY0" fmla="*/ 640263 h 1156981"/>
                  <a:gd name="connsiteX1" fmla="*/ 848139 w 1707612"/>
                  <a:gd name="connsiteY1" fmla="*/ 123545 h 1156981"/>
                  <a:gd name="connsiteX2" fmla="*/ 1330604 w 1707612"/>
                  <a:gd name="connsiteY2" fmla="*/ 38673 h 1156981"/>
                  <a:gd name="connsiteX3" fmla="*/ 1696278 w 1707612"/>
                  <a:gd name="connsiteY3" fmla="*/ 640263 h 1156981"/>
                  <a:gd name="connsiteX4" fmla="*/ 848139 w 1707612"/>
                  <a:gd name="connsiteY4" fmla="*/ 1156981 h 1156981"/>
                  <a:gd name="connsiteX5" fmla="*/ 0 w 1707612"/>
                  <a:gd name="connsiteY5" fmla="*/ 640263 h 1156981"/>
                  <a:gd name="connsiteX0" fmla="*/ 157 w 1707769"/>
                  <a:gd name="connsiteY0" fmla="*/ 662443 h 1179161"/>
                  <a:gd name="connsiteX1" fmla="*/ 782028 w 1707769"/>
                  <a:gd name="connsiteY1" fmla="*/ 79471 h 1179161"/>
                  <a:gd name="connsiteX2" fmla="*/ 1330761 w 1707769"/>
                  <a:gd name="connsiteY2" fmla="*/ 60853 h 1179161"/>
                  <a:gd name="connsiteX3" fmla="*/ 1696435 w 1707769"/>
                  <a:gd name="connsiteY3" fmla="*/ 662443 h 1179161"/>
                  <a:gd name="connsiteX4" fmla="*/ 848296 w 1707769"/>
                  <a:gd name="connsiteY4" fmla="*/ 1179161 h 1179161"/>
                  <a:gd name="connsiteX5" fmla="*/ 157 w 1707769"/>
                  <a:gd name="connsiteY5" fmla="*/ 662443 h 1179161"/>
                  <a:gd name="connsiteX0" fmla="*/ 166 w 1707778"/>
                  <a:gd name="connsiteY0" fmla="*/ 641432 h 1158150"/>
                  <a:gd name="connsiteX1" fmla="*/ 782037 w 1707778"/>
                  <a:gd name="connsiteY1" fmla="*/ 58460 h 1158150"/>
                  <a:gd name="connsiteX2" fmla="*/ 1330770 w 1707778"/>
                  <a:gd name="connsiteY2" fmla="*/ 39842 h 1158150"/>
                  <a:gd name="connsiteX3" fmla="*/ 1696444 w 1707778"/>
                  <a:gd name="connsiteY3" fmla="*/ 641432 h 1158150"/>
                  <a:gd name="connsiteX4" fmla="*/ 848305 w 1707778"/>
                  <a:gd name="connsiteY4" fmla="*/ 1158150 h 1158150"/>
                  <a:gd name="connsiteX5" fmla="*/ 166 w 1707778"/>
                  <a:gd name="connsiteY5" fmla="*/ 641432 h 1158150"/>
                  <a:gd name="connsiteX0" fmla="*/ 942 w 1708554"/>
                  <a:gd name="connsiteY0" fmla="*/ 641432 h 1362223"/>
                  <a:gd name="connsiteX1" fmla="*/ 782813 w 1708554"/>
                  <a:gd name="connsiteY1" fmla="*/ 58460 h 1362223"/>
                  <a:gd name="connsiteX2" fmla="*/ 1331546 w 1708554"/>
                  <a:gd name="connsiteY2" fmla="*/ 39842 h 1362223"/>
                  <a:gd name="connsiteX3" fmla="*/ 1697220 w 1708554"/>
                  <a:gd name="connsiteY3" fmla="*/ 641432 h 1362223"/>
                  <a:gd name="connsiteX4" fmla="*/ 944519 w 1708554"/>
                  <a:gd name="connsiteY4" fmla="*/ 1362223 h 1362223"/>
                  <a:gd name="connsiteX5" fmla="*/ 942 w 1708554"/>
                  <a:gd name="connsiteY5" fmla="*/ 641432 h 1362223"/>
                  <a:gd name="connsiteX0" fmla="*/ 857 w 1742923"/>
                  <a:gd name="connsiteY0" fmla="*/ 687704 h 1384661"/>
                  <a:gd name="connsiteX1" fmla="*/ 817182 w 1742923"/>
                  <a:gd name="connsiteY1" fmla="*/ 80874 h 1384661"/>
                  <a:gd name="connsiteX2" fmla="*/ 1365915 w 1742923"/>
                  <a:gd name="connsiteY2" fmla="*/ 62256 h 1384661"/>
                  <a:gd name="connsiteX3" fmla="*/ 1731589 w 1742923"/>
                  <a:gd name="connsiteY3" fmla="*/ 663846 h 1384661"/>
                  <a:gd name="connsiteX4" fmla="*/ 978888 w 1742923"/>
                  <a:gd name="connsiteY4" fmla="*/ 1384637 h 1384661"/>
                  <a:gd name="connsiteX5" fmla="*/ 857 w 1742923"/>
                  <a:gd name="connsiteY5" fmla="*/ 687704 h 1384661"/>
                  <a:gd name="connsiteX0" fmla="*/ 857 w 1742923"/>
                  <a:gd name="connsiteY0" fmla="*/ 687704 h 1391659"/>
                  <a:gd name="connsiteX1" fmla="*/ 817182 w 1742923"/>
                  <a:gd name="connsiteY1" fmla="*/ 80874 h 1391659"/>
                  <a:gd name="connsiteX2" fmla="*/ 1365915 w 1742923"/>
                  <a:gd name="connsiteY2" fmla="*/ 62256 h 1391659"/>
                  <a:gd name="connsiteX3" fmla="*/ 1731589 w 1742923"/>
                  <a:gd name="connsiteY3" fmla="*/ 663846 h 1391659"/>
                  <a:gd name="connsiteX4" fmla="*/ 978888 w 1742923"/>
                  <a:gd name="connsiteY4" fmla="*/ 1384637 h 1391659"/>
                  <a:gd name="connsiteX5" fmla="*/ 857 w 1742923"/>
                  <a:gd name="connsiteY5" fmla="*/ 687704 h 1391659"/>
                  <a:gd name="connsiteX0" fmla="*/ 857 w 1742923"/>
                  <a:gd name="connsiteY0" fmla="*/ 687704 h 1395274"/>
                  <a:gd name="connsiteX1" fmla="*/ 817182 w 1742923"/>
                  <a:gd name="connsiteY1" fmla="*/ 80874 h 1395274"/>
                  <a:gd name="connsiteX2" fmla="*/ 1365915 w 1742923"/>
                  <a:gd name="connsiteY2" fmla="*/ 62256 h 1395274"/>
                  <a:gd name="connsiteX3" fmla="*/ 1731589 w 1742923"/>
                  <a:gd name="connsiteY3" fmla="*/ 663846 h 1395274"/>
                  <a:gd name="connsiteX4" fmla="*/ 978888 w 1742923"/>
                  <a:gd name="connsiteY4" fmla="*/ 1384637 h 1395274"/>
                  <a:gd name="connsiteX5" fmla="*/ 857 w 1742923"/>
                  <a:gd name="connsiteY5" fmla="*/ 687704 h 1395274"/>
                  <a:gd name="connsiteX0" fmla="*/ 857 w 2113462"/>
                  <a:gd name="connsiteY0" fmla="*/ 687704 h 1385018"/>
                  <a:gd name="connsiteX1" fmla="*/ 817182 w 2113462"/>
                  <a:gd name="connsiteY1" fmla="*/ 80874 h 1385018"/>
                  <a:gd name="connsiteX2" fmla="*/ 1365915 w 2113462"/>
                  <a:gd name="connsiteY2" fmla="*/ 62256 h 1385018"/>
                  <a:gd name="connsiteX3" fmla="*/ 2107963 w 2113462"/>
                  <a:gd name="connsiteY3" fmla="*/ 780426 h 1385018"/>
                  <a:gd name="connsiteX4" fmla="*/ 978888 w 2113462"/>
                  <a:gd name="connsiteY4" fmla="*/ 1384637 h 1385018"/>
                  <a:gd name="connsiteX5" fmla="*/ 857 w 2113462"/>
                  <a:gd name="connsiteY5" fmla="*/ 687704 h 1385018"/>
                  <a:gd name="connsiteX0" fmla="*/ 857 w 2107963"/>
                  <a:gd name="connsiteY0" fmla="*/ 687704 h 1385018"/>
                  <a:gd name="connsiteX1" fmla="*/ 817182 w 2107963"/>
                  <a:gd name="connsiteY1" fmla="*/ 80874 h 1385018"/>
                  <a:gd name="connsiteX2" fmla="*/ 1365915 w 2107963"/>
                  <a:gd name="connsiteY2" fmla="*/ 62256 h 1385018"/>
                  <a:gd name="connsiteX3" fmla="*/ 2107963 w 2107963"/>
                  <a:gd name="connsiteY3" fmla="*/ 780426 h 1385018"/>
                  <a:gd name="connsiteX4" fmla="*/ 978888 w 2107963"/>
                  <a:gd name="connsiteY4" fmla="*/ 1384637 h 1385018"/>
                  <a:gd name="connsiteX5" fmla="*/ 857 w 2107963"/>
                  <a:gd name="connsiteY5" fmla="*/ 687704 h 1385018"/>
                  <a:gd name="connsiteX0" fmla="*/ 857 w 2107963"/>
                  <a:gd name="connsiteY0" fmla="*/ 687704 h 1385018"/>
                  <a:gd name="connsiteX1" fmla="*/ 817182 w 2107963"/>
                  <a:gd name="connsiteY1" fmla="*/ 80874 h 1385018"/>
                  <a:gd name="connsiteX2" fmla="*/ 1365915 w 2107963"/>
                  <a:gd name="connsiteY2" fmla="*/ 62256 h 1385018"/>
                  <a:gd name="connsiteX3" fmla="*/ 2107963 w 2107963"/>
                  <a:gd name="connsiteY3" fmla="*/ 780426 h 1385018"/>
                  <a:gd name="connsiteX4" fmla="*/ 978888 w 2107963"/>
                  <a:gd name="connsiteY4" fmla="*/ 1384637 h 1385018"/>
                  <a:gd name="connsiteX5" fmla="*/ 857 w 2107963"/>
                  <a:gd name="connsiteY5" fmla="*/ 687704 h 1385018"/>
                  <a:gd name="connsiteX0" fmla="*/ 857 w 2107963"/>
                  <a:gd name="connsiteY0" fmla="*/ 687704 h 1385018"/>
                  <a:gd name="connsiteX1" fmla="*/ 817182 w 2107963"/>
                  <a:gd name="connsiteY1" fmla="*/ 80874 h 1385018"/>
                  <a:gd name="connsiteX2" fmla="*/ 1365915 w 2107963"/>
                  <a:gd name="connsiteY2" fmla="*/ 62256 h 1385018"/>
                  <a:gd name="connsiteX3" fmla="*/ 2107963 w 2107963"/>
                  <a:gd name="connsiteY3" fmla="*/ 780426 h 1385018"/>
                  <a:gd name="connsiteX4" fmla="*/ 978888 w 2107963"/>
                  <a:gd name="connsiteY4" fmla="*/ 1384637 h 1385018"/>
                  <a:gd name="connsiteX5" fmla="*/ 857 w 2107963"/>
                  <a:gd name="connsiteY5" fmla="*/ 687704 h 1385018"/>
                  <a:gd name="connsiteX0" fmla="*/ 13 w 2107119"/>
                  <a:gd name="connsiteY0" fmla="*/ 687704 h 1385018"/>
                  <a:gd name="connsiteX1" fmla="*/ 816338 w 2107119"/>
                  <a:gd name="connsiteY1" fmla="*/ 80874 h 1385018"/>
                  <a:gd name="connsiteX2" fmla="*/ 1365071 w 2107119"/>
                  <a:gd name="connsiteY2" fmla="*/ 62256 h 1385018"/>
                  <a:gd name="connsiteX3" fmla="*/ 2107119 w 2107119"/>
                  <a:gd name="connsiteY3" fmla="*/ 780426 h 1385018"/>
                  <a:gd name="connsiteX4" fmla="*/ 978044 w 2107119"/>
                  <a:gd name="connsiteY4" fmla="*/ 1384637 h 1385018"/>
                  <a:gd name="connsiteX5" fmla="*/ 13 w 2107119"/>
                  <a:gd name="connsiteY5" fmla="*/ 687704 h 138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7119" h="1385018">
                    <a:moveTo>
                      <a:pt x="13" y="687704"/>
                    </a:moveTo>
                    <a:cubicBezTo>
                      <a:pt x="-3089" y="438603"/>
                      <a:pt x="588828" y="185115"/>
                      <a:pt x="816338" y="80874"/>
                    </a:cubicBezTo>
                    <a:cubicBezTo>
                      <a:pt x="1043848" y="-23367"/>
                      <a:pt x="1223715" y="-23864"/>
                      <a:pt x="1365071" y="62256"/>
                    </a:cubicBezTo>
                    <a:cubicBezTo>
                      <a:pt x="1546178" y="95364"/>
                      <a:pt x="2089869" y="253030"/>
                      <a:pt x="2107119" y="780426"/>
                    </a:cubicBezTo>
                    <a:cubicBezTo>
                      <a:pt x="2034215" y="942072"/>
                      <a:pt x="1329228" y="1400091"/>
                      <a:pt x="978044" y="1384637"/>
                    </a:cubicBezTo>
                    <a:cubicBezTo>
                      <a:pt x="626860" y="1369183"/>
                      <a:pt x="3115" y="936805"/>
                      <a:pt x="13" y="687704"/>
                    </a:cubicBezTo>
                    <a:close/>
                  </a:path>
                </a:pathLst>
              </a:cu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DBB0A5E-F1F9-4C55-815C-BBC78CFB7E66}"/>
                  </a:ext>
                </a:extLst>
              </p:cNvPr>
              <p:cNvSpPr/>
              <p:nvPr/>
            </p:nvSpPr>
            <p:spPr>
              <a:xfrm>
                <a:off x="2555398" y="2736833"/>
                <a:ext cx="261155" cy="177817"/>
              </a:xfrm>
              <a:custGeom>
                <a:avLst/>
                <a:gdLst>
                  <a:gd name="connsiteX0" fmla="*/ 0 w 261155"/>
                  <a:gd name="connsiteY0" fmla="*/ 177817 h 177817"/>
                  <a:gd name="connsiteX1" fmla="*/ 69850 w 261155"/>
                  <a:gd name="connsiteY1" fmla="*/ 165117 h 177817"/>
                  <a:gd name="connsiteX2" fmla="*/ 120650 w 261155"/>
                  <a:gd name="connsiteY2" fmla="*/ 139717 h 177817"/>
                  <a:gd name="connsiteX3" fmla="*/ 139700 w 261155"/>
                  <a:gd name="connsiteY3" fmla="*/ 133367 h 177817"/>
                  <a:gd name="connsiteX4" fmla="*/ 171450 w 261155"/>
                  <a:gd name="connsiteY4" fmla="*/ 120667 h 177817"/>
                  <a:gd name="connsiteX5" fmla="*/ 190500 w 261155"/>
                  <a:gd name="connsiteY5" fmla="*/ 114317 h 177817"/>
                  <a:gd name="connsiteX6" fmla="*/ 241300 w 261155"/>
                  <a:gd name="connsiteY6" fmla="*/ 95267 h 177817"/>
                  <a:gd name="connsiteX7" fmla="*/ 260350 w 261155"/>
                  <a:gd name="connsiteY7" fmla="*/ 76217 h 177817"/>
                  <a:gd name="connsiteX8" fmla="*/ 241300 w 261155"/>
                  <a:gd name="connsiteY8" fmla="*/ 6367 h 177817"/>
                  <a:gd name="connsiteX9" fmla="*/ 215900 w 261155"/>
                  <a:gd name="connsiteY9" fmla="*/ 17 h 17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1155" h="177817">
                    <a:moveTo>
                      <a:pt x="0" y="177817"/>
                    </a:moveTo>
                    <a:cubicBezTo>
                      <a:pt x="23283" y="173584"/>
                      <a:pt x="46892" y="170857"/>
                      <a:pt x="69850" y="165117"/>
                    </a:cubicBezTo>
                    <a:cubicBezTo>
                      <a:pt x="113796" y="154130"/>
                      <a:pt x="88694" y="155695"/>
                      <a:pt x="120650" y="139717"/>
                    </a:cubicBezTo>
                    <a:cubicBezTo>
                      <a:pt x="126637" y="136724"/>
                      <a:pt x="133433" y="135717"/>
                      <a:pt x="139700" y="133367"/>
                    </a:cubicBezTo>
                    <a:cubicBezTo>
                      <a:pt x="150373" y="129365"/>
                      <a:pt x="160777" y="124669"/>
                      <a:pt x="171450" y="120667"/>
                    </a:cubicBezTo>
                    <a:cubicBezTo>
                      <a:pt x="177717" y="118317"/>
                      <a:pt x="184348" y="116954"/>
                      <a:pt x="190500" y="114317"/>
                    </a:cubicBezTo>
                    <a:cubicBezTo>
                      <a:pt x="236988" y="94393"/>
                      <a:pt x="194471" y="106974"/>
                      <a:pt x="241300" y="95267"/>
                    </a:cubicBezTo>
                    <a:cubicBezTo>
                      <a:pt x="247650" y="88917"/>
                      <a:pt x="258744" y="85052"/>
                      <a:pt x="260350" y="76217"/>
                    </a:cubicBezTo>
                    <a:cubicBezTo>
                      <a:pt x="263182" y="60642"/>
                      <a:pt x="258936" y="20476"/>
                      <a:pt x="241300" y="6367"/>
                    </a:cubicBezTo>
                    <a:cubicBezTo>
                      <a:pt x="232526" y="-652"/>
                      <a:pt x="225059" y="17"/>
                      <a:pt x="215900" y="1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333C6EA-78E8-4C6A-AC87-778838B57856}"/>
                  </a:ext>
                </a:extLst>
              </p:cNvPr>
              <p:cNvCxnSpPr/>
              <p:nvPr/>
            </p:nvCxnSpPr>
            <p:spPr>
              <a:xfrm flipV="1">
                <a:off x="2745898" y="2914650"/>
                <a:ext cx="209550" cy="133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0B4B9D86-543D-4696-B022-E977A7019DF1}"/>
                  </a:ext>
                </a:extLst>
              </p:cNvPr>
              <p:cNvSpPr/>
              <p:nvPr/>
            </p:nvSpPr>
            <p:spPr>
              <a:xfrm>
                <a:off x="3645904" y="1620183"/>
                <a:ext cx="831850" cy="1676400"/>
              </a:xfrm>
              <a:prstGeom prst="ellipse">
                <a:avLst/>
              </a:prstGeom>
              <a:solidFill>
                <a:srgbClr val="DCC08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21">
                <a:extLst>
                  <a:ext uri="{FF2B5EF4-FFF2-40B4-BE49-F238E27FC236}">
                    <a16:creationId xmlns:a16="http://schemas.microsoft.com/office/drawing/2014/main" id="{FF972AA9-6FDA-4FF7-BCBA-565935110C21}"/>
                  </a:ext>
                </a:extLst>
              </p:cNvPr>
              <p:cNvSpPr/>
              <p:nvPr/>
            </p:nvSpPr>
            <p:spPr>
              <a:xfrm>
                <a:off x="3514747" y="886914"/>
                <a:ext cx="501284" cy="818061"/>
              </a:xfrm>
              <a:custGeom>
                <a:avLst/>
                <a:gdLst>
                  <a:gd name="connsiteX0" fmla="*/ 0 w 304800"/>
                  <a:gd name="connsiteY0" fmla="*/ 111125 h 222250"/>
                  <a:gd name="connsiteX1" fmla="*/ 152400 w 304800"/>
                  <a:gd name="connsiteY1" fmla="*/ 0 h 222250"/>
                  <a:gd name="connsiteX2" fmla="*/ 304800 w 304800"/>
                  <a:gd name="connsiteY2" fmla="*/ 111125 h 222250"/>
                  <a:gd name="connsiteX3" fmla="*/ 152400 w 304800"/>
                  <a:gd name="connsiteY3" fmla="*/ 222250 h 222250"/>
                  <a:gd name="connsiteX4" fmla="*/ 0 w 304800"/>
                  <a:gd name="connsiteY4" fmla="*/ 111125 h 222250"/>
                  <a:gd name="connsiteX0" fmla="*/ 14432 w 525763"/>
                  <a:gd name="connsiteY0" fmla="*/ 705485 h 818410"/>
                  <a:gd name="connsiteX1" fmla="*/ 509732 w 525763"/>
                  <a:gd name="connsiteY1" fmla="*/ 0 h 818410"/>
                  <a:gd name="connsiteX2" fmla="*/ 319232 w 525763"/>
                  <a:gd name="connsiteY2" fmla="*/ 705485 h 818410"/>
                  <a:gd name="connsiteX3" fmla="*/ 166832 w 525763"/>
                  <a:gd name="connsiteY3" fmla="*/ 816610 h 818410"/>
                  <a:gd name="connsiteX4" fmla="*/ 14432 w 525763"/>
                  <a:gd name="connsiteY4" fmla="*/ 705485 h 818410"/>
                  <a:gd name="connsiteX0" fmla="*/ 14432 w 543410"/>
                  <a:gd name="connsiteY0" fmla="*/ 705551 h 818476"/>
                  <a:gd name="connsiteX1" fmla="*/ 509732 w 543410"/>
                  <a:gd name="connsiteY1" fmla="*/ 66 h 818476"/>
                  <a:gd name="connsiteX2" fmla="*/ 319232 w 543410"/>
                  <a:gd name="connsiteY2" fmla="*/ 705551 h 818476"/>
                  <a:gd name="connsiteX3" fmla="*/ 166832 w 543410"/>
                  <a:gd name="connsiteY3" fmla="*/ 816676 h 818476"/>
                  <a:gd name="connsiteX4" fmla="*/ 14432 w 543410"/>
                  <a:gd name="connsiteY4" fmla="*/ 705551 h 818476"/>
                  <a:gd name="connsiteX0" fmla="*/ 618 w 498981"/>
                  <a:gd name="connsiteY0" fmla="*/ 715284 h 826409"/>
                  <a:gd name="connsiteX1" fmla="*/ 116341 w 498981"/>
                  <a:gd name="connsiteY1" fmla="*/ 330474 h 826409"/>
                  <a:gd name="connsiteX2" fmla="*/ 495918 w 498981"/>
                  <a:gd name="connsiteY2" fmla="*/ 9799 h 826409"/>
                  <a:gd name="connsiteX3" fmla="*/ 305418 w 498981"/>
                  <a:gd name="connsiteY3" fmla="*/ 715284 h 826409"/>
                  <a:gd name="connsiteX4" fmla="*/ 153018 w 498981"/>
                  <a:gd name="connsiteY4" fmla="*/ 826409 h 826409"/>
                  <a:gd name="connsiteX5" fmla="*/ 618 w 498981"/>
                  <a:gd name="connsiteY5" fmla="*/ 715284 h 826409"/>
                  <a:gd name="connsiteX0" fmla="*/ 618 w 497708"/>
                  <a:gd name="connsiteY0" fmla="*/ 707265 h 818390"/>
                  <a:gd name="connsiteX1" fmla="*/ 116341 w 497708"/>
                  <a:gd name="connsiteY1" fmla="*/ 322455 h 818390"/>
                  <a:gd name="connsiteX2" fmla="*/ 495918 w 497708"/>
                  <a:gd name="connsiteY2" fmla="*/ 1780 h 818390"/>
                  <a:gd name="connsiteX3" fmla="*/ 261122 w 497708"/>
                  <a:gd name="connsiteY3" fmla="*/ 467236 h 818390"/>
                  <a:gd name="connsiteX4" fmla="*/ 305418 w 497708"/>
                  <a:gd name="connsiteY4" fmla="*/ 707265 h 818390"/>
                  <a:gd name="connsiteX5" fmla="*/ 153018 w 497708"/>
                  <a:gd name="connsiteY5" fmla="*/ 818390 h 818390"/>
                  <a:gd name="connsiteX6" fmla="*/ 618 w 497708"/>
                  <a:gd name="connsiteY6" fmla="*/ 707265 h 818390"/>
                  <a:gd name="connsiteX0" fmla="*/ 618 w 499891"/>
                  <a:gd name="connsiteY0" fmla="*/ 706936 h 818061"/>
                  <a:gd name="connsiteX1" fmla="*/ 116341 w 499891"/>
                  <a:gd name="connsiteY1" fmla="*/ 322126 h 818061"/>
                  <a:gd name="connsiteX2" fmla="*/ 495918 w 499891"/>
                  <a:gd name="connsiteY2" fmla="*/ 1451 h 818061"/>
                  <a:gd name="connsiteX3" fmla="*/ 314462 w 499891"/>
                  <a:gd name="connsiteY3" fmla="*/ 451667 h 818061"/>
                  <a:gd name="connsiteX4" fmla="*/ 305418 w 499891"/>
                  <a:gd name="connsiteY4" fmla="*/ 706936 h 818061"/>
                  <a:gd name="connsiteX5" fmla="*/ 153018 w 499891"/>
                  <a:gd name="connsiteY5" fmla="*/ 818061 h 818061"/>
                  <a:gd name="connsiteX6" fmla="*/ 618 w 499891"/>
                  <a:gd name="connsiteY6" fmla="*/ 706936 h 818061"/>
                  <a:gd name="connsiteX0" fmla="*/ 618 w 501284"/>
                  <a:gd name="connsiteY0" fmla="*/ 706936 h 818061"/>
                  <a:gd name="connsiteX1" fmla="*/ 116341 w 501284"/>
                  <a:gd name="connsiteY1" fmla="*/ 322126 h 818061"/>
                  <a:gd name="connsiteX2" fmla="*/ 495918 w 501284"/>
                  <a:gd name="connsiteY2" fmla="*/ 1451 h 818061"/>
                  <a:gd name="connsiteX3" fmla="*/ 337322 w 501284"/>
                  <a:gd name="connsiteY3" fmla="*/ 451667 h 818061"/>
                  <a:gd name="connsiteX4" fmla="*/ 305418 w 501284"/>
                  <a:gd name="connsiteY4" fmla="*/ 706936 h 818061"/>
                  <a:gd name="connsiteX5" fmla="*/ 153018 w 501284"/>
                  <a:gd name="connsiteY5" fmla="*/ 818061 h 818061"/>
                  <a:gd name="connsiteX6" fmla="*/ 618 w 501284"/>
                  <a:gd name="connsiteY6" fmla="*/ 706936 h 81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1284" h="818061">
                    <a:moveTo>
                      <a:pt x="618" y="706936"/>
                    </a:moveTo>
                    <a:cubicBezTo>
                      <a:pt x="-5495" y="624280"/>
                      <a:pt x="33791" y="439707"/>
                      <a:pt x="116341" y="322126"/>
                    </a:cubicBezTo>
                    <a:cubicBezTo>
                      <a:pt x="198891" y="204545"/>
                      <a:pt x="459088" y="-20139"/>
                      <a:pt x="495918" y="1451"/>
                    </a:cubicBezTo>
                    <a:cubicBezTo>
                      <a:pt x="532748" y="23041"/>
                      <a:pt x="369072" y="334086"/>
                      <a:pt x="337322" y="451667"/>
                    </a:cubicBezTo>
                    <a:cubicBezTo>
                      <a:pt x="305572" y="569248"/>
                      <a:pt x="347565" y="638250"/>
                      <a:pt x="305418" y="706936"/>
                    </a:cubicBezTo>
                    <a:cubicBezTo>
                      <a:pt x="263271" y="775622"/>
                      <a:pt x="237186" y="818061"/>
                      <a:pt x="153018" y="818061"/>
                    </a:cubicBezTo>
                    <a:cubicBezTo>
                      <a:pt x="68850" y="818061"/>
                      <a:pt x="6731" y="789592"/>
                      <a:pt x="618" y="70693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12C3662-5773-4ADE-B4DA-15CE5D0301DA}"/>
                  </a:ext>
                </a:extLst>
              </p:cNvPr>
              <p:cNvSpPr/>
              <p:nvPr/>
            </p:nvSpPr>
            <p:spPr>
              <a:xfrm rot="1829018">
                <a:off x="3584718" y="1571497"/>
                <a:ext cx="575700" cy="1010739"/>
              </a:xfrm>
              <a:prstGeom prst="ellipse">
                <a:avLst/>
              </a:prstGeom>
              <a:solidFill>
                <a:srgbClr val="DCC081"/>
              </a:solidFill>
              <a:ln>
                <a:solidFill>
                  <a:srgbClr val="DCC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98863EC6-6338-47D9-ABB9-7B58C77C67F3}"/>
                  </a:ext>
                </a:extLst>
              </p:cNvPr>
              <p:cNvSpPr/>
              <p:nvPr/>
            </p:nvSpPr>
            <p:spPr>
              <a:xfrm rot="4755515">
                <a:off x="4232806" y="3335330"/>
                <a:ext cx="924634" cy="1010739"/>
              </a:xfrm>
              <a:prstGeom prst="ellipse">
                <a:avLst/>
              </a:prstGeom>
              <a:solidFill>
                <a:srgbClr val="DCC081"/>
              </a:solidFill>
              <a:ln>
                <a:solidFill>
                  <a:srgbClr val="DCC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F86A1220-DBAC-47B2-8AAE-43119958C08C}"/>
                  </a:ext>
                </a:extLst>
              </p:cNvPr>
              <p:cNvSpPr/>
              <p:nvPr/>
            </p:nvSpPr>
            <p:spPr>
              <a:xfrm rot="4755515">
                <a:off x="6333799" y="2582441"/>
                <a:ext cx="924634" cy="2002124"/>
              </a:xfrm>
              <a:prstGeom prst="ellipse">
                <a:avLst/>
              </a:prstGeom>
              <a:solidFill>
                <a:srgbClr val="DCC081"/>
              </a:solidFill>
              <a:ln>
                <a:solidFill>
                  <a:srgbClr val="DCC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EC0B2BF0-B499-4DB6-B8FC-77A8152245D2}"/>
                  </a:ext>
                </a:extLst>
              </p:cNvPr>
              <p:cNvSpPr/>
              <p:nvPr/>
            </p:nvSpPr>
            <p:spPr>
              <a:xfrm>
                <a:off x="2967152" y="2017911"/>
                <a:ext cx="307646" cy="3076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E64B6FE5-03DA-496B-A425-38370C9A7230}"/>
                  </a:ext>
                </a:extLst>
              </p:cNvPr>
              <p:cNvSpPr/>
              <p:nvPr/>
            </p:nvSpPr>
            <p:spPr>
              <a:xfrm>
                <a:off x="2995206" y="2099638"/>
                <a:ext cx="181273" cy="181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31400E18-1A37-44A5-BA8F-A51F60FE957C}"/>
                  </a:ext>
                </a:extLst>
              </p:cNvPr>
              <p:cNvSpPr/>
              <p:nvPr/>
            </p:nvSpPr>
            <p:spPr>
              <a:xfrm>
                <a:off x="3042901" y="2083735"/>
                <a:ext cx="100682" cy="100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634B49-BEB0-44D8-925B-BE8D7E1C6C15}"/>
              </a:ext>
            </a:extLst>
          </p:cNvPr>
          <p:cNvGrpSpPr/>
          <p:nvPr/>
        </p:nvGrpSpPr>
        <p:grpSpPr>
          <a:xfrm>
            <a:off x="9079594" y="-1"/>
            <a:ext cx="2626124" cy="5262323"/>
            <a:chOff x="9079594" y="-1"/>
            <a:chExt cx="2626124" cy="5262323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85B615D-248C-40F1-9F39-B79F95EAED4B}"/>
                </a:ext>
              </a:extLst>
            </p:cNvPr>
            <p:cNvSpPr txBox="1"/>
            <p:nvPr/>
          </p:nvSpPr>
          <p:spPr>
            <a:xfrm>
              <a:off x="9206982" y="-1"/>
              <a:ext cx="249873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G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ift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3BBE672D-FB5A-49B5-9B00-A94A154AFE06}"/>
                </a:ext>
              </a:extLst>
            </p:cNvPr>
            <p:cNvGrpSpPr/>
            <p:nvPr/>
          </p:nvGrpSpPr>
          <p:grpSpPr>
            <a:xfrm>
              <a:off x="9079594" y="2619728"/>
              <a:ext cx="2624865" cy="2642594"/>
              <a:chOff x="2806700" y="823180"/>
              <a:chExt cx="4726631" cy="4758554"/>
            </a:xfrm>
          </p:grpSpPr>
          <p:sp>
            <p:nvSpPr>
              <p:cNvPr id="404" name="Oval 20">
                <a:extLst>
                  <a:ext uri="{FF2B5EF4-FFF2-40B4-BE49-F238E27FC236}">
                    <a16:creationId xmlns:a16="http://schemas.microsoft.com/office/drawing/2014/main" id="{F1E45D35-3B01-4634-A7ED-44DDF3F3982F}"/>
                  </a:ext>
                </a:extLst>
              </p:cNvPr>
              <p:cNvSpPr/>
              <p:nvPr/>
            </p:nvSpPr>
            <p:spPr>
              <a:xfrm rot="16200000">
                <a:off x="3428500" y="740048"/>
                <a:ext cx="1583219" cy="1766991"/>
              </a:xfrm>
              <a:custGeom>
                <a:avLst/>
                <a:gdLst>
                  <a:gd name="connsiteX0" fmla="*/ 0 w 857250"/>
                  <a:gd name="connsiteY0" fmla="*/ 596816 h 1193632"/>
                  <a:gd name="connsiteX1" fmla="*/ 428625 w 857250"/>
                  <a:gd name="connsiteY1" fmla="*/ 0 h 1193632"/>
                  <a:gd name="connsiteX2" fmla="*/ 857250 w 857250"/>
                  <a:gd name="connsiteY2" fmla="*/ 596816 h 1193632"/>
                  <a:gd name="connsiteX3" fmla="*/ 428625 w 857250"/>
                  <a:gd name="connsiteY3" fmla="*/ 1193632 h 1193632"/>
                  <a:gd name="connsiteX4" fmla="*/ 0 w 857250"/>
                  <a:gd name="connsiteY4" fmla="*/ 596816 h 1193632"/>
                  <a:gd name="connsiteX0" fmla="*/ 0 w 1339850"/>
                  <a:gd name="connsiteY0" fmla="*/ 625795 h 1228783"/>
                  <a:gd name="connsiteX1" fmla="*/ 428625 w 1339850"/>
                  <a:gd name="connsiteY1" fmla="*/ 28979 h 1228783"/>
                  <a:gd name="connsiteX2" fmla="*/ 1339850 w 1339850"/>
                  <a:gd name="connsiteY2" fmla="*/ 295595 h 1228783"/>
                  <a:gd name="connsiteX3" fmla="*/ 428625 w 1339850"/>
                  <a:gd name="connsiteY3" fmla="*/ 1222611 h 1228783"/>
                  <a:gd name="connsiteX4" fmla="*/ 0 w 1339850"/>
                  <a:gd name="connsiteY4" fmla="*/ 625795 h 1228783"/>
                  <a:gd name="connsiteX0" fmla="*/ 27078 w 1366928"/>
                  <a:gd name="connsiteY0" fmla="*/ 625795 h 1226505"/>
                  <a:gd name="connsiteX1" fmla="*/ 455703 w 1366928"/>
                  <a:gd name="connsiteY1" fmla="*/ 28979 h 1226505"/>
                  <a:gd name="connsiteX2" fmla="*/ 1366928 w 1366928"/>
                  <a:gd name="connsiteY2" fmla="*/ 295595 h 1226505"/>
                  <a:gd name="connsiteX3" fmla="*/ 455703 w 1366928"/>
                  <a:gd name="connsiteY3" fmla="*/ 1222611 h 1226505"/>
                  <a:gd name="connsiteX4" fmla="*/ 27078 w 1366928"/>
                  <a:gd name="connsiteY4" fmla="*/ 625795 h 1226505"/>
                  <a:gd name="connsiteX0" fmla="*/ 42887 w 1382737"/>
                  <a:gd name="connsiteY0" fmla="*/ 1172064 h 1772424"/>
                  <a:gd name="connsiteX1" fmla="*/ 687412 w 1382737"/>
                  <a:gd name="connsiteY1" fmla="*/ 3750 h 1772424"/>
                  <a:gd name="connsiteX2" fmla="*/ 1382737 w 1382737"/>
                  <a:gd name="connsiteY2" fmla="*/ 841864 h 1772424"/>
                  <a:gd name="connsiteX3" fmla="*/ 471512 w 1382737"/>
                  <a:gd name="connsiteY3" fmla="*/ 1768880 h 1772424"/>
                  <a:gd name="connsiteX4" fmla="*/ 42887 w 1382737"/>
                  <a:gd name="connsiteY4" fmla="*/ 1172064 h 1772424"/>
                  <a:gd name="connsiteX0" fmla="*/ 2066 w 1583219"/>
                  <a:gd name="connsiteY0" fmla="*/ 686825 h 1766991"/>
                  <a:gd name="connsiteX1" fmla="*/ 887894 w 1583219"/>
                  <a:gd name="connsiteY1" fmla="*/ 1108 h 1766991"/>
                  <a:gd name="connsiteX2" fmla="*/ 1583219 w 1583219"/>
                  <a:gd name="connsiteY2" fmla="*/ 839222 h 1766991"/>
                  <a:gd name="connsiteX3" fmla="*/ 671994 w 1583219"/>
                  <a:gd name="connsiteY3" fmla="*/ 1766238 h 1766991"/>
                  <a:gd name="connsiteX4" fmla="*/ 2066 w 1583219"/>
                  <a:gd name="connsiteY4" fmla="*/ 686825 h 176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19" h="1766991">
                    <a:moveTo>
                      <a:pt x="2066" y="686825"/>
                    </a:moveTo>
                    <a:cubicBezTo>
                      <a:pt x="38049" y="392637"/>
                      <a:pt x="624369" y="-24292"/>
                      <a:pt x="887894" y="1108"/>
                    </a:cubicBezTo>
                    <a:cubicBezTo>
                      <a:pt x="1151420" y="26508"/>
                      <a:pt x="1583219" y="509610"/>
                      <a:pt x="1583219" y="839222"/>
                    </a:cubicBezTo>
                    <a:cubicBezTo>
                      <a:pt x="1583219" y="1168834"/>
                      <a:pt x="935520" y="1791638"/>
                      <a:pt x="671994" y="1766238"/>
                    </a:cubicBezTo>
                    <a:cubicBezTo>
                      <a:pt x="408469" y="1740839"/>
                      <a:pt x="-33917" y="981013"/>
                      <a:pt x="2066" y="68682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20">
                <a:extLst>
                  <a:ext uri="{FF2B5EF4-FFF2-40B4-BE49-F238E27FC236}">
                    <a16:creationId xmlns:a16="http://schemas.microsoft.com/office/drawing/2014/main" id="{329E070B-D2A0-4F74-BA6C-4BCED7A25FCE}"/>
                  </a:ext>
                </a:extLst>
              </p:cNvPr>
              <p:cNvSpPr/>
              <p:nvPr/>
            </p:nvSpPr>
            <p:spPr>
              <a:xfrm rot="5400000" flipH="1">
                <a:off x="5413292" y="731294"/>
                <a:ext cx="1583219" cy="1766991"/>
              </a:xfrm>
              <a:custGeom>
                <a:avLst/>
                <a:gdLst>
                  <a:gd name="connsiteX0" fmla="*/ 0 w 857250"/>
                  <a:gd name="connsiteY0" fmla="*/ 596816 h 1193632"/>
                  <a:gd name="connsiteX1" fmla="*/ 428625 w 857250"/>
                  <a:gd name="connsiteY1" fmla="*/ 0 h 1193632"/>
                  <a:gd name="connsiteX2" fmla="*/ 857250 w 857250"/>
                  <a:gd name="connsiteY2" fmla="*/ 596816 h 1193632"/>
                  <a:gd name="connsiteX3" fmla="*/ 428625 w 857250"/>
                  <a:gd name="connsiteY3" fmla="*/ 1193632 h 1193632"/>
                  <a:gd name="connsiteX4" fmla="*/ 0 w 857250"/>
                  <a:gd name="connsiteY4" fmla="*/ 596816 h 1193632"/>
                  <a:gd name="connsiteX0" fmla="*/ 0 w 1339850"/>
                  <a:gd name="connsiteY0" fmla="*/ 625795 h 1228783"/>
                  <a:gd name="connsiteX1" fmla="*/ 428625 w 1339850"/>
                  <a:gd name="connsiteY1" fmla="*/ 28979 h 1228783"/>
                  <a:gd name="connsiteX2" fmla="*/ 1339850 w 1339850"/>
                  <a:gd name="connsiteY2" fmla="*/ 295595 h 1228783"/>
                  <a:gd name="connsiteX3" fmla="*/ 428625 w 1339850"/>
                  <a:gd name="connsiteY3" fmla="*/ 1222611 h 1228783"/>
                  <a:gd name="connsiteX4" fmla="*/ 0 w 1339850"/>
                  <a:gd name="connsiteY4" fmla="*/ 625795 h 1228783"/>
                  <a:gd name="connsiteX0" fmla="*/ 27078 w 1366928"/>
                  <a:gd name="connsiteY0" fmla="*/ 625795 h 1226505"/>
                  <a:gd name="connsiteX1" fmla="*/ 455703 w 1366928"/>
                  <a:gd name="connsiteY1" fmla="*/ 28979 h 1226505"/>
                  <a:gd name="connsiteX2" fmla="*/ 1366928 w 1366928"/>
                  <a:gd name="connsiteY2" fmla="*/ 295595 h 1226505"/>
                  <a:gd name="connsiteX3" fmla="*/ 455703 w 1366928"/>
                  <a:gd name="connsiteY3" fmla="*/ 1222611 h 1226505"/>
                  <a:gd name="connsiteX4" fmla="*/ 27078 w 1366928"/>
                  <a:gd name="connsiteY4" fmla="*/ 625795 h 1226505"/>
                  <a:gd name="connsiteX0" fmla="*/ 42887 w 1382737"/>
                  <a:gd name="connsiteY0" fmla="*/ 1172064 h 1772424"/>
                  <a:gd name="connsiteX1" fmla="*/ 687412 w 1382737"/>
                  <a:gd name="connsiteY1" fmla="*/ 3750 h 1772424"/>
                  <a:gd name="connsiteX2" fmla="*/ 1382737 w 1382737"/>
                  <a:gd name="connsiteY2" fmla="*/ 841864 h 1772424"/>
                  <a:gd name="connsiteX3" fmla="*/ 471512 w 1382737"/>
                  <a:gd name="connsiteY3" fmla="*/ 1768880 h 1772424"/>
                  <a:gd name="connsiteX4" fmla="*/ 42887 w 1382737"/>
                  <a:gd name="connsiteY4" fmla="*/ 1172064 h 1772424"/>
                  <a:gd name="connsiteX0" fmla="*/ 2066 w 1583219"/>
                  <a:gd name="connsiteY0" fmla="*/ 686825 h 1766991"/>
                  <a:gd name="connsiteX1" fmla="*/ 887894 w 1583219"/>
                  <a:gd name="connsiteY1" fmla="*/ 1108 h 1766991"/>
                  <a:gd name="connsiteX2" fmla="*/ 1583219 w 1583219"/>
                  <a:gd name="connsiteY2" fmla="*/ 839222 h 1766991"/>
                  <a:gd name="connsiteX3" fmla="*/ 671994 w 1583219"/>
                  <a:gd name="connsiteY3" fmla="*/ 1766238 h 1766991"/>
                  <a:gd name="connsiteX4" fmla="*/ 2066 w 1583219"/>
                  <a:gd name="connsiteY4" fmla="*/ 686825 h 176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19" h="1766991">
                    <a:moveTo>
                      <a:pt x="2066" y="686825"/>
                    </a:moveTo>
                    <a:cubicBezTo>
                      <a:pt x="38049" y="392637"/>
                      <a:pt x="624369" y="-24292"/>
                      <a:pt x="887894" y="1108"/>
                    </a:cubicBezTo>
                    <a:cubicBezTo>
                      <a:pt x="1151420" y="26508"/>
                      <a:pt x="1583219" y="509610"/>
                      <a:pt x="1583219" y="839222"/>
                    </a:cubicBezTo>
                    <a:cubicBezTo>
                      <a:pt x="1583219" y="1168834"/>
                      <a:pt x="935520" y="1791638"/>
                      <a:pt x="671994" y="1766238"/>
                    </a:cubicBezTo>
                    <a:cubicBezTo>
                      <a:pt x="408469" y="1740839"/>
                      <a:pt x="-33917" y="981013"/>
                      <a:pt x="2066" y="68682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>
                <a:extLst>
                  <a:ext uri="{FF2B5EF4-FFF2-40B4-BE49-F238E27FC236}">
                    <a16:creationId xmlns:a16="http://schemas.microsoft.com/office/drawing/2014/main" id="{9B094796-30EA-4DC8-B446-CC61DE4BC169}"/>
                  </a:ext>
                </a:extLst>
              </p:cNvPr>
              <p:cNvSpPr/>
              <p:nvPr/>
            </p:nvSpPr>
            <p:spPr>
              <a:xfrm rot="19568077">
                <a:off x="5067001" y="1716167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Arc 406">
                <a:extLst>
                  <a:ext uri="{FF2B5EF4-FFF2-40B4-BE49-F238E27FC236}">
                    <a16:creationId xmlns:a16="http://schemas.microsoft.com/office/drawing/2014/main" id="{31BF3239-5B67-4431-B0E4-73EBBC249B70}"/>
                  </a:ext>
                </a:extLst>
              </p:cNvPr>
              <p:cNvSpPr/>
              <p:nvPr/>
            </p:nvSpPr>
            <p:spPr>
              <a:xfrm rot="2031923" flipH="1">
                <a:off x="3997599" y="1772332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65567885-48D7-4D93-AEF1-1A361A085D0B}"/>
                  </a:ext>
                </a:extLst>
              </p:cNvPr>
              <p:cNvSpPr/>
              <p:nvPr/>
            </p:nvSpPr>
            <p:spPr>
              <a:xfrm rot="3494182" flipH="1">
                <a:off x="3728162" y="1569592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Arc 408">
                <a:extLst>
                  <a:ext uri="{FF2B5EF4-FFF2-40B4-BE49-F238E27FC236}">
                    <a16:creationId xmlns:a16="http://schemas.microsoft.com/office/drawing/2014/main" id="{5023C77F-28DD-40EF-9E7E-216F2A8F7D71}"/>
                  </a:ext>
                </a:extLst>
              </p:cNvPr>
              <p:cNvSpPr/>
              <p:nvPr/>
            </p:nvSpPr>
            <p:spPr>
              <a:xfrm rot="18105818">
                <a:off x="5438277" y="1417582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15B1FBB6-0372-4783-8DAE-5F97AF4BC81D}"/>
                  </a:ext>
                </a:extLst>
              </p:cNvPr>
              <p:cNvSpPr/>
              <p:nvPr/>
            </p:nvSpPr>
            <p:spPr>
              <a:xfrm>
                <a:off x="4786956" y="1384384"/>
                <a:ext cx="857250" cy="11936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C00F786-B80A-494C-94FD-AE70B07122CD}"/>
                  </a:ext>
                </a:extLst>
              </p:cNvPr>
              <p:cNvSpPr/>
              <p:nvPr/>
            </p:nvSpPr>
            <p:spPr>
              <a:xfrm>
                <a:off x="3004665" y="2203534"/>
                <a:ext cx="4330700" cy="3378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7CCFAB26-2EDF-40DF-A6FE-25F6F6795259}"/>
                  </a:ext>
                </a:extLst>
              </p:cNvPr>
              <p:cNvSpPr/>
              <p:nvPr/>
            </p:nvSpPr>
            <p:spPr>
              <a:xfrm>
                <a:off x="2806700" y="1943100"/>
                <a:ext cx="4726631" cy="1193632"/>
              </a:xfrm>
              <a:prstGeom prst="roundRect">
                <a:avLst>
                  <a:gd name="adj" fmla="val 120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53EBBFCF-0E4D-46FD-B942-4779ABFD439E}"/>
                  </a:ext>
                </a:extLst>
              </p:cNvPr>
              <p:cNvSpPr/>
              <p:nvPr/>
            </p:nvSpPr>
            <p:spPr>
              <a:xfrm>
                <a:off x="4636614" y="1943100"/>
                <a:ext cx="1103785" cy="36386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" name="ttsMP3.com_VoiceText_2025-1-14_22-55-29">
            <a:hlinkClick r:id="" action="ppaction://media"/>
            <a:extLst>
              <a:ext uri="{FF2B5EF4-FFF2-40B4-BE49-F238E27FC236}">
                <a16:creationId xmlns:a16="http://schemas.microsoft.com/office/drawing/2014/main" id="{98708C27-8CD7-4076-823D-B6FB1017C0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6724" y="3124200"/>
            <a:ext cx="609600" cy="609600"/>
          </a:xfrm>
          <a:prstGeom prst="rect">
            <a:avLst/>
          </a:prstGeom>
        </p:spPr>
      </p:pic>
      <p:pic>
        <p:nvPicPr>
          <p:cNvPr id="414" name="2sec">
            <a:hlinkClick r:id="" action="ppaction://media"/>
            <a:extLst>
              <a:ext uri="{FF2B5EF4-FFF2-40B4-BE49-F238E27FC236}">
                <a16:creationId xmlns:a16="http://schemas.microsoft.com/office/drawing/2014/main" id="{6F4BB5AE-E893-4132-A97E-C2F19685447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54590" y="1249441"/>
            <a:ext cx="609600" cy="609600"/>
          </a:xfrm>
          <a:prstGeom prst="rect">
            <a:avLst/>
          </a:prstGeom>
        </p:spPr>
      </p:pic>
      <p:pic>
        <p:nvPicPr>
          <p:cNvPr id="13" name="ttsMP3.com_VoiceText_2025-1-14_22-55-42">
            <a:hlinkClick r:id="" action="ppaction://media"/>
            <a:extLst>
              <a:ext uri="{FF2B5EF4-FFF2-40B4-BE49-F238E27FC236}">
                <a16:creationId xmlns:a16="http://schemas.microsoft.com/office/drawing/2014/main" id="{FA24FEDE-C263-4B3E-9FC3-CADC9437255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15" name="2sec">
            <a:hlinkClick r:id="" action="ppaction://media"/>
            <a:extLst>
              <a:ext uri="{FF2B5EF4-FFF2-40B4-BE49-F238E27FC236}">
                <a16:creationId xmlns:a16="http://schemas.microsoft.com/office/drawing/2014/main" id="{82586963-5ADE-44C1-B366-E9DD76D937A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1280065"/>
            <a:ext cx="609600" cy="609600"/>
          </a:xfrm>
          <a:prstGeom prst="rect">
            <a:avLst/>
          </a:prstGeom>
        </p:spPr>
      </p:pic>
      <p:pic>
        <p:nvPicPr>
          <p:cNvPr id="14" name="ttsMP3.com_VoiceText_2025-1-14_22-56-0">
            <a:hlinkClick r:id="" action="ppaction://media"/>
            <a:extLst>
              <a:ext uri="{FF2B5EF4-FFF2-40B4-BE49-F238E27FC236}">
                <a16:creationId xmlns:a16="http://schemas.microsoft.com/office/drawing/2014/main" id="{2854F372-07F3-4054-BCE1-FE84160D41D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93556" y="2400285"/>
            <a:ext cx="609600" cy="609600"/>
          </a:xfrm>
          <a:prstGeom prst="rect">
            <a:avLst/>
          </a:prstGeom>
        </p:spPr>
      </p:pic>
      <p:pic>
        <p:nvPicPr>
          <p:cNvPr id="103" name="2sec">
            <a:hlinkClick r:id="" action="ppaction://media"/>
            <a:extLst>
              <a:ext uri="{FF2B5EF4-FFF2-40B4-BE49-F238E27FC236}">
                <a16:creationId xmlns:a16="http://schemas.microsoft.com/office/drawing/2014/main" id="{229B6F3D-74F6-47B2-A6D3-7672B718BC1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05560" y="12665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2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24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4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88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88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2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16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064" fill="hold"/>
                                        <p:tgtEl>
                                          <p:spTgt spid="4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8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8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3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12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4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5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107</Words>
  <Application>Microsoft Office PowerPoint</Application>
  <PresentationFormat>Widescreen</PresentationFormat>
  <Paragraphs>49</Paragraphs>
  <Slides>17</Slides>
  <Notes>6</Notes>
  <HiddenSlides>0</HiddenSlides>
  <MMClips>54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27</cp:revision>
  <dcterms:created xsi:type="dcterms:W3CDTF">2025-01-14T16:35:51Z</dcterms:created>
  <dcterms:modified xsi:type="dcterms:W3CDTF">2025-01-14T20:56:28Z</dcterms:modified>
</cp:coreProperties>
</file>